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6"/>
  </p:notesMasterIdLst>
  <p:sldIdLst>
    <p:sldId id="256" r:id="rId2"/>
    <p:sldId id="269" r:id="rId3"/>
    <p:sldId id="261" r:id="rId4"/>
    <p:sldId id="258" r:id="rId5"/>
    <p:sldId id="312" r:id="rId6"/>
    <p:sldId id="264" r:id="rId7"/>
    <p:sldId id="262" r:id="rId8"/>
    <p:sldId id="265" r:id="rId9"/>
    <p:sldId id="313" r:id="rId10"/>
    <p:sldId id="259" r:id="rId11"/>
    <p:sldId id="271" r:id="rId12"/>
    <p:sldId id="272" r:id="rId13"/>
    <p:sldId id="274" r:id="rId14"/>
    <p:sldId id="267" r:id="rId15"/>
    <p:sldId id="266" r:id="rId16"/>
    <p:sldId id="270" r:id="rId17"/>
    <p:sldId id="314" r:id="rId18"/>
    <p:sldId id="263" r:id="rId19"/>
    <p:sldId id="315" r:id="rId20"/>
    <p:sldId id="316" r:id="rId21"/>
    <p:sldId id="317" r:id="rId22"/>
    <p:sldId id="318" r:id="rId23"/>
    <p:sldId id="319" r:id="rId24"/>
    <p:sldId id="290" r:id="rId25"/>
  </p:sldIdLst>
  <p:sldSz cx="9144000" cy="5143500" type="screen16x9"/>
  <p:notesSz cx="6858000" cy="9144000"/>
  <p:embeddedFontLst>
    <p:embeddedFont>
      <p:font typeface="#9Slide03 Arima Madurai Black" panose="020B0604020202020204" charset="0"/>
      <p:bold r:id="rId27"/>
    </p:embeddedFont>
    <p:embeddedFont>
      <p:font typeface="Anaheim" panose="020B0604020202020204" charset="0"/>
      <p:regular r:id="rId28"/>
    </p:embeddedFon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DM Sans" panose="020B0604020202020204" charset="0"/>
      <p:regular r:id="rId34"/>
      <p:bold r:id="rId35"/>
      <p:italic r:id="rId36"/>
      <p:boldItalic r:id="rId37"/>
    </p:embeddedFont>
    <p:embeddedFont>
      <p:font typeface="Encode Sans" panose="020B0604020202020204" charset="0"/>
      <p:regular r:id="rId38"/>
      <p:bold r:id="rId39"/>
    </p:embeddedFont>
    <p:embeddedFont>
      <p:font typeface="Lato" panose="020F050202020403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F8F8F8"/>
    <a:srgbClr val="FFD757"/>
    <a:srgbClr val="FFC100"/>
    <a:srgbClr val="041B2D"/>
    <a:srgbClr val="FFFFCC"/>
    <a:srgbClr val="FFFF66"/>
    <a:srgbClr val="C375DA"/>
    <a:srgbClr val="A03E3E"/>
    <a:srgbClr val="FF9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B80885-4328-4EE8-91F0-77C16C026DC1}">
  <a:tblStyle styleId="{A5B80885-4328-4EE8-91F0-77C16C026D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4716573-F17E-4C63-B556-75338DCF74E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5256" autoAdjust="0"/>
  </p:normalViewPr>
  <p:slideViewPr>
    <p:cSldViewPr snapToGrid="0">
      <p:cViewPr varScale="1">
        <p:scale>
          <a:sx n="112" d="100"/>
          <a:sy n="112" d="100"/>
        </p:scale>
        <p:origin x="61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729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1200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799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8440" t="53991" r="32496" b="2501"/>
          <a:stretch/>
        </p:blipFill>
        <p:spPr>
          <a:xfrm>
            <a:off x="0" y="0"/>
            <a:ext cx="3157350" cy="1978176"/>
          </a:xfrm>
          <a:prstGeom prst="rect">
            <a:avLst/>
          </a:prstGeom>
          <a:noFill/>
          <a:ln>
            <a:noFill/>
          </a:ln>
        </p:spPr>
      </p:pic>
      <p:sp>
        <p:nvSpPr>
          <p:cNvPr id="10" name="Google Shape;10;p2"/>
          <p:cNvSpPr txBox="1">
            <a:spLocks noGrp="1"/>
          </p:cNvSpPr>
          <p:nvPr>
            <p:ph type="ctrTitle"/>
          </p:nvPr>
        </p:nvSpPr>
        <p:spPr>
          <a:xfrm>
            <a:off x="911150" y="1455988"/>
            <a:ext cx="5318400" cy="1610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911150" y="3354913"/>
            <a:ext cx="3157500" cy="6501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08"/>
        <p:cNvGrpSpPr/>
        <p:nvPr/>
      </p:nvGrpSpPr>
      <p:grpSpPr>
        <a:xfrm>
          <a:off x="0" y="0"/>
          <a:ext cx="0" cy="0"/>
          <a:chOff x="0" y="0"/>
          <a:chExt cx="0" cy="0"/>
        </a:xfrm>
      </p:grpSpPr>
      <p:grpSp>
        <p:nvGrpSpPr>
          <p:cNvPr id="109" name="Google Shape;109;p18"/>
          <p:cNvGrpSpPr/>
          <p:nvPr/>
        </p:nvGrpSpPr>
        <p:grpSpPr>
          <a:xfrm>
            <a:off x="0" y="0"/>
            <a:ext cx="9144000" cy="5143500"/>
            <a:chOff x="0" y="0"/>
            <a:chExt cx="9144000" cy="5143500"/>
          </a:xfrm>
        </p:grpSpPr>
        <p:pic>
          <p:nvPicPr>
            <p:cNvPr id="110" name="Google Shape;110;p18"/>
            <p:cNvPicPr preferRelativeResize="0"/>
            <p:nvPr/>
          </p:nvPicPr>
          <p:blipFill rotWithShape="1">
            <a:blip r:embed="rId2">
              <a:alphaModFix/>
            </a:blip>
            <a:srcRect l="38316" t="4495" r="6985" b="23911"/>
            <a:stretch/>
          </p:blipFill>
          <p:spPr>
            <a:xfrm rot="10800000">
              <a:off x="6220024" y="1888351"/>
              <a:ext cx="2923976" cy="3255149"/>
            </a:xfrm>
            <a:prstGeom prst="rect">
              <a:avLst/>
            </a:prstGeom>
            <a:noFill/>
            <a:ln>
              <a:noFill/>
            </a:ln>
          </p:spPr>
        </p:pic>
        <p:pic>
          <p:nvPicPr>
            <p:cNvPr id="111" name="Google Shape;111;p18"/>
            <p:cNvPicPr preferRelativeResize="0"/>
            <p:nvPr/>
          </p:nvPicPr>
          <p:blipFill rotWithShape="1">
            <a:blip r:embed="rId2">
              <a:alphaModFix/>
            </a:blip>
            <a:srcRect l="8440" t="53991" r="32496" b="2501"/>
            <a:stretch/>
          </p:blipFill>
          <p:spPr>
            <a:xfrm>
              <a:off x="0" y="0"/>
              <a:ext cx="3157350" cy="1978176"/>
            </a:xfrm>
            <a:prstGeom prst="rect">
              <a:avLst/>
            </a:prstGeom>
            <a:noFill/>
            <a:ln>
              <a:noFill/>
            </a:ln>
          </p:spPr>
        </p:pic>
      </p:grpSp>
      <p:sp>
        <p:nvSpPr>
          <p:cNvPr id="112" name="Google Shape;112;p18"/>
          <p:cNvSpPr txBox="1">
            <a:spLocks noGrp="1"/>
          </p:cNvSpPr>
          <p:nvPr>
            <p:ph type="title"/>
          </p:nvPr>
        </p:nvSpPr>
        <p:spPr>
          <a:xfrm>
            <a:off x="932713" y="1554750"/>
            <a:ext cx="27258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3" name="Google Shape;113;p18"/>
          <p:cNvSpPr txBox="1">
            <a:spLocks noGrp="1"/>
          </p:cNvSpPr>
          <p:nvPr>
            <p:ph type="subTitle" idx="1"/>
          </p:nvPr>
        </p:nvSpPr>
        <p:spPr>
          <a:xfrm>
            <a:off x="932713" y="2617950"/>
            <a:ext cx="2725800" cy="112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14" name="Google Shape;114;p18"/>
          <p:cNvSpPr/>
          <p:nvPr/>
        </p:nvSpPr>
        <p:spPr>
          <a:xfrm>
            <a:off x="2274448" y="4603999"/>
            <a:ext cx="1229700" cy="1229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19"/>
        <p:cNvGrpSpPr/>
        <p:nvPr/>
      </p:nvGrpSpPr>
      <p:grpSpPr>
        <a:xfrm>
          <a:off x="0" y="0"/>
          <a:ext cx="0" cy="0"/>
          <a:chOff x="0" y="0"/>
          <a:chExt cx="0" cy="0"/>
        </a:xfrm>
      </p:grpSpPr>
      <p:grpSp>
        <p:nvGrpSpPr>
          <p:cNvPr id="120" name="Google Shape;120;p20"/>
          <p:cNvGrpSpPr/>
          <p:nvPr/>
        </p:nvGrpSpPr>
        <p:grpSpPr>
          <a:xfrm>
            <a:off x="-10391" y="0"/>
            <a:ext cx="9154391" cy="5143500"/>
            <a:chOff x="-10391" y="0"/>
            <a:chExt cx="9154391" cy="5143500"/>
          </a:xfrm>
        </p:grpSpPr>
        <p:pic>
          <p:nvPicPr>
            <p:cNvPr id="121" name="Google Shape;121;p20"/>
            <p:cNvPicPr preferRelativeResize="0"/>
            <p:nvPr/>
          </p:nvPicPr>
          <p:blipFill rotWithShape="1">
            <a:blip r:embed="rId2">
              <a:alphaModFix/>
            </a:blip>
            <a:srcRect l="29075" t="54998" r="35396" b="22973"/>
            <a:stretch/>
          </p:blipFill>
          <p:spPr>
            <a:xfrm flipH="1">
              <a:off x="7430776" y="0"/>
              <a:ext cx="1713224" cy="903523"/>
            </a:xfrm>
            <a:prstGeom prst="rect">
              <a:avLst/>
            </a:prstGeom>
            <a:noFill/>
            <a:ln>
              <a:noFill/>
            </a:ln>
          </p:spPr>
        </p:pic>
        <p:pic>
          <p:nvPicPr>
            <p:cNvPr id="122" name="Google Shape;122;p20"/>
            <p:cNvPicPr preferRelativeResize="0"/>
            <p:nvPr/>
          </p:nvPicPr>
          <p:blipFill rotWithShape="1">
            <a:blip r:embed="rId2">
              <a:alphaModFix/>
            </a:blip>
            <a:srcRect l="51729" t="26417" r="36944" b="25974"/>
            <a:stretch/>
          </p:blipFill>
          <p:spPr>
            <a:xfrm rot="10800000" flipH="1">
              <a:off x="-10391" y="3190801"/>
              <a:ext cx="546202" cy="1952699"/>
            </a:xfrm>
            <a:prstGeom prst="rect">
              <a:avLst/>
            </a:prstGeom>
            <a:noFill/>
            <a:ln>
              <a:noFill/>
            </a:ln>
          </p:spPr>
        </p:pic>
      </p:grpSp>
      <p:sp>
        <p:nvSpPr>
          <p:cNvPr id="123" name="Google Shape;12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4" name="Google Shape;124;p20"/>
          <p:cNvSpPr txBox="1">
            <a:spLocks noGrp="1"/>
          </p:cNvSpPr>
          <p:nvPr>
            <p:ph type="subTitle" idx="1"/>
          </p:nvPr>
        </p:nvSpPr>
        <p:spPr>
          <a:xfrm>
            <a:off x="4327445" y="2513452"/>
            <a:ext cx="2849400" cy="15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25" name="Google Shape;125;p20"/>
          <p:cNvSpPr txBox="1">
            <a:spLocks noGrp="1"/>
          </p:cNvSpPr>
          <p:nvPr>
            <p:ph type="subTitle" idx="2"/>
          </p:nvPr>
        </p:nvSpPr>
        <p:spPr>
          <a:xfrm>
            <a:off x="720000" y="2513452"/>
            <a:ext cx="2849400" cy="15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26" name="Google Shape;126;p20"/>
          <p:cNvSpPr txBox="1">
            <a:spLocks noGrp="1"/>
          </p:cNvSpPr>
          <p:nvPr>
            <p:ph type="subTitle" idx="3"/>
          </p:nvPr>
        </p:nvSpPr>
        <p:spPr>
          <a:xfrm>
            <a:off x="720000" y="1767031"/>
            <a:ext cx="2849400" cy="87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7" name="Google Shape;127;p20"/>
          <p:cNvSpPr txBox="1">
            <a:spLocks noGrp="1"/>
          </p:cNvSpPr>
          <p:nvPr>
            <p:ph type="subTitle" idx="4"/>
          </p:nvPr>
        </p:nvSpPr>
        <p:spPr>
          <a:xfrm>
            <a:off x="4327447" y="1767031"/>
            <a:ext cx="2849400" cy="87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28" name="Google Shape;128;p20"/>
          <p:cNvGrpSpPr/>
          <p:nvPr/>
        </p:nvGrpSpPr>
        <p:grpSpPr>
          <a:xfrm rot="-5400000">
            <a:off x="8341022" y="4248797"/>
            <a:ext cx="432705" cy="710396"/>
            <a:chOff x="5741750" y="3809796"/>
            <a:chExt cx="674100" cy="1106709"/>
          </a:xfrm>
        </p:grpSpPr>
        <p:sp>
          <p:nvSpPr>
            <p:cNvPr id="129" name="Google Shape;129;p20"/>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0" name="Google Shape;130;p20"/>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31" name="Google Shape;131;p20"/>
          <p:cNvSpPr/>
          <p:nvPr/>
        </p:nvSpPr>
        <p:spPr>
          <a:xfrm flipH="1">
            <a:off x="3728550" y="4604001"/>
            <a:ext cx="1229700" cy="1229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21"/>
          <p:cNvSpPr txBox="1">
            <a:spLocks noGrp="1"/>
          </p:cNvSpPr>
          <p:nvPr>
            <p:ph type="subTitle" idx="1"/>
          </p:nvPr>
        </p:nvSpPr>
        <p:spPr>
          <a:xfrm>
            <a:off x="4688847" y="1730075"/>
            <a:ext cx="3422100" cy="203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35" name="Google Shape;135;p21"/>
          <p:cNvSpPr txBox="1">
            <a:spLocks noGrp="1"/>
          </p:cNvSpPr>
          <p:nvPr>
            <p:ph type="subTitle" idx="2"/>
          </p:nvPr>
        </p:nvSpPr>
        <p:spPr>
          <a:xfrm>
            <a:off x="720000" y="1730075"/>
            <a:ext cx="3422100" cy="203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pic>
        <p:nvPicPr>
          <p:cNvPr id="136" name="Google Shape;136;p21"/>
          <p:cNvPicPr preferRelativeResize="0"/>
          <p:nvPr/>
        </p:nvPicPr>
        <p:blipFill rotWithShape="1">
          <a:blip r:embed="rId2">
            <a:alphaModFix/>
          </a:blip>
          <a:srcRect l="53382" t="5892" b="25430"/>
          <a:stretch/>
        </p:blipFill>
        <p:spPr>
          <a:xfrm rot="10800000" flipH="1">
            <a:off x="0" y="2057399"/>
            <a:ext cx="2492099" cy="3122626"/>
          </a:xfrm>
          <a:prstGeom prst="rect">
            <a:avLst/>
          </a:prstGeom>
          <a:noFill/>
          <a:ln>
            <a:noFill/>
          </a:ln>
        </p:spPr>
      </p:pic>
      <p:grpSp>
        <p:nvGrpSpPr>
          <p:cNvPr id="137" name="Google Shape;137;p21"/>
          <p:cNvGrpSpPr/>
          <p:nvPr/>
        </p:nvGrpSpPr>
        <p:grpSpPr>
          <a:xfrm>
            <a:off x="7914302" y="490197"/>
            <a:ext cx="1229700" cy="5343504"/>
            <a:chOff x="7914302" y="490197"/>
            <a:chExt cx="1229700" cy="5343504"/>
          </a:xfrm>
        </p:grpSpPr>
        <p:sp>
          <p:nvSpPr>
            <p:cNvPr id="138" name="Google Shape;138;p21"/>
            <p:cNvSpPr/>
            <p:nvPr/>
          </p:nvSpPr>
          <p:spPr>
            <a:xfrm flipH="1">
              <a:off x="7914302" y="4604001"/>
              <a:ext cx="1229700" cy="1229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139" name="Google Shape;139;p21"/>
            <p:cNvSpPr/>
            <p:nvPr/>
          </p:nvSpPr>
          <p:spPr>
            <a:xfrm flipH="1">
              <a:off x="8171618" y="490197"/>
              <a:ext cx="757826" cy="9860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 name="Google Shape;142;p22"/>
          <p:cNvSpPr txBox="1">
            <a:spLocks noGrp="1"/>
          </p:cNvSpPr>
          <p:nvPr>
            <p:ph type="subTitle" idx="1"/>
          </p:nvPr>
        </p:nvSpPr>
        <p:spPr>
          <a:xfrm>
            <a:off x="720000" y="2511365"/>
            <a:ext cx="23055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43" name="Google Shape;143;p22"/>
          <p:cNvSpPr txBox="1">
            <a:spLocks noGrp="1"/>
          </p:cNvSpPr>
          <p:nvPr>
            <p:ph type="subTitle" idx="2"/>
          </p:nvPr>
        </p:nvSpPr>
        <p:spPr>
          <a:xfrm>
            <a:off x="3419250" y="2511365"/>
            <a:ext cx="23055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44" name="Google Shape;144;p22"/>
          <p:cNvSpPr txBox="1">
            <a:spLocks noGrp="1"/>
          </p:cNvSpPr>
          <p:nvPr>
            <p:ph type="subTitle" idx="3"/>
          </p:nvPr>
        </p:nvSpPr>
        <p:spPr>
          <a:xfrm>
            <a:off x="6118500" y="2511365"/>
            <a:ext cx="23055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45" name="Google Shape;145;p22"/>
          <p:cNvSpPr txBox="1">
            <a:spLocks noGrp="1"/>
          </p:cNvSpPr>
          <p:nvPr>
            <p:ph type="subTitle" idx="4"/>
          </p:nvPr>
        </p:nvSpPr>
        <p:spPr>
          <a:xfrm>
            <a:off x="720000" y="1981677"/>
            <a:ext cx="2305500" cy="660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6" name="Google Shape;146;p22"/>
          <p:cNvSpPr txBox="1">
            <a:spLocks noGrp="1"/>
          </p:cNvSpPr>
          <p:nvPr>
            <p:ph type="subTitle" idx="5"/>
          </p:nvPr>
        </p:nvSpPr>
        <p:spPr>
          <a:xfrm>
            <a:off x="3419250" y="1981677"/>
            <a:ext cx="2305500" cy="660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7" name="Google Shape;147;p22"/>
          <p:cNvSpPr txBox="1">
            <a:spLocks noGrp="1"/>
          </p:cNvSpPr>
          <p:nvPr>
            <p:ph type="subTitle" idx="6"/>
          </p:nvPr>
        </p:nvSpPr>
        <p:spPr>
          <a:xfrm>
            <a:off x="6118500" y="1981677"/>
            <a:ext cx="2305500" cy="660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48" name="Google Shape;148;p22"/>
          <p:cNvGrpSpPr/>
          <p:nvPr/>
        </p:nvGrpSpPr>
        <p:grpSpPr>
          <a:xfrm flipH="1">
            <a:off x="-3191" y="0"/>
            <a:ext cx="9154391" cy="5143500"/>
            <a:chOff x="-3191" y="0"/>
            <a:chExt cx="9154391" cy="5143500"/>
          </a:xfrm>
        </p:grpSpPr>
        <p:pic>
          <p:nvPicPr>
            <p:cNvPr id="149" name="Google Shape;149;p22"/>
            <p:cNvPicPr preferRelativeResize="0"/>
            <p:nvPr/>
          </p:nvPicPr>
          <p:blipFill rotWithShape="1">
            <a:blip r:embed="rId2">
              <a:alphaModFix/>
            </a:blip>
            <a:srcRect l="8459" t="64040" r="27695" b="3101"/>
            <a:stretch/>
          </p:blipFill>
          <p:spPr>
            <a:xfrm rot="10800000" flipH="1">
              <a:off x="-3191" y="3795802"/>
              <a:ext cx="3078676" cy="1347698"/>
            </a:xfrm>
            <a:prstGeom prst="rect">
              <a:avLst/>
            </a:prstGeom>
            <a:noFill/>
            <a:ln>
              <a:noFill/>
            </a:ln>
          </p:spPr>
        </p:pic>
        <p:pic>
          <p:nvPicPr>
            <p:cNvPr id="150" name="Google Shape;150;p22"/>
            <p:cNvPicPr preferRelativeResize="0"/>
            <p:nvPr/>
          </p:nvPicPr>
          <p:blipFill rotWithShape="1">
            <a:blip r:embed="rId2">
              <a:alphaModFix/>
            </a:blip>
            <a:srcRect l="51729" t="26417" r="36944" b="25974"/>
            <a:stretch/>
          </p:blipFill>
          <p:spPr>
            <a:xfrm flipH="1">
              <a:off x="8604998" y="0"/>
              <a:ext cx="546202" cy="1952699"/>
            </a:xfrm>
            <a:prstGeom prst="rect">
              <a:avLst/>
            </a:prstGeom>
            <a:noFill/>
            <a:ln>
              <a:noFill/>
            </a:ln>
          </p:spPr>
        </p:pic>
      </p:grpSp>
      <p:sp>
        <p:nvSpPr>
          <p:cNvPr id="151" name="Google Shape;151;p22"/>
          <p:cNvSpPr/>
          <p:nvPr/>
        </p:nvSpPr>
        <p:spPr>
          <a:xfrm flipH="1">
            <a:off x="8423852" y="-76199"/>
            <a:ext cx="1229700" cy="1229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2"/>
        <p:cNvGrpSpPr/>
        <p:nvPr/>
      </p:nvGrpSpPr>
      <p:grpSpPr>
        <a:xfrm>
          <a:off x="0" y="0"/>
          <a:ext cx="0" cy="0"/>
          <a:chOff x="0" y="0"/>
          <a:chExt cx="0" cy="0"/>
        </a:xfrm>
      </p:grpSpPr>
      <p:grpSp>
        <p:nvGrpSpPr>
          <p:cNvPr id="153" name="Google Shape;153;p23"/>
          <p:cNvGrpSpPr/>
          <p:nvPr/>
        </p:nvGrpSpPr>
        <p:grpSpPr>
          <a:xfrm>
            <a:off x="-2" y="0"/>
            <a:ext cx="9144002" cy="5150225"/>
            <a:chOff x="-2" y="0"/>
            <a:chExt cx="9144002" cy="5150225"/>
          </a:xfrm>
        </p:grpSpPr>
        <p:pic>
          <p:nvPicPr>
            <p:cNvPr id="154" name="Google Shape;154;p23"/>
            <p:cNvPicPr preferRelativeResize="0"/>
            <p:nvPr/>
          </p:nvPicPr>
          <p:blipFill rotWithShape="1">
            <a:blip r:embed="rId2">
              <a:alphaModFix/>
            </a:blip>
            <a:srcRect l="12320" t="65543" r="35160" b="5847"/>
            <a:stretch/>
          </p:blipFill>
          <p:spPr>
            <a:xfrm rot="10800000" flipH="1">
              <a:off x="-2" y="3976775"/>
              <a:ext cx="2532552" cy="1173450"/>
            </a:xfrm>
            <a:prstGeom prst="rect">
              <a:avLst/>
            </a:prstGeom>
            <a:noFill/>
            <a:ln>
              <a:noFill/>
            </a:ln>
          </p:spPr>
        </p:pic>
        <p:pic>
          <p:nvPicPr>
            <p:cNvPr id="155" name="Google Shape;155;p23"/>
            <p:cNvPicPr preferRelativeResize="0"/>
            <p:nvPr/>
          </p:nvPicPr>
          <p:blipFill rotWithShape="1">
            <a:blip r:embed="rId2">
              <a:alphaModFix/>
            </a:blip>
            <a:srcRect l="56217" t="8940" r="11690" b="22655"/>
            <a:stretch/>
          </p:blipFill>
          <p:spPr>
            <a:xfrm rot="5400000">
              <a:off x="6967424" y="-629076"/>
              <a:ext cx="1547500" cy="2805652"/>
            </a:xfrm>
            <a:prstGeom prst="rect">
              <a:avLst/>
            </a:prstGeom>
            <a:noFill/>
            <a:ln>
              <a:noFill/>
            </a:ln>
          </p:spPr>
        </p:pic>
      </p:grpSp>
      <p:sp>
        <p:nvSpPr>
          <p:cNvPr id="156" name="Google Shape;15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7" name="Google Shape;157;p23"/>
          <p:cNvSpPr txBox="1">
            <a:spLocks noGrp="1"/>
          </p:cNvSpPr>
          <p:nvPr>
            <p:ph type="subTitle" idx="1"/>
          </p:nvPr>
        </p:nvSpPr>
        <p:spPr>
          <a:xfrm>
            <a:off x="720000" y="1941074"/>
            <a:ext cx="31764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58" name="Google Shape;158;p23"/>
          <p:cNvSpPr txBox="1">
            <a:spLocks noGrp="1"/>
          </p:cNvSpPr>
          <p:nvPr>
            <p:ph type="subTitle" idx="2"/>
          </p:nvPr>
        </p:nvSpPr>
        <p:spPr>
          <a:xfrm>
            <a:off x="4049343" y="1941074"/>
            <a:ext cx="31764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59" name="Google Shape;159;p23"/>
          <p:cNvSpPr txBox="1">
            <a:spLocks noGrp="1"/>
          </p:cNvSpPr>
          <p:nvPr>
            <p:ph type="subTitle" idx="3"/>
          </p:nvPr>
        </p:nvSpPr>
        <p:spPr>
          <a:xfrm>
            <a:off x="720000" y="3583950"/>
            <a:ext cx="31764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60" name="Google Shape;160;p23"/>
          <p:cNvSpPr txBox="1">
            <a:spLocks noGrp="1"/>
          </p:cNvSpPr>
          <p:nvPr>
            <p:ph type="subTitle" idx="4"/>
          </p:nvPr>
        </p:nvSpPr>
        <p:spPr>
          <a:xfrm>
            <a:off x="4049334" y="3583950"/>
            <a:ext cx="31764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61" name="Google Shape;161;p23"/>
          <p:cNvSpPr txBox="1">
            <a:spLocks noGrp="1"/>
          </p:cNvSpPr>
          <p:nvPr>
            <p:ph type="subTitle" idx="5"/>
          </p:nvPr>
        </p:nvSpPr>
        <p:spPr>
          <a:xfrm>
            <a:off x="720000" y="1573675"/>
            <a:ext cx="31764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2" name="Google Shape;162;p23"/>
          <p:cNvSpPr txBox="1">
            <a:spLocks noGrp="1"/>
          </p:cNvSpPr>
          <p:nvPr>
            <p:ph type="subTitle" idx="6"/>
          </p:nvPr>
        </p:nvSpPr>
        <p:spPr>
          <a:xfrm>
            <a:off x="720000" y="3212297"/>
            <a:ext cx="31764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3" name="Google Shape;163;p23"/>
          <p:cNvSpPr txBox="1">
            <a:spLocks noGrp="1"/>
          </p:cNvSpPr>
          <p:nvPr>
            <p:ph type="subTitle" idx="7"/>
          </p:nvPr>
        </p:nvSpPr>
        <p:spPr>
          <a:xfrm>
            <a:off x="4049329" y="1573675"/>
            <a:ext cx="31764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4" name="Google Shape;164;p23"/>
          <p:cNvSpPr txBox="1">
            <a:spLocks noGrp="1"/>
          </p:cNvSpPr>
          <p:nvPr>
            <p:ph type="subTitle" idx="8"/>
          </p:nvPr>
        </p:nvSpPr>
        <p:spPr>
          <a:xfrm>
            <a:off x="4049329" y="3212297"/>
            <a:ext cx="31764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65" name="Google Shape;165;p23"/>
          <p:cNvGrpSpPr/>
          <p:nvPr/>
        </p:nvGrpSpPr>
        <p:grpSpPr>
          <a:xfrm rot="-5400000">
            <a:off x="8341022" y="4248797"/>
            <a:ext cx="432705" cy="710396"/>
            <a:chOff x="5741750" y="3809796"/>
            <a:chExt cx="674100" cy="1106709"/>
          </a:xfrm>
        </p:grpSpPr>
        <p:sp>
          <p:nvSpPr>
            <p:cNvPr id="166" name="Google Shape;166;p23"/>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7" name="Google Shape;167;p23"/>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8"/>
        <p:cNvGrpSpPr/>
        <p:nvPr/>
      </p:nvGrpSpPr>
      <p:grpSpPr>
        <a:xfrm>
          <a:off x="0" y="0"/>
          <a:ext cx="0" cy="0"/>
          <a:chOff x="0" y="0"/>
          <a:chExt cx="0" cy="0"/>
        </a:xfrm>
      </p:grpSpPr>
      <p:grpSp>
        <p:nvGrpSpPr>
          <p:cNvPr id="169" name="Google Shape;169;p24"/>
          <p:cNvGrpSpPr/>
          <p:nvPr/>
        </p:nvGrpSpPr>
        <p:grpSpPr>
          <a:xfrm>
            <a:off x="0" y="0"/>
            <a:ext cx="9144000" cy="5143500"/>
            <a:chOff x="0" y="0"/>
            <a:chExt cx="9144000" cy="5143500"/>
          </a:xfrm>
        </p:grpSpPr>
        <p:pic>
          <p:nvPicPr>
            <p:cNvPr id="170" name="Google Shape;170;p24"/>
            <p:cNvPicPr preferRelativeResize="0"/>
            <p:nvPr/>
          </p:nvPicPr>
          <p:blipFill rotWithShape="1">
            <a:blip r:embed="rId2">
              <a:alphaModFix/>
            </a:blip>
            <a:srcRect l="8459" t="64040" r="27695" b="3101"/>
            <a:stretch/>
          </p:blipFill>
          <p:spPr>
            <a:xfrm>
              <a:off x="0" y="0"/>
              <a:ext cx="3078676" cy="1347698"/>
            </a:xfrm>
            <a:prstGeom prst="rect">
              <a:avLst/>
            </a:prstGeom>
            <a:noFill/>
            <a:ln>
              <a:noFill/>
            </a:ln>
          </p:spPr>
        </p:pic>
        <p:pic>
          <p:nvPicPr>
            <p:cNvPr id="171" name="Google Shape;171;p24"/>
            <p:cNvPicPr preferRelativeResize="0"/>
            <p:nvPr/>
          </p:nvPicPr>
          <p:blipFill rotWithShape="1">
            <a:blip r:embed="rId2">
              <a:alphaModFix/>
            </a:blip>
            <a:srcRect l="56089" t="4714" r="-3922" b="27161"/>
            <a:stretch/>
          </p:blipFill>
          <p:spPr>
            <a:xfrm rot="10800000">
              <a:off x="6837399" y="2349201"/>
              <a:ext cx="2306601" cy="2794299"/>
            </a:xfrm>
            <a:prstGeom prst="rect">
              <a:avLst/>
            </a:prstGeom>
            <a:noFill/>
            <a:ln>
              <a:noFill/>
            </a:ln>
          </p:spPr>
        </p:pic>
      </p:grpSp>
      <p:sp>
        <p:nvSpPr>
          <p:cNvPr id="172" name="Google Shape;17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3" name="Google Shape;173;p24"/>
          <p:cNvSpPr txBox="1">
            <a:spLocks noGrp="1"/>
          </p:cNvSpPr>
          <p:nvPr>
            <p:ph type="subTitle" idx="1"/>
          </p:nvPr>
        </p:nvSpPr>
        <p:spPr>
          <a:xfrm>
            <a:off x="720000" y="1948868"/>
            <a:ext cx="22089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4" name="Google Shape;174;p24"/>
          <p:cNvSpPr txBox="1">
            <a:spLocks noGrp="1"/>
          </p:cNvSpPr>
          <p:nvPr>
            <p:ph type="subTitle" idx="2"/>
          </p:nvPr>
        </p:nvSpPr>
        <p:spPr>
          <a:xfrm>
            <a:off x="3467550" y="1948868"/>
            <a:ext cx="22089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5" name="Google Shape;175;p24"/>
          <p:cNvSpPr txBox="1">
            <a:spLocks noGrp="1"/>
          </p:cNvSpPr>
          <p:nvPr>
            <p:ph type="subTitle" idx="3"/>
          </p:nvPr>
        </p:nvSpPr>
        <p:spPr>
          <a:xfrm>
            <a:off x="720000" y="3587522"/>
            <a:ext cx="22089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6" name="Google Shape;176;p24"/>
          <p:cNvSpPr txBox="1">
            <a:spLocks noGrp="1"/>
          </p:cNvSpPr>
          <p:nvPr>
            <p:ph type="subTitle" idx="4"/>
          </p:nvPr>
        </p:nvSpPr>
        <p:spPr>
          <a:xfrm>
            <a:off x="3467550" y="3587522"/>
            <a:ext cx="22089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7" name="Google Shape;177;p24"/>
          <p:cNvSpPr txBox="1">
            <a:spLocks noGrp="1"/>
          </p:cNvSpPr>
          <p:nvPr>
            <p:ph type="subTitle" idx="5"/>
          </p:nvPr>
        </p:nvSpPr>
        <p:spPr>
          <a:xfrm>
            <a:off x="6215100" y="1948868"/>
            <a:ext cx="22089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8" name="Google Shape;178;p24"/>
          <p:cNvSpPr txBox="1">
            <a:spLocks noGrp="1"/>
          </p:cNvSpPr>
          <p:nvPr>
            <p:ph type="subTitle" idx="6"/>
          </p:nvPr>
        </p:nvSpPr>
        <p:spPr>
          <a:xfrm>
            <a:off x="6215100" y="3587522"/>
            <a:ext cx="22089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9" name="Google Shape;179;p24"/>
          <p:cNvSpPr txBox="1">
            <a:spLocks noGrp="1"/>
          </p:cNvSpPr>
          <p:nvPr>
            <p:ph type="subTitle" idx="7"/>
          </p:nvPr>
        </p:nvSpPr>
        <p:spPr>
          <a:xfrm>
            <a:off x="721001" y="1586563"/>
            <a:ext cx="22068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0" name="Google Shape;180;p24"/>
          <p:cNvSpPr txBox="1">
            <a:spLocks noGrp="1"/>
          </p:cNvSpPr>
          <p:nvPr>
            <p:ph type="subTitle" idx="8"/>
          </p:nvPr>
        </p:nvSpPr>
        <p:spPr>
          <a:xfrm>
            <a:off x="3467550" y="1586563"/>
            <a:ext cx="22068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1" name="Google Shape;181;p24"/>
          <p:cNvSpPr txBox="1">
            <a:spLocks noGrp="1"/>
          </p:cNvSpPr>
          <p:nvPr>
            <p:ph type="subTitle" idx="9"/>
          </p:nvPr>
        </p:nvSpPr>
        <p:spPr>
          <a:xfrm>
            <a:off x="6217200" y="1586563"/>
            <a:ext cx="22068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2" name="Google Shape;182;p24"/>
          <p:cNvSpPr txBox="1">
            <a:spLocks noGrp="1"/>
          </p:cNvSpPr>
          <p:nvPr>
            <p:ph type="subTitle" idx="13"/>
          </p:nvPr>
        </p:nvSpPr>
        <p:spPr>
          <a:xfrm>
            <a:off x="721001" y="3225193"/>
            <a:ext cx="22068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3" name="Google Shape;183;p24"/>
          <p:cNvSpPr txBox="1">
            <a:spLocks noGrp="1"/>
          </p:cNvSpPr>
          <p:nvPr>
            <p:ph type="subTitle" idx="14"/>
          </p:nvPr>
        </p:nvSpPr>
        <p:spPr>
          <a:xfrm>
            <a:off x="3467550" y="3225193"/>
            <a:ext cx="22068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4" name="Google Shape;184;p24"/>
          <p:cNvSpPr txBox="1">
            <a:spLocks noGrp="1"/>
          </p:cNvSpPr>
          <p:nvPr>
            <p:ph type="subTitle" idx="15"/>
          </p:nvPr>
        </p:nvSpPr>
        <p:spPr>
          <a:xfrm>
            <a:off x="6217200" y="3225193"/>
            <a:ext cx="22068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713225" y="780560"/>
            <a:ext cx="41754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7" name="Google Shape;187;p25"/>
          <p:cNvSpPr txBox="1">
            <a:spLocks noGrp="1"/>
          </p:cNvSpPr>
          <p:nvPr>
            <p:ph type="subTitle" idx="1"/>
          </p:nvPr>
        </p:nvSpPr>
        <p:spPr>
          <a:xfrm>
            <a:off x="713225" y="1525514"/>
            <a:ext cx="4175400" cy="437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dirty="0"/>
          </a:p>
        </p:txBody>
      </p:sp>
      <p:sp>
        <p:nvSpPr>
          <p:cNvPr id="188" name="Google Shape;188;p25"/>
          <p:cNvSpPr txBox="1">
            <a:spLocks noGrp="1"/>
          </p:cNvSpPr>
          <p:nvPr>
            <p:ph type="title" idx="2" hasCustomPrompt="1"/>
          </p:nvPr>
        </p:nvSpPr>
        <p:spPr>
          <a:xfrm>
            <a:off x="713225" y="1980423"/>
            <a:ext cx="41754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9" name="Google Shape;189;p25"/>
          <p:cNvSpPr txBox="1">
            <a:spLocks noGrp="1"/>
          </p:cNvSpPr>
          <p:nvPr>
            <p:ph type="subTitle" idx="3"/>
          </p:nvPr>
        </p:nvSpPr>
        <p:spPr>
          <a:xfrm>
            <a:off x="713225" y="2725367"/>
            <a:ext cx="4175400" cy="437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dirty="0"/>
          </a:p>
        </p:txBody>
      </p:sp>
      <p:sp>
        <p:nvSpPr>
          <p:cNvPr id="190" name="Google Shape;190;p25"/>
          <p:cNvSpPr txBox="1">
            <a:spLocks noGrp="1"/>
          </p:cNvSpPr>
          <p:nvPr>
            <p:ph type="title" idx="4" hasCustomPrompt="1"/>
          </p:nvPr>
        </p:nvSpPr>
        <p:spPr>
          <a:xfrm>
            <a:off x="713225" y="3180286"/>
            <a:ext cx="41754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3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1" name="Google Shape;191;p25"/>
          <p:cNvSpPr txBox="1">
            <a:spLocks noGrp="1"/>
          </p:cNvSpPr>
          <p:nvPr>
            <p:ph type="subTitle" idx="5"/>
          </p:nvPr>
        </p:nvSpPr>
        <p:spPr>
          <a:xfrm>
            <a:off x="713225" y="3925240"/>
            <a:ext cx="4175400" cy="437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sz="1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92"/>
        <p:cNvGrpSpPr/>
        <p:nvPr/>
      </p:nvGrpSpPr>
      <p:grpSpPr>
        <a:xfrm>
          <a:off x="0" y="0"/>
          <a:ext cx="0" cy="0"/>
          <a:chOff x="0" y="0"/>
          <a:chExt cx="0" cy="0"/>
        </a:xfrm>
      </p:grpSpPr>
      <p:grpSp>
        <p:nvGrpSpPr>
          <p:cNvPr id="193" name="Google Shape;193;p26"/>
          <p:cNvGrpSpPr/>
          <p:nvPr/>
        </p:nvGrpSpPr>
        <p:grpSpPr>
          <a:xfrm>
            <a:off x="0" y="0"/>
            <a:ext cx="9144000" cy="5143500"/>
            <a:chOff x="0" y="0"/>
            <a:chExt cx="9144000" cy="5143500"/>
          </a:xfrm>
        </p:grpSpPr>
        <p:pic>
          <p:nvPicPr>
            <p:cNvPr id="194" name="Google Shape;194;p26"/>
            <p:cNvPicPr preferRelativeResize="0"/>
            <p:nvPr/>
          </p:nvPicPr>
          <p:blipFill rotWithShape="1">
            <a:blip r:embed="rId2">
              <a:alphaModFix/>
            </a:blip>
            <a:srcRect l="8348" t="4337" r="8828" b="1580"/>
            <a:stretch/>
          </p:blipFill>
          <p:spPr>
            <a:xfrm rot="10800000">
              <a:off x="4716398" y="865901"/>
              <a:ext cx="4427602" cy="4277599"/>
            </a:xfrm>
            <a:prstGeom prst="rect">
              <a:avLst/>
            </a:prstGeom>
            <a:noFill/>
            <a:ln>
              <a:noFill/>
            </a:ln>
          </p:spPr>
        </p:pic>
        <p:pic>
          <p:nvPicPr>
            <p:cNvPr id="195" name="Google Shape;195;p26"/>
            <p:cNvPicPr preferRelativeResize="0"/>
            <p:nvPr/>
          </p:nvPicPr>
          <p:blipFill rotWithShape="1">
            <a:blip r:embed="rId2">
              <a:alphaModFix/>
            </a:blip>
            <a:srcRect l="8440" t="64341" r="32496" b="-7848"/>
            <a:stretch/>
          </p:blipFill>
          <p:spPr>
            <a:xfrm>
              <a:off x="0" y="0"/>
              <a:ext cx="3157350" cy="1978176"/>
            </a:xfrm>
            <a:prstGeom prst="rect">
              <a:avLst/>
            </a:prstGeom>
            <a:noFill/>
            <a:ln>
              <a:noFill/>
            </a:ln>
          </p:spPr>
        </p:pic>
      </p:grpSp>
      <p:sp>
        <p:nvSpPr>
          <p:cNvPr id="196" name="Google Shape;196;p26"/>
          <p:cNvSpPr txBox="1">
            <a:spLocks noGrp="1"/>
          </p:cNvSpPr>
          <p:nvPr>
            <p:ph type="title"/>
          </p:nvPr>
        </p:nvSpPr>
        <p:spPr>
          <a:xfrm>
            <a:off x="713225" y="539500"/>
            <a:ext cx="45753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7" name="Google Shape;197;p26"/>
          <p:cNvSpPr txBox="1">
            <a:spLocks noGrp="1"/>
          </p:cNvSpPr>
          <p:nvPr>
            <p:ph type="subTitle" idx="1"/>
          </p:nvPr>
        </p:nvSpPr>
        <p:spPr>
          <a:xfrm>
            <a:off x="713225" y="1522000"/>
            <a:ext cx="4575300" cy="116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98" name="Google Shape;198;p26"/>
          <p:cNvSpPr txBox="1"/>
          <p:nvPr/>
        </p:nvSpPr>
        <p:spPr>
          <a:xfrm>
            <a:off x="713225" y="3317525"/>
            <a:ext cx="3861600" cy="808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dirty="0">
                <a:solidFill>
                  <a:schemeClr val="dk1"/>
                </a:solidFill>
                <a:latin typeface="Arial" panose="020B0604020202020204" pitchFamily="34" charset="0"/>
                <a:ea typeface="DM Sans"/>
                <a:cs typeface="Arial" panose="020B0604020202020204" pitchFamily="34" charset="0"/>
                <a:sym typeface="DM Sans"/>
              </a:rPr>
              <a:t>CREDITS:</a:t>
            </a:r>
            <a:r>
              <a:rPr lang="en" sz="1200" dirty="0">
                <a:solidFill>
                  <a:schemeClr val="dk1"/>
                </a:solidFill>
                <a:latin typeface="Arial" panose="020B0604020202020204" pitchFamily="34" charset="0"/>
                <a:ea typeface="DM Sans"/>
                <a:cs typeface="Arial" panose="020B0604020202020204" pitchFamily="34" charset="0"/>
                <a:sym typeface="DM Sans"/>
              </a:rPr>
              <a:t> This presentation template was created by </a:t>
            </a:r>
            <a:r>
              <a:rPr lang="en" sz="1200" b="1" u="sng" dirty="0">
                <a:solidFill>
                  <a:schemeClr val="hlink"/>
                </a:solidFill>
                <a:latin typeface="Arial" panose="020B0604020202020204" pitchFamily="34" charset="0"/>
                <a:ea typeface="DM Sans"/>
                <a:cs typeface="Arial" panose="020B0604020202020204" pitchFamily="34" charset="0"/>
                <a:sym typeface="DM Sans"/>
                <a:hlinkClick r:id="rId3"/>
              </a:rPr>
              <a:t>Slidesgo</a:t>
            </a:r>
            <a:r>
              <a:rPr lang="en" sz="1200" dirty="0">
                <a:solidFill>
                  <a:schemeClr val="dk1"/>
                </a:solidFill>
                <a:latin typeface="Arial" panose="020B0604020202020204" pitchFamily="34" charset="0"/>
                <a:ea typeface="DM Sans"/>
                <a:cs typeface="Arial" panose="020B0604020202020204" pitchFamily="34" charset="0"/>
                <a:sym typeface="DM Sans"/>
              </a:rPr>
              <a:t>, and includes icons by </a:t>
            </a:r>
            <a:r>
              <a:rPr lang="en" sz="1200" b="1" u="sng" dirty="0">
                <a:solidFill>
                  <a:schemeClr val="dk1"/>
                </a:solidFill>
                <a:latin typeface="Arial" panose="020B0604020202020204" pitchFamily="34" charset="0"/>
                <a:ea typeface="DM Sans"/>
                <a:cs typeface="Arial" panose="020B0604020202020204" pitchFamily="34" charset="0"/>
                <a:sym typeface="DM Sans"/>
                <a:hlinkClick r:id="rId4">
                  <a:extLst>
                    <a:ext uri="{A12FA001-AC4F-418D-AE19-62706E023703}">
                      <ahyp:hlinkClr xmlns:ahyp="http://schemas.microsoft.com/office/drawing/2018/hyperlinkcolor" val="tx"/>
                    </a:ext>
                  </a:extLst>
                </a:hlinkClick>
              </a:rPr>
              <a:t>Flaticon</a:t>
            </a:r>
            <a:r>
              <a:rPr lang="en" sz="1200" dirty="0">
                <a:solidFill>
                  <a:schemeClr val="dk1"/>
                </a:solidFill>
                <a:latin typeface="Arial" panose="020B0604020202020204" pitchFamily="34" charset="0"/>
                <a:ea typeface="DM Sans"/>
                <a:cs typeface="Arial" panose="020B0604020202020204" pitchFamily="34" charset="0"/>
                <a:sym typeface="DM Sans"/>
              </a:rPr>
              <a:t>, and infographics &amp; images by </a:t>
            </a:r>
            <a:r>
              <a:rPr lang="en" sz="1200" b="1" u="sng" dirty="0">
                <a:solidFill>
                  <a:schemeClr val="dk1"/>
                </a:solidFill>
                <a:latin typeface="Arial" panose="020B0604020202020204" pitchFamily="34" charset="0"/>
                <a:ea typeface="DM Sans"/>
                <a:cs typeface="Arial" panose="020B0604020202020204" pitchFamily="34" charset="0"/>
                <a:sym typeface="DM Sans"/>
                <a:hlinkClick r:id="rId5">
                  <a:extLst>
                    <a:ext uri="{A12FA001-AC4F-418D-AE19-62706E023703}">
                      <ahyp:hlinkClr xmlns:ahyp="http://schemas.microsoft.com/office/drawing/2018/hyperlinkcolor" val="tx"/>
                    </a:ext>
                  </a:extLst>
                </a:hlinkClick>
              </a:rPr>
              <a:t>Freepik</a:t>
            </a:r>
            <a:r>
              <a:rPr lang="en" sz="1200" u="sng" dirty="0">
                <a:solidFill>
                  <a:schemeClr val="dk1"/>
                </a:solidFill>
                <a:latin typeface="Arial" panose="020B0604020202020204" pitchFamily="34" charset="0"/>
                <a:ea typeface="DM Sans"/>
                <a:cs typeface="Arial" panose="020B0604020202020204" pitchFamily="34" charset="0"/>
                <a:sym typeface="DM Sans"/>
              </a:rPr>
              <a:t> </a:t>
            </a:r>
            <a:endParaRPr sz="1200" b="1" u="sng" dirty="0">
              <a:solidFill>
                <a:schemeClr val="dk1"/>
              </a:solidFill>
              <a:latin typeface="Arial" panose="020B0604020202020204" pitchFamily="34" charset="0"/>
              <a:ea typeface="DM Sans"/>
              <a:cs typeface="Arial" panose="020B0604020202020204" pitchFamily="34" charset="0"/>
              <a:sym typeface="DM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99"/>
        <p:cNvGrpSpPr/>
        <p:nvPr/>
      </p:nvGrpSpPr>
      <p:grpSpPr>
        <a:xfrm>
          <a:off x="0" y="0"/>
          <a:ext cx="0" cy="0"/>
          <a:chOff x="0" y="0"/>
          <a:chExt cx="0" cy="0"/>
        </a:xfrm>
      </p:grpSpPr>
      <p:grpSp>
        <p:nvGrpSpPr>
          <p:cNvPr id="200" name="Google Shape;200;p27"/>
          <p:cNvGrpSpPr/>
          <p:nvPr/>
        </p:nvGrpSpPr>
        <p:grpSpPr>
          <a:xfrm rot="-5400000">
            <a:off x="63500" y="4279813"/>
            <a:ext cx="534426" cy="877509"/>
            <a:chOff x="5741750" y="3809796"/>
            <a:chExt cx="674100" cy="1106709"/>
          </a:xfrm>
        </p:grpSpPr>
        <p:sp>
          <p:nvSpPr>
            <p:cNvPr id="201" name="Google Shape;201;p27"/>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2" name="Google Shape;202;p27"/>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203" name="Google Shape;203;p27"/>
          <p:cNvGrpSpPr/>
          <p:nvPr/>
        </p:nvGrpSpPr>
        <p:grpSpPr>
          <a:xfrm>
            <a:off x="0" y="0"/>
            <a:ext cx="9144000" cy="5143500"/>
            <a:chOff x="0" y="0"/>
            <a:chExt cx="9144000" cy="5143500"/>
          </a:xfrm>
        </p:grpSpPr>
        <p:pic>
          <p:nvPicPr>
            <p:cNvPr id="204" name="Google Shape;204;p27"/>
            <p:cNvPicPr preferRelativeResize="0"/>
            <p:nvPr/>
          </p:nvPicPr>
          <p:blipFill rotWithShape="1">
            <a:blip r:embed="rId2">
              <a:alphaModFix/>
            </a:blip>
            <a:srcRect l="8459" t="64040" r="27695" b="3101"/>
            <a:stretch/>
          </p:blipFill>
          <p:spPr>
            <a:xfrm>
              <a:off x="0" y="0"/>
              <a:ext cx="3078676" cy="1347698"/>
            </a:xfrm>
            <a:prstGeom prst="rect">
              <a:avLst/>
            </a:prstGeom>
            <a:noFill/>
            <a:ln>
              <a:noFill/>
            </a:ln>
          </p:spPr>
        </p:pic>
        <p:pic>
          <p:nvPicPr>
            <p:cNvPr id="205" name="Google Shape;205;p27"/>
            <p:cNvPicPr preferRelativeResize="0"/>
            <p:nvPr/>
          </p:nvPicPr>
          <p:blipFill rotWithShape="1">
            <a:blip r:embed="rId2">
              <a:alphaModFix/>
            </a:blip>
            <a:srcRect l="56089" t="4714" r="-3922" b="27161"/>
            <a:stretch/>
          </p:blipFill>
          <p:spPr>
            <a:xfrm rot="10800000">
              <a:off x="6837399" y="2349201"/>
              <a:ext cx="2306601" cy="2794299"/>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06"/>
        <p:cNvGrpSpPr/>
        <p:nvPr/>
      </p:nvGrpSpPr>
      <p:grpSpPr>
        <a:xfrm>
          <a:off x="0" y="0"/>
          <a:ext cx="0" cy="0"/>
          <a:chOff x="0" y="0"/>
          <a:chExt cx="0" cy="0"/>
        </a:xfrm>
      </p:grpSpPr>
      <p:grpSp>
        <p:nvGrpSpPr>
          <p:cNvPr id="207" name="Google Shape;207;p28"/>
          <p:cNvGrpSpPr/>
          <p:nvPr/>
        </p:nvGrpSpPr>
        <p:grpSpPr>
          <a:xfrm flipH="1">
            <a:off x="352229" y="255930"/>
            <a:ext cx="997327" cy="567147"/>
            <a:chOff x="5692063" y="3258250"/>
            <a:chExt cx="1143200" cy="650100"/>
          </a:xfrm>
        </p:grpSpPr>
        <p:sp>
          <p:nvSpPr>
            <p:cNvPr id="208" name="Google Shape;208;p28"/>
            <p:cNvSpPr/>
            <p:nvPr/>
          </p:nvSpPr>
          <p:spPr>
            <a:xfrm>
              <a:off x="6185162" y="3258250"/>
              <a:ext cx="650100" cy="65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209" name="Google Shape;209;p28"/>
            <p:cNvSpPr/>
            <p:nvPr/>
          </p:nvSpPr>
          <p:spPr>
            <a:xfrm>
              <a:off x="5692063" y="3526781"/>
              <a:ext cx="877482" cy="11303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210" name="Google Shape;210;p28"/>
          <p:cNvGrpSpPr/>
          <p:nvPr/>
        </p:nvGrpSpPr>
        <p:grpSpPr>
          <a:xfrm>
            <a:off x="0" y="0"/>
            <a:ext cx="9144000" cy="5180025"/>
            <a:chOff x="0" y="0"/>
            <a:chExt cx="9144000" cy="5180025"/>
          </a:xfrm>
        </p:grpSpPr>
        <p:pic>
          <p:nvPicPr>
            <p:cNvPr id="211" name="Google Shape;211;p28"/>
            <p:cNvPicPr preferRelativeResize="0"/>
            <p:nvPr/>
          </p:nvPicPr>
          <p:blipFill rotWithShape="1">
            <a:blip r:embed="rId2">
              <a:alphaModFix/>
            </a:blip>
            <a:srcRect l="48039" t="5892" r="5342" b="25430"/>
            <a:stretch/>
          </p:blipFill>
          <p:spPr>
            <a:xfrm rot="10800000" flipH="1">
              <a:off x="0" y="2057399"/>
              <a:ext cx="2492099" cy="3122626"/>
            </a:xfrm>
            <a:prstGeom prst="rect">
              <a:avLst/>
            </a:prstGeom>
            <a:noFill/>
            <a:ln>
              <a:noFill/>
            </a:ln>
          </p:spPr>
        </p:pic>
        <p:pic>
          <p:nvPicPr>
            <p:cNvPr id="212" name="Google Shape;212;p28"/>
            <p:cNvPicPr preferRelativeResize="0"/>
            <p:nvPr/>
          </p:nvPicPr>
          <p:blipFill rotWithShape="1">
            <a:blip r:embed="rId2">
              <a:alphaModFix/>
            </a:blip>
            <a:srcRect l="29075" t="54998" r="35396" b="22973"/>
            <a:stretch/>
          </p:blipFill>
          <p:spPr>
            <a:xfrm flipH="1">
              <a:off x="7430776" y="0"/>
              <a:ext cx="1713224" cy="903523"/>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843475" y="2166912"/>
            <a:ext cx="4587300" cy="865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843475" y="1251012"/>
            <a:ext cx="1419900" cy="915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a:spLocks noGrp="1"/>
          </p:cNvSpPr>
          <p:nvPr>
            <p:ph type="subTitle" idx="1"/>
          </p:nvPr>
        </p:nvSpPr>
        <p:spPr>
          <a:xfrm>
            <a:off x="3843475" y="3167388"/>
            <a:ext cx="2617800" cy="725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pic>
        <p:nvPicPr>
          <p:cNvPr id="16" name="Google Shape;16;p3"/>
          <p:cNvPicPr preferRelativeResize="0"/>
          <p:nvPr/>
        </p:nvPicPr>
        <p:blipFill rotWithShape="1">
          <a:blip r:embed="rId2">
            <a:alphaModFix/>
          </a:blip>
          <a:srcRect l="48039" t="5892" r="5342" b="25430"/>
          <a:stretch/>
        </p:blipFill>
        <p:spPr>
          <a:xfrm rot="10800000">
            <a:off x="6651901" y="2057399"/>
            <a:ext cx="2492099" cy="3122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720000" y="445025"/>
            <a:ext cx="4926900" cy="661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7"/>
          <p:cNvSpPr txBox="1">
            <a:spLocks noGrp="1"/>
          </p:cNvSpPr>
          <p:nvPr>
            <p:ph type="subTitle" idx="1"/>
          </p:nvPr>
        </p:nvSpPr>
        <p:spPr>
          <a:xfrm>
            <a:off x="720000" y="1574002"/>
            <a:ext cx="3887400" cy="2604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atin typeface="Arial" panose="020B0604020202020204" pitchFamily="34" charset="0"/>
                <a:cs typeface="Arial" panose="020B0604020202020204" pitchFamily="34" charset="0"/>
              </a:defRPr>
            </a:lvl1pPr>
            <a:lvl2pPr lvl="1" algn="ctr" rtl="0">
              <a:lnSpc>
                <a:spcPct val="115000"/>
              </a:lnSpc>
              <a:spcBef>
                <a:spcPts val="0"/>
              </a:spcBef>
              <a:spcAft>
                <a:spcPts val="0"/>
              </a:spcAft>
              <a:buClr>
                <a:srgbClr val="E76A28"/>
              </a:buClr>
              <a:buSzPts val="1400"/>
              <a:buChar char="○"/>
              <a:defRPr/>
            </a:lvl2pPr>
            <a:lvl3pPr lvl="2" algn="ctr" rtl="0">
              <a:lnSpc>
                <a:spcPct val="115000"/>
              </a:lnSpc>
              <a:spcBef>
                <a:spcPts val="0"/>
              </a:spcBef>
              <a:spcAft>
                <a:spcPts val="0"/>
              </a:spcAft>
              <a:buClr>
                <a:srgbClr val="E76A28"/>
              </a:buClr>
              <a:buSzPts val="1400"/>
              <a:buChar char="■"/>
              <a:defRPr/>
            </a:lvl3pPr>
            <a:lvl4pPr lvl="3" algn="ctr" rtl="0">
              <a:lnSpc>
                <a:spcPct val="115000"/>
              </a:lnSpc>
              <a:spcBef>
                <a:spcPts val="0"/>
              </a:spcBef>
              <a:spcAft>
                <a:spcPts val="0"/>
              </a:spcAft>
              <a:buClr>
                <a:srgbClr val="E76A28"/>
              </a:buClr>
              <a:buSzPts val="1400"/>
              <a:buChar char="●"/>
              <a:defRPr/>
            </a:lvl4pPr>
            <a:lvl5pPr lvl="4" algn="ctr" rtl="0">
              <a:lnSpc>
                <a:spcPct val="115000"/>
              </a:lnSpc>
              <a:spcBef>
                <a:spcPts val="0"/>
              </a:spcBef>
              <a:spcAft>
                <a:spcPts val="0"/>
              </a:spcAft>
              <a:buClr>
                <a:srgbClr val="E76A28"/>
              </a:buClr>
              <a:buSzPts val="1400"/>
              <a:buChar char="○"/>
              <a:defRPr/>
            </a:lvl5pPr>
            <a:lvl6pPr lvl="5" algn="ctr" rtl="0">
              <a:lnSpc>
                <a:spcPct val="115000"/>
              </a:lnSpc>
              <a:spcBef>
                <a:spcPts val="0"/>
              </a:spcBef>
              <a:spcAft>
                <a:spcPts val="0"/>
              </a:spcAft>
              <a:buClr>
                <a:srgbClr val="999999"/>
              </a:buClr>
              <a:buSzPts val="1400"/>
              <a:buChar char="■"/>
              <a:defRPr/>
            </a:lvl6pPr>
            <a:lvl7pPr lvl="6" algn="ctr" rtl="0">
              <a:lnSpc>
                <a:spcPct val="115000"/>
              </a:lnSpc>
              <a:spcBef>
                <a:spcPts val="0"/>
              </a:spcBef>
              <a:spcAft>
                <a:spcPts val="0"/>
              </a:spcAft>
              <a:buClr>
                <a:srgbClr val="999999"/>
              </a:buClr>
              <a:buSzPts val="1400"/>
              <a:buChar char="●"/>
              <a:defRPr/>
            </a:lvl7pPr>
            <a:lvl8pPr lvl="7" algn="ctr" rtl="0">
              <a:lnSpc>
                <a:spcPct val="115000"/>
              </a:lnSpc>
              <a:spcBef>
                <a:spcPts val="0"/>
              </a:spcBef>
              <a:spcAft>
                <a:spcPts val="0"/>
              </a:spcAft>
              <a:buClr>
                <a:srgbClr val="999999"/>
              </a:buClr>
              <a:buSzPts val="1400"/>
              <a:buChar char="○"/>
              <a:defRPr/>
            </a:lvl8pPr>
            <a:lvl9pPr lvl="8" algn="ctr" rtl="0">
              <a:lnSpc>
                <a:spcPct val="115000"/>
              </a:lnSpc>
              <a:spcBef>
                <a:spcPts val="0"/>
              </a:spcBef>
              <a:spcAft>
                <a:spcPts val="0"/>
              </a:spcAft>
              <a:buClr>
                <a:srgbClr val="999999"/>
              </a:buClr>
              <a:buSzPts val="1400"/>
              <a:buChar char="■"/>
              <a:defRPr/>
            </a:lvl9pPr>
          </a:lstStyle>
          <a:p>
            <a:endParaRPr dirty="0"/>
          </a:p>
        </p:txBody>
      </p:sp>
      <p:sp>
        <p:nvSpPr>
          <p:cNvPr id="39" name="Google Shape;39;p7"/>
          <p:cNvSpPr>
            <a:spLocks noGrp="1"/>
          </p:cNvSpPr>
          <p:nvPr>
            <p:ph type="pic" idx="2"/>
          </p:nvPr>
        </p:nvSpPr>
        <p:spPr>
          <a:xfrm>
            <a:off x="5646899" y="2550"/>
            <a:ext cx="3497100" cy="5143500"/>
          </a:xfrm>
          <a:prstGeom prst="rect">
            <a:avLst/>
          </a:prstGeom>
          <a:noFill/>
          <a:ln>
            <a:noFill/>
          </a:ln>
        </p:spPr>
      </p:sp>
      <p:sp>
        <p:nvSpPr>
          <p:cNvPr id="40" name="Google Shape;40;p7"/>
          <p:cNvSpPr/>
          <p:nvPr/>
        </p:nvSpPr>
        <p:spPr>
          <a:xfrm flipH="1">
            <a:off x="338156" y="4554697"/>
            <a:ext cx="757826" cy="9860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a:spLocks noGrp="1"/>
          </p:cNvSpPr>
          <p:nvPr>
            <p:ph type="pic" idx="2"/>
          </p:nvPr>
        </p:nvSpPr>
        <p:spPr>
          <a:xfrm>
            <a:off x="-25" y="-13725"/>
            <a:ext cx="9144000" cy="5157300"/>
          </a:xfrm>
          <a:prstGeom prst="rect">
            <a:avLst/>
          </a:prstGeom>
          <a:noFill/>
          <a:ln>
            <a:noFill/>
          </a:ln>
        </p:spPr>
      </p:sp>
      <p:sp>
        <p:nvSpPr>
          <p:cNvPr id="54" name="Google Shape;54;p10"/>
          <p:cNvSpPr txBox="1">
            <a:spLocks noGrp="1"/>
          </p:cNvSpPr>
          <p:nvPr>
            <p:ph type="title"/>
          </p:nvPr>
        </p:nvSpPr>
        <p:spPr>
          <a:xfrm>
            <a:off x="720000" y="3924800"/>
            <a:ext cx="7704000" cy="6792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713225" y="1702500"/>
            <a:ext cx="5488800" cy="11211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5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 name="Google Shape;57;p11"/>
          <p:cNvSpPr txBox="1">
            <a:spLocks noGrp="1"/>
          </p:cNvSpPr>
          <p:nvPr>
            <p:ph type="subTitle" idx="1"/>
          </p:nvPr>
        </p:nvSpPr>
        <p:spPr>
          <a:xfrm>
            <a:off x="713225" y="2823600"/>
            <a:ext cx="3156300" cy="769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dirty="0"/>
          </a:p>
        </p:txBody>
      </p:sp>
      <p:pic>
        <p:nvPicPr>
          <p:cNvPr id="58" name="Google Shape;58;p11"/>
          <p:cNvPicPr preferRelativeResize="0"/>
          <p:nvPr/>
        </p:nvPicPr>
        <p:blipFill rotWithShape="1">
          <a:blip r:embed="rId2">
            <a:alphaModFix/>
          </a:blip>
          <a:srcRect l="9055" t="52315" r="36489"/>
          <a:stretch/>
        </p:blipFill>
        <p:spPr>
          <a:xfrm>
            <a:off x="0" y="0"/>
            <a:ext cx="2911002" cy="2168102"/>
          </a:xfrm>
          <a:prstGeom prst="rect">
            <a:avLst/>
          </a:prstGeom>
          <a:noFill/>
          <a:ln>
            <a:noFill/>
          </a:ln>
        </p:spPr>
      </p:pic>
      <p:sp>
        <p:nvSpPr>
          <p:cNvPr id="59" name="Google Shape;59;p11"/>
          <p:cNvSpPr/>
          <p:nvPr/>
        </p:nvSpPr>
        <p:spPr>
          <a:xfrm>
            <a:off x="6832561" y="-690064"/>
            <a:ext cx="1229700" cy="1229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1"/>
        <p:cNvGrpSpPr/>
        <p:nvPr/>
      </p:nvGrpSpPr>
      <p:grpSpPr>
        <a:xfrm>
          <a:off x="0" y="0"/>
          <a:ext cx="0" cy="0"/>
          <a:chOff x="0" y="0"/>
          <a:chExt cx="0" cy="0"/>
        </a:xfrm>
      </p:grpSpPr>
      <p:grpSp>
        <p:nvGrpSpPr>
          <p:cNvPr id="62" name="Google Shape;62;p13"/>
          <p:cNvGrpSpPr/>
          <p:nvPr/>
        </p:nvGrpSpPr>
        <p:grpSpPr>
          <a:xfrm>
            <a:off x="-2" y="0"/>
            <a:ext cx="9144002" cy="5150225"/>
            <a:chOff x="-2" y="0"/>
            <a:chExt cx="9144002" cy="5150225"/>
          </a:xfrm>
        </p:grpSpPr>
        <p:pic>
          <p:nvPicPr>
            <p:cNvPr id="63" name="Google Shape;63;p13"/>
            <p:cNvPicPr preferRelativeResize="0"/>
            <p:nvPr/>
          </p:nvPicPr>
          <p:blipFill rotWithShape="1">
            <a:blip r:embed="rId2">
              <a:alphaModFix/>
            </a:blip>
            <a:srcRect l="12320" t="65543" r="35160" b="5847"/>
            <a:stretch/>
          </p:blipFill>
          <p:spPr>
            <a:xfrm>
              <a:off x="-2" y="0"/>
              <a:ext cx="2532552" cy="1173450"/>
            </a:xfrm>
            <a:prstGeom prst="rect">
              <a:avLst/>
            </a:prstGeom>
            <a:noFill/>
            <a:ln>
              <a:noFill/>
            </a:ln>
          </p:spPr>
        </p:pic>
        <p:pic>
          <p:nvPicPr>
            <p:cNvPr id="64" name="Google Shape;64;p13"/>
            <p:cNvPicPr preferRelativeResize="0"/>
            <p:nvPr/>
          </p:nvPicPr>
          <p:blipFill rotWithShape="1">
            <a:blip r:embed="rId2">
              <a:alphaModFix/>
            </a:blip>
            <a:srcRect l="56217" t="8940" r="11690" b="22655"/>
            <a:stretch/>
          </p:blipFill>
          <p:spPr>
            <a:xfrm rot="5400000" flipH="1">
              <a:off x="6967424" y="2973649"/>
              <a:ext cx="1547500" cy="2805652"/>
            </a:xfrm>
            <a:prstGeom prst="rect">
              <a:avLst/>
            </a:prstGeom>
            <a:noFill/>
            <a:ln>
              <a:noFill/>
            </a:ln>
          </p:spPr>
        </p:pic>
      </p:grpSp>
      <p:sp>
        <p:nvSpPr>
          <p:cNvPr id="65" name="Google Shape;6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3"/>
          <p:cNvSpPr txBox="1">
            <a:spLocks noGrp="1"/>
          </p:cNvSpPr>
          <p:nvPr>
            <p:ph type="subTitle" idx="1"/>
          </p:nvPr>
        </p:nvSpPr>
        <p:spPr>
          <a:xfrm>
            <a:off x="720000" y="216639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67" name="Google Shape;67;p13"/>
          <p:cNvSpPr txBox="1">
            <a:spLocks noGrp="1"/>
          </p:cNvSpPr>
          <p:nvPr>
            <p:ph type="subTitle" idx="2"/>
          </p:nvPr>
        </p:nvSpPr>
        <p:spPr>
          <a:xfrm>
            <a:off x="3419250" y="216639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68" name="Google Shape;68;p13"/>
          <p:cNvSpPr txBox="1">
            <a:spLocks noGrp="1"/>
          </p:cNvSpPr>
          <p:nvPr>
            <p:ph type="subTitle" idx="3"/>
          </p:nvPr>
        </p:nvSpPr>
        <p:spPr>
          <a:xfrm>
            <a:off x="720000" y="3899580"/>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69" name="Google Shape;69;p13"/>
          <p:cNvSpPr txBox="1">
            <a:spLocks noGrp="1"/>
          </p:cNvSpPr>
          <p:nvPr>
            <p:ph type="subTitle" idx="4"/>
          </p:nvPr>
        </p:nvSpPr>
        <p:spPr>
          <a:xfrm>
            <a:off x="3419250" y="3899580"/>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70" name="Google Shape;70;p13"/>
          <p:cNvSpPr txBox="1">
            <a:spLocks noGrp="1"/>
          </p:cNvSpPr>
          <p:nvPr>
            <p:ph type="subTitle" idx="5"/>
          </p:nvPr>
        </p:nvSpPr>
        <p:spPr>
          <a:xfrm>
            <a:off x="6118549" y="216639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71" name="Google Shape;71;p13"/>
          <p:cNvSpPr txBox="1">
            <a:spLocks noGrp="1"/>
          </p:cNvSpPr>
          <p:nvPr>
            <p:ph type="subTitle" idx="6"/>
          </p:nvPr>
        </p:nvSpPr>
        <p:spPr>
          <a:xfrm>
            <a:off x="6118549" y="3899580"/>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72" name="Google Shape;72;p13"/>
          <p:cNvSpPr txBox="1">
            <a:spLocks noGrp="1"/>
          </p:cNvSpPr>
          <p:nvPr>
            <p:ph type="title" idx="7" hasCustomPrompt="1"/>
          </p:nvPr>
        </p:nvSpPr>
        <p:spPr>
          <a:xfrm>
            <a:off x="720000"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8" hasCustomPrompt="1"/>
          </p:nvPr>
        </p:nvSpPr>
        <p:spPr>
          <a:xfrm>
            <a:off x="720000"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9" hasCustomPrompt="1"/>
          </p:nvPr>
        </p:nvSpPr>
        <p:spPr>
          <a:xfrm>
            <a:off x="3419250"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13" hasCustomPrompt="1"/>
          </p:nvPr>
        </p:nvSpPr>
        <p:spPr>
          <a:xfrm>
            <a:off x="3419250"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title" idx="14" hasCustomPrompt="1"/>
          </p:nvPr>
        </p:nvSpPr>
        <p:spPr>
          <a:xfrm>
            <a:off x="6118549" y="1408220"/>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a:spLocks noGrp="1"/>
          </p:cNvSpPr>
          <p:nvPr>
            <p:ph type="title" idx="15" hasCustomPrompt="1"/>
          </p:nvPr>
        </p:nvSpPr>
        <p:spPr>
          <a:xfrm>
            <a:off x="6118549" y="3140816"/>
            <a:ext cx="734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a:spLocks noGrp="1"/>
          </p:cNvSpPr>
          <p:nvPr>
            <p:ph type="subTitle" idx="16"/>
          </p:nvPr>
        </p:nvSpPr>
        <p:spPr>
          <a:xfrm>
            <a:off x="720000"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9" name="Google Shape;79;p13"/>
          <p:cNvSpPr txBox="1">
            <a:spLocks noGrp="1"/>
          </p:cNvSpPr>
          <p:nvPr>
            <p:ph type="subTitle" idx="17"/>
          </p:nvPr>
        </p:nvSpPr>
        <p:spPr>
          <a:xfrm>
            <a:off x="3419250"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0" name="Google Shape;80;p13"/>
          <p:cNvSpPr txBox="1">
            <a:spLocks noGrp="1"/>
          </p:cNvSpPr>
          <p:nvPr>
            <p:ph type="subTitle" idx="18"/>
          </p:nvPr>
        </p:nvSpPr>
        <p:spPr>
          <a:xfrm>
            <a:off x="6118549" y="18011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1" name="Google Shape;81;p13"/>
          <p:cNvSpPr txBox="1">
            <a:spLocks noGrp="1"/>
          </p:cNvSpPr>
          <p:nvPr>
            <p:ph type="subTitle" idx="19"/>
          </p:nvPr>
        </p:nvSpPr>
        <p:spPr>
          <a:xfrm>
            <a:off x="720000"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2" name="Google Shape;82;p13"/>
          <p:cNvSpPr txBox="1">
            <a:spLocks noGrp="1"/>
          </p:cNvSpPr>
          <p:nvPr>
            <p:ph type="subTitle" idx="20"/>
          </p:nvPr>
        </p:nvSpPr>
        <p:spPr>
          <a:xfrm>
            <a:off x="3419250"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3" name="Google Shape;83;p13"/>
          <p:cNvSpPr txBox="1">
            <a:spLocks noGrp="1"/>
          </p:cNvSpPr>
          <p:nvPr>
            <p:ph type="subTitle" idx="21"/>
          </p:nvPr>
        </p:nvSpPr>
        <p:spPr>
          <a:xfrm>
            <a:off x="6118549" y="35337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b="1">
                <a:solidFill>
                  <a:schemeClr val="dk1"/>
                </a:solidFill>
                <a:latin typeface="Encode Sans"/>
                <a:ea typeface="Encode Sans"/>
                <a:cs typeface="Encode Sans"/>
                <a:sym typeface="Encode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5"/>
        <p:cNvGrpSpPr/>
        <p:nvPr/>
      </p:nvGrpSpPr>
      <p:grpSpPr>
        <a:xfrm>
          <a:off x="0" y="0"/>
          <a:ext cx="0" cy="0"/>
          <a:chOff x="0" y="0"/>
          <a:chExt cx="0" cy="0"/>
        </a:xfrm>
      </p:grpSpPr>
      <p:pic>
        <p:nvPicPr>
          <p:cNvPr id="96" name="Google Shape;96;p16"/>
          <p:cNvPicPr preferRelativeResize="0"/>
          <p:nvPr/>
        </p:nvPicPr>
        <p:blipFill rotWithShape="1">
          <a:blip r:embed="rId2">
            <a:alphaModFix/>
          </a:blip>
          <a:srcRect l="53382" t="5892" b="25430"/>
          <a:stretch/>
        </p:blipFill>
        <p:spPr>
          <a:xfrm flipH="1">
            <a:off x="6651901" y="-1"/>
            <a:ext cx="2492099" cy="3122626"/>
          </a:xfrm>
          <a:prstGeom prst="rect">
            <a:avLst/>
          </a:prstGeom>
          <a:noFill/>
          <a:ln>
            <a:noFill/>
          </a:ln>
        </p:spPr>
      </p:pic>
      <p:sp>
        <p:nvSpPr>
          <p:cNvPr id="97" name="Google Shape;97;p16"/>
          <p:cNvSpPr txBox="1">
            <a:spLocks noGrp="1"/>
          </p:cNvSpPr>
          <p:nvPr>
            <p:ph type="title"/>
          </p:nvPr>
        </p:nvSpPr>
        <p:spPr>
          <a:xfrm>
            <a:off x="2329354" y="2814625"/>
            <a:ext cx="57966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a:latin typeface="Arial" panose="020B0604020202020204" pitchFamily="34" charset="0"/>
                <a:ea typeface="Arial" panose="020B0604020202020204" pitchFamily="34" charset="0"/>
                <a:cs typeface="Arial" panose="020B0604020202020204" pitchFamily="34" charset="0"/>
                <a:sym typeface="DM Sans"/>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98" name="Google Shape;98;p16"/>
          <p:cNvSpPr txBox="1">
            <a:spLocks noGrp="1"/>
          </p:cNvSpPr>
          <p:nvPr>
            <p:ph type="subTitle" idx="1"/>
          </p:nvPr>
        </p:nvSpPr>
        <p:spPr>
          <a:xfrm>
            <a:off x="2329300" y="951325"/>
            <a:ext cx="57966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25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dirty="0"/>
          </a:p>
        </p:txBody>
      </p:sp>
      <p:sp>
        <p:nvSpPr>
          <p:cNvPr id="99" name="Google Shape;99;p16"/>
          <p:cNvSpPr/>
          <p:nvPr/>
        </p:nvSpPr>
        <p:spPr>
          <a:xfrm flipH="1">
            <a:off x="1018164" y="-690051"/>
            <a:ext cx="1229700" cy="1229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713225" y="1133850"/>
            <a:ext cx="4098600" cy="17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7"/>
          <p:cNvSpPr txBox="1">
            <a:spLocks noGrp="1"/>
          </p:cNvSpPr>
          <p:nvPr>
            <p:ph type="subTitle" idx="1"/>
          </p:nvPr>
        </p:nvSpPr>
        <p:spPr>
          <a:xfrm>
            <a:off x="713225" y="2893350"/>
            <a:ext cx="40986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03" name="Google Shape;103;p17"/>
          <p:cNvSpPr>
            <a:spLocks noGrp="1"/>
          </p:cNvSpPr>
          <p:nvPr>
            <p:ph type="pic" idx="2"/>
          </p:nvPr>
        </p:nvSpPr>
        <p:spPr>
          <a:xfrm>
            <a:off x="5471621" y="0"/>
            <a:ext cx="3672300" cy="5143500"/>
          </a:xfrm>
          <a:prstGeom prst="rect">
            <a:avLst/>
          </a:prstGeom>
          <a:noFill/>
          <a:ln>
            <a:noFill/>
          </a:ln>
        </p:spPr>
      </p:sp>
      <p:pic>
        <p:nvPicPr>
          <p:cNvPr id="104" name="Google Shape;104;p17"/>
          <p:cNvPicPr preferRelativeResize="0"/>
          <p:nvPr/>
        </p:nvPicPr>
        <p:blipFill rotWithShape="1">
          <a:blip r:embed="rId2">
            <a:alphaModFix/>
          </a:blip>
          <a:srcRect l="53636" t="9637" r="8385" b="24620"/>
          <a:stretch/>
        </p:blipFill>
        <p:spPr>
          <a:xfrm>
            <a:off x="7200" y="0"/>
            <a:ext cx="1831327" cy="2696498"/>
          </a:xfrm>
          <a:prstGeom prst="rect">
            <a:avLst/>
          </a:prstGeom>
          <a:noFill/>
          <a:ln>
            <a:noFill/>
          </a:ln>
        </p:spPr>
      </p:pic>
      <p:grpSp>
        <p:nvGrpSpPr>
          <p:cNvPr id="105" name="Google Shape;105;p17"/>
          <p:cNvGrpSpPr/>
          <p:nvPr/>
        </p:nvGrpSpPr>
        <p:grpSpPr>
          <a:xfrm>
            <a:off x="334308" y="-690201"/>
            <a:ext cx="4154331" cy="5343505"/>
            <a:chOff x="334308" y="-690201"/>
            <a:chExt cx="4154331" cy="5343505"/>
          </a:xfrm>
        </p:grpSpPr>
        <p:sp>
          <p:nvSpPr>
            <p:cNvPr id="106" name="Google Shape;106;p17"/>
            <p:cNvSpPr/>
            <p:nvPr/>
          </p:nvSpPr>
          <p:spPr>
            <a:xfrm flipH="1">
              <a:off x="3258939" y="-690201"/>
              <a:ext cx="1229700" cy="12297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107" name="Google Shape;107;p17"/>
            <p:cNvSpPr/>
            <p:nvPr/>
          </p:nvSpPr>
          <p:spPr>
            <a:xfrm flipH="1">
              <a:off x="334308" y="4554696"/>
              <a:ext cx="757826" cy="9860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1pPr>
            <a:lvl2pPr lvl="1" rt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2pPr>
            <a:lvl3pPr lvl="2" rt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3pPr>
            <a:lvl4pPr lvl="3" rt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4pPr>
            <a:lvl5pPr lvl="4" rt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5pPr>
            <a:lvl6pPr lvl="5" rt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6pPr>
            <a:lvl7pPr lvl="6" rt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7pPr>
            <a:lvl8pPr lvl="7" rt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8pPr>
            <a:lvl9pPr lvl="8" rt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6" r:id="rId4"/>
    <p:sldLayoutId id="2147483657" r:id="rId5"/>
    <p:sldLayoutId id="2147483658" r:id="rId6"/>
    <p:sldLayoutId id="2147483659" r:id="rId7"/>
    <p:sldLayoutId id="2147483662" r:id="rId8"/>
    <p:sldLayoutId id="2147483663" r:id="rId9"/>
    <p:sldLayoutId id="2147483664"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4" name="Google Shape;224;p32"/>
          <p:cNvSpPr txBox="1">
            <a:spLocks noGrp="1"/>
          </p:cNvSpPr>
          <p:nvPr>
            <p:ph type="ctrTitle"/>
          </p:nvPr>
        </p:nvSpPr>
        <p:spPr>
          <a:xfrm>
            <a:off x="-562970" y="914400"/>
            <a:ext cx="10269940" cy="205506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a:latin typeface="Times New Roman" panose="02020603050405020304" pitchFamily="18" charset="0"/>
                <a:cs typeface="Times New Roman" panose="02020603050405020304" pitchFamily="18" charset="0"/>
              </a:rPr>
              <a:t>TUẦN 8 – TIẾT 15,16</a:t>
            </a:r>
            <a:br>
              <a:rPr lang="en" sz="5000">
                <a:latin typeface="Times New Roman" panose="02020603050405020304" pitchFamily="18" charset="0"/>
                <a:cs typeface="Times New Roman" panose="02020603050405020304" pitchFamily="18" charset="0"/>
              </a:rPr>
            </a:br>
            <a:r>
              <a:rPr lang="en" sz="5000">
                <a:latin typeface="Times New Roman" panose="02020603050405020304" pitchFamily="18" charset="0"/>
                <a:cs typeface="Times New Roman" panose="02020603050405020304" pitchFamily="18" charset="0"/>
              </a:rPr>
              <a:t>BÀI 6: PHẢN </a:t>
            </a:r>
            <a:r>
              <a:rPr lang="en" sz="5000" dirty="0">
                <a:latin typeface="Times New Roman" panose="02020603050405020304" pitchFamily="18" charset="0"/>
                <a:cs typeface="Times New Roman" panose="02020603050405020304" pitchFamily="18" charset="0"/>
              </a:rPr>
              <a:t>XẠ TOÀN PHẦN</a:t>
            </a:r>
            <a:endParaRPr sz="5000" dirty="0">
              <a:latin typeface="Times New Roman" panose="02020603050405020304" pitchFamily="18" charset="0"/>
              <a:cs typeface="Times New Roman" panose="02020603050405020304" pitchFamily="18" charset="0"/>
            </a:endParaRPr>
          </a:p>
        </p:txBody>
      </p:sp>
      <p:grpSp>
        <p:nvGrpSpPr>
          <p:cNvPr id="227" name="Google Shape;227;p32"/>
          <p:cNvGrpSpPr/>
          <p:nvPr/>
        </p:nvGrpSpPr>
        <p:grpSpPr>
          <a:xfrm rot="-5400000">
            <a:off x="857064" y="438023"/>
            <a:ext cx="534426" cy="877509"/>
            <a:chOff x="5741750" y="3809796"/>
            <a:chExt cx="674100" cy="1106709"/>
          </a:xfrm>
        </p:grpSpPr>
        <p:sp>
          <p:nvSpPr>
            <p:cNvPr id="228" name="Google Shape;228;p32"/>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29" name="Google Shape;229;p32"/>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1000" fill="hold"/>
                                        <p:tgtEl>
                                          <p:spTgt spid="227"/>
                                        </p:tgtEl>
                                        <p:attrNameLst>
                                          <p:attrName>ppt_x</p:attrName>
                                        </p:attrNameLst>
                                      </p:cBhvr>
                                      <p:tavLst>
                                        <p:tav tm="0">
                                          <p:val>
                                            <p:strVal val="0-#ppt_w/2"/>
                                          </p:val>
                                        </p:tav>
                                        <p:tav tm="100000">
                                          <p:val>
                                            <p:strVal val="#ppt_x"/>
                                          </p:val>
                                        </p:tav>
                                      </p:tavLst>
                                    </p:anim>
                                    <p:anim calcmode="lin" valueType="num">
                                      <p:cBhvr additive="base">
                                        <p:cTn id="8" dur="1000" fill="hold"/>
                                        <p:tgtEl>
                                          <p:spTgt spid="2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grpId="0" nodeType="after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500"/>
                                        <p:tgtEl>
                                          <p:spTgt spid="224"/>
                                        </p:tgtEl>
                                      </p:cBhvr>
                                    </p:animEffect>
                                    <p:anim calcmode="lin" valueType="num">
                                      <p:cBhvr>
                                        <p:cTn id="13" dur="500" fill="hold"/>
                                        <p:tgtEl>
                                          <p:spTgt spid="224"/>
                                        </p:tgtEl>
                                        <p:attrNameLst>
                                          <p:attrName>ppt_x</p:attrName>
                                        </p:attrNameLst>
                                      </p:cBhvr>
                                      <p:tavLst>
                                        <p:tav tm="0">
                                          <p:val>
                                            <p:strVal val="#ppt_x"/>
                                          </p:val>
                                        </p:tav>
                                        <p:tav tm="100000">
                                          <p:val>
                                            <p:strVal val="#ppt_x"/>
                                          </p:val>
                                        </p:tav>
                                      </p:tavLst>
                                    </p:anim>
                                    <p:anim calcmode="lin" valueType="num">
                                      <p:cBhvr>
                                        <p:cTn id="14" dur="500" fill="hold"/>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30E6D63-1180-77CF-D6E2-114DA9EDA386}"/>
              </a:ext>
            </a:extLst>
          </p:cNvPr>
          <p:cNvSpPr/>
          <p:nvPr/>
        </p:nvSpPr>
        <p:spPr>
          <a:xfrm>
            <a:off x="61879" y="708660"/>
            <a:ext cx="9020242" cy="3924300"/>
          </a:xfrm>
          <a:prstGeom prst="roundRect">
            <a:avLst>
              <a:gd name="adj" fmla="val 1123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47;p34">
            <a:extLst>
              <a:ext uri="{FF2B5EF4-FFF2-40B4-BE49-F238E27FC236}">
                <a16:creationId xmlns:a16="http://schemas.microsoft.com/office/drawing/2014/main" id="{A627FF5A-41D2-D1C9-16D4-1CDF96F707DD}"/>
              </a:ext>
            </a:extLst>
          </p:cNvPr>
          <p:cNvSpPr txBox="1">
            <a:spLocks/>
          </p:cNvSpPr>
          <p:nvPr/>
        </p:nvSpPr>
        <p:spPr>
          <a:xfrm>
            <a:off x="537626" y="12957"/>
            <a:ext cx="7547194" cy="543303"/>
          </a:xfrm>
          <a:prstGeom prst="rect">
            <a:avLst/>
          </a:prstGeom>
          <a:solidFill>
            <a:srgbClr val="F8F8F8"/>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3600">
                <a:latin typeface="Times New Roman" panose="02020603050405020304" pitchFamily="18" charset="0"/>
                <a:cs typeface="Times New Roman" panose="02020603050405020304" pitchFamily="18" charset="0"/>
              </a:rPr>
              <a:t>1. Hiện tượng phản xạ toàn </a:t>
            </a:r>
            <a:r>
              <a:rPr lang="en-US" sz="3600" dirty="0">
                <a:latin typeface="Times New Roman" panose="02020603050405020304" pitchFamily="18" charset="0"/>
                <a:cs typeface="Times New Roman" panose="02020603050405020304" pitchFamily="18" charset="0"/>
              </a:rPr>
              <a:t>p</a:t>
            </a:r>
            <a:r>
              <a:rPr lang="en-US" sz="3600">
                <a:latin typeface="Times New Roman" panose="02020603050405020304" pitchFamily="18" charset="0"/>
                <a:cs typeface="Times New Roman" panose="02020603050405020304" pitchFamily="18" charset="0"/>
              </a:rPr>
              <a:t>hần</a:t>
            </a:r>
            <a:endParaRPr lang="en-US" sz="3600" dirty="0">
              <a:latin typeface="Times New Roman" panose="02020603050405020304" pitchFamily="18" charset="0"/>
              <a:cs typeface="Times New Roman" panose="02020603050405020304" pitchFamily="18" charset="0"/>
            </a:endParaRPr>
          </a:p>
        </p:txBody>
      </p:sp>
      <p:sp>
        <p:nvSpPr>
          <p:cNvPr id="12" name="Google Shape;310;p38">
            <a:extLst>
              <a:ext uri="{FF2B5EF4-FFF2-40B4-BE49-F238E27FC236}">
                <a16:creationId xmlns:a16="http://schemas.microsoft.com/office/drawing/2014/main" id="{5F104E50-FE57-612D-E87A-2BDAF7D210D0}"/>
              </a:ext>
            </a:extLst>
          </p:cNvPr>
          <p:cNvSpPr txBox="1">
            <a:spLocks/>
          </p:cNvSpPr>
          <p:nvPr/>
        </p:nvSpPr>
        <p:spPr>
          <a:xfrm>
            <a:off x="346710" y="699138"/>
            <a:ext cx="8450580" cy="25862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just"/>
            <a:r>
              <a:rPr lang="en-US" sz="3600">
                <a:solidFill>
                  <a:srgbClr val="041B2D"/>
                </a:solidFill>
                <a:latin typeface="Times New Roman" panose="02020603050405020304" pitchFamily="18" charset="0"/>
                <a:cs typeface="Times New Roman" panose="02020603050405020304" pitchFamily="18" charset="0"/>
              </a:rPr>
              <a:t>- Hiện </a:t>
            </a:r>
            <a:r>
              <a:rPr lang="en-US" sz="3600" dirty="0" err="1">
                <a:solidFill>
                  <a:srgbClr val="041B2D"/>
                </a:solidFill>
                <a:latin typeface="Times New Roman" panose="02020603050405020304" pitchFamily="18" charset="0"/>
                <a:cs typeface="Times New Roman" panose="02020603050405020304" pitchFamily="18" charset="0"/>
              </a:rPr>
              <a:t>tượng</a:t>
            </a:r>
            <a:r>
              <a:rPr lang="en-US" sz="3600" dirty="0">
                <a:solidFill>
                  <a:srgbClr val="041B2D"/>
                </a:solidFill>
                <a:latin typeface="Times New Roman" panose="02020603050405020304" pitchFamily="18" charset="0"/>
                <a:cs typeface="Times New Roman" panose="02020603050405020304" pitchFamily="18" charset="0"/>
              </a:rPr>
              <a:t> </a:t>
            </a:r>
            <a:r>
              <a:rPr lang="vi-VN" sz="3600" dirty="0">
                <a:solidFill>
                  <a:srgbClr val="041B2D"/>
                </a:solidFill>
                <a:latin typeface="Times New Roman" panose="02020603050405020304" pitchFamily="18" charset="0"/>
                <a:cs typeface="Times New Roman" panose="02020603050405020304" pitchFamily="18" charset="0"/>
              </a:rPr>
              <a:t>toàn bộ tia tới bị phản xạ tại mặt phẳng phân cách</a:t>
            </a:r>
            <a:r>
              <a:rPr lang="en-US" sz="3600" dirty="0">
                <a:solidFill>
                  <a:srgbClr val="041B2D"/>
                </a:solidFill>
                <a:latin typeface="Times New Roman" panose="02020603050405020304" pitchFamily="18" charset="0"/>
                <a:cs typeface="Times New Roman" panose="02020603050405020304" pitchFamily="18" charset="0"/>
              </a:rPr>
              <a:t> </a:t>
            </a:r>
            <a:r>
              <a:rPr lang="en-US" sz="3600" dirty="0" err="1">
                <a:solidFill>
                  <a:srgbClr val="041B2D"/>
                </a:solidFill>
                <a:latin typeface="Times New Roman" panose="02020603050405020304" pitchFamily="18" charset="0"/>
                <a:cs typeface="Times New Roman" panose="02020603050405020304" pitchFamily="18" charset="0"/>
              </a:rPr>
              <a:t>giữa</a:t>
            </a:r>
            <a:r>
              <a:rPr lang="en-US" sz="3600" dirty="0">
                <a:solidFill>
                  <a:srgbClr val="041B2D"/>
                </a:solidFill>
                <a:latin typeface="Times New Roman" panose="02020603050405020304" pitchFamily="18" charset="0"/>
                <a:cs typeface="Times New Roman" panose="02020603050405020304" pitchFamily="18" charset="0"/>
              </a:rPr>
              <a:t> 2 </a:t>
            </a:r>
            <a:r>
              <a:rPr lang="en-US" sz="3600" dirty="0" err="1">
                <a:solidFill>
                  <a:srgbClr val="041B2D"/>
                </a:solidFill>
                <a:latin typeface="Times New Roman" panose="02020603050405020304" pitchFamily="18" charset="0"/>
                <a:cs typeface="Times New Roman" panose="02020603050405020304" pitchFamily="18" charset="0"/>
              </a:rPr>
              <a:t>môi</a:t>
            </a:r>
            <a:r>
              <a:rPr lang="en-US" sz="3600" dirty="0">
                <a:solidFill>
                  <a:srgbClr val="041B2D"/>
                </a:solidFill>
                <a:latin typeface="Times New Roman" panose="02020603050405020304" pitchFamily="18" charset="0"/>
                <a:cs typeface="Times New Roman" panose="02020603050405020304" pitchFamily="18" charset="0"/>
              </a:rPr>
              <a:t> </a:t>
            </a:r>
            <a:r>
              <a:rPr lang="en-US" sz="3600" dirty="0" err="1">
                <a:solidFill>
                  <a:srgbClr val="041B2D"/>
                </a:solidFill>
                <a:latin typeface="Times New Roman" panose="02020603050405020304" pitchFamily="18" charset="0"/>
                <a:cs typeface="Times New Roman" panose="02020603050405020304" pitchFamily="18" charset="0"/>
              </a:rPr>
              <a:t>trường</a:t>
            </a:r>
            <a:r>
              <a:rPr lang="en-US" sz="3600" dirty="0">
                <a:solidFill>
                  <a:srgbClr val="041B2D"/>
                </a:solidFill>
                <a:latin typeface="Times New Roman" panose="02020603050405020304" pitchFamily="18" charset="0"/>
                <a:cs typeface="Times New Roman" panose="02020603050405020304" pitchFamily="18" charset="0"/>
              </a:rPr>
              <a:t> (</a:t>
            </a:r>
            <a:r>
              <a:rPr lang="vi-VN" sz="3600" dirty="0">
                <a:solidFill>
                  <a:srgbClr val="041B2D"/>
                </a:solidFill>
                <a:latin typeface="Times New Roman" panose="02020603050405020304" pitchFamily="18" charset="0"/>
                <a:cs typeface="Times New Roman" panose="02020603050405020304" pitchFamily="18" charset="0"/>
              </a:rPr>
              <a:t>không còn quan sát thấy tia khúc xạ</a:t>
            </a:r>
            <a:r>
              <a:rPr lang="en-US" sz="3600" dirty="0">
                <a:solidFill>
                  <a:srgbClr val="041B2D"/>
                </a:solidFill>
                <a:latin typeface="Times New Roman" panose="02020603050405020304" pitchFamily="18" charset="0"/>
                <a:cs typeface="Times New Roman" panose="02020603050405020304" pitchFamily="18" charset="0"/>
              </a:rPr>
              <a:t>)</a:t>
            </a:r>
            <a:r>
              <a:rPr lang="vi-VN" sz="3600" dirty="0">
                <a:solidFill>
                  <a:srgbClr val="041B2D"/>
                </a:solidFill>
                <a:latin typeface="Times New Roman" panose="02020603050405020304" pitchFamily="18" charset="0"/>
                <a:cs typeface="Times New Roman" panose="02020603050405020304" pitchFamily="18" charset="0"/>
              </a:rPr>
              <a:t> gọi là </a:t>
            </a:r>
            <a:r>
              <a:rPr lang="vi-VN" sz="3600" b="1" dirty="0">
                <a:solidFill>
                  <a:srgbClr val="C00000"/>
                </a:solidFill>
                <a:latin typeface="Times New Roman" panose="02020603050405020304" pitchFamily="18" charset="0"/>
                <a:cs typeface="Times New Roman" panose="02020603050405020304" pitchFamily="18" charset="0"/>
              </a:rPr>
              <a:t>hiện tượng phản xạ toàn ph</a:t>
            </a:r>
            <a:r>
              <a:rPr lang="en-US" sz="3600" b="1" dirty="0">
                <a:solidFill>
                  <a:srgbClr val="C00000"/>
                </a:solidFill>
                <a:latin typeface="Times New Roman" panose="02020603050405020304" pitchFamily="18" charset="0"/>
                <a:cs typeface="Times New Roman" panose="02020603050405020304" pitchFamily="18" charset="0"/>
              </a:rPr>
              <a:t>ầ</a:t>
            </a:r>
            <a:r>
              <a:rPr lang="vi-VN" sz="3600" b="1" dirty="0">
                <a:solidFill>
                  <a:srgbClr val="C00000"/>
                </a:solidFill>
                <a:latin typeface="Times New Roman" panose="02020603050405020304" pitchFamily="18" charset="0"/>
                <a:cs typeface="Times New Roman" panose="02020603050405020304" pitchFamily="18" charset="0"/>
              </a:rPr>
              <a:t>n</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23" name="Google Shape;310;p38">
            <a:extLst>
              <a:ext uri="{FF2B5EF4-FFF2-40B4-BE49-F238E27FC236}">
                <a16:creationId xmlns:a16="http://schemas.microsoft.com/office/drawing/2014/main" id="{94FF653D-BF73-1780-F745-FDF7EF19308F}"/>
              </a:ext>
            </a:extLst>
          </p:cNvPr>
          <p:cNvSpPr txBox="1">
            <a:spLocks/>
          </p:cNvSpPr>
          <p:nvPr/>
        </p:nvSpPr>
        <p:spPr>
          <a:xfrm>
            <a:off x="346710" y="3208020"/>
            <a:ext cx="8735411" cy="19354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gn="just"/>
            <a:r>
              <a:rPr lang="en-US" sz="3600">
                <a:solidFill>
                  <a:srgbClr val="041B2D"/>
                </a:solidFill>
                <a:latin typeface="Times New Roman" panose="02020603050405020304" pitchFamily="18" charset="0"/>
                <a:cs typeface="Times New Roman" panose="02020603050405020304" pitchFamily="18" charset="0"/>
              </a:rPr>
              <a:t>- </a:t>
            </a:r>
            <a:r>
              <a:rPr lang="vi-VN" sz="3600">
                <a:solidFill>
                  <a:srgbClr val="041B2D"/>
                </a:solidFill>
                <a:latin typeface="Times New Roman" panose="02020603050405020304" pitchFamily="18" charset="0"/>
                <a:cs typeface="Times New Roman" panose="02020603050405020304" pitchFamily="18" charset="0"/>
              </a:rPr>
              <a:t>Góc </a:t>
            </a:r>
            <a:r>
              <a:rPr lang="vi-VN" sz="3600" dirty="0">
                <a:solidFill>
                  <a:srgbClr val="041B2D"/>
                </a:solidFill>
                <a:latin typeface="Times New Roman" panose="02020603050405020304" pitchFamily="18" charset="0"/>
                <a:cs typeface="Times New Roman" panose="02020603050405020304" pitchFamily="18" charset="0"/>
              </a:rPr>
              <a:t>tới lúc bắt đầu không quan </a:t>
            </a:r>
            <a:r>
              <a:rPr lang="vi-VN" sz="3600">
                <a:solidFill>
                  <a:srgbClr val="041B2D"/>
                </a:solidFill>
                <a:latin typeface="Times New Roman" panose="02020603050405020304" pitchFamily="18" charset="0"/>
                <a:cs typeface="Times New Roman" panose="02020603050405020304" pitchFamily="18" charset="0"/>
              </a:rPr>
              <a:t>sát th</a:t>
            </a:r>
            <a:r>
              <a:rPr lang="en-US" sz="3600">
                <a:solidFill>
                  <a:srgbClr val="041B2D"/>
                </a:solidFill>
                <a:latin typeface="Times New Roman" panose="02020603050405020304" pitchFamily="18" charset="0"/>
                <a:cs typeface="Times New Roman" panose="02020603050405020304" pitchFamily="18" charset="0"/>
              </a:rPr>
              <a:t>ấ</a:t>
            </a:r>
            <a:r>
              <a:rPr lang="vi-VN" sz="3600">
                <a:solidFill>
                  <a:srgbClr val="041B2D"/>
                </a:solidFill>
                <a:latin typeface="Times New Roman" panose="02020603050405020304" pitchFamily="18" charset="0"/>
                <a:cs typeface="Times New Roman" panose="02020603050405020304" pitchFamily="18" charset="0"/>
              </a:rPr>
              <a:t>y </a:t>
            </a:r>
            <a:r>
              <a:rPr lang="vi-VN" sz="3600" dirty="0">
                <a:solidFill>
                  <a:srgbClr val="041B2D"/>
                </a:solidFill>
                <a:latin typeface="Times New Roman" panose="02020603050405020304" pitchFamily="18" charset="0"/>
                <a:cs typeface="Times New Roman" panose="02020603050405020304" pitchFamily="18" charset="0"/>
              </a:rPr>
              <a:t>tia khúc xạ được gọi là </a:t>
            </a:r>
            <a:r>
              <a:rPr lang="vi-VN" sz="3600" b="1" dirty="0">
                <a:solidFill>
                  <a:srgbClr val="C00000"/>
                </a:solidFill>
                <a:latin typeface="Times New Roman" panose="02020603050405020304" pitchFamily="18" charset="0"/>
                <a:cs typeface="Times New Roman" panose="02020603050405020304" pitchFamily="18" charset="0"/>
              </a:rPr>
              <a:t>góc tới hạn </a:t>
            </a:r>
            <a:r>
              <a:rPr lang="vi-VN" sz="3600" dirty="0">
                <a:solidFill>
                  <a:srgbClr val="041B2D"/>
                </a:solidFill>
                <a:latin typeface="Times New Roman" panose="02020603050405020304" pitchFamily="18" charset="0"/>
                <a:cs typeface="Times New Roman" panose="02020603050405020304" pitchFamily="18" charset="0"/>
              </a:rPr>
              <a:t>(kí hiệu: i</a:t>
            </a:r>
            <a:r>
              <a:rPr lang="en-US" sz="3600" baseline="-25000" dirty="0">
                <a:solidFill>
                  <a:srgbClr val="041B2D"/>
                </a:solidFill>
                <a:latin typeface="Times New Roman" panose="02020603050405020304" pitchFamily="18" charset="0"/>
                <a:cs typeface="Times New Roman" panose="02020603050405020304" pitchFamily="18" charset="0"/>
              </a:rPr>
              <a:t>t</a:t>
            </a:r>
            <a:r>
              <a:rPr lang="vi-VN" sz="3600" baseline="-25000" dirty="0">
                <a:solidFill>
                  <a:srgbClr val="041B2D"/>
                </a:solidFill>
                <a:latin typeface="Times New Roman" panose="02020603050405020304" pitchFamily="18" charset="0"/>
                <a:cs typeface="Times New Roman" panose="02020603050405020304" pitchFamily="18" charset="0"/>
              </a:rPr>
              <a:t>h</a:t>
            </a:r>
            <a:r>
              <a:rPr lang="vi-VN" sz="3600" dirty="0">
                <a:solidFill>
                  <a:srgbClr val="041B2D"/>
                </a:solidFill>
                <a:latin typeface="Times New Roman" panose="02020603050405020304" pitchFamily="18" charset="0"/>
                <a:cs typeface="Times New Roman" panose="02020603050405020304" pitchFamily="18" charset="0"/>
              </a:rPr>
              <a:t>)</a:t>
            </a:r>
            <a:endParaRPr lang="en-US" sz="3600" dirty="0">
              <a:solidFill>
                <a:srgbClr val="041B2D"/>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4000"/>
                                  </p:iterate>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2900"/>
                            </p:stCondLst>
                            <p:childTnLst>
                              <p:par>
                                <p:cTn id="9" presetID="22" presetClass="entr" presetSubtype="8" fill="hold" grpId="0" nodeType="afterEffect">
                                  <p:stCondLst>
                                    <p:cond delay="0"/>
                                  </p:stCondLst>
                                  <p:iterate type="lt">
                                    <p:tmPct val="4000"/>
                                  </p:iterate>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8" name="Google Shape;408;p47"/>
          <p:cNvPicPr preferRelativeResize="0"/>
          <p:nvPr/>
        </p:nvPicPr>
        <p:blipFill rotWithShape="1">
          <a:blip r:embed="rId3">
            <a:alphaModFix/>
          </a:blip>
          <a:srcRect l="7403" t="4643" r="9505" b="-392"/>
          <a:stretch/>
        </p:blipFill>
        <p:spPr>
          <a:xfrm rot="10800000">
            <a:off x="4702175" y="790151"/>
            <a:ext cx="4441825" cy="4353349"/>
          </a:xfrm>
          <a:prstGeom prst="rect">
            <a:avLst/>
          </a:prstGeom>
          <a:noFill/>
          <a:ln>
            <a:noFill/>
          </a:ln>
        </p:spPr>
      </p:pic>
      <p:sp>
        <p:nvSpPr>
          <p:cNvPr id="11" name="Google Shape;293;p37">
            <a:extLst>
              <a:ext uri="{FF2B5EF4-FFF2-40B4-BE49-F238E27FC236}">
                <a16:creationId xmlns:a16="http://schemas.microsoft.com/office/drawing/2014/main" id="{6BCC994D-A261-0BF6-7D29-99466F0FB5A3}"/>
              </a:ext>
            </a:extLst>
          </p:cNvPr>
          <p:cNvSpPr txBox="1">
            <a:spLocks noGrp="1"/>
          </p:cNvSpPr>
          <p:nvPr>
            <p:ph type="title"/>
          </p:nvPr>
        </p:nvSpPr>
        <p:spPr>
          <a:xfrm>
            <a:off x="2048990" y="883830"/>
            <a:ext cx="6741118" cy="2118913"/>
          </a:xfrm>
          <a:prstGeom prst="rect">
            <a:avLst/>
          </a:prstGeom>
        </p:spPr>
        <p:txBody>
          <a:bodyPr spcFirstLastPara="1" wrap="square" lIns="91425" tIns="91425" rIns="91425" bIns="91425" anchor="b" anchorCtr="0">
            <a:noAutofit/>
          </a:bodyPr>
          <a:lstStyle/>
          <a:p>
            <a:pPr>
              <a:lnSpc>
                <a:spcPct val="120000"/>
              </a:lnSpc>
            </a:pPr>
            <a:r>
              <a:rPr lang="en-US" sz="5400" err="1"/>
              <a:t>Điều</a:t>
            </a:r>
            <a:r>
              <a:rPr lang="en-US" sz="5400"/>
              <a:t> kiện xảy </a:t>
            </a:r>
            <a:r>
              <a:rPr lang="en-US" sz="5400" dirty="0"/>
              <a:t>r</a:t>
            </a:r>
            <a:r>
              <a:rPr lang="en-US" sz="5400"/>
              <a:t>a</a:t>
            </a:r>
            <a:br>
              <a:rPr lang="en-US" sz="5400"/>
            </a:br>
            <a:r>
              <a:rPr lang="en-US" sz="5400"/>
              <a:t>phản xạ toàn </a:t>
            </a:r>
            <a:r>
              <a:rPr lang="en-US" sz="5400" dirty="0"/>
              <a:t>p</a:t>
            </a:r>
            <a:r>
              <a:rPr lang="en-US" sz="5400"/>
              <a:t>hần</a:t>
            </a:r>
            <a:endParaRPr lang="en-US" sz="5400" dirty="0"/>
          </a:p>
        </p:txBody>
      </p:sp>
      <p:grpSp>
        <p:nvGrpSpPr>
          <p:cNvPr id="409" name="Google Shape;409;p47"/>
          <p:cNvGrpSpPr/>
          <p:nvPr/>
        </p:nvGrpSpPr>
        <p:grpSpPr>
          <a:xfrm>
            <a:off x="6144855" y="223151"/>
            <a:ext cx="997180" cy="567000"/>
            <a:chOff x="5608591" y="3528268"/>
            <a:chExt cx="997180" cy="567000"/>
          </a:xfrm>
        </p:grpSpPr>
        <p:sp>
          <p:nvSpPr>
            <p:cNvPr id="410" name="Google Shape;410;p47"/>
            <p:cNvSpPr/>
            <p:nvPr/>
          </p:nvSpPr>
          <p:spPr>
            <a:xfrm>
              <a:off x="6038772" y="3528268"/>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411" name="Google Shape;411;p47"/>
            <p:cNvSpPr/>
            <p:nvPr/>
          </p:nvSpPr>
          <p:spPr>
            <a:xfrm>
              <a:off x="5608591" y="3762534"/>
              <a:ext cx="757826" cy="9860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412" name="Google Shape;412;p47"/>
          <p:cNvGrpSpPr/>
          <p:nvPr/>
        </p:nvGrpSpPr>
        <p:grpSpPr>
          <a:xfrm rot="-5400000">
            <a:off x="1000006" y="445363"/>
            <a:ext cx="534426" cy="877509"/>
            <a:chOff x="5741750" y="3809796"/>
            <a:chExt cx="674100" cy="1106709"/>
          </a:xfrm>
        </p:grpSpPr>
        <p:sp>
          <p:nvSpPr>
            <p:cNvPr id="413" name="Google Shape;413;p47"/>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414" name="Google Shape;414;p47"/>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2" name="Google Shape;294;p37">
            <a:extLst>
              <a:ext uri="{FF2B5EF4-FFF2-40B4-BE49-F238E27FC236}">
                <a16:creationId xmlns:a16="http://schemas.microsoft.com/office/drawing/2014/main" id="{1702293B-7AB5-E4D0-0BF3-2880DA35F257}"/>
              </a:ext>
            </a:extLst>
          </p:cNvPr>
          <p:cNvSpPr txBox="1">
            <a:spLocks/>
          </p:cNvSpPr>
          <p:nvPr/>
        </p:nvSpPr>
        <p:spPr>
          <a:xfrm>
            <a:off x="531203" y="1407913"/>
            <a:ext cx="1815047" cy="915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a:lnSpc>
                <a:spcPct val="120000"/>
              </a:lnSpc>
              <a:buClr>
                <a:schemeClr val="dk1"/>
              </a:buClr>
              <a:buSzPts val="9600"/>
              <a:buFont typeface="Encode Sans"/>
              <a:buNone/>
              <a:defRPr sz="4800" b="1">
                <a:solidFill>
                  <a:schemeClr val="dk1"/>
                </a:solidFill>
                <a:latin typeface="Encode Sans"/>
                <a:ea typeface="Encode Sans"/>
                <a:cs typeface="Encode Sans"/>
                <a:sym typeface="Encode Sans"/>
              </a:defRPr>
            </a:lvl1pPr>
            <a:lvl2pPr algn="ctr">
              <a:buClr>
                <a:schemeClr val="dk1"/>
              </a:buClr>
              <a:buSzPts val="9600"/>
              <a:buFont typeface="Encode Sans"/>
              <a:buNone/>
              <a:defRPr sz="9600" b="1">
                <a:solidFill>
                  <a:schemeClr val="dk1"/>
                </a:solidFill>
                <a:latin typeface="Encode Sans"/>
                <a:ea typeface="Encode Sans"/>
                <a:cs typeface="Encode Sans"/>
                <a:sym typeface="Encode Sans"/>
              </a:defRPr>
            </a:lvl2pPr>
            <a:lvl3pPr algn="ctr">
              <a:buClr>
                <a:schemeClr val="dk1"/>
              </a:buClr>
              <a:buSzPts val="9600"/>
              <a:buFont typeface="Encode Sans"/>
              <a:buNone/>
              <a:defRPr sz="9600" b="1">
                <a:solidFill>
                  <a:schemeClr val="dk1"/>
                </a:solidFill>
                <a:latin typeface="Encode Sans"/>
                <a:ea typeface="Encode Sans"/>
                <a:cs typeface="Encode Sans"/>
                <a:sym typeface="Encode Sans"/>
              </a:defRPr>
            </a:lvl3pPr>
            <a:lvl4pPr algn="ctr">
              <a:buClr>
                <a:schemeClr val="dk1"/>
              </a:buClr>
              <a:buSzPts val="9600"/>
              <a:buFont typeface="Encode Sans"/>
              <a:buNone/>
              <a:defRPr sz="9600" b="1">
                <a:solidFill>
                  <a:schemeClr val="dk1"/>
                </a:solidFill>
                <a:latin typeface="Encode Sans"/>
                <a:ea typeface="Encode Sans"/>
                <a:cs typeface="Encode Sans"/>
                <a:sym typeface="Encode Sans"/>
              </a:defRPr>
            </a:lvl4pPr>
            <a:lvl5pPr algn="ctr">
              <a:buClr>
                <a:schemeClr val="dk1"/>
              </a:buClr>
              <a:buSzPts val="9600"/>
              <a:buFont typeface="Encode Sans"/>
              <a:buNone/>
              <a:defRPr sz="9600" b="1">
                <a:solidFill>
                  <a:schemeClr val="dk1"/>
                </a:solidFill>
                <a:latin typeface="Encode Sans"/>
                <a:ea typeface="Encode Sans"/>
                <a:cs typeface="Encode Sans"/>
                <a:sym typeface="Encode Sans"/>
              </a:defRPr>
            </a:lvl5pPr>
            <a:lvl6pPr algn="ctr">
              <a:buClr>
                <a:schemeClr val="dk1"/>
              </a:buClr>
              <a:buSzPts val="9600"/>
              <a:buFont typeface="Encode Sans"/>
              <a:buNone/>
              <a:defRPr sz="9600" b="1">
                <a:solidFill>
                  <a:schemeClr val="dk1"/>
                </a:solidFill>
                <a:latin typeface="Encode Sans"/>
                <a:ea typeface="Encode Sans"/>
                <a:cs typeface="Encode Sans"/>
                <a:sym typeface="Encode Sans"/>
              </a:defRPr>
            </a:lvl6pPr>
            <a:lvl7pPr algn="ctr">
              <a:buClr>
                <a:schemeClr val="dk1"/>
              </a:buClr>
              <a:buSzPts val="9600"/>
              <a:buFont typeface="Encode Sans"/>
              <a:buNone/>
              <a:defRPr sz="9600" b="1">
                <a:solidFill>
                  <a:schemeClr val="dk1"/>
                </a:solidFill>
                <a:latin typeface="Encode Sans"/>
                <a:ea typeface="Encode Sans"/>
                <a:cs typeface="Encode Sans"/>
                <a:sym typeface="Encode Sans"/>
              </a:defRPr>
            </a:lvl7pPr>
            <a:lvl8pPr algn="ctr">
              <a:buClr>
                <a:schemeClr val="dk1"/>
              </a:buClr>
              <a:buSzPts val="9600"/>
              <a:buFont typeface="Encode Sans"/>
              <a:buNone/>
              <a:defRPr sz="9600" b="1">
                <a:solidFill>
                  <a:schemeClr val="dk1"/>
                </a:solidFill>
                <a:latin typeface="Encode Sans"/>
                <a:ea typeface="Encode Sans"/>
                <a:cs typeface="Encode Sans"/>
                <a:sym typeface="Encode Sans"/>
              </a:defRPr>
            </a:lvl8pPr>
            <a:lvl9pPr algn="ctr">
              <a:buClr>
                <a:schemeClr val="dk1"/>
              </a:buClr>
              <a:buSzPts val="9600"/>
              <a:buFont typeface="Encode Sans"/>
              <a:buNone/>
              <a:defRPr sz="9600" b="1">
                <a:solidFill>
                  <a:schemeClr val="dk1"/>
                </a:solidFill>
                <a:latin typeface="Encode Sans"/>
                <a:ea typeface="Encode Sans"/>
                <a:cs typeface="Encode Sans"/>
                <a:sym typeface="Encode Sans"/>
              </a:defRPr>
            </a:lvl9pPr>
          </a:lstStyle>
          <a:p>
            <a:r>
              <a:rPr lang="en" sz="6600" dirty="0"/>
              <a:t>02.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89ACEC7-7170-66A8-3CF3-DCCA1802A969}"/>
              </a:ext>
            </a:extLst>
          </p:cNvPr>
          <p:cNvSpPr/>
          <p:nvPr/>
        </p:nvSpPr>
        <p:spPr>
          <a:xfrm>
            <a:off x="177619" y="731520"/>
            <a:ext cx="8788762" cy="4069079"/>
          </a:xfrm>
          <a:prstGeom prst="roundRect">
            <a:avLst>
              <a:gd name="adj" fmla="val 1123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0" name="Google Shape;310;p38">
            <a:extLst>
              <a:ext uri="{FF2B5EF4-FFF2-40B4-BE49-F238E27FC236}">
                <a16:creationId xmlns:a16="http://schemas.microsoft.com/office/drawing/2014/main" id="{38570AF0-5B50-0FAB-A300-8AB036D7BB26}"/>
              </a:ext>
            </a:extLst>
          </p:cNvPr>
          <p:cNvSpPr txBox="1">
            <a:spLocks/>
          </p:cNvSpPr>
          <p:nvPr/>
        </p:nvSpPr>
        <p:spPr>
          <a:xfrm>
            <a:off x="372374" y="1080605"/>
            <a:ext cx="8735423" cy="11966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dk1"/>
              </a:buClr>
              <a:buSzPts val="1400"/>
              <a:buFont typeface="DM Sans"/>
              <a:buNone/>
              <a:defRPr sz="2000">
                <a:solidFill>
                  <a:srgbClr val="041B2D"/>
                </a:solidFill>
                <a:latin typeface="Arial" panose="020B0604020202020204" pitchFamily="34" charset="0"/>
                <a:ea typeface="DM Sans"/>
                <a:cs typeface="Arial" panose="020B0604020202020204" pitchFamily="34" charset="0"/>
              </a:defRPr>
            </a:lvl1pPr>
            <a:lvl2pPr marL="914400" indent="-317500" algn="ctr">
              <a:buClr>
                <a:schemeClr val="dk1"/>
              </a:buClr>
              <a:buSzPts val="1400"/>
              <a:buFont typeface="DM Sans"/>
              <a:buNone/>
              <a:defRPr>
                <a:solidFill>
                  <a:schemeClr val="dk1"/>
                </a:solidFill>
                <a:latin typeface="DM Sans"/>
                <a:ea typeface="DM Sans"/>
                <a:cs typeface="DM Sans"/>
              </a:defRPr>
            </a:lvl2pPr>
            <a:lvl3pPr marL="1371600" indent="-317500" algn="ctr">
              <a:buClr>
                <a:schemeClr val="dk1"/>
              </a:buClr>
              <a:buSzPts val="1400"/>
              <a:buFont typeface="DM Sans"/>
              <a:buNone/>
              <a:defRPr>
                <a:solidFill>
                  <a:schemeClr val="dk1"/>
                </a:solidFill>
                <a:latin typeface="DM Sans"/>
                <a:ea typeface="DM Sans"/>
                <a:cs typeface="DM Sans"/>
              </a:defRPr>
            </a:lvl3pPr>
            <a:lvl4pPr marL="1828800" indent="-317500" algn="ctr">
              <a:buClr>
                <a:schemeClr val="dk1"/>
              </a:buClr>
              <a:buSzPts val="1400"/>
              <a:buFont typeface="DM Sans"/>
              <a:buNone/>
              <a:defRPr>
                <a:solidFill>
                  <a:schemeClr val="dk1"/>
                </a:solidFill>
                <a:latin typeface="DM Sans"/>
                <a:ea typeface="DM Sans"/>
                <a:cs typeface="DM Sans"/>
              </a:defRPr>
            </a:lvl4pPr>
            <a:lvl5pPr marL="2286000" indent="-317500" algn="ctr">
              <a:buClr>
                <a:schemeClr val="dk1"/>
              </a:buClr>
              <a:buSzPts val="1400"/>
              <a:buFont typeface="DM Sans"/>
              <a:buNone/>
              <a:defRPr>
                <a:solidFill>
                  <a:schemeClr val="dk1"/>
                </a:solidFill>
                <a:latin typeface="DM Sans"/>
                <a:ea typeface="DM Sans"/>
                <a:cs typeface="DM Sans"/>
              </a:defRPr>
            </a:lvl5pPr>
            <a:lvl6pPr marL="2743200" indent="-317500" algn="ctr">
              <a:buClr>
                <a:schemeClr val="dk1"/>
              </a:buClr>
              <a:buSzPts val="1400"/>
              <a:buFont typeface="DM Sans"/>
              <a:buNone/>
              <a:defRPr>
                <a:solidFill>
                  <a:schemeClr val="dk1"/>
                </a:solidFill>
                <a:latin typeface="DM Sans"/>
                <a:ea typeface="DM Sans"/>
                <a:cs typeface="DM Sans"/>
              </a:defRPr>
            </a:lvl6pPr>
            <a:lvl7pPr marL="3200400" indent="-317500" algn="ctr">
              <a:buClr>
                <a:schemeClr val="dk1"/>
              </a:buClr>
              <a:buSzPts val="1400"/>
              <a:buFont typeface="DM Sans"/>
              <a:buNone/>
              <a:defRPr>
                <a:solidFill>
                  <a:schemeClr val="dk1"/>
                </a:solidFill>
                <a:latin typeface="DM Sans"/>
                <a:ea typeface="DM Sans"/>
                <a:cs typeface="DM Sans"/>
              </a:defRPr>
            </a:lvl7pPr>
            <a:lvl8pPr marL="3657600" indent="-317500" algn="ctr">
              <a:buClr>
                <a:schemeClr val="dk1"/>
              </a:buClr>
              <a:buSzPts val="1400"/>
              <a:buFont typeface="DM Sans"/>
              <a:buNone/>
              <a:defRPr>
                <a:solidFill>
                  <a:schemeClr val="dk1"/>
                </a:solidFill>
                <a:latin typeface="DM Sans"/>
                <a:ea typeface="DM Sans"/>
                <a:cs typeface="DM Sans"/>
              </a:defRPr>
            </a:lvl8pPr>
            <a:lvl9pPr marL="4114800" indent="-317500" algn="ctr">
              <a:buClr>
                <a:schemeClr val="dk1"/>
              </a:buClr>
              <a:buSzPts val="1400"/>
              <a:buFont typeface="DM Sans"/>
              <a:buNone/>
              <a:defRPr>
                <a:solidFill>
                  <a:schemeClr val="dk1"/>
                </a:solidFill>
                <a:latin typeface="DM Sans"/>
                <a:ea typeface="DM Sans"/>
                <a:cs typeface="DM Sans"/>
              </a:defRPr>
            </a:lvl9pPr>
          </a:lstStyle>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Ánh </a:t>
            </a:r>
            <a:r>
              <a:rPr lang="vi-VN" sz="3200" dirty="0">
                <a:latin typeface="Times New Roman" panose="02020603050405020304" pitchFamily="18" charset="0"/>
                <a:cs typeface="Times New Roman" panose="02020603050405020304" pitchFamily="18" charset="0"/>
              </a:rPr>
              <a:t>sáng truyền từ môi trường có chiết suất </a:t>
            </a:r>
            <a:r>
              <a:rPr lang="en-US" sz="3200" b="1" dirty="0">
                <a:latin typeface="Times New Roman" panose="02020603050405020304" pitchFamily="18" charset="0"/>
                <a:cs typeface="Times New Roman" panose="02020603050405020304" pitchFamily="18" charset="0"/>
              </a:rPr>
              <a:t>n</a:t>
            </a:r>
            <a:r>
              <a:rPr lang="en-US" sz="3200" b="1" baseline="-25000" dirty="0">
                <a:latin typeface="Times New Roman" panose="02020603050405020304" pitchFamily="18" charset="0"/>
                <a:cs typeface="Times New Roman" panose="02020603050405020304" pitchFamily="18" charset="0"/>
              </a:rPr>
              <a:t>1</a:t>
            </a:r>
            <a:r>
              <a:rPr lang="en-US" sz="3200" baseline="-250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lớn sang môi trường có chiết su</a:t>
            </a:r>
            <a:r>
              <a:rPr lang="en-US" sz="3200" dirty="0">
                <a:latin typeface="Times New Roman" panose="02020603050405020304" pitchFamily="18" charset="0"/>
                <a:cs typeface="Times New Roman" panose="02020603050405020304" pitchFamily="18" charset="0"/>
              </a:rPr>
              <a:t>ấ</a:t>
            </a:r>
            <a:r>
              <a:rPr lang="vi-VN" sz="3200" dirty="0">
                <a:latin typeface="Times New Roman" panose="02020603050405020304" pitchFamily="18" charset="0"/>
                <a:cs typeface="Times New Roman" panose="02020603050405020304" pitchFamily="18" charset="0"/>
              </a:rPr>
              <a:t>t </a:t>
            </a:r>
            <a:r>
              <a:rPr lang="en-US" sz="3200" b="1" dirty="0">
                <a:latin typeface="Times New Roman" panose="02020603050405020304" pitchFamily="18" charset="0"/>
                <a:cs typeface="Times New Roman" panose="02020603050405020304" pitchFamily="18" charset="0"/>
              </a:rPr>
              <a:t>n</a:t>
            </a:r>
            <a:r>
              <a:rPr lang="en-US" sz="3200" b="1" baseline="-25000" dirty="0">
                <a:latin typeface="Times New Roman" panose="02020603050405020304" pitchFamily="18" charset="0"/>
                <a:cs typeface="Times New Roman" panose="02020603050405020304" pitchFamily="18" charset="0"/>
              </a:rPr>
              <a:t>2</a:t>
            </a:r>
            <a:r>
              <a:rPr lang="en-US" sz="3200" baseline="-250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nhỏ hơn</a:t>
            </a:r>
            <a:r>
              <a:rPr lang="en-US" sz="3200" dirty="0">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n</a:t>
            </a:r>
            <a:r>
              <a:rPr lang="en-US" sz="3200" b="1" baseline="-25000" dirty="0">
                <a:solidFill>
                  <a:srgbClr val="C00000"/>
                </a:solidFill>
                <a:latin typeface="Times New Roman" panose="02020603050405020304" pitchFamily="18" charset="0"/>
                <a:cs typeface="Times New Roman" panose="02020603050405020304" pitchFamily="18" charset="0"/>
              </a:rPr>
              <a:t>1 </a:t>
            </a:r>
            <a:r>
              <a:rPr lang="en-US" sz="3200" b="1" dirty="0">
                <a:solidFill>
                  <a:srgbClr val="C00000"/>
                </a:solidFill>
                <a:latin typeface="Times New Roman" panose="02020603050405020304" pitchFamily="18" charset="0"/>
                <a:cs typeface="Times New Roman" panose="02020603050405020304" pitchFamily="18" charset="0"/>
              </a:rPr>
              <a:t>&gt; n</a:t>
            </a:r>
            <a:r>
              <a:rPr lang="en-US" sz="3200" b="1" baseline="-25000" dirty="0">
                <a:solidFill>
                  <a:srgbClr val="C00000"/>
                </a:solidFill>
                <a:latin typeface="Times New Roman" panose="02020603050405020304" pitchFamily="18" charset="0"/>
                <a:cs typeface="Times New Roman" panose="02020603050405020304" pitchFamily="18" charset="0"/>
              </a:rPr>
              <a:t>2 </a:t>
            </a:r>
            <a:endParaRPr lang="en-US" sz="3200" b="1" dirty="0">
              <a:solidFill>
                <a:srgbClr val="C0000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4AC98B7A-E4D3-6F64-860F-F05BC8E7F891}"/>
              </a:ext>
            </a:extLst>
          </p:cNvPr>
          <p:cNvGrpSpPr/>
          <p:nvPr/>
        </p:nvGrpSpPr>
        <p:grpSpPr>
          <a:xfrm>
            <a:off x="408578" y="75939"/>
            <a:ext cx="8186782" cy="757145"/>
            <a:chOff x="2392630" y="3324553"/>
            <a:chExt cx="7101100" cy="572700"/>
          </a:xfrm>
        </p:grpSpPr>
        <p:grpSp>
          <p:nvGrpSpPr>
            <p:cNvPr id="14" name="Google Shape;286;p36">
              <a:extLst>
                <a:ext uri="{FF2B5EF4-FFF2-40B4-BE49-F238E27FC236}">
                  <a16:creationId xmlns:a16="http://schemas.microsoft.com/office/drawing/2014/main" id="{876B22F0-0518-F2B7-519C-39A4C62ACCF8}"/>
                </a:ext>
              </a:extLst>
            </p:cNvPr>
            <p:cNvGrpSpPr/>
            <p:nvPr/>
          </p:nvGrpSpPr>
          <p:grpSpPr>
            <a:xfrm rot="-5400000">
              <a:off x="2496563" y="3342446"/>
              <a:ext cx="323799" cy="531666"/>
              <a:chOff x="5741750" y="3809796"/>
              <a:chExt cx="674100" cy="1106709"/>
            </a:xfrm>
          </p:grpSpPr>
          <p:sp>
            <p:nvSpPr>
              <p:cNvPr id="15" name="Google Shape;287;p36">
                <a:extLst>
                  <a:ext uri="{FF2B5EF4-FFF2-40B4-BE49-F238E27FC236}">
                    <a16:creationId xmlns:a16="http://schemas.microsoft.com/office/drawing/2014/main" id="{46572853-3D6B-6680-D32B-A7C5B5323A52}"/>
                  </a:ext>
                </a:extLst>
              </p:cNvPr>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a:latin typeface="Times New Roman" panose="02020603050405020304" pitchFamily="18" charset="0"/>
                  <a:ea typeface="Lato"/>
                  <a:cs typeface="Times New Roman" panose="02020603050405020304" pitchFamily="18" charset="0"/>
                  <a:sym typeface="Lato"/>
                </a:endParaRPr>
              </a:p>
            </p:txBody>
          </p:sp>
          <p:sp>
            <p:nvSpPr>
              <p:cNvPr id="16" name="Google Shape;288;p36">
                <a:extLst>
                  <a:ext uri="{FF2B5EF4-FFF2-40B4-BE49-F238E27FC236}">
                    <a16:creationId xmlns:a16="http://schemas.microsoft.com/office/drawing/2014/main" id="{93CDCA7E-9081-80C2-A582-5A2FC2C03803}"/>
                  </a:ext>
                </a:extLst>
              </p:cNvPr>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a:latin typeface="Times New Roman" panose="02020603050405020304" pitchFamily="18" charset="0"/>
                  <a:ea typeface="Lato"/>
                  <a:cs typeface="Times New Roman" panose="02020603050405020304" pitchFamily="18" charset="0"/>
                  <a:sym typeface="Lato"/>
                </a:endParaRPr>
              </a:p>
            </p:txBody>
          </p:sp>
        </p:grpSp>
        <p:sp>
          <p:nvSpPr>
            <p:cNvPr id="17" name="Google Shape;247;p34">
              <a:extLst>
                <a:ext uri="{FF2B5EF4-FFF2-40B4-BE49-F238E27FC236}">
                  <a16:creationId xmlns:a16="http://schemas.microsoft.com/office/drawing/2014/main" id="{55B75B04-D591-8162-6470-C4B27F3E111F}"/>
                </a:ext>
              </a:extLst>
            </p:cNvPr>
            <p:cNvSpPr txBox="1">
              <a:spLocks/>
            </p:cNvSpPr>
            <p:nvPr/>
          </p:nvSpPr>
          <p:spPr>
            <a:xfrm>
              <a:off x="3018629" y="3324553"/>
              <a:ext cx="6475101" cy="572700"/>
            </a:xfrm>
            <a:prstGeom prst="rect">
              <a:avLst/>
            </a:prstGeom>
            <a:solidFill>
              <a:srgbClr val="F8F8F8"/>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3200">
                  <a:latin typeface="Times New Roman" panose="02020603050405020304" pitchFamily="18" charset="0"/>
                  <a:cs typeface="Times New Roman" panose="02020603050405020304" pitchFamily="18" charset="0"/>
                </a:rPr>
                <a:t>2. Điều kiện xảy ra phản xạ toàn </a:t>
              </a:r>
              <a:r>
                <a:rPr lang="en-US" sz="3200" dirty="0">
                  <a:latin typeface="Times New Roman" panose="02020603050405020304" pitchFamily="18" charset="0"/>
                  <a:cs typeface="Times New Roman" panose="02020603050405020304" pitchFamily="18" charset="0"/>
                </a:rPr>
                <a:t>p</a:t>
              </a:r>
              <a:r>
                <a:rPr lang="en-US" sz="3200">
                  <a:latin typeface="Times New Roman" panose="02020603050405020304" pitchFamily="18" charset="0"/>
                  <a:cs typeface="Times New Roman" panose="02020603050405020304" pitchFamily="18" charset="0"/>
                </a:rPr>
                <a:t>hần</a:t>
              </a:r>
              <a:endParaRPr lang="en-US" sz="32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3" name="Google Shape;310;p38">
                <a:extLst>
                  <a:ext uri="{FF2B5EF4-FFF2-40B4-BE49-F238E27FC236}">
                    <a16:creationId xmlns:a16="http://schemas.microsoft.com/office/drawing/2014/main" id="{E0FA2937-63EE-2DC4-B2EB-48E5845137C1}"/>
                  </a:ext>
                </a:extLst>
              </p:cNvPr>
              <p:cNvSpPr txBox="1">
                <a:spLocks/>
              </p:cNvSpPr>
              <p:nvPr/>
            </p:nvSpPr>
            <p:spPr>
              <a:xfrm>
                <a:off x="608134" y="2343705"/>
                <a:ext cx="8641080" cy="17542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dk1"/>
                  </a:buClr>
                  <a:buSzPts val="1400"/>
                  <a:buFont typeface="DM Sans"/>
                  <a:buNone/>
                  <a:defRPr sz="2000">
                    <a:solidFill>
                      <a:srgbClr val="041B2D"/>
                    </a:solidFill>
                    <a:latin typeface="Arial" panose="020B0604020202020204" pitchFamily="34" charset="0"/>
                    <a:ea typeface="DM Sans"/>
                    <a:cs typeface="Arial" panose="020B0604020202020204" pitchFamily="34" charset="0"/>
                  </a:defRPr>
                </a:lvl1pPr>
                <a:lvl2pPr marL="914400" indent="-317500" algn="ctr">
                  <a:buClr>
                    <a:schemeClr val="dk1"/>
                  </a:buClr>
                  <a:buSzPts val="1400"/>
                  <a:buFont typeface="DM Sans"/>
                  <a:buNone/>
                  <a:defRPr>
                    <a:solidFill>
                      <a:schemeClr val="dk1"/>
                    </a:solidFill>
                    <a:latin typeface="DM Sans"/>
                    <a:ea typeface="DM Sans"/>
                    <a:cs typeface="DM Sans"/>
                  </a:defRPr>
                </a:lvl2pPr>
                <a:lvl3pPr marL="1371600" indent="-317500" algn="ctr">
                  <a:buClr>
                    <a:schemeClr val="dk1"/>
                  </a:buClr>
                  <a:buSzPts val="1400"/>
                  <a:buFont typeface="DM Sans"/>
                  <a:buNone/>
                  <a:defRPr>
                    <a:solidFill>
                      <a:schemeClr val="dk1"/>
                    </a:solidFill>
                    <a:latin typeface="DM Sans"/>
                    <a:ea typeface="DM Sans"/>
                    <a:cs typeface="DM Sans"/>
                  </a:defRPr>
                </a:lvl3pPr>
                <a:lvl4pPr marL="1828800" indent="-317500" algn="ctr">
                  <a:buClr>
                    <a:schemeClr val="dk1"/>
                  </a:buClr>
                  <a:buSzPts val="1400"/>
                  <a:buFont typeface="DM Sans"/>
                  <a:buNone/>
                  <a:defRPr>
                    <a:solidFill>
                      <a:schemeClr val="dk1"/>
                    </a:solidFill>
                    <a:latin typeface="DM Sans"/>
                    <a:ea typeface="DM Sans"/>
                    <a:cs typeface="DM Sans"/>
                  </a:defRPr>
                </a:lvl4pPr>
                <a:lvl5pPr marL="2286000" indent="-317500" algn="ctr">
                  <a:buClr>
                    <a:schemeClr val="dk1"/>
                  </a:buClr>
                  <a:buSzPts val="1400"/>
                  <a:buFont typeface="DM Sans"/>
                  <a:buNone/>
                  <a:defRPr>
                    <a:solidFill>
                      <a:schemeClr val="dk1"/>
                    </a:solidFill>
                    <a:latin typeface="DM Sans"/>
                    <a:ea typeface="DM Sans"/>
                    <a:cs typeface="DM Sans"/>
                  </a:defRPr>
                </a:lvl5pPr>
                <a:lvl6pPr marL="2743200" indent="-317500" algn="ctr">
                  <a:buClr>
                    <a:schemeClr val="dk1"/>
                  </a:buClr>
                  <a:buSzPts val="1400"/>
                  <a:buFont typeface="DM Sans"/>
                  <a:buNone/>
                  <a:defRPr>
                    <a:solidFill>
                      <a:schemeClr val="dk1"/>
                    </a:solidFill>
                    <a:latin typeface="DM Sans"/>
                    <a:ea typeface="DM Sans"/>
                    <a:cs typeface="DM Sans"/>
                  </a:defRPr>
                </a:lvl6pPr>
                <a:lvl7pPr marL="3200400" indent="-317500" algn="ctr">
                  <a:buClr>
                    <a:schemeClr val="dk1"/>
                  </a:buClr>
                  <a:buSzPts val="1400"/>
                  <a:buFont typeface="DM Sans"/>
                  <a:buNone/>
                  <a:defRPr>
                    <a:solidFill>
                      <a:schemeClr val="dk1"/>
                    </a:solidFill>
                    <a:latin typeface="DM Sans"/>
                    <a:ea typeface="DM Sans"/>
                    <a:cs typeface="DM Sans"/>
                  </a:defRPr>
                </a:lvl7pPr>
                <a:lvl8pPr marL="3657600" indent="-317500" algn="ctr">
                  <a:buClr>
                    <a:schemeClr val="dk1"/>
                  </a:buClr>
                  <a:buSzPts val="1400"/>
                  <a:buFont typeface="DM Sans"/>
                  <a:buNone/>
                  <a:defRPr>
                    <a:solidFill>
                      <a:schemeClr val="dk1"/>
                    </a:solidFill>
                    <a:latin typeface="DM Sans"/>
                    <a:ea typeface="DM Sans"/>
                    <a:cs typeface="DM Sans"/>
                  </a:defRPr>
                </a:lvl8pPr>
                <a:lvl9pPr marL="4114800" indent="-317500" algn="ctr">
                  <a:buClr>
                    <a:schemeClr val="dk1"/>
                  </a:buClr>
                  <a:buSzPts val="1400"/>
                  <a:buFont typeface="DM Sans"/>
                  <a:buNone/>
                  <a:defRPr>
                    <a:solidFill>
                      <a:schemeClr val="dk1"/>
                    </a:solidFill>
                    <a:latin typeface="DM Sans"/>
                    <a:ea typeface="DM Sans"/>
                    <a:cs typeface="DM Sans"/>
                  </a:defRPr>
                </a:lvl9pPr>
              </a:lstStyle>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Góc </a:t>
                </a:r>
                <a:r>
                  <a:rPr lang="vi-VN" sz="3200" dirty="0">
                    <a:latin typeface="Times New Roman" panose="02020603050405020304" pitchFamily="18" charset="0"/>
                    <a:cs typeface="Times New Roman" panose="02020603050405020304" pitchFamily="18" charset="0"/>
                  </a:rPr>
                  <a:t>tới lớn hơn hoặc bằng góc tới hạn: </a:t>
                </a:r>
                <a:r>
                  <a:rPr lang="vi-VN" sz="3200" b="1" dirty="0">
                    <a:solidFill>
                      <a:srgbClr val="C00000"/>
                    </a:solidFill>
                    <a:latin typeface="Times New Roman" panose="02020603050405020304" pitchFamily="18" charset="0"/>
                    <a:cs typeface="Times New Roman" panose="02020603050405020304" pitchFamily="18" charset="0"/>
                  </a:rPr>
                  <a:t>i &gt; i</a:t>
                </a:r>
                <a:r>
                  <a:rPr lang="en-US" sz="3200" b="1" baseline="-25000" dirty="0">
                    <a:solidFill>
                      <a:srgbClr val="C00000"/>
                    </a:solidFill>
                    <a:latin typeface="Times New Roman" panose="02020603050405020304" pitchFamily="18" charset="0"/>
                    <a:cs typeface="Times New Roman" panose="02020603050405020304" pitchFamily="18" charset="0"/>
                  </a:rPr>
                  <a:t>t</a:t>
                </a:r>
                <a:r>
                  <a:rPr lang="vi-VN" sz="3200" b="1" baseline="-25000" dirty="0">
                    <a:solidFill>
                      <a:srgbClr val="C00000"/>
                    </a:solidFill>
                    <a:latin typeface="Times New Roman" panose="02020603050405020304" pitchFamily="18" charset="0"/>
                    <a:cs typeface="Times New Roman" panose="02020603050405020304" pitchFamily="18" charset="0"/>
                  </a:rPr>
                  <a:t>h</a:t>
                </a:r>
                <a:r>
                  <a:rPr lang="vi-VN" sz="3200" b="1" dirty="0">
                    <a:solidFill>
                      <a:srgbClr val="C00000"/>
                    </a:solidFill>
                    <a:latin typeface="Times New Roman" panose="02020603050405020304" pitchFamily="18" charset="0"/>
                    <a:cs typeface="Times New Roman" panose="02020603050405020304" pitchFamily="18" charset="0"/>
                  </a:rPr>
                  <a:t> </a:t>
                </a:r>
                <a:endParaRPr lang="en-US" sz="3200" b="1" dirty="0">
                  <a:solidFill>
                    <a:srgbClr val="C00000"/>
                  </a:solidFill>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với </a:t>
                </a:r>
                <a:r>
                  <a:rPr lang="vi-VN" sz="3200" b="1">
                    <a:latin typeface="Times New Roman" panose="02020603050405020304" pitchFamily="18" charset="0"/>
                    <a:cs typeface="Times New Roman" panose="02020603050405020304" pitchFamily="18" charset="0"/>
                  </a:rPr>
                  <a:t>sin</a:t>
                </a:r>
                <a:r>
                  <a:rPr lang="en-US" sz="3200" b="1">
                    <a:latin typeface="Times New Roman" panose="02020603050405020304" pitchFamily="18" charset="0"/>
                    <a:cs typeface="Times New Roman" panose="02020603050405020304" pitchFamily="18" charset="0"/>
                  </a:rPr>
                  <a:t> </a:t>
                </a:r>
                <a:r>
                  <a:rPr lang="en-US" sz="3200" b="1" i="1">
                    <a:latin typeface="Times New Roman" panose="02020603050405020304" pitchFamily="18" charset="0"/>
                    <a:cs typeface="Times New Roman" panose="02020603050405020304" pitchFamily="18" charset="0"/>
                  </a:rPr>
                  <a:t>i</a:t>
                </a:r>
                <a:r>
                  <a:rPr lang="en-US" sz="3200" b="1" i="1" baseline="-25000">
                    <a:latin typeface="Times New Roman" panose="02020603050405020304" pitchFamily="18" charset="0"/>
                    <a:cs typeface="Times New Roman" panose="02020603050405020304" pitchFamily="18" charset="0"/>
                  </a:rPr>
                  <a:t>th</a:t>
                </a:r>
                <a:r>
                  <a:rPr lang="en-US" sz="3200" b="1">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latin typeface="Cambria Math" panose="02040503050406030204" pitchFamily="18" charset="0"/>
                          </a:rPr>
                        </m:ctrlPr>
                      </m:fPr>
                      <m:num>
                        <m:r>
                          <m:rPr>
                            <m:nor/>
                          </m:rPr>
                          <a:rPr lang="en-US" sz="3200" b="1" dirty="0">
                            <a:latin typeface="Times New Roman" panose="02020603050405020304" pitchFamily="18" charset="0"/>
                            <a:cs typeface="Times New Roman" panose="02020603050405020304" pitchFamily="18" charset="0"/>
                          </a:rPr>
                          <m:t>n</m:t>
                        </m:r>
                        <m:r>
                          <m:rPr>
                            <m:nor/>
                          </m:rPr>
                          <a:rPr lang="en-US" sz="3200" b="1" baseline="-25000" dirty="0">
                            <a:latin typeface="Times New Roman" panose="02020603050405020304" pitchFamily="18" charset="0"/>
                            <a:cs typeface="Times New Roman" panose="02020603050405020304" pitchFamily="18" charset="0"/>
                          </a:rPr>
                          <m:t>2</m:t>
                        </m:r>
                      </m:num>
                      <m:den>
                        <m:r>
                          <m:rPr>
                            <m:nor/>
                          </m:rPr>
                          <a:rPr lang="en-US" sz="3200" b="1" dirty="0">
                            <a:latin typeface="Times New Roman" panose="02020603050405020304" pitchFamily="18" charset="0"/>
                            <a:cs typeface="Times New Roman" panose="02020603050405020304" pitchFamily="18" charset="0"/>
                          </a:rPr>
                          <m:t>n</m:t>
                        </m:r>
                        <m:r>
                          <m:rPr>
                            <m:nor/>
                          </m:rPr>
                          <a:rPr lang="en-US" sz="3200" b="1" baseline="-25000" dirty="0">
                            <a:latin typeface="Times New Roman" panose="02020603050405020304" pitchFamily="18" charset="0"/>
                            <a:cs typeface="Times New Roman" panose="02020603050405020304" pitchFamily="18" charset="0"/>
                          </a:rPr>
                          <m:t>1</m:t>
                        </m:r>
                      </m:den>
                    </m:f>
                  </m:oMath>
                </a14:m>
                <a:endParaRPr lang="en-US" sz="3200"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3" name="Google Shape;310;p38">
                <a:extLst>
                  <a:ext uri="{FF2B5EF4-FFF2-40B4-BE49-F238E27FC236}">
                    <a16:creationId xmlns:a16="http://schemas.microsoft.com/office/drawing/2014/main" id="{E0FA2937-63EE-2DC4-B2EB-48E5845137C1}"/>
                  </a:ext>
                </a:extLst>
              </p:cNvPr>
              <p:cNvSpPr txBox="1">
                <a:spLocks noRot="1" noChangeAspect="1" noMove="1" noResize="1" noEditPoints="1" noAdjustHandles="1" noChangeArrowheads="1" noChangeShapeType="1" noTextEdit="1"/>
              </p:cNvSpPr>
              <p:nvPr/>
            </p:nvSpPr>
            <p:spPr>
              <a:xfrm>
                <a:off x="608134" y="2343705"/>
                <a:ext cx="8641080" cy="1754278"/>
              </a:xfrm>
              <a:prstGeom prst="rect">
                <a:avLst/>
              </a:prstGeom>
              <a:blipFill>
                <a:blip r:embed="rId3"/>
                <a:stretch>
                  <a:fillRect l="-1835" t="-347"/>
                </a:stretch>
              </a:blipFill>
              <a:ln>
                <a:no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4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2060"/>
                            </p:stCondLst>
                            <p:childTnLst>
                              <p:par>
                                <p:cTn id="9" presetID="22" presetClass="entr" presetSubtype="8" fill="hold" grpId="0" nodeType="afterEffect">
                                  <p:stCondLst>
                                    <p:cond delay="0"/>
                                  </p:stCondLst>
                                  <p:iterate type="lt">
                                    <p:tmPct val="4000"/>
                                  </p:iterate>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grpSp>
        <p:nvGrpSpPr>
          <p:cNvPr id="6" name="Group 5">
            <a:extLst>
              <a:ext uri="{FF2B5EF4-FFF2-40B4-BE49-F238E27FC236}">
                <a16:creationId xmlns:a16="http://schemas.microsoft.com/office/drawing/2014/main" id="{124E0849-FD77-3F1C-1DC7-6906552DACEE}"/>
              </a:ext>
            </a:extLst>
          </p:cNvPr>
          <p:cNvGrpSpPr/>
          <p:nvPr/>
        </p:nvGrpSpPr>
        <p:grpSpPr>
          <a:xfrm>
            <a:off x="0" y="152026"/>
            <a:ext cx="4915519" cy="443010"/>
            <a:chOff x="2392630" y="3324553"/>
            <a:chExt cx="6354529" cy="572700"/>
          </a:xfrm>
        </p:grpSpPr>
        <p:grpSp>
          <p:nvGrpSpPr>
            <p:cNvPr id="7" name="Google Shape;286;p36">
              <a:extLst>
                <a:ext uri="{FF2B5EF4-FFF2-40B4-BE49-F238E27FC236}">
                  <a16:creationId xmlns:a16="http://schemas.microsoft.com/office/drawing/2014/main" id="{610701C8-26B6-1F31-52AF-A54AD2E8056A}"/>
                </a:ext>
              </a:extLst>
            </p:cNvPr>
            <p:cNvGrpSpPr/>
            <p:nvPr/>
          </p:nvGrpSpPr>
          <p:grpSpPr>
            <a:xfrm rot="-5400000">
              <a:off x="2496563" y="3342446"/>
              <a:ext cx="323799" cy="531666"/>
              <a:chOff x="5741750" y="3809796"/>
              <a:chExt cx="674100" cy="1106709"/>
            </a:xfrm>
          </p:grpSpPr>
          <p:sp>
            <p:nvSpPr>
              <p:cNvPr id="9" name="Google Shape;287;p36">
                <a:extLst>
                  <a:ext uri="{FF2B5EF4-FFF2-40B4-BE49-F238E27FC236}">
                    <a16:creationId xmlns:a16="http://schemas.microsoft.com/office/drawing/2014/main" id="{5D6AD743-22A1-225C-A2EE-B76C74CBD5FD}"/>
                  </a:ext>
                </a:extLst>
              </p:cNvPr>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sp>
            <p:nvSpPr>
              <p:cNvPr id="10" name="Google Shape;288;p36">
                <a:extLst>
                  <a:ext uri="{FF2B5EF4-FFF2-40B4-BE49-F238E27FC236}">
                    <a16:creationId xmlns:a16="http://schemas.microsoft.com/office/drawing/2014/main" id="{084FD762-70A6-6E15-42A4-CBDED021D117}"/>
                  </a:ext>
                </a:extLst>
              </p:cNvPr>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grpSp>
        <p:sp>
          <p:nvSpPr>
            <p:cNvPr id="8" name="Google Shape;247;p34">
              <a:extLst>
                <a:ext uri="{FF2B5EF4-FFF2-40B4-BE49-F238E27FC236}">
                  <a16:creationId xmlns:a16="http://schemas.microsoft.com/office/drawing/2014/main" id="{FADBA39D-3927-BD2B-F0F4-FD69D075CE81}"/>
                </a:ext>
              </a:extLst>
            </p:cNvPr>
            <p:cNvSpPr txBox="1">
              <a:spLocks/>
            </p:cNvSpPr>
            <p:nvPr/>
          </p:nvSpPr>
          <p:spPr>
            <a:xfrm>
              <a:off x="2924297" y="3324553"/>
              <a:ext cx="582286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Điều</a:t>
              </a:r>
              <a:r>
                <a:rPr lang="en-US" sz="1600" dirty="0"/>
                <a:t> </a:t>
              </a:r>
              <a:r>
                <a:rPr lang="en-US" sz="1600" dirty="0" err="1"/>
                <a:t>Kiện</a:t>
              </a:r>
              <a:r>
                <a:rPr lang="en-US" sz="1600" dirty="0"/>
                <a:t> </a:t>
              </a:r>
              <a:r>
                <a:rPr lang="en-US" sz="1600" dirty="0" err="1"/>
                <a:t>Xảy</a:t>
              </a:r>
              <a:r>
                <a:rPr lang="en-US" sz="1600" dirty="0"/>
                <a:t> Ra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sp>
        <p:nvSpPr>
          <p:cNvPr id="11" name="Google Shape;310;p38">
            <a:extLst>
              <a:ext uri="{FF2B5EF4-FFF2-40B4-BE49-F238E27FC236}">
                <a16:creationId xmlns:a16="http://schemas.microsoft.com/office/drawing/2014/main" id="{88E62CD4-081B-F79A-34FA-FB342016C0AD}"/>
              </a:ext>
            </a:extLst>
          </p:cNvPr>
          <p:cNvSpPr txBox="1">
            <a:spLocks/>
          </p:cNvSpPr>
          <p:nvPr/>
        </p:nvSpPr>
        <p:spPr>
          <a:xfrm>
            <a:off x="539791" y="1144992"/>
            <a:ext cx="5682254" cy="31932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dk1"/>
              </a:buClr>
              <a:buSzPts val="1400"/>
              <a:buFont typeface="DM Sans"/>
              <a:buNone/>
              <a:defRPr sz="1900">
                <a:solidFill>
                  <a:schemeClr val="dk1"/>
                </a:solidFill>
                <a:latin typeface="Arial" panose="020B0604020202020204" pitchFamily="34" charset="0"/>
                <a:ea typeface="DM Sans"/>
                <a:cs typeface="Arial" panose="020B0604020202020204" pitchFamily="34" charset="0"/>
              </a:defRPr>
            </a:lvl1pPr>
            <a:lvl2pPr marL="914400" indent="-317500" algn="ctr">
              <a:buClr>
                <a:schemeClr val="dk1"/>
              </a:buClr>
              <a:buSzPts val="1400"/>
              <a:buFont typeface="DM Sans"/>
              <a:buNone/>
              <a:defRPr>
                <a:solidFill>
                  <a:schemeClr val="dk1"/>
                </a:solidFill>
                <a:latin typeface="DM Sans"/>
                <a:ea typeface="DM Sans"/>
                <a:cs typeface="DM Sans"/>
              </a:defRPr>
            </a:lvl2pPr>
            <a:lvl3pPr marL="1371600" indent="-317500" algn="ctr">
              <a:buClr>
                <a:schemeClr val="dk1"/>
              </a:buClr>
              <a:buSzPts val="1400"/>
              <a:buFont typeface="DM Sans"/>
              <a:buNone/>
              <a:defRPr>
                <a:solidFill>
                  <a:schemeClr val="dk1"/>
                </a:solidFill>
                <a:latin typeface="DM Sans"/>
                <a:ea typeface="DM Sans"/>
                <a:cs typeface="DM Sans"/>
              </a:defRPr>
            </a:lvl3pPr>
            <a:lvl4pPr marL="1828800" indent="-317500" algn="ctr">
              <a:buClr>
                <a:schemeClr val="dk1"/>
              </a:buClr>
              <a:buSzPts val="1400"/>
              <a:buFont typeface="DM Sans"/>
              <a:buNone/>
              <a:defRPr>
                <a:solidFill>
                  <a:schemeClr val="dk1"/>
                </a:solidFill>
                <a:latin typeface="DM Sans"/>
                <a:ea typeface="DM Sans"/>
                <a:cs typeface="DM Sans"/>
              </a:defRPr>
            </a:lvl4pPr>
            <a:lvl5pPr marL="2286000" indent="-317500" algn="ctr">
              <a:buClr>
                <a:schemeClr val="dk1"/>
              </a:buClr>
              <a:buSzPts val="1400"/>
              <a:buFont typeface="DM Sans"/>
              <a:buNone/>
              <a:defRPr>
                <a:solidFill>
                  <a:schemeClr val="dk1"/>
                </a:solidFill>
                <a:latin typeface="DM Sans"/>
                <a:ea typeface="DM Sans"/>
                <a:cs typeface="DM Sans"/>
              </a:defRPr>
            </a:lvl5pPr>
            <a:lvl6pPr marL="2743200" indent="-317500" algn="ctr">
              <a:buClr>
                <a:schemeClr val="dk1"/>
              </a:buClr>
              <a:buSzPts val="1400"/>
              <a:buFont typeface="DM Sans"/>
              <a:buNone/>
              <a:defRPr>
                <a:solidFill>
                  <a:schemeClr val="dk1"/>
                </a:solidFill>
                <a:latin typeface="DM Sans"/>
                <a:ea typeface="DM Sans"/>
                <a:cs typeface="DM Sans"/>
              </a:defRPr>
            </a:lvl6pPr>
            <a:lvl7pPr marL="3200400" indent="-317500" algn="ctr">
              <a:buClr>
                <a:schemeClr val="dk1"/>
              </a:buClr>
              <a:buSzPts val="1400"/>
              <a:buFont typeface="DM Sans"/>
              <a:buNone/>
              <a:defRPr>
                <a:solidFill>
                  <a:schemeClr val="dk1"/>
                </a:solidFill>
                <a:latin typeface="DM Sans"/>
                <a:ea typeface="DM Sans"/>
                <a:cs typeface="DM Sans"/>
              </a:defRPr>
            </a:lvl7pPr>
            <a:lvl8pPr marL="3657600" indent="-317500" algn="ctr">
              <a:buClr>
                <a:schemeClr val="dk1"/>
              </a:buClr>
              <a:buSzPts val="1400"/>
              <a:buFont typeface="DM Sans"/>
              <a:buNone/>
              <a:defRPr>
                <a:solidFill>
                  <a:schemeClr val="dk1"/>
                </a:solidFill>
                <a:latin typeface="DM Sans"/>
                <a:ea typeface="DM Sans"/>
                <a:cs typeface="DM Sans"/>
              </a:defRPr>
            </a:lvl8pPr>
            <a:lvl9pPr marL="4114800" indent="-317500" algn="ctr">
              <a:buClr>
                <a:schemeClr val="dk1"/>
              </a:buClr>
              <a:buSzPts val="1400"/>
              <a:buFont typeface="DM Sans"/>
              <a:buNone/>
              <a:defRPr>
                <a:solidFill>
                  <a:schemeClr val="dk1"/>
                </a:solidFill>
                <a:latin typeface="DM Sans"/>
                <a:ea typeface="DM Sans"/>
                <a:cs typeface="DM Sans"/>
              </a:defRPr>
            </a:lvl9pPr>
          </a:lstStyle>
          <a:p>
            <a:r>
              <a:rPr lang="vi-VN" dirty="0"/>
              <a:t>Cho ba môi trường: nước, thuỷ tinh, không khí. Cho biết trong trường hợp nào sau đây, dưới góc tới </a:t>
            </a:r>
            <a:r>
              <a:rPr lang="en-US" dirty="0" err="1"/>
              <a:t>i</a:t>
            </a:r>
            <a:r>
              <a:rPr lang="vi-VN" dirty="0"/>
              <a:t> thích hợp thì có thể xảy ra hiện tượng phản xạ toàn p</a:t>
            </a:r>
            <a:r>
              <a:rPr lang="en-US" dirty="0" err="1"/>
              <a:t>hầ</a:t>
            </a:r>
            <a:r>
              <a:rPr lang="vi-VN" dirty="0"/>
              <a:t>n:</a:t>
            </a:r>
            <a:endParaRPr lang="en-US" dirty="0"/>
          </a:p>
          <a:p>
            <a:r>
              <a:rPr lang="vi-VN" dirty="0"/>
              <a:t> -</a:t>
            </a:r>
            <a:r>
              <a:rPr lang="en-US" dirty="0"/>
              <a:t> </a:t>
            </a:r>
            <a:r>
              <a:rPr lang="vi-VN" dirty="0"/>
              <a:t>Ánh sáng truyền tư nước sang không khí.</a:t>
            </a:r>
            <a:endParaRPr lang="en-US" dirty="0"/>
          </a:p>
          <a:p>
            <a:r>
              <a:rPr lang="vi-VN" dirty="0"/>
              <a:t> -</a:t>
            </a:r>
            <a:r>
              <a:rPr lang="en-US" dirty="0"/>
              <a:t> </a:t>
            </a:r>
            <a:r>
              <a:rPr lang="vi-VN" dirty="0"/>
              <a:t>Ánh sáng truyền từ không khí</a:t>
            </a:r>
            <a:r>
              <a:rPr lang="en-US" dirty="0"/>
              <a:t> </a:t>
            </a:r>
            <a:r>
              <a:rPr lang="vi-VN" dirty="0"/>
              <a:t>sang</a:t>
            </a:r>
            <a:r>
              <a:rPr lang="en-US" dirty="0"/>
              <a:t> </a:t>
            </a:r>
            <a:r>
              <a:rPr lang="vi-VN" dirty="0"/>
              <a:t>thuỷ</a:t>
            </a:r>
            <a:r>
              <a:rPr lang="en-US" dirty="0"/>
              <a:t> </a:t>
            </a:r>
            <a:r>
              <a:rPr lang="vi-VN" dirty="0"/>
              <a:t>tinh. </a:t>
            </a:r>
            <a:endParaRPr lang="en-US" dirty="0"/>
          </a:p>
          <a:p>
            <a:r>
              <a:rPr lang="vi-VN" dirty="0"/>
              <a:t>-</a:t>
            </a:r>
            <a:r>
              <a:rPr lang="en-US" dirty="0"/>
              <a:t> </a:t>
            </a:r>
            <a:r>
              <a:rPr lang="vi-VN" dirty="0"/>
              <a:t>Ánh sáng truyền từ thuỷ tinh sang nước.</a:t>
            </a:r>
            <a:endParaRPr lang="en-US" dirty="0"/>
          </a:p>
        </p:txBody>
      </p:sp>
      <p:pic>
        <p:nvPicPr>
          <p:cNvPr id="16" name="Picture 15">
            <a:extLst>
              <a:ext uri="{FF2B5EF4-FFF2-40B4-BE49-F238E27FC236}">
                <a16:creationId xmlns:a16="http://schemas.microsoft.com/office/drawing/2014/main" id="{826E9240-D51F-6906-6DF8-A31EF2E6DFD7}"/>
              </a:ext>
            </a:extLst>
          </p:cNvPr>
          <p:cNvPicPr>
            <a:picLocks noChangeAspect="1"/>
          </p:cNvPicPr>
          <p:nvPr/>
        </p:nvPicPr>
        <p:blipFill>
          <a:blip r:embed="rId3"/>
          <a:stretch>
            <a:fillRect/>
          </a:stretch>
        </p:blipFill>
        <p:spPr>
          <a:xfrm>
            <a:off x="5637224" y="1058777"/>
            <a:ext cx="3727211" cy="3727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grpSp>
        <p:nvGrpSpPr>
          <p:cNvPr id="28" name="Group 27">
            <a:extLst>
              <a:ext uri="{FF2B5EF4-FFF2-40B4-BE49-F238E27FC236}">
                <a16:creationId xmlns:a16="http://schemas.microsoft.com/office/drawing/2014/main" id="{E1B91C32-F65E-6EE6-1D8A-F23D820B84C4}"/>
              </a:ext>
            </a:extLst>
          </p:cNvPr>
          <p:cNvGrpSpPr/>
          <p:nvPr/>
        </p:nvGrpSpPr>
        <p:grpSpPr>
          <a:xfrm>
            <a:off x="0" y="394909"/>
            <a:ext cx="4915519" cy="443010"/>
            <a:chOff x="2392630" y="3324553"/>
            <a:chExt cx="6354529" cy="572700"/>
          </a:xfrm>
        </p:grpSpPr>
        <p:grpSp>
          <p:nvGrpSpPr>
            <p:cNvPr id="29" name="Google Shape;286;p36">
              <a:extLst>
                <a:ext uri="{FF2B5EF4-FFF2-40B4-BE49-F238E27FC236}">
                  <a16:creationId xmlns:a16="http://schemas.microsoft.com/office/drawing/2014/main" id="{C725738B-9555-9C7D-F13B-592FB49A7FA8}"/>
                </a:ext>
              </a:extLst>
            </p:cNvPr>
            <p:cNvGrpSpPr/>
            <p:nvPr/>
          </p:nvGrpSpPr>
          <p:grpSpPr>
            <a:xfrm rot="-5400000">
              <a:off x="2496563" y="3342446"/>
              <a:ext cx="323799" cy="531666"/>
              <a:chOff x="5741750" y="3809796"/>
              <a:chExt cx="674100" cy="1106709"/>
            </a:xfrm>
          </p:grpSpPr>
          <p:sp>
            <p:nvSpPr>
              <p:cNvPr id="31" name="Google Shape;287;p36">
                <a:extLst>
                  <a:ext uri="{FF2B5EF4-FFF2-40B4-BE49-F238E27FC236}">
                    <a16:creationId xmlns:a16="http://schemas.microsoft.com/office/drawing/2014/main" id="{6A9A2715-73E7-8B83-965E-F828FB12E85E}"/>
                  </a:ext>
                </a:extLst>
              </p:cNvPr>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sp>
            <p:nvSpPr>
              <p:cNvPr id="352" name="Google Shape;288;p36">
                <a:extLst>
                  <a:ext uri="{FF2B5EF4-FFF2-40B4-BE49-F238E27FC236}">
                    <a16:creationId xmlns:a16="http://schemas.microsoft.com/office/drawing/2014/main" id="{E5532B79-9F5A-5BB5-6FDA-5978E8E05A00}"/>
                  </a:ext>
                </a:extLst>
              </p:cNvPr>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grpSp>
        <p:sp>
          <p:nvSpPr>
            <p:cNvPr id="30" name="Google Shape;247;p34">
              <a:extLst>
                <a:ext uri="{FF2B5EF4-FFF2-40B4-BE49-F238E27FC236}">
                  <a16:creationId xmlns:a16="http://schemas.microsoft.com/office/drawing/2014/main" id="{C2984BE1-4DB9-BF08-D571-B7960FE244E0}"/>
                </a:ext>
              </a:extLst>
            </p:cNvPr>
            <p:cNvSpPr txBox="1">
              <a:spLocks/>
            </p:cNvSpPr>
            <p:nvPr/>
          </p:nvSpPr>
          <p:spPr>
            <a:xfrm>
              <a:off x="2924297" y="3324553"/>
              <a:ext cx="582286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Điều</a:t>
              </a:r>
              <a:r>
                <a:rPr lang="en-US" sz="1600" dirty="0"/>
                <a:t> </a:t>
              </a:r>
              <a:r>
                <a:rPr lang="en-US" sz="1600" dirty="0" err="1"/>
                <a:t>Kiện</a:t>
              </a:r>
              <a:r>
                <a:rPr lang="en-US" sz="1600" dirty="0"/>
                <a:t> </a:t>
              </a:r>
              <a:r>
                <a:rPr lang="en-US" sz="1600" dirty="0" err="1"/>
                <a:t>Xảy</a:t>
              </a:r>
              <a:r>
                <a:rPr lang="en-US" sz="1600" dirty="0"/>
                <a:t> Ra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pic>
        <p:nvPicPr>
          <p:cNvPr id="354" name="Picture 353">
            <a:extLst>
              <a:ext uri="{FF2B5EF4-FFF2-40B4-BE49-F238E27FC236}">
                <a16:creationId xmlns:a16="http://schemas.microsoft.com/office/drawing/2014/main" id="{3EE27158-D359-354F-8811-096B34DB7DA0}"/>
              </a:ext>
            </a:extLst>
          </p:cNvPr>
          <p:cNvPicPr>
            <a:picLocks noChangeAspect="1"/>
          </p:cNvPicPr>
          <p:nvPr/>
        </p:nvPicPr>
        <p:blipFill>
          <a:blip r:embed="rId3"/>
          <a:stretch>
            <a:fillRect/>
          </a:stretch>
        </p:blipFill>
        <p:spPr>
          <a:xfrm>
            <a:off x="27863" y="1170449"/>
            <a:ext cx="3193251" cy="3193251"/>
          </a:xfrm>
          <a:prstGeom prst="rect">
            <a:avLst/>
          </a:prstGeom>
        </p:spPr>
      </p:pic>
      <p:sp>
        <p:nvSpPr>
          <p:cNvPr id="355" name="Google Shape;310;p38">
            <a:extLst>
              <a:ext uri="{FF2B5EF4-FFF2-40B4-BE49-F238E27FC236}">
                <a16:creationId xmlns:a16="http://schemas.microsoft.com/office/drawing/2014/main" id="{35353C7A-0913-1F7F-7C45-0C91107A1FC5}"/>
              </a:ext>
            </a:extLst>
          </p:cNvPr>
          <p:cNvSpPr txBox="1">
            <a:spLocks/>
          </p:cNvSpPr>
          <p:nvPr/>
        </p:nvSpPr>
        <p:spPr>
          <a:xfrm>
            <a:off x="3221114" y="1392500"/>
            <a:ext cx="5922886" cy="31932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dk1"/>
              </a:buClr>
              <a:buSzPts val="1400"/>
              <a:buFont typeface="DM Sans"/>
              <a:buNone/>
              <a:defRPr sz="1900">
                <a:solidFill>
                  <a:schemeClr val="dk1"/>
                </a:solidFill>
                <a:latin typeface="Arial" panose="020B0604020202020204" pitchFamily="34" charset="0"/>
                <a:ea typeface="DM Sans"/>
                <a:cs typeface="Arial" panose="020B0604020202020204" pitchFamily="34" charset="0"/>
              </a:defRPr>
            </a:lvl1pPr>
            <a:lvl2pPr marL="914400" indent="-317500" algn="ctr">
              <a:buClr>
                <a:schemeClr val="dk1"/>
              </a:buClr>
              <a:buSzPts val="1400"/>
              <a:buFont typeface="DM Sans"/>
              <a:buNone/>
              <a:defRPr>
                <a:solidFill>
                  <a:schemeClr val="dk1"/>
                </a:solidFill>
                <a:latin typeface="DM Sans"/>
                <a:ea typeface="DM Sans"/>
                <a:cs typeface="DM Sans"/>
              </a:defRPr>
            </a:lvl2pPr>
            <a:lvl3pPr marL="1371600" indent="-317500" algn="ctr">
              <a:buClr>
                <a:schemeClr val="dk1"/>
              </a:buClr>
              <a:buSzPts val="1400"/>
              <a:buFont typeface="DM Sans"/>
              <a:buNone/>
              <a:defRPr>
                <a:solidFill>
                  <a:schemeClr val="dk1"/>
                </a:solidFill>
                <a:latin typeface="DM Sans"/>
                <a:ea typeface="DM Sans"/>
                <a:cs typeface="DM Sans"/>
              </a:defRPr>
            </a:lvl3pPr>
            <a:lvl4pPr marL="1828800" indent="-317500" algn="ctr">
              <a:buClr>
                <a:schemeClr val="dk1"/>
              </a:buClr>
              <a:buSzPts val="1400"/>
              <a:buFont typeface="DM Sans"/>
              <a:buNone/>
              <a:defRPr>
                <a:solidFill>
                  <a:schemeClr val="dk1"/>
                </a:solidFill>
                <a:latin typeface="DM Sans"/>
                <a:ea typeface="DM Sans"/>
                <a:cs typeface="DM Sans"/>
              </a:defRPr>
            </a:lvl4pPr>
            <a:lvl5pPr marL="2286000" indent="-317500" algn="ctr">
              <a:buClr>
                <a:schemeClr val="dk1"/>
              </a:buClr>
              <a:buSzPts val="1400"/>
              <a:buFont typeface="DM Sans"/>
              <a:buNone/>
              <a:defRPr>
                <a:solidFill>
                  <a:schemeClr val="dk1"/>
                </a:solidFill>
                <a:latin typeface="DM Sans"/>
                <a:ea typeface="DM Sans"/>
                <a:cs typeface="DM Sans"/>
              </a:defRPr>
            </a:lvl5pPr>
            <a:lvl6pPr marL="2743200" indent="-317500" algn="ctr">
              <a:buClr>
                <a:schemeClr val="dk1"/>
              </a:buClr>
              <a:buSzPts val="1400"/>
              <a:buFont typeface="DM Sans"/>
              <a:buNone/>
              <a:defRPr>
                <a:solidFill>
                  <a:schemeClr val="dk1"/>
                </a:solidFill>
                <a:latin typeface="DM Sans"/>
                <a:ea typeface="DM Sans"/>
                <a:cs typeface="DM Sans"/>
              </a:defRPr>
            </a:lvl6pPr>
            <a:lvl7pPr marL="3200400" indent="-317500" algn="ctr">
              <a:buClr>
                <a:schemeClr val="dk1"/>
              </a:buClr>
              <a:buSzPts val="1400"/>
              <a:buFont typeface="DM Sans"/>
              <a:buNone/>
              <a:defRPr>
                <a:solidFill>
                  <a:schemeClr val="dk1"/>
                </a:solidFill>
                <a:latin typeface="DM Sans"/>
                <a:ea typeface="DM Sans"/>
                <a:cs typeface="DM Sans"/>
              </a:defRPr>
            </a:lvl7pPr>
            <a:lvl8pPr marL="3657600" indent="-317500" algn="ctr">
              <a:buClr>
                <a:schemeClr val="dk1"/>
              </a:buClr>
              <a:buSzPts val="1400"/>
              <a:buFont typeface="DM Sans"/>
              <a:buNone/>
              <a:defRPr>
                <a:solidFill>
                  <a:schemeClr val="dk1"/>
                </a:solidFill>
                <a:latin typeface="DM Sans"/>
                <a:ea typeface="DM Sans"/>
                <a:cs typeface="DM Sans"/>
              </a:defRPr>
            </a:lvl8pPr>
            <a:lvl9pPr marL="4114800" indent="-317500" algn="ctr">
              <a:buClr>
                <a:schemeClr val="dk1"/>
              </a:buClr>
              <a:buSzPts val="1400"/>
              <a:buFont typeface="DM Sans"/>
              <a:buNone/>
              <a:defRPr>
                <a:solidFill>
                  <a:schemeClr val="dk1"/>
                </a:solidFill>
                <a:latin typeface="DM Sans"/>
                <a:ea typeface="DM Sans"/>
                <a:cs typeface="DM Sans"/>
              </a:defRPr>
            </a:lvl9pPr>
          </a:lstStyle>
          <a:p>
            <a:r>
              <a:rPr lang="en-US" dirty="0" err="1"/>
              <a:t>Một</a:t>
            </a:r>
            <a:r>
              <a:rPr lang="en-US" dirty="0"/>
              <a:t> </a:t>
            </a:r>
            <a:r>
              <a:rPr lang="en-US" dirty="0" err="1"/>
              <a:t>trong</a:t>
            </a:r>
            <a:r>
              <a:rPr lang="en-US" dirty="0"/>
              <a:t> </a:t>
            </a:r>
            <a:r>
              <a:rPr lang="en-US" dirty="0" err="1"/>
              <a:t>những</a:t>
            </a:r>
            <a:r>
              <a:rPr lang="en-US" dirty="0"/>
              <a:t> </a:t>
            </a:r>
            <a:r>
              <a:rPr lang="en-US" dirty="0" err="1"/>
              <a:t>điều</a:t>
            </a:r>
            <a:r>
              <a:rPr lang="en-US" dirty="0"/>
              <a:t> </a:t>
            </a:r>
            <a:r>
              <a:rPr lang="en-US" dirty="0" err="1"/>
              <a:t>kiện</a:t>
            </a:r>
            <a:r>
              <a:rPr lang="en-US" dirty="0"/>
              <a:t> </a:t>
            </a:r>
            <a:r>
              <a:rPr lang="en-US" dirty="0" err="1"/>
              <a:t>xảy</a:t>
            </a:r>
            <a:r>
              <a:rPr lang="en-US" dirty="0"/>
              <a:t> </a:t>
            </a:r>
            <a:r>
              <a:rPr lang="en-US" dirty="0" err="1"/>
              <a:t>ra</a:t>
            </a:r>
            <a:r>
              <a:rPr lang="en-US" dirty="0"/>
              <a:t> </a:t>
            </a:r>
            <a:r>
              <a:rPr lang="en-US" dirty="0" err="1"/>
              <a:t>hiện</a:t>
            </a:r>
            <a:r>
              <a:rPr lang="en-US" dirty="0"/>
              <a:t> </a:t>
            </a:r>
            <a:r>
              <a:rPr lang="en-US" dirty="0" err="1"/>
              <a:t>tượng</a:t>
            </a:r>
            <a:r>
              <a:rPr lang="en-US" dirty="0"/>
              <a:t> </a:t>
            </a:r>
            <a:r>
              <a:rPr lang="en-US" dirty="0" err="1"/>
              <a:t>phản</a:t>
            </a:r>
            <a:r>
              <a:rPr lang="en-US" dirty="0"/>
              <a:t> </a:t>
            </a:r>
            <a:r>
              <a:rPr lang="en-US" dirty="0" err="1"/>
              <a:t>xạ</a:t>
            </a:r>
            <a:r>
              <a:rPr lang="en-US" dirty="0"/>
              <a:t> </a:t>
            </a:r>
            <a:r>
              <a:rPr lang="en-US" dirty="0" err="1"/>
              <a:t>toàn</a:t>
            </a:r>
            <a:r>
              <a:rPr lang="en-US" dirty="0"/>
              <a:t> </a:t>
            </a:r>
            <a:r>
              <a:rPr lang="en-US" dirty="0" err="1"/>
              <a:t>phần</a:t>
            </a:r>
            <a:r>
              <a:rPr lang="en-US" dirty="0"/>
              <a:t> </a:t>
            </a:r>
            <a:r>
              <a:rPr lang="en-US" dirty="0" err="1"/>
              <a:t>là</a:t>
            </a:r>
            <a:r>
              <a:rPr lang="en-US" dirty="0"/>
              <a:t>: </a:t>
            </a:r>
            <a:r>
              <a:rPr lang="en-US" i="1" dirty="0"/>
              <a:t>á</a:t>
            </a:r>
            <a:r>
              <a:rPr lang="vi-VN" i="1" dirty="0"/>
              <a:t>nh sáng truyền từ môi trường có chiết suất lớn sang môi trường có chiết su</a:t>
            </a:r>
            <a:r>
              <a:rPr lang="en-US" i="1" dirty="0"/>
              <a:t>ấ</a:t>
            </a:r>
            <a:r>
              <a:rPr lang="vi-VN" i="1" dirty="0"/>
              <a:t>t nhỏ hơn</a:t>
            </a:r>
            <a:endParaRPr lang="en-US" i="1" dirty="0"/>
          </a:p>
          <a:p>
            <a:r>
              <a:rPr lang="en-US" dirty="0" err="1"/>
              <a:t>Trường</a:t>
            </a:r>
            <a:r>
              <a:rPr lang="en-US" dirty="0"/>
              <a:t> </a:t>
            </a:r>
            <a:r>
              <a:rPr lang="en-US" dirty="0" err="1"/>
              <a:t>hợp</a:t>
            </a:r>
            <a:r>
              <a:rPr lang="en-US" dirty="0"/>
              <a:t> </a:t>
            </a:r>
            <a:r>
              <a:rPr lang="en-US" dirty="0" err="1"/>
              <a:t>xảy</a:t>
            </a:r>
            <a:r>
              <a:rPr lang="en-US" dirty="0"/>
              <a:t> </a:t>
            </a:r>
            <a:r>
              <a:rPr lang="en-US" dirty="0" err="1"/>
              <a:t>ra</a:t>
            </a:r>
            <a:r>
              <a:rPr lang="en-US" dirty="0"/>
              <a:t> </a:t>
            </a:r>
            <a:r>
              <a:rPr lang="en-US" dirty="0" err="1"/>
              <a:t>phản</a:t>
            </a:r>
            <a:r>
              <a:rPr lang="en-US" dirty="0"/>
              <a:t> </a:t>
            </a:r>
            <a:r>
              <a:rPr lang="en-US" dirty="0" err="1"/>
              <a:t>xạ</a:t>
            </a:r>
            <a:r>
              <a:rPr lang="en-US" dirty="0"/>
              <a:t> </a:t>
            </a:r>
            <a:r>
              <a:rPr lang="en-US" dirty="0" err="1"/>
              <a:t>toàn</a:t>
            </a:r>
            <a:r>
              <a:rPr lang="en-US" dirty="0"/>
              <a:t> </a:t>
            </a:r>
            <a:r>
              <a:rPr lang="en-US" dirty="0" err="1"/>
              <a:t>phần</a:t>
            </a:r>
            <a:r>
              <a:rPr lang="en-US" dirty="0"/>
              <a:t>:</a:t>
            </a:r>
          </a:p>
          <a:p>
            <a:r>
              <a:rPr lang="vi-VN" dirty="0"/>
              <a:t>- Ánh sáng truyền từ nước sang không khí.</a:t>
            </a:r>
            <a:endParaRPr lang="en-US" dirty="0"/>
          </a:p>
          <a:p>
            <a:r>
              <a:rPr lang="vi-VN" dirty="0"/>
              <a:t>- Ánh sáng truyền từ thủy tinh sang nước.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randombar(horizontal)">
                                      <p:cBhvr>
                                        <p:cTn id="7"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2AB9536C-EDC9-454C-D774-B5AA19C321FE}"/>
              </a:ext>
            </a:extLst>
          </p:cNvPr>
          <p:cNvSpPr/>
          <p:nvPr/>
        </p:nvSpPr>
        <p:spPr>
          <a:xfrm>
            <a:off x="272576" y="1070028"/>
            <a:ext cx="8615088" cy="4005118"/>
          </a:xfrm>
          <a:prstGeom prst="roundRect">
            <a:avLst>
              <a:gd name="adj" fmla="val 11893"/>
            </a:avLst>
          </a:prstGeom>
          <a:solidFill>
            <a:srgbClr val="FFD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325;p40">
            <a:extLst>
              <a:ext uri="{FF2B5EF4-FFF2-40B4-BE49-F238E27FC236}">
                <a16:creationId xmlns:a16="http://schemas.microsoft.com/office/drawing/2014/main" id="{C523F9E0-0B42-4EAE-18D1-758056DC102D}"/>
              </a:ext>
            </a:extLst>
          </p:cNvPr>
          <p:cNvSpPr txBox="1">
            <a:spLocks noGrp="1"/>
          </p:cNvSpPr>
          <p:nvPr>
            <p:ph type="title"/>
          </p:nvPr>
        </p:nvSpPr>
        <p:spPr>
          <a:xfrm>
            <a:off x="3069818" y="515726"/>
            <a:ext cx="3004363" cy="572700"/>
          </a:xfrm>
          <a:prstGeom prst="rect">
            <a:avLst/>
          </a:prstGeom>
          <a:solidFill>
            <a:srgbClr val="FFC100"/>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chemeClr val="accent3"/>
                </a:solidFill>
              </a:rPr>
              <a:t>PHIẾU HỌC TẬP</a:t>
            </a:r>
          </a:p>
        </p:txBody>
      </p:sp>
      <p:sp>
        <p:nvSpPr>
          <p:cNvPr id="22" name="Google Shape;310;p38">
            <a:extLst>
              <a:ext uri="{FF2B5EF4-FFF2-40B4-BE49-F238E27FC236}">
                <a16:creationId xmlns:a16="http://schemas.microsoft.com/office/drawing/2014/main" id="{1BC7AB0C-BE9B-DB9B-D3D9-417B6D0F5533}"/>
              </a:ext>
            </a:extLst>
          </p:cNvPr>
          <p:cNvSpPr txBox="1">
            <a:spLocks/>
          </p:cNvSpPr>
          <p:nvPr/>
        </p:nvSpPr>
        <p:spPr>
          <a:xfrm>
            <a:off x="332441" y="1184742"/>
            <a:ext cx="8615088"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2000" b="1" dirty="0" err="1">
                <a:solidFill>
                  <a:srgbClr val="041B2D"/>
                </a:solidFill>
              </a:rPr>
              <a:t>Câu</a:t>
            </a:r>
            <a:r>
              <a:rPr lang="en-US" sz="2000" b="1" dirty="0">
                <a:solidFill>
                  <a:srgbClr val="041B2D"/>
                </a:solidFill>
              </a:rPr>
              <a:t> 1: </a:t>
            </a:r>
            <a:r>
              <a:rPr lang="en-US" sz="2000" dirty="0" err="1">
                <a:solidFill>
                  <a:srgbClr val="041B2D"/>
                </a:solidFill>
              </a:rPr>
              <a:t>Câu</a:t>
            </a:r>
            <a:r>
              <a:rPr lang="en-US" sz="2000" dirty="0">
                <a:solidFill>
                  <a:srgbClr val="041B2D"/>
                </a:solidFill>
              </a:rPr>
              <a:t> </a:t>
            </a:r>
            <a:r>
              <a:rPr lang="en-US" sz="2000" dirty="0" err="1">
                <a:solidFill>
                  <a:srgbClr val="041B2D"/>
                </a:solidFill>
              </a:rPr>
              <a:t>hỏi</a:t>
            </a:r>
            <a:r>
              <a:rPr lang="en-US" sz="2000" dirty="0">
                <a:solidFill>
                  <a:srgbClr val="041B2D"/>
                </a:solidFill>
              </a:rPr>
              <a:t> </a:t>
            </a:r>
            <a:r>
              <a:rPr lang="en-US" sz="2000" dirty="0" err="1">
                <a:solidFill>
                  <a:srgbClr val="041B2D"/>
                </a:solidFill>
              </a:rPr>
              <a:t>đầu</a:t>
            </a:r>
            <a:r>
              <a:rPr lang="en-US" sz="2000" dirty="0">
                <a:solidFill>
                  <a:srgbClr val="041B2D"/>
                </a:solidFill>
              </a:rPr>
              <a:t> </a:t>
            </a:r>
            <a:r>
              <a:rPr lang="en-US" sz="2000" dirty="0" err="1">
                <a:solidFill>
                  <a:srgbClr val="041B2D"/>
                </a:solidFill>
              </a:rPr>
              <a:t>bài</a:t>
            </a:r>
            <a:r>
              <a:rPr lang="en-US" sz="2000" dirty="0">
                <a:solidFill>
                  <a:srgbClr val="041B2D"/>
                </a:solidFill>
              </a:rPr>
              <a:t>: “</a:t>
            </a:r>
            <a:r>
              <a:rPr lang="vi-VN" sz="2000" dirty="0">
                <a:solidFill>
                  <a:srgbClr val="041B2D"/>
                </a:solidFill>
              </a:rPr>
              <a:t>Nếu ánh sáng truyền từ nước hoặc thuỷ tinh sang không khí thì có phải lúc nào ta cũng thấy tia khúc xạ?</a:t>
            </a:r>
            <a:r>
              <a:rPr lang="en-US" sz="2000" dirty="0">
                <a:solidFill>
                  <a:srgbClr val="041B2D"/>
                </a:solidFill>
              </a:rPr>
              <a:t>”</a:t>
            </a:r>
          </a:p>
        </p:txBody>
      </p:sp>
      <p:sp>
        <p:nvSpPr>
          <p:cNvPr id="24" name="Google Shape;310;p38">
            <a:extLst>
              <a:ext uri="{FF2B5EF4-FFF2-40B4-BE49-F238E27FC236}">
                <a16:creationId xmlns:a16="http://schemas.microsoft.com/office/drawing/2014/main" id="{CA0795DB-6765-D1CD-5B40-A47F6AA58F38}"/>
              </a:ext>
            </a:extLst>
          </p:cNvPr>
          <p:cNvSpPr txBox="1">
            <a:spLocks/>
          </p:cNvSpPr>
          <p:nvPr/>
        </p:nvSpPr>
        <p:spPr>
          <a:xfrm>
            <a:off x="332441" y="1913571"/>
            <a:ext cx="8538983" cy="5443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2000" b="1" dirty="0" err="1">
                <a:solidFill>
                  <a:srgbClr val="041B2D"/>
                </a:solidFill>
              </a:rPr>
              <a:t>Câu</a:t>
            </a:r>
            <a:r>
              <a:rPr lang="en-US" sz="2000" b="1" dirty="0">
                <a:solidFill>
                  <a:srgbClr val="041B2D"/>
                </a:solidFill>
              </a:rPr>
              <a:t> 2: </a:t>
            </a:r>
            <a:r>
              <a:rPr lang="en-US" sz="2000" dirty="0">
                <a:solidFill>
                  <a:srgbClr val="041B2D"/>
                </a:solidFill>
              </a:rPr>
              <a:t>H</a:t>
            </a:r>
            <a:r>
              <a:rPr lang="vi-VN" sz="2000" dirty="0">
                <a:solidFill>
                  <a:srgbClr val="041B2D"/>
                </a:solidFill>
              </a:rPr>
              <a:t>ãy tính góc tới hạn nếu ánh sáng truyền từ nước sang không khí</a:t>
            </a:r>
            <a:r>
              <a:rPr lang="en-US" sz="2000" dirty="0">
                <a:solidFill>
                  <a:srgbClr val="041B2D"/>
                </a:solidFill>
              </a:rPr>
              <a:t>.</a:t>
            </a:r>
            <a:r>
              <a:rPr lang="vi-VN" sz="2000" dirty="0">
                <a:solidFill>
                  <a:srgbClr val="041B2D"/>
                </a:solidFill>
              </a:rPr>
              <a:t> </a:t>
            </a:r>
            <a:endParaRPr lang="en-US" sz="2000" dirty="0">
              <a:solidFill>
                <a:srgbClr val="041B2D"/>
              </a:solidFill>
            </a:endParaRPr>
          </a:p>
        </p:txBody>
      </p:sp>
      <p:grpSp>
        <p:nvGrpSpPr>
          <p:cNvPr id="26" name="Group 25">
            <a:extLst>
              <a:ext uri="{FF2B5EF4-FFF2-40B4-BE49-F238E27FC236}">
                <a16:creationId xmlns:a16="http://schemas.microsoft.com/office/drawing/2014/main" id="{9D0036C0-9E9C-AE64-A8E9-95BDF543D361}"/>
              </a:ext>
            </a:extLst>
          </p:cNvPr>
          <p:cNvGrpSpPr/>
          <p:nvPr/>
        </p:nvGrpSpPr>
        <p:grpSpPr>
          <a:xfrm>
            <a:off x="0" y="68354"/>
            <a:ext cx="4915519" cy="443010"/>
            <a:chOff x="2392630" y="3324553"/>
            <a:chExt cx="6354529" cy="572700"/>
          </a:xfrm>
        </p:grpSpPr>
        <p:grpSp>
          <p:nvGrpSpPr>
            <p:cNvPr id="27" name="Google Shape;286;p36">
              <a:extLst>
                <a:ext uri="{FF2B5EF4-FFF2-40B4-BE49-F238E27FC236}">
                  <a16:creationId xmlns:a16="http://schemas.microsoft.com/office/drawing/2014/main" id="{D241D1C2-210F-5366-E54D-50F77CF35917}"/>
                </a:ext>
              </a:extLst>
            </p:cNvPr>
            <p:cNvGrpSpPr/>
            <p:nvPr/>
          </p:nvGrpSpPr>
          <p:grpSpPr>
            <a:xfrm rot="-5400000">
              <a:off x="2496563" y="3342446"/>
              <a:ext cx="323799" cy="531666"/>
              <a:chOff x="5741750" y="3809796"/>
              <a:chExt cx="674100" cy="1106709"/>
            </a:xfrm>
          </p:grpSpPr>
          <p:sp>
            <p:nvSpPr>
              <p:cNvPr id="29" name="Google Shape;287;p36">
                <a:extLst>
                  <a:ext uri="{FF2B5EF4-FFF2-40B4-BE49-F238E27FC236}">
                    <a16:creationId xmlns:a16="http://schemas.microsoft.com/office/drawing/2014/main" id="{0CA35361-DEF4-734E-AEFB-F2243BF9263F}"/>
                  </a:ext>
                </a:extLst>
              </p:cNvPr>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sp>
            <p:nvSpPr>
              <p:cNvPr id="30" name="Google Shape;288;p36">
                <a:extLst>
                  <a:ext uri="{FF2B5EF4-FFF2-40B4-BE49-F238E27FC236}">
                    <a16:creationId xmlns:a16="http://schemas.microsoft.com/office/drawing/2014/main" id="{F5CEBA60-66BD-9DAD-37A5-9A4C34A77F94}"/>
                  </a:ext>
                </a:extLst>
              </p:cNvPr>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grpSp>
        <p:sp>
          <p:nvSpPr>
            <p:cNvPr id="28" name="Google Shape;247;p34">
              <a:extLst>
                <a:ext uri="{FF2B5EF4-FFF2-40B4-BE49-F238E27FC236}">
                  <a16:creationId xmlns:a16="http://schemas.microsoft.com/office/drawing/2014/main" id="{F862916D-D308-A0A6-DE32-CCBC452837CA}"/>
                </a:ext>
              </a:extLst>
            </p:cNvPr>
            <p:cNvSpPr txBox="1">
              <a:spLocks/>
            </p:cNvSpPr>
            <p:nvPr/>
          </p:nvSpPr>
          <p:spPr>
            <a:xfrm>
              <a:off x="2924297" y="3324553"/>
              <a:ext cx="582286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Điều</a:t>
              </a:r>
              <a:r>
                <a:rPr lang="en-US" sz="1600" dirty="0"/>
                <a:t> </a:t>
              </a:r>
              <a:r>
                <a:rPr lang="en-US" sz="1600" dirty="0" err="1"/>
                <a:t>Kiện</a:t>
              </a:r>
              <a:r>
                <a:rPr lang="en-US" sz="1600" dirty="0"/>
                <a:t> </a:t>
              </a:r>
              <a:r>
                <a:rPr lang="en-US" sz="1600" dirty="0" err="1"/>
                <a:t>Xảy</a:t>
              </a:r>
              <a:r>
                <a:rPr lang="en-US" sz="1600" dirty="0"/>
                <a:t> Ra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sp>
        <p:nvSpPr>
          <p:cNvPr id="321" name="Google Shape;310;p38">
            <a:extLst>
              <a:ext uri="{FF2B5EF4-FFF2-40B4-BE49-F238E27FC236}">
                <a16:creationId xmlns:a16="http://schemas.microsoft.com/office/drawing/2014/main" id="{DB3D2365-9ED0-5806-D516-84A64E70A9B5}"/>
              </a:ext>
            </a:extLst>
          </p:cNvPr>
          <p:cNvSpPr txBox="1">
            <a:spLocks/>
          </p:cNvSpPr>
          <p:nvPr/>
        </p:nvSpPr>
        <p:spPr>
          <a:xfrm>
            <a:off x="332441" y="2418070"/>
            <a:ext cx="4366635" cy="1621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2000" b="1" dirty="0" err="1">
                <a:solidFill>
                  <a:srgbClr val="041B2D"/>
                </a:solidFill>
              </a:rPr>
              <a:t>Câu</a:t>
            </a:r>
            <a:r>
              <a:rPr lang="en-US" sz="2000" b="1" dirty="0">
                <a:solidFill>
                  <a:srgbClr val="041B2D"/>
                </a:solidFill>
              </a:rPr>
              <a:t> 3: </a:t>
            </a:r>
            <a:r>
              <a:rPr lang="vi-VN" sz="2000" dirty="0">
                <a:solidFill>
                  <a:srgbClr val="041B2D"/>
                </a:solidFill>
              </a:rPr>
              <a:t>Một lăng kính thuỷ tinh có tiết diện là tam giác vuông cân được đặt trong không khí. Cho biết góc tới hạn khi ánh sáng truyền từ thuỷ tinh sang không khí là 42°. Chiếu các tia sáng đến lăng kính như hình bên. Hãy tiếp tục vẽ đường đi của tia sáng.</a:t>
            </a:r>
            <a:endParaRPr lang="en-US" sz="2000" dirty="0">
              <a:solidFill>
                <a:srgbClr val="041B2D"/>
              </a:solidFill>
            </a:endParaRPr>
          </a:p>
        </p:txBody>
      </p:sp>
      <p:grpSp>
        <p:nvGrpSpPr>
          <p:cNvPr id="337" name="Group 336">
            <a:extLst>
              <a:ext uri="{FF2B5EF4-FFF2-40B4-BE49-F238E27FC236}">
                <a16:creationId xmlns:a16="http://schemas.microsoft.com/office/drawing/2014/main" id="{B55E9084-4B2C-1D12-E4ED-229DF518921D}"/>
              </a:ext>
            </a:extLst>
          </p:cNvPr>
          <p:cNvGrpSpPr/>
          <p:nvPr/>
        </p:nvGrpSpPr>
        <p:grpSpPr>
          <a:xfrm>
            <a:off x="4992352" y="2418070"/>
            <a:ext cx="1526658" cy="2537056"/>
            <a:chOff x="5266027" y="2907066"/>
            <a:chExt cx="1048063" cy="1741710"/>
          </a:xfrm>
        </p:grpSpPr>
        <p:sp>
          <p:nvSpPr>
            <p:cNvPr id="326" name="Right Triangle 325">
              <a:extLst>
                <a:ext uri="{FF2B5EF4-FFF2-40B4-BE49-F238E27FC236}">
                  <a16:creationId xmlns:a16="http://schemas.microsoft.com/office/drawing/2014/main" id="{11460D6F-D80D-067C-39AE-D19AD5D89A1E}"/>
                </a:ext>
              </a:extLst>
            </p:cNvPr>
            <p:cNvSpPr/>
            <p:nvPr/>
          </p:nvSpPr>
          <p:spPr>
            <a:xfrm>
              <a:off x="5266027" y="3375892"/>
              <a:ext cx="1048063" cy="935181"/>
            </a:xfrm>
            <a:prstGeom prst="rtTriangle">
              <a:avLst/>
            </a:prstGeom>
            <a:solidFill>
              <a:schemeClr val="accent4">
                <a:lumMod val="95000"/>
              </a:schemeClr>
            </a:solidFill>
            <a:ln w="19050">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xtBox 331">
              <a:extLst>
                <a:ext uri="{FF2B5EF4-FFF2-40B4-BE49-F238E27FC236}">
                  <a16:creationId xmlns:a16="http://schemas.microsoft.com/office/drawing/2014/main" id="{9376CBFC-38AC-6FA3-CEAC-3FC1CADA20DF}"/>
                </a:ext>
              </a:extLst>
            </p:cNvPr>
            <p:cNvSpPr txBox="1"/>
            <p:nvPr/>
          </p:nvSpPr>
          <p:spPr>
            <a:xfrm>
              <a:off x="5819779" y="2907066"/>
              <a:ext cx="256309" cy="307777"/>
            </a:xfrm>
            <a:prstGeom prst="rect">
              <a:avLst/>
            </a:prstGeom>
            <a:noFill/>
          </p:spPr>
          <p:txBody>
            <a:bodyPr wrap="square" rtlCol="0">
              <a:spAutoFit/>
            </a:bodyPr>
            <a:lstStyle/>
            <a:p>
              <a:r>
                <a:rPr lang="en-US" b="1" dirty="0"/>
                <a:t>S</a:t>
              </a:r>
            </a:p>
          </p:txBody>
        </p:sp>
        <p:sp>
          <p:nvSpPr>
            <p:cNvPr id="333" name="TextBox 332">
              <a:extLst>
                <a:ext uri="{FF2B5EF4-FFF2-40B4-BE49-F238E27FC236}">
                  <a16:creationId xmlns:a16="http://schemas.microsoft.com/office/drawing/2014/main" id="{397124BC-BFC9-9805-9FF0-81452E02C096}"/>
                </a:ext>
              </a:extLst>
            </p:cNvPr>
            <p:cNvSpPr txBox="1"/>
            <p:nvPr/>
          </p:nvSpPr>
          <p:spPr>
            <a:xfrm>
              <a:off x="5402515" y="3375892"/>
              <a:ext cx="256309" cy="307777"/>
            </a:xfrm>
            <a:prstGeom prst="rect">
              <a:avLst/>
            </a:prstGeom>
            <a:noFill/>
          </p:spPr>
          <p:txBody>
            <a:bodyPr wrap="square" rtlCol="0">
              <a:spAutoFit/>
            </a:bodyPr>
            <a:lstStyle/>
            <a:p>
              <a:r>
                <a:rPr lang="en-US" b="1" dirty="0"/>
                <a:t>I</a:t>
              </a:r>
            </a:p>
          </p:txBody>
        </p:sp>
        <p:sp>
          <p:nvSpPr>
            <p:cNvPr id="334" name="Rectangle 333">
              <a:extLst>
                <a:ext uri="{FF2B5EF4-FFF2-40B4-BE49-F238E27FC236}">
                  <a16:creationId xmlns:a16="http://schemas.microsoft.com/office/drawing/2014/main" id="{7B9CD122-97AF-11B0-03B2-AA58281FBF51}"/>
                </a:ext>
              </a:extLst>
            </p:cNvPr>
            <p:cNvSpPr/>
            <p:nvPr/>
          </p:nvSpPr>
          <p:spPr>
            <a:xfrm rot="2486234">
              <a:off x="5545729" y="3562833"/>
              <a:ext cx="81885" cy="76482"/>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330">
              <a:extLst>
                <a:ext uri="{FF2B5EF4-FFF2-40B4-BE49-F238E27FC236}">
                  <a16:creationId xmlns:a16="http://schemas.microsoft.com/office/drawing/2014/main" id="{132FE37A-F86B-2B24-6C47-7E1790C16EBF}"/>
                </a:ext>
              </a:extLst>
            </p:cNvPr>
            <p:cNvGrpSpPr/>
            <p:nvPr/>
          </p:nvGrpSpPr>
          <p:grpSpPr>
            <a:xfrm rot="21377511">
              <a:off x="5509173" y="3109900"/>
              <a:ext cx="475217" cy="473963"/>
              <a:chOff x="5198220" y="2708194"/>
              <a:chExt cx="475217" cy="473963"/>
            </a:xfrm>
          </p:grpSpPr>
          <p:cxnSp>
            <p:nvCxnSpPr>
              <p:cNvPr id="330" name="Straight Connector 329">
                <a:extLst>
                  <a:ext uri="{FF2B5EF4-FFF2-40B4-BE49-F238E27FC236}">
                    <a16:creationId xmlns:a16="http://schemas.microsoft.com/office/drawing/2014/main" id="{D05E8BA0-25FF-B199-DE14-651177A264D8}"/>
                  </a:ext>
                </a:extLst>
              </p:cNvPr>
              <p:cNvCxnSpPr/>
              <p:nvPr/>
            </p:nvCxnSpPr>
            <p:spPr>
              <a:xfrm flipH="1">
                <a:off x="5198220" y="2881326"/>
                <a:ext cx="300831" cy="3008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00CE16EB-3B82-D4D0-BBB4-4690E03E7693}"/>
                  </a:ext>
                </a:extLst>
              </p:cNvPr>
              <p:cNvCxnSpPr/>
              <p:nvPr/>
            </p:nvCxnSpPr>
            <p:spPr>
              <a:xfrm flipH="1">
                <a:off x="5348636" y="2708194"/>
                <a:ext cx="324801" cy="3248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35" name="TextBox 334">
              <a:extLst>
                <a:ext uri="{FF2B5EF4-FFF2-40B4-BE49-F238E27FC236}">
                  <a16:creationId xmlns:a16="http://schemas.microsoft.com/office/drawing/2014/main" id="{802D8849-F081-DE0E-DAC9-B9BF629C44E9}"/>
                </a:ext>
              </a:extLst>
            </p:cNvPr>
            <p:cNvSpPr txBox="1"/>
            <p:nvPr/>
          </p:nvSpPr>
          <p:spPr>
            <a:xfrm>
              <a:off x="5613586" y="4340999"/>
              <a:ext cx="352945" cy="307777"/>
            </a:xfrm>
            <a:prstGeom prst="rect">
              <a:avLst/>
            </a:prstGeom>
            <a:noFill/>
          </p:spPr>
          <p:txBody>
            <a:bodyPr wrap="square" rtlCol="0">
              <a:spAutoFit/>
            </a:bodyPr>
            <a:lstStyle/>
            <a:p>
              <a:r>
                <a:rPr lang="en-US" dirty="0"/>
                <a:t>a)</a:t>
              </a:r>
            </a:p>
          </p:txBody>
        </p:sp>
      </p:grpSp>
      <p:grpSp>
        <p:nvGrpSpPr>
          <p:cNvPr id="368" name="Group 367">
            <a:extLst>
              <a:ext uri="{FF2B5EF4-FFF2-40B4-BE49-F238E27FC236}">
                <a16:creationId xmlns:a16="http://schemas.microsoft.com/office/drawing/2014/main" id="{CF016116-8601-EFCF-214C-A1647A185B02}"/>
              </a:ext>
            </a:extLst>
          </p:cNvPr>
          <p:cNvGrpSpPr/>
          <p:nvPr/>
        </p:nvGrpSpPr>
        <p:grpSpPr>
          <a:xfrm>
            <a:off x="6503624" y="3114891"/>
            <a:ext cx="2307935" cy="1713597"/>
            <a:chOff x="6249329" y="3130964"/>
            <a:chExt cx="2307935" cy="1713597"/>
          </a:xfrm>
        </p:grpSpPr>
        <p:grpSp>
          <p:nvGrpSpPr>
            <p:cNvPr id="367" name="Group 366">
              <a:extLst>
                <a:ext uri="{FF2B5EF4-FFF2-40B4-BE49-F238E27FC236}">
                  <a16:creationId xmlns:a16="http://schemas.microsoft.com/office/drawing/2014/main" id="{9EEEB954-0534-E60A-ACF1-32652960C28F}"/>
                </a:ext>
              </a:extLst>
            </p:cNvPr>
            <p:cNvGrpSpPr/>
            <p:nvPr/>
          </p:nvGrpSpPr>
          <p:grpSpPr>
            <a:xfrm>
              <a:off x="6249329" y="3130964"/>
              <a:ext cx="2307935" cy="1362228"/>
              <a:chOff x="6249329" y="3130964"/>
              <a:chExt cx="2307935" cy="1362228"/>
            </a:xfrm>
          </p:grpSpPr>
          <p:sp>
            <p:nvSpPr>
              <p:cNvPr id="358" name="Right Triangle 357">
                <a:extLst>
                  <a:ext uri="{FF2B5EF4-FFF2-40B4-BE49-F238E27FC236}">
                    <a16:creationId xmlns:a16="http://schemas.microsoft.com/office/drawing/2014/main" id="{348417A3-46AB-06D4-E7FA-40B78B001D13}"/>
                  </a:ext>
                </a:extLst>
              </p:cNvPr>
              <p:cNvSpPr/>
              <p:nvPr/>
            </p:nvSpPr>
            <p:spPr>
              <a:xfrm>
                <a:off x="7030606" y="3130964"/>
                <a:ext cx="1526658" cy="1362228"/>
              </a:xfrm>
              <a:prstGeom prst="rtTriangle">
                <a:avLst/>
              </a:prstGeom>
              <a:solidFill>
                <a:schemeClr val="accent4">
                  <a:lumMod val="95000"/>
                </a:schemeClr>
              </a:solidFill>
              <a:ln w="19050">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extBox 358">
                <a:extLst>
                  <a:ext uri="{FF2B5EF4-FFF2-40B4-BE49-F238E27FC236}">
                    <a16:creationId xmlns:a16="http://schemas.microsoft.com/office/drawing/2014/main" id="{3BC312BE-B7DB-2FFB-611B-5A9F504BB370}"/>
                  </a:ext>
                </a:extLst>
              </p:cNvPr>
              <p:cNvSpPr txBox="1"/>
              <p:nvPr/>
            </p:nvSpPr>
            <p:spPr>
              <a:xfrm>
                <a:off x="6249329" y="3295725"/>
                <a:ext cx="373352" cy="448322"/>
              </a:xfrm>
              <a:prstGeom prst="rect">
                <a:avLst/>
              </a:prstGeom>
              <a:noFill/>
            </p:spPr>
            <p:txBody>
              <a:bodyPr wrap="square" rtlCol="0">
                <a:spAutoFit/>
              </a:bodyPr>
              <a:lstStyle/>
              <a:p>
                <a:r>
                  <a:rPr lang="en-US" b="1" dirty="0"/>
                  <a:t>S</a:t>
                </a:r>
              </a:p>
            </p:txBody>
          </p:sp>
          <p:sp>
            <p:nvSpPr>
              <p:cNvPr id="360" name="TextBox 359">
                <a:extLst>
                  <a:ext uri="{FF2B5EF4-FFF2-40B4-BE49-F238E27FC236}">
                    <a16:creationId xmlns:a16="http://schemas.microsoft.com/office/drawing/2014/main" id="{7CF08C32-F993-13F6-C160-4CEDA7C67D5F}"/>
                  </a:ext>
                </a:extLst>
              </p:cNvPr>
              <p:cNvSpPr txBox="1"/>
              <p:nvPr/>
            </p:nvSpPr>
            <p:spPr>
              <a:xfrm>
                <a:off x="6830468" y="3261362"/>
                <a:ext cx="373352" cy="448322"/>
              </a:xfrm>
              <a:prstGeom prst="rect">
                <a:avLst/>
              </a:prstGeom>
              <a:noFill/>
            </p:spPr>
            <p:txBody>
              <a:bodyPr wrap="square" rtlCol="0">
                <a:spAutoFit/>
              </a:bodyPr>
              <a:lstStyle/>
              <a:p>
                <a:r>
                  <a:rPr lang="en-US" b="1" dirty="0"/>
                  <a:t>I</a:t>
                </a:r>
              </a:p>
            </p:txBody>
          </p:sp>
          <p:sp>
            <p:nvSpPr>
              <p:cNvPr id="361" name="Rectangle 360">
                <a:extLst>
                  <a:ext uri="{FF2B5EF4-FFF2-40B4-BE49-F238E27FC236}">
                    <a16:creationId xmlns:a16="http://schemas.microsoft.com/office/drawing/2014/main" id="{30033DD5-D76D-5BC8-6EF3-B459823104B6}"/>
                  </a:ext>
                </a:extLst>
              </p:cNvPr>
              <p:cNvSpPr/>
              <p:nvPr/>
            </p:nvSpPr>
            <p:spPr>
              <a:xfrm rot="5400000">
                <a:off x="6911101" y="3549775"/>
                <a:ext cx="119278" cy="111407"/>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361">
                <a:extLst>
                  <a:ext uri="{FF2B5EF4-FFF2-40B4-BE49-F238E27FC236}">
                    <a16:creationId xmlns:a16="http://schemas.microsoft.com/office/drawing/2014/main" id="{8EF57ADE-ACB9-8A96-F5CA-89A3AAB24BC0}"/>
                  </a:ext>
                </a:extLst>
              </p:cNvPr>
              <p:cNvGrpSpPr/>
              <p:nvPr/>
            </p:nvGrpSpPr>
            <p:grpSpPr>
              <a:xfrm rot="13407027">
                <a:off x="6443941" y="3314889"/>
                <a:ext cx="542746" cy="343978"/>
                <a:chOff x="5198220" y="2881326"/>
                <a:chExt cx="474667" cy="300831"/>
              </a:xfrm>
            </p:grpSpPr>
            <p:cxnSp>
              <p:nvCxnSpPr>
                <p:cNvPr id="364" name="Straight Connector 363">
                  <a:extLst>
                    <a:ext uri="{FF2B5EF4-FFF2-40B4-BE49-F238E27FC236}">
                      <a16:creationId xmlns:a16="http://schemas.microsoft.com/office/drawing/2014/main" id="{55C79A4C-D908-99DD-04CE-0338B33047F8}"/>
                    </a:ext>
                  </a:extLst>
                </p:cNvPr>
                <p:cNvCxnSpPr/>
                <p:nvPr/>
              </p:nvCxnSpPr>
              <p:spPr>
                <a:xfrm flipH="1">
                  <a:off x="5198220" y="2881326"/>
                  <a:ext cx="300831" cy="3008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5" name="Straight Arrow Connector 364">
                  <a:extLst>
                    <a:ext uri="{FF2B5EF4-FFF2-40B4-BE49-F238E27FC236}">
                      <a16:creationId xmlns:a16="http://schemas.microsoft.com/office/drawing/2014/main" id="{066AAA31-5A99-5DC9-BB80-978F27311FD6}"/>
                    </a:ext>
                  </a:extLst>
                </p:cNvPr>
                <p:cNvCxnSpPr>
                  <a:cxnSpLocks/>
                </p:cNvCxnSpPr>
                <p:nvPr/>
              </p:nvCxnSpPr>
              <p:spPr>
                <a:xfrm rot="8192973" flipV="1">
                  <a:off x="5293061" y="2893521"/>
                  <a:ext cx="379826" cy="102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363" name="TextBox 362">
              <a:extLst>
                <a:ext uri="{FF2B5EF4-FFF2-40B4-BE49-F238E27FC236}">
                  <a16:creationId xmlns:a16="http://schemas.microsoft.com/office/drawing/2014/main" id="{F9090369-DEDD-BE4C-AFAF-47C62ABF93AD}"/>
                </a:ext>
              </a:extLst>
            </p:cNvPr>
            <p:cNvSpPr txBox="1"/>
            <p:nvPr/>
          </p:nvSpPr>
          <p:spPr>
            <a:xfrm>
              <a:off x="7536877" y="4536784"/>
              <a:ext cx="514116" cy="307777"/>
            </a:xfrm>
            <a:prstGeom prst="rect">
              <a:avLst/>
            </a:prstGeom>
            <a:noFill/>
          </p:spPr>
          <p:txBody>
            <a:bodyPr wrap="square" rtlCol="0">
              <a:spAutoFit/>
            </a:bodyPr>
            <a:lstStyle/>
            <a:p>
              <a:r>
                <a:rPr lang="en-US" dirty="0"/>
                <a:t>b)</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1"/>
                                        </p:tgtEl>
                                        <p:attrNameLst>
                                          <p:attrName>style.visibility</p:attrName>
                                        </p:attrNameLst>
                                      </p:cBhvr>
                                      <p:to>
                                        <p:strVal val="visible"/>
                                      </p:to>
                                    </p:set>
                                    <p:animEffect transition="in" filter="randombar(horizontal)">
                                      <p:cBhvr>
                                        <p:cTn id="17" dur="500"/>
                                        <p:tgtEl>
                                          <p:spTgt spid="321"/>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37"/>
                                        </p:tgtEl>
                                        <p:attrNameLst>
                                          <p:attrName>style.visibility</p:attrName>
                                        </p:attrNameLst>
                                      </p:cBhvr>
                                      <p:to>
                                        <p:strVal val="visible"/>
                                      </p:to>
                                    </p:set>
                                    <p:anim calcmode="lin" valueType="num">
                                      <p:cBhvr>
                                        <p:cTn id="21" dur="500" fill="hold"/>
                                        <p:tgtEl>
                                          <p:spTgt spid="337"/>
                                        </p:tgtEl>
                                        <p:attrNameLst>
                                          <p:attrName>ppt_w</p:attrName>
                                        </p:attrNameLst>
                                      </p:cBhvr>
                                      <p:tavLst>
                                        <p:tav tm="0">
                                          <p:val>
                                            <p:fltVal val="0"/>
                                          </p:val>
                                        </p:tav>
                                        <p:tav tm="100000">
                                          <p:val>
                                            <p:strVal val="#ppt_w"/>
                                          </p:val>
                                        </p:tav>
                                      </p:tavLst>
                                    </p:anim>
                                    <p:anim calcmode="lin" valueType="num">
                                      <p:cBhvr>
                                        <p:cTn id="22" dur="500" fill="hold"/>
                                        <p:tgtEl>
                                          <p:spTgt spid="337"/>
                                        </p:tgtEl>
                                        <p:attrNameLst>
                                          <p:attrName>ppt_h</p:attrName>
                                        </p:attrNameLst>
                                      </p:cBhvr>
                                      <p:tavLst>
                                        <p:tav tm="0">
                                          <p:val>
                                            <p:fltVal val="0"/>
                                          </p:val>
                                        </p:tav>
                                        <p:tav tm="100000">
                                          <p:val>
                                            <p:strVal val="#ppt_h"/>
                                          </p:val>
                                        </p:tav>
                                      </p:tavLst>
                                    </p:anim>
                                    <p:animEffect transition="in" filter="fade">
                                      <p:cBhvr>
                                        <p:cTn id="23" dur="500"/>
                                        <p:tgtEl>
                                          <p:spTgt spid="337"/>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68"/>
                                        </p:tgtEl>
                                        <p:attrNameLst>
                                          <p:attrName>style.visibility</p:attrName>
                                        </p:attrNameLst>
                                      </p:cBhvr>
                                      <p:to>
                                        <p:strVal val="visible"/>
                                      </p:to>
                                    </p:set>
                                    <p:anim calcmode="lin" valueType="num">
                                      <p:cBhvr>
                                        <p:cTn id="27" dur="500" fill="hold"/>
                                        <p:tgtEl>
                                          <p:spTgt spid="368"/>
                                        </p:tgtEl>
                                        <p:attrNameLst>
                                          <p:attrName>ppt_w</p:attrName>
                                        </p:attrNameLst>
                                      </p:cBhvr>
                                      <p:tavLst>
                                        <p:tav tm="0">
                                          <p:val>
                                            <p:fltVal val="0"/>
                                          </p:val>
                                        </p:tav>
                                        <p:tav tm="100000">
                                          <p:val>
                                            <p:strVal val="#ppt_w"/>
                                          </p:val>
                                        </p:tav>
                                      </p:tavLst>
                                    </p:anim>
                                    <p:anim calcmode="lin" valueType="num">
                                      <p:cBhvr>
                                        <p:cTn id="28" dur="500" fill="hold"/>
                                        <p:tgtEl>
                                          <p:spTgt spid="368"/>
                                        </p:tgtEl>
                                        <p:attrNameLst>
                                          <p:attrName>ppt_h</p:attrName>
                                        </p:attrNameLst>
                                      </p:cBhvr>
                                      <p:tavLst>
                                        <p:tav tm="0">
                                          <p:val>
                                            <p:fltVal val="0"/>
                                          </p:val>
                                        </p:tav>
                                        <p:tav tm="100000">
                                          <p:val>
                                            <p:strVal val="#ppt_h"/>
                                          </p:val>
                                        </p:tav>
                                      </p:tavLst>
                                    </p:anim>
                                    <p:animEffect transition="in" filter="fade">
                                      <p:cBhvr>
                                        <p:cTn id="29"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3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757">
            <a:alpha val="18000"/>
          </a:srgbClr>
        </a:solidFill>
        <a:effectLst/>
      </p:bgPr>
    </p:bg>
    <p:spTree>
      <p:nvGrpSpPr>
        <p:cNvPr id="1" name="Shape 397"/>
        <p:cNvGrpSpPr/>
        <p:nvPr/>
      </p:nvGrpSpPr>
      <p:grpSpPr>
        <a:xfrm>
          <a:off x="0" y="0"/>
          <a:ext cx="0" cy="0"/>
          <a:chOff x="0" y="0"/>
          <a:chExt cx="0" cy="0"/>
        </a:xfrm>
      </p:grpSpPr>
      <p:grpSp>
        <p:nvGrpSpPr>
          <p:cNvPr id="8" name="Group 7">
            <a:extLst>
              <a:ext uri="{FF2B5EF4-FFF2-40B4-BE49-F238E27FC236}">
                <a16:creationId xmlns:a16="http://schemas.microsoft.com/office/drawing/2014/main" id="{8681C0FA-5CB7-64E0-A9B7-08F60BFF7050}"/>
              </a:ext>
            </a:extLst>
          </p:cNvPr>
          <p:cNvGrpSpPr/>
          <p:nvPr/>
        </p:nvGrpSpPr>
        <p:grpSpPr>
          <a:xfrm>
            <a:off x="171450" y="223476"/>
            <a:ext cx="4915519" cy="443010"/>
            <a:chOff x="2392630" y="3324553"/>
            <a:chExt cx="6354529" cy="572700"/>
          </a:xfrm>
        </p:grpSpPr>
        <p:grpSp>
          <p:nvGrpSpPr>
            <p:cNvPr id="9" name="Google Shape;286;p36">
              <a:extLst>
                <a:ext uri="{FF2B5EF4-FFF2-40B4-BE49-F238E27FC236}">
                  <a16:creationId xmlns:a16="http://schemas.microsoft.com/office/drawing/2014/main" id="{5B7B6600-AD95-3D0D-441E-0EFC540AFAA8}"/>
                </a:ext>
              </a:extLst>
            </p:cNvPr>
            <p:cNvGrpSpPr/>
            <p:nvPr/>
          </p:nvGrpSpPr>
          <p:grpSpPr>
            <a:xfrm rot="-5400000">
              <a:off x="2496563" y="3342446"/>
              <a:ext cx="323799" cy="531666"/>
              <a:chOff x="5741750" y="3809796"/>
              <a:chExt cx="674100" cy="1106709"/>
            </a:xfrm>
          </p:grpSpPr>
          <p:sp>
            <p:nvSpPr>
              <p:cNvPr id="11" name="Google Shape;287;p36">
                <a:extLst>
                  <a:ext uri="{FF2B5EF4-FFF2-40B4-BE49-F238E27FC236}">
                    <a16:creationId xmlns:a16="http://schemas.microsoft.com/office/drawing/2014/main" id="{007399D0-AEF7-A068-A906-9DD008BB2E95}"/>
                  </a:ext>
                </a:extLst>
              </p:cNvPr>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sp>
            <p:nvSpPr>
              <p:cNvPr id="12" name="Google Shape;288;p36">
                <a:extLst>
                  <a:ext uri="{FF2B5EF4-FFF2-40B4-BE49-F238E27FC236}">
                    <a16:creationId xmlns:a16="http://schemas.microsoft.com/office/drawing/2014/main" id="{892FEFCD-D6F2-30ED-F428-4F2E67C9A44E}"/>
                  </a:ext>
                </a:extLst>
              </p:cNvPr>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grpSp>
        <p:sp>
          <p:nvSpPr>
            <p:cNvPr id="10" name="Google Shape;247;p34">
              <a:extLst>
                <a:ext uri="{FF2B5EF4-FFF2-40B4-BE49-F238E27FC236}">
                  <a16:creationId xmlns:a16="http://schemas.microsoft.com/office/drawing/2014/main" id="{DA4209E3-302F-567B-580E-3A49AF198E4A}"/>
                </a:ext>
              </a:extLst>
            </p:cNvPr>
            <p:cNvSpPr txBox="1">
              <a:spLocks/>
            </p:cNvSpPr>
            <p:nvPr/>
          </p:nvSpPr>
          <p:spPr>
            <a:xfrm>
              <a:off x="2924297" y="3324553"/>
              <a:ext cx="582286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Điều</a:t>
              </a:r>
              <a:r>
                <a:rPr lang="en-US" sz="1600" dirty="0"/>
                <a:t> </a:t>
              </a:r>
              <a:r>
                <a:rPr lang="en-US" sz="1600" dirty="0" err="1"/>
                <a:t>Kiện</a:t>
              </a:r>
              <a:r>
                <a:rPr lang="en-US" sz="1600" dirty="0"/>
                <a:t> </a:t>
              </a:r>
              <a:r>
                <a:rPr lang="en-US" sz="1600" dirty="0" err="1"/>
                <a:t>Xảy</a:t>
              </a:r>
              <a:r>
                <a:rPr lang="en-US" sz="1600" dirty="0"/>
                <a:t> Ra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mc:AlternateContent xmlns:mc="http://schemas.openxmlformats.org/markup-compatibility/2006" xmlns:a14="http://schemas.microsoft.com/office/drawing/2010/main">
        <mc:Choice Requires="a14">
          <p:sp>
            <p:nvSpPr>
              <p:cNvPr id="13" name="Google Shape;310;p38">
                <a:extLst>
                  <a:ext uri="{FF2B5EF4-FFF2-40B4-BE49-F238E27FC236}">
                    <a16:creationId xmlns:a16="http://schemas.microsoft.com/office/drawing/2014/main" id="{854C110E-F8C0-B5A0-606A-7D19E9158F00}"/>
                  </a:ext>
                </a:extLst>
              </p:cNvPr>
              <p:cNvSpPr txBox="1">
                <a:spLocks/>
              </p:cNvSpPr>
              <p:nvPr/>
            </p:nvSpPr>
            <p:spPr>
              <a:xfrm>
                <a:off x="264456" y="1146539"/>
                <a:ext cx="8615088" cy="10114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2200" b="1" dirty="0" err="1">
                    <a:solidFill>
                      <a:srgbClr val="041B2D"/>
                    </a:solidFill>
                  </a:rPr>
                  <a:t>Câu</a:t>
                </a:r>
                <a:r>
                  <a:rPr lang="en-US" sz="2200" b="1" dirty="0">
                    <a:solidFill>
                      <a:srgbClr val="041B2D"/>
                    </a:solidFill>
                  </a:rPr>
                  <a:t> 1: </a:t>
                </a:r>
                <a:r>
                  <a:rPr lang="vi-VN" sz="2200" dirty="0">
                    <a:solidFill>
                      <a:srgbClr val="041B2D"/>
                    </a:solidFill>
                  </a:rPr>
                  <a:t>Nếu ánh sáng truyền từ nước hoặc thủy tinh sang không kh</a:t>
                </a:r>
                <a:r>
                  <a:rPr lang="en-US" sz="2200" dirty="0">
                    <a:solidFill>
                      <a:srgbClr val="041B2D"/>
                    </a:solidFill>
                  </a:rPr>
                  <a:t>í</a:t>
                </a:r>
                <a:r>
                  <a:rPr lang="vi-VN" sz="2200" dirty="0">
                    <a:solidFill>
                      <a:srgbClr val="041B2D"/>
                    </a:solidFill>
                  </a:rPr>
                  <a:t> thì ta sẽ thấy tia khúc xạ khi góc tới i &lt; i</a:t>
                </a:r>
                <a:r>
                  <a:rPr lang="vi-VN" sz="2200" baseline="-25000" dirty="0">
                    <a:solidFill>
                      <a:srgbClr val="041B2D"/>
                    </a:solidFill>
                  </a:rPr>
                  <a:t>th</a:t>
                </a:r>
                <a:r>
                  <a:rPr lang="vi-VN" sz="2200" dirty="0">
                    <a:solidFill>
                      <a:srgbClr val="041B2D"/>
                    </a:solidFill>
                  </a:rPr>
                  <a:t> với </a:t>
                </a:r>
                <a:r>
                  <a:rPr lang="vi-VN" sz="2200" dirty="0"/>
                  <a:t>sin</a:t>
                </a:r>
                <a:r>
                  <a:rPr lang="en-US" sz="2200" dirty="0" err="1"/>
                  <a:t>i</a:t>
                </a:r>
                <a:r>
                  <a:rPr lang="en-US" sz="2200" baseline="-25000" dirty="0" err="1"/>
                  <a:t>th</a:t>
                </a:r>
                <a:r>
                  <a:rPr lang="en-US" sz="2200" dirty="0"/>
                  <a:t> = </a:t>
                </a:r>
                <a14:m>
                  <m:oMath xmlns:m="http://schemas.openxmlformats.org/officeDocument/2006/math">
                    <m:f>
                      <m:fPr>
                        <m:ctrlPr>
                          <a:rPr lang="en-US" sz="2200" i="1">
                            <a:latin typeface="Cambria Math" panose="02040503050406030204" pitchFamily="18" charset="0"/>
                          </a:rPr>
                        </m:ctrlPr>
                      </m:fPr>
                      <m:num>
                        <m:r>
                          <m:rPr>
                            <m:nor/>
                          </m:rPr>
                          <a:rPr lang="en-US" sz="2200" dirty="0"/>
                          <m:t>n</m:t>
                        </m:r>
                        <m:r>
                          <m:rPr>
                            <m:nor/>
                          </m:rPr>
                          <a:rPr lang="en-US" sz="2200" baseline="-25000" dirty="0"/>
                          <m:t>2</m:t>
                        </m:r>
                      </m:num>
                      <m:den>
                        <m:r>
                          <m:rPr>
                            <m:nor/>
                          </m:rPr>
                          <a:rPr lang="en-US" sz="2200" dirty="0"/>
                          <m:t>n</m:t>
                        </m:r>
                        <m:r>
                          <m:rPr>
                            <m:nor/>
                          </m:rPr>
                          <a:rPr lang="en-US" sz="2200" baseline="-25000" dirty="0"/>
                          <m:t>1</m:t>
                        </m:r>
                      </m:den>
                    </m:f>
                  </m:oMath>
                </a14:m>
                <a:r>
                  <a:rPr lang="vi-VN" sz="2200" dirty="0">
                    <a:solidFill>
                      <a:srgbClr val="041B2D"/>
                    </a:solidFill>
                  </a:rPr>
                  <a:t>.</a:t>
                </a:r>
                <a:endParaRPr lang="en-US" sz="2200" dirty="0">
                  <a:solidFill>
                    <a:srgbClr val="041B2D"/>
                  </a:solidFill>
                </a:endParaRPr>
              </a:p>
            </p:txBody>
          </p:sp>
        </mc:Choice>
        <mc:Fallback xmlns="">
          <p:sp>
            <p:nvSpPr>
              <p:cNvPr id="13" name="Google Shape;310;p38">
                <a:extLst>
                  <a:ext uri="{FF2B5EF4-FFF2-40B4-BE49-F238E27FC236}">
                    <a16:creationId xmlns:a16="http://schemas.microsoft.com/office/drawing/2014/main" id="{854C110E-F8C0-B5A0-606A-7D19E9158F00}"/>
                  </a:ext>
                </a:extLst>
              </p:cNvPr>
              <p:cNvSpPr txBox="1">
                <a:spLocks noRot="1" noChangeAspect="1" noMove="1" noResize="1" noEditPoints="1" noAdjustHandles="1" noChangeArrowheads="1" noChangeShapeType="1" noTextEdit="1"/>
              </p:cNvSpPr>
              <p:nvPr/>
            </p:nvSpPr>
            <p:spPr>
              <a:xfrm>
                <a:off x="264456" y="1146539"/>
                <a:ext cx="8615088" cy="1011451"/>
              </a:xfrm>
              <a:prstGeom prst="rect">
                <a:avLst/>
              </a:prstGeom>
              <a:blipFill>
                <a:blip r:embed="rId3"/>
                <a:stretch>
                  <a:fillRect l="-919" r="-566" b="-108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Google Shape;310;p38">
                <a:extLst>
                  <a:ext uri="{FF2B5EF4-FFF2-40B4-BE49-F238E27FC236}">
                    <a16:creationId xmlns:a16="http://schemas.microsoft.com/office/drawing/2014/main" id="{00E628FA-36B9-DE09-2C51-F9185274D09A}"/>
                  </a:ext>
                </a:extLst>
              </p:cNvPr>
              <p:cNvSpPr txBox="1">
                <a:spLocks/>
              </p:cNvSpPr>
              <p:nvPr/>
            </p:nvSpPr>
            <p:spPr>
              <a:xfrm>
                <a:off x="332213" y="2407745"/>
                <a:ext cx="8615088" cy="14621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nSpc>
                    <a:spcPct val="150000"/>
                  </a:lnSpc>
                </a:pPr>
                <a:r>
                  <a:rPr lang="en-US" sz="2200" b="1" dirty="0">
                    <a:solidFill>
                      <a:srgbClr val="041B2D"/>
                    </a:solidFill>
                  </a:rPr>
                  <a:t>Câu 2: </a:t>
                </a:r>
                <a:r>
                  <a:rPr lang="vi-VN" sz="2200" dirty="0">
                    <a:solidFill>
                      <a:srgbClr val="041B2D"/>
                    </a:solidFill>
                  </a:rPr>
                  <a:t>Góc tới hạn khi ánh sáng truyền từ nước sang không khí</a:t>
                </a:r>
                <a:r>
                  <a:rPr lang="en-US" sz="2200" dirty="0">
                    <a:solidFill>
                      <a:srgbClr val="041B2D"/>
                    </a:solidFill>
                  </a:rPr>
                  <a:t> l</a:t>
                </a:r>
                <a:r>
                  <a:rPr lang="vi-VN" sz="2200" dirty="0">
                    <a:solidFill>
                      <a:srgbClr val="041B2D"/>
                    </a:solidFill>
                  </a:rPr>
                  <a:t>à:</a:t>
                </a:r>
                <a:endParaRPr lang="en-US" sz="2200" dirty="0">
                  <a:solidFill>
                    <a:srgbClr val="041B2D"/>
                  </a:solidFill>
                </a:endParaRPr>
              </a:p>
              <a:p>
                <a:pPr marL="0" indent="0">
                  <a:lnSpc>
                    <a:spcPct val="150000"/>
                  </a:lnSpc>
                </a:pPr>
                <a:r>
                  <a:rPr lang="en-US" sz="2200" dirty="0"/>
                  <a:t>	</a:t>
                </a:r>
                <a:r>
                  <a:rPr lang="vi-VN" sz="2200" dirty="0"/>
                  <a:t>sin</a:t>
                </a:r>
                <a:r>
                  <a:rPr lang="en-US" sz="2200" dirty="0" err="1"/>
                  <a:t>i</a:t>
                </a:r>
                <a:r>
                  <a:rPr lang="en-US" sz="2200" baseline="-25000" dirty="0" err="1"/>
                  <a:t>th</a:t>
                </a:r>
                <a:r>
                  <a:rPr lang="en-US" sz="2200" dirty="0"/>
                  <a:t> = </a:t>
                </a:r>
                <a14:m>
                  <m:oMath xmlns:m="http://schemas.openxmlformats.org/officeDocument/2006/math">
                    <m:f>
                      <m:fPr>
                        <m:ctrlPr>
                          <a:rPr lang="en-US" sz="2200" i="1">
                            <a:latin typeface="Cambria Math" panose="02040503050406030204" pitchFamily="18" charset="0"/>
                          </a:rPr>
                        </m:ctrlPr>
                      </m:fPr>
                      <m:num>
                        <m:r>
                          <m:rPr>
                            <m:nor/>
                          </m:rPr>
                          <a:rPr lang="en-US" sz="2200" dirty="0"/>
                          <m:t>n</m:t>
                        </m:r>
                        <m:r>
                          <m:rPr>
                            <m:nor/>
                          </m:rPr>
                          <a:rPr lang="en-US" sz="2200" baseline="-25000" dirty="0"/>
                          <m:t>2</m:t>
                        </m:r>
                      </m:num>
                      <m:den>
                        <m:r>
                          <m:rPr>
                            <m:nor/>
                          </m:rPr>
                          <a:rPr lang="en-US" sz="2200" dirty="0"/>
                          <m:t>n</m:t>
                        </m:r>
                        <m:r>
                          <m:rPr>
                            <m:nor/>
                          </m:rPr>
                          <a:rPr lang="en-US" sz="2200" baseline="-25000" dirty="0"/>
                          <m:t>1</m:t>
                        </m:r>
                      </m:den>
                    </m:f>
                  </m:oMath>
                </a14:m>
                <a:r>
                  <a:rPr lang="en-US" sz="2200" dirty="0">
                    <a:solidFill>
                      <a:srgbClr val="041B2D"/>
                    </a:solidFill>
                  </a:rPr>
                  <a:t> = </a:t>
                </a:r>
                <a14:m>
                  <m:oMath xmlns:m="http://schemas.openxmlformats.org/officeDocument/2006/math">
                    <m:f>
                      <m:fPr>
                        <m:ctrlPr>
                          <a:rPr lang="en-US" sz="2200" i="1">
                            <a:latin typeface="Cambria Math" panose="02040503050406030204" pitchFamily="18" charset="0"/>
                          </a:rPr>
                        </m:ctrlPr>
                      </m:fPr>
                      <m:num>
                        <m:r>
                          <m:rPr>
                            <m:nor/>
                          </m:rPr>
                          <a:rPr lang="vi-VN" sz="2200" dirty="0">
                            <a:solidFill>
                              <a:srgbClr val="041B2D"/>
                            </a:solidFill>
                          </a:rPr>
                          <m:t>1</m:t>
                        </m:r>
                      </m:num>
                      <m:den>
                        <m:r>
                          <m:rPr>
                            <m:nor/>
                          </m:rPr>
                          <a:rPr lang="vi-VN" sz="2200" dirty="0">
                            <a:solidFill>
                              <a:srgbClr val="041B2D"/>
                            </a:solidFill>
                          </a:rPr>
                          <m:t>1,33</m:t>
                        </m:r>
                      </m:den>
                    </m:f>
                  </m:oMath>
                </a14:m>
                <a:r>
                  <a:rPr lang="en-US" sz="2200" dirty="0">
                    <a:solidFill>
                      <a:srgbClr val="041B2D"/>
                    </a:solidFill>
                  </a:rPr>
                  <a:t> = </a:t>
                </a:r>
                <a:r>
                  <a:rPr lang="vi-VN" sz="2200" dirty="0">
                    <a:solidFill>
                      <a:srgbClr val="041B2D"/>
                    </a:solidFill>
                  </a:rPr>
                  <a:t>0,75</a:t>
                </a:r>
                <a:endParaRPr lang="en-US" sz="2200" dirty="0">
                  <a:solidFill>
                    <a:srgbClr val="041B2D"/>
                  </a:solidFill>
                </a:endParaRPr>
              </a:p>
              <a:p>
                <a:pPr marL="0" indent="0">
                  <a:lnSpc>
                    <a:spcPct val="150000"/>
                  </a:lnSpc>
                </a:pPr>
                <a:r>
                  <a:rPr lang="en-US" sz="2200" dirty="0">
                    <a:solidFill>
                      <a:srgbClr val="041B2D"/>
                    </a:solidFill>
                  </a:rPr>
                  <a:t>	</a:t>
                </a:r>
                <a:r>
                  <a:rPr lang="en-US" sz="2200" dirty="0">
                    <a:solidFill>
                      <a:srgbClr val="041B2D"/>
                    </a:solidFill>
                    <a:latin typeface="#9Slide03 Arima Madurai Black" panose="00000A00000000000000" pitchFamily="2" charset="-93"/>
                    <a:cs typeface="#9Slide03 Arima Madurai Black" panose="00000A00000000000000" pitchFamily="2" charset="-93"/>
                  </a:rPr>
                  <a:t>→ </a:t>
                </a:r>
                <a:r>
                  <a:rPr lang="vi-VN" sz="2200" dirty="0">
                    <a:solidFill>
                      <a:srgbClr val="041B2D"/>
                    </a:solidFill>
                  </a:rPr>
                  <a:t>i</a:t>
                </a:r>
                <a:r>
                  <a:rPr lang="vi-VN" sz="2200" baseline="-25000" dirty="0">
                    <a:solidFill>
                      <a:srgbClr val="041B2D"/>
                    </a:solidFill>
                  </a:rPr>
                  <a:t>th</a:t>
                </a:r>
                <a:r>
                  <a:rPr lang="en-US" sz="2200" baseline="-25000" dirty="0">
                    <a:solidFill>
                      <a:srgbClr val="041B2D"/>
                    </a:solidFill>
                  </a:rPr>
                  <a:t> </a:t>
                </a:r>
                <a:r>
                  <a:rPr lang="vi-VN" sz="2200" dirty="0">
                    <a:solidFill>
                      <a:srgbClr val="041B2D"/>
                    </a:solidFill>
                  </a:rPr>
                  <a:t>=</a:t>
                </a:r>
                <a:r>
                  <a:rPr lang="en-US" sz="2200" dirty="0">
                    <a:solidFill>
                      <a:srgbClr val="041B2D"/>
                    </a:solidFill>
                  </a:rPr>
                  <a:t> </a:t>
                </a:r>
                <a:r>
                  <a:rPr lang="vi-VN" sz="2200" dirty="0">
                    <a:solidFill>
                      <a:srgbClr val="041B2D"/>
                    </a:solidFill>
                  </a:rPr>
                  <a:t>48,63</a:t>
                </a:r>
                <a:r>
                  <a:rPr lang="en-US" sz="2200" baseline="30000" dirty="0">
                    <a:solidFill>
                      <a:srgbClr val="041B2D"/>
                    </a:solidFill>
                  </a:rPr>
                  <a:t>o</a:t>
                </a:r>
                <a:endParaRPr lang="en-US" sz="2200" dirty="0">
                  <a:solidFill>
                    <a:srgbClr val="041B2D"/>
                  </a:solidFill>
                </a:endParaRPr>
              </a:p>
            </p:txBody>
          </p:sp>
        </mc:Choice>
        <mc:Fallback xmlns="">
          <p:sp>
            <p:nvSpPr>
              <p:cNvPr id="15" name="Google Shape;310;p38">
                <a:extLst>
                  <a:ext uri="{FF2B5EF4-FFF2-40B4-BE49-F238E27FC236}">
                    <a16:creationId xmlns:a16="http://schemas.microsoft.com/office/drawing/2014/main" id="{00E628FA-36B9-DE09-2C51-F9185274D09A}"/>
                  </a:ext>
                </a:extLst>
              </p:cNvPr>
              <p:cNvSpPr txBox="1">
                <a:spLocks noRot="1" noChangeAspect="1" noMove="1" noResize="1" noEditPoints="1" noAdjustHandles="1" noChangeArrowheads="1" noChangeShapeType="1" noTextEdit="1"/>
              </p:cNvSpPr>
              <p:nvPr/>
            </p:nvSpPr>
            <p:spPr>
              <a:xfrm>
                <a:off x="332213" y="2407745"/>
                <a:ext cx="8615088" cy="1462126"/>
              </a:xfrm>
              <a:prstGeom prst="rect">
                <a:avLst/>
              </a:prstGeom>
              <a:blipFill>
                <a:blip r:embed="rId4"/>
                <a:stretch>
                  <a:fillRect l="-919" b="-45833"/>
                </a:stretch>
              </a:blipFill>
              <a:ln>
                <a:no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757">
            <a:alpha val="18000"/>
          </a:srgbClr>
        </a:solidFill>
        <a:effectLst/>
      </p:bgPr>
    </p:bg>
    <p:spTree>
      <p:nvGrpSpPr>
        <p:cNvPr id="1" name="Shape 397"/>
        <p:cNvGrpSpPr/>
        <p:nvPr/>
      </p:nvGrpSpPr>
      <p:grpSpPr>
        <a:xfrm>
          <a:off x="0" y="0"/>
          <a:ext cx="0" cy="0"/>
          <a:chOff x="0" y="0"/>
          <a:chExt cx="0" cy="0"/>
        </a:xfrm>
      </p:grpSpPr>
      <p:grpSp>
        <p:nvGrpSpPr>
          <p:cNvPr id="8" name="Group 7">
            <a:extLst>
              <a:ext uri="{FF2B5EF4-FFF2-40B4-BE49-F238E27FC236}">
                <a16:creationId xmlns:a16="http://schemas.microsoft.com/office/drawing/2014/main" id="{8681C0FA-5CB7-64E0-A9B7-08F60BFF7050}"/>
              </a:ext>
            </a:extLst>
          </p:cNvPr>
          <p:cNvGrpSpPr/>
          <p:nvPr/>
        </p:nvGrpSpPr>
        <p:grpSpPr>
          <a:xfrm>
            <a:off x="171450" y="223476"/>
            <a:ext cx="4915519" cy="443010"/>
            <a:chOff x="2392630" y="3324553"/>
            <a:chExt cx="6354529" cy="572700"/>
          </a:xfrm>
        </p:grpSpPr>
        <p:grpSp>
          <p:nvGrpSpPr>
            <p:cNvPr id="9" name="Google Shape;286;p36">
              <a:extLst>
                <a:ext uri="{FF2B5EF4-FFF2-40B4-BE49-F238E27FC236}">
                  <a16:creationId xmlns:a16="http://schemas.microsoft.com/office/drawing/2014/main" id="{5B7B6600-AD95-3D0D-441E-0EFC540AFAA8}"/>
                </a:ext>
              </a:extLst>
            </p:cNvPr>
            <p:cNvGrpSpPr/>
            <p:nvPr/>
          </p:nvGrpSpPr>
          <p:grpSpPr>
            <a:xfrm rot="-5400000">
              <a:off x="2496563" y="3342446"/>
              <a:ext cx="323799" cy="531666"/>
              <a:chOff x="5741750" y="3809796"/>
              <a:chExt cx="674100" cy="1106709"/>
            </a:xfrm>
          </p:grpSpPr>
          <p:sp>
            <p:nvSpPr>
              <p:cNvPr id="11" name="Google Shape;287;p36">
                <a:extLst>
                  <a:ext uri="{FF2B5EF4-FFF2-40B4-BE49-F238E27FC236}">
                    <a16:creationId xmlns:a16="http://schemas.microsoft.com/office/drawing/2014/main" id="{007399D0-AEF7-A068-A906-9DD008BB2E95}"/>
                  </a:ext>
                </a:extLst>
              </p:cNvPr>
              <p:cNvSpPr/>
              <p:nvPr/>
            </p:nvSpPr>
            <p:spPr>
              <a:xfrm>
                <a:off x="5741750" y="4242405"/>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sp>
            <p:nvSpPr>
              <p:cNvPr id="12" name="Google Shape;288;p36">
                <a:extLst>
                  <a:ext uri="{FF2B5EF4-FFF2-40B4-BE49-F238E27FC236}">
                    <a16:creationId xmlns:a16="http://schemas.microsoft.com/office/drawing/2014/main" id="{892FEFCD-D6F2-30ED-F428-4F2E67C9A44E}"/>
                  </a:ext>
                </a:extLst>
              </p:cNvPr>
              <p:cNvSpPr/>
              <p:nvPr/>
            </p:nvSpPr>
            <p:spPr>
              <a:xfrm>
                <a:off x="5741750" y="3809796"/>
                <a:ext cx="674100" cy="674100"/>
              </a:xfrm>
              <a:prstGeom prst="pie">
                <a:avLst>
                  <a:gd name="adj1" fmla="val 0"/>
                  <a:gd name="adj2" fmla="val 10772809"/>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100">
                  <a:latin typeface="Lato"/>
                  <a:ea typeface="Lato"/>
                  <a:cs typeface="Lato"/>
                  <a:sym typeface="Lato"/>
                </a:endParaRPr>
              </a:p>
            </p:txBody>
          </p:sp>
        </p:grpSp>
        <p:sp>
          <p:nvSpPr>
            <p:cNvPr id="10" name="Google Shape;247;p34">
              <a:extLst>
                <a:ext uri="{FF2B5EF4-FFF2-40B4-BE49-F238E27FC236}">
                  <a16:creationId xmlns:a16="http://schemas.microsoft.com/office/drawing/2014/main" id="{DA4209E3-302F-567B-580E-3A49AF198E4A}"/>
                </a:ext>
              </a:extLst>
            </p:cNvPr>
            <p:cNvSpPr txBox="1">
              <a:spLocks/>
            </p:cNvSpPr>
            <p:nvPr/>
          </p:nvSpPr>
          <p:spPr>
            <a:xfrm>
              <a:off x="2924297" y="3324553"/>
              <a:ext cx="582286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Điều</a:t>
              </a:r>
              <a:r>
                <a:rPr lang="en-US" sz="1600" dirty="0"/>
                <a:t> </a:t>
              </a:r>
              <a:r>
                <a:rPr lang="en-US" sz="1600" dirty="0" err="1"/>
                <a:t>Kiện</a:t>
              </a:r>
              <a:r>
                <a:rPr lang="en-US" sz="1600" dirty="0"/>
                <a:t> </a:t>
              </a:r>
              <a:r>
                <a:rPr lang="en-US" sz="1600" dirty="0" err="1"/>
                <a:t>Xảy</a:t>
              </a:r>
              <a:r>
                <a:rPr lang="en-US" sz="1600" dirty="0"/>
                <a:t> Ra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sp>
        <p:nvSpPr>
          <p:cNvPr id="13" name="Google Shape;310;p38">
            <a:extLst>
              <a:ext uri="{FF2B5EF4-FFF2-40B4-BE49-F238E27FC236}">
                <a16:creationId xmlns:a16="http://schemas.microsoft.com/office/drawing/2014/main" id="{854C110E-F8C0-B5A0-606A-7D19E9158F00}"/>
              </a:ext>
            </a:extLst>
          </p:cNvPr>
          <p:cNvSpPr txBox="1">
            <a:spLocks/>
          </p:cNvSpPr>
          <p:nvPr/>
        </p:nvSpPr>
        <p:spPr>
          <a:xfrm>
            <a:off x="264456" y="771903"/>
            <a:ext cx="8615088" cy="625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2200" b="1" dirty="0" err="1">
                <a:solidFill>
                  <a:srgbClr val="041B2D"/>
                </a:solidFill>
              </a:rPr>
              <a:t>Câu</a:t>
            </a:r>
            <a:r>
              <a:rPr lang="en-US" sz="2200" b="1" dirty="0">
                <a:solidFill>
                  <a:srgbClr val="041B2D"/>
                </a:solidFill>
              </a:rPr>
              <a:t> 3:</a:t>
            </a:r>
            <a:endParaRPr lang="en-US" sz="2200" dirty="0">
              <a:solidFill>
                <a:srgbClr val="041B2D"/>
              </a:solidFill>
            </a:endParaRPr>
          </a:p>
        </p:txBody>
      </p:sp>
      <p:grpSp>
        <p:nvGrpSpPr>
          <p:cNvPr id="2" name="Group 1">
            <a:extLst>
              <a:ext uri="{FF2B5EF4-FFF2-40B4-BE49-F238E27FC236}">
                <a16:creationId xmlns:a16="http://schemas.microsoft.com/office/drawing/2014/main" id="{9F9F4860-BBFF-B026-4DBE-06A43F72DCA1}"/>
              </a:ext>
            </a:extLst>
          </p:cNvPr>
          <p:cNvGrpSpPr/>
          <p:nvPr/>
        </p:nvGrpSpPr>
        <p:grpSpPr>
          <a:xfrm>
            <a:off x="958643" y="1081417"/>
            <a:ext cx="2616762" cy="4062083"/>
            <a:chOff x="5266027" y="3021834"/>
            <a:chExt cx="1048063" cy="1626942"/>
          </a:xfrm>
        </p:grpSpPr>
        <p:sp>
          <p:nvSpPr>
            <p:cNvPr id="3" name="Right Triangle 2">
              <a:extLst>
                <a:ext uri="{FF2B5EF4-FFF2-40B4-BE49-F238E27FC236}">
                  <a16:creationId xmlns:a16="http://schemas.microsoft.com/office/drawing/2014/main" id="{12B276E7-45B9-6BCC-1C5E-671090ED2051}"/>
                </a:ext>
              </a:extLst>
            </p:cNvPr>
            <p:cNvSpPr/>
            <p:nvPr/>
          </p:nvSpPr>
          <p:spPr>
            <a:xfrm>
              <a:off x="5266027" y="3375892"/>
              <a:ext cx="1048063" cy="935181"/>
            </a:xfrm>
            <a:prstGeom prst="rtTriangle">
              <a:avLst/>
            </a:prstGeom>
            <a:solidFill>
              <a:schemeClr val="accent4">
                <a:lumMod val="95000"/>
              </a:schemeClr>
            </a:solidFill>
            <a:ln w="28575">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3A1BB5-6489-860C-F889-38E35E01A68D}"/>
                </a:ext>
              </a:extLst>
            </p:cNvPr>
            <p:cNvSpPr txBox="1"/>
            <p:nvPr/>
          </p:nvSpPr>
          <p:spPr>
            <a:xfrm>
              <a:off x="5835948" y="3021834"/>
              <a:ext cx="256309" cy="135597"/>
            </a:xfrm>
            <a:prstGeom prst="rect">
              <a:avLst/>
            </a:prstGeom>
            <a:noFill/>
          </p:spPr>
          <p:txBody>
            <a:bodyPr wrap="square" rtlCol="0">
              <a:spAutoFit/>
            </a:bodyPr>
            <a:lstStyle/>
            <a:p>
              <a:r>
                <a:rPr lang="en-US" sz="1600" b="1" dirty="0"/>
                <a:t>S</a:t>
              </a:r>
            </a:p>
          </p:txBody>
        </p:sp>
        <p:sp>
          <p:nvSpPr>
            <p:cNvPr id="5" name="TextBox 4">
              <a:extLst>
                <a:ext uri="{FF2B5EF4-FFF2-40B4-BE49-F238E27FC236}">
                  <a16:creationId xmlns:a16="http://schemas.microsoft.com/office/drawing/2014/main" id="{9F13AFF1-84AE-29D1-D0E7-87ABF996E2CC}"/>
                </a:ext>
              </a:extLst>
            </p:cNvPr>
            <p:cNvSpPr txBox="1"/>
            <p:nvPr/>
          </p:nvSpPr>
          <p:spPr>
            <a:xfrm>
              <a:off x="5458517" y="3448098"/>
              <a:ext cx="256309" cy="135597"/>
            </a:xfrm>
            <a:prstGeom prst="rect">
              <a:avLst/>
            </a:prstGeom>
            <a:noFill/>
          </p:spPr>
          <p:txBody>
            <a:bodyPr wrap="square" rtlCol="0">
              <a:spAutoFit/>
            </a:bodyPr>
            <a:lstStyle/>
            <a:p>
              <a:r>
                <a:rPr lang="en-US" sz="1600" b="1" dirty="0"/>
                <a:t>I</a:t>
              </a:r>
            </a:p>
          </p:txBody>
        </p:sp>
        <p:sp>
          <p:nvSpPr>
            <p:cNvPr id="6" name="Rectangle 5">
              <a:extLst>
                <a:ext uri="{FF2B5EF4-FFF2-40B4-BE49-F238E27FC236}">
                  <a16:creationId xmlns:a16="http://schemas.microsoft.com/office/drawing/2014/main" id="{FF597E07-7DD8-60FC-C7AF-E182491F835C}"/>
                </a:ext>
              </a:extLst>
            </p:cNvPr>
            <p:cNvSpPr/>
            <p:nvPr/>
          </p:nvSpPr>
          <p:spPr>
            <a:xfrm rot="2486234">
              <a:off x="5532296" y="3567031"/>
              <a:ext cx="81885" cy="76482"/>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2DF7A200-F878-A1EA-9421-7317E2B89346}"/>
                </a:ext>
              </a:extLst>
            </p:cNvPr>
            <p:cNvGrpSpPr/>
            <p:nvPr/>
          </p:nvGrpSpPr>
          <p:grpSpPr>
            <a:xfrm rot="21377511">
              <a:off x="5509173" y="3116438"/>
              <a:ext cx="475219" cy="473963"/>
              <a:chOff x="5197796" y="2714720"/>
              <a:chExt cx="475219" cy="473963"/>
            </a:xfrm>
          </p:grpSpPr>
          <p:cxnSp>
            <p:nvCxnSpPr>
              <p:cNvPr id="16" name="Straight Connector 15">
                <a:extLst>
                  <a:ext uri="{FF2B5EF4-FFF2-40B4-BE49-F238E27FC236}">
                    <a16:creationId xmlns:a16="http://schemas.microsoft.com/office/drawing/2014/main" id="{5B1D3990-82E3-A55E-2A15-17AD6D936E84}"/>
                  </a:ext>
                </a:extLst>
              </p:cNvPr>
              <p:cNvCxnSpPr/>
              <p:nvPr/>
            </p:nvCxnSpPr>
            <p:spPr>
              <a:xfrm flipH="1">
                <a:off x="5197796" y="2887852"/>
                <a:ext cx="300831" cy="3008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068873C-98B9-A504-722C-EA68BF544D2E}"/>
                  </a:ext>
                </a:extLst>
              </p:cNvPr>
              <p:cNvCxnSpPr/>
              <p:nvPr/>
            </p:nvCxnSpPr>
            <p:spPr>
              <a:xfrm flipH="1">
                <a:off x="5348214" y="2714720"/>
                <a:ext cx="324801" cy="324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8E3B0F72-94F9-E526-AFF5-8D81E30F763B}"/>
                </a:ext>
              </a:extLst>
            </p:cNvPr>
            <p:cNvSpPr txBox="1"/>
            <p:nvPr/>
          </p:nvSpPr>
          <p:spPr>
            <a:xfrm>
              <a:off x="5613586" y="4340999"/>
              <a:ext cx="352945" cy="307777"/>
            </a:xfrm>
            <a:prstGeom prst="rect">
              <a:avLst/>
            </a:prstGeom>
            <a:noFill/>
          </p:spPr>
          <p:txBody>
            <a:bodyPr wrap="square" rtlCol="0">
              <a:spAutoFit/>
            </a:bodyPr>
            <a:lstStyle/>
            <a:p>
              <a:r>
                <a:rPr lang="en-US" dirty="0"/>
                <a:t>a)</a:t>
              </a:r>
            </a:p>
          </p:txBody>
        </p:sp>
      </p:grpSp>
      <p:grpSp>
        <p:nvGrpSpPr>
          <p:cNvPr id="18" name="Group 17">
            <a:extLst>
              <a:ext uri="{FF2B5EF4-FFF2-40B4-BE49-F238E27FC236}">
                <a16:creationId xmlns:a16="http://schemas.microsoft.com/office/drawing/2014/main" id="{F40B1B4C-72CA-60FC-FBC7-7A9F6909D8C2}"/>
              </a:ext>
            </a:extLst>
          </p:cNvPr>
          <p:cNvGrpSpPr/>
          <p:nvPr/>
        </p:nvGrpSpPr>
        <p:grpSpPr>
          <a:xfrm>
            <a:off x="4344579" y="1567594"/>
            <a:ext cx="4653127" cy="3502892"/>
            <a:chOff x="6280978" y="3130964"/>
            <a:chExt cx="2276286" cy="1713597"/>
          </a:xfrm>
        </p:grpSpPr>
        <p:grpSp>
          <p:nvGrpSpPr>
            <p:cNvPr id="19" name="Group 18">
              <a:extLst>
                <a:ext uri="{FF2B5EF4-FFF2-40B4-BE49-F238E27FC236}">
                  <a16:creationId xmlns:a16="http://schemas.microsoft.com/office/drawing/2014/main" id="{36FC1BFF-E6DF-F9A0-ACA3-3762089DEC88}"/>
                </a:ext>
              </a:extLst>
            </p:cNvPr>
            <p:cNvGrpSpPr/>
            <p:nvPr/>
          </p:nvGrpSpPr>
          <p:grpSpPr>
            <a:xfrm>
              <a:off x="6280978" y="3130964"/>
              <a:ext cx="2276286" cy="1362228"/>
              <a:chOff x="6280978" y="3130964"/>
              <a:chExt cx="2276286" cy="1362228"/>
            </a:xfrm>
          </p:grpSpPr>
          <p:sp>
            <p:nvSpPr>
              <p:cNvPr id="21" name="Right Triangle 20">
                <a:extLst>
                  <a:ext uri="{FF2B5EF4-FFF2-40B4-BE49-F238E27FC236}">
                    <a16:creationId xmlns:a16="http://schemas.microsoft.com/office/drawing/2014/main" id="{1733BA58-B5C8-ECD0-6198-5A21880442B3}"/>
                  </a:ext>
                </a:extLst>
              </p:cNvPr>
              <p:cNvSpPr/>
              <p:nvPr/>
            </p:nvSpPr>
            <p:spPr>
              <a:xfrm>
                <a:off x="7030606" y="3130964"/>
                <a:ext cx="1526658" cy="1362228"/>
              </a:xfrm>
              <a:prstGeom prst="rtTriangle">
                <a:avLst/>
              </a:prstGeom>
              <a:solidFill>
                <a:schemeClr val="accent4">
                  <a:lumMod val="95000"/>
                </a:schemeClr>
              </a:solidFill>
              <a:ln w="19050">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C5BB137-5AA9-5F06-76A9-63C52723E6A1}"/>
                  </a:ext>
                </a:extLst>
              </p:cNvPr>
              <p:cNvSpPr txBox="1"/>
              <p:nvPr/>
            </p:nvSpPr>
            <p:spPr>
              <a:xfrm>
                <a:off x="6280978" y="3344593"/>
                <a:ext cx="373352" cy="165619"/>
              </a:xfrm>
              <a:prstGeom prst="rect">
                <a:avLst/>
              </a:prstGeom>
              <a:noFill/>
            </p:spPr>
            <p:txBody>
              <a:bodyPr wrap="square" rtlCol="0">
                <a:spAutoFit/>
              </a:bodyPr>
              <a:lstStyle/>
              <a:p>
                <a:r>
                  <a:rPr lang="en-US" sz="1600" b="1" dirty="0"/>
                  <a:t>S</a:t>
                </a:r>
              </a:p>
            </p:txBody>
          </p:sp>
          <p:sp>
            <p:nvSpPr>
              <p:cNvPr id="23" name="TextBox 22">
                <a:extLst>
                  <a:ext uri="{FF2B5EF4-FFF2-40B4-BE49-F238E27FC236}">
                    <a16:creationId xmlns:a16="http://schemas.microsoft.com/office/drawing/2014/main" id="{7E9BBFAB-D47B-FF48-CC5C-8B4ABE47C9E8}"/>
                  </a:ext>
                </a:extLst>
              </p:cNvPr>
              <p:cNvSpPr txBox="1"/>
              <p:nvPr/>
            </p:nvSpPr>
            <p:spPr>
              <a:xfrm>
                <a:off x="6910422" y="3361924"/>
                <a:ext cx="373352" cy="165619"/>
              </a:xfrm>
              <a:prstGeom prst="rect">
                <a:avLst/>
              </a:prstGeom>
              <a:noFill/>
            </p:spPr>
            <p:txBody>
              <a:bodyPr wrap="square" rtlCol="0">
                <a:spAutoFit/>
              </a:bodyPr>
              <a:lstStyle/>
              <a:p>
                <a:r>
                  <a:rPr lang="en-US" sz="1600" b="1" dirty="0"/>
                  <a:t>I</a:t>
                </a:r>
              </a:p>
            </p:txBody>
          </p:sp>
          <p:sp>
            <p:nvSpPr>
              <p:cNvPr id="24" name="Rectangle 23">
                <a:extLst>
                  <a:ext uri="{FF2B5EF4-FFF2-40B4-BE49-F238E27FC236}">
                    <a16:creationId xmlns:a16="http://schemas.microsoft.com/office/drawing/2014/main" id="{454D5BC3-24DF-7165-4BC8-FC93FCCCF9BF}"/>
                  </a:ext>
                </a:extLst>
              </p:cNvPr>
              <p:cNvSpPr/>
              <p:nvPr/>
            </p:nvSpPr>
            <p:spPr>
              <a:xfrm rot="5400000">
                <a:off x="6911101" y="3549775"/>
                <a:ext cx="119278" cy="111407"/>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269A1C8-654D-F4D1-6237-340C240CEFA8}"/>
                  </a:ext>
                </a:extLst>
              </p:cNvPr>
              <p:cNvGrpSpPr/>
              <p:nvPr/>
            </p:nvGrpSpPr>
            <p:grpSpPr>
              <a:xfrm rot="13407027">
                <a:off x="6443941" y="3314889"/>
                <a:ext cx="542746" cy="343978"/>
                <a:chOff x="5198220" y="2881326"/>
                <a:chExt cx="474667" cy="300831"/>
              </a:xfrm>
            </p:grpSpPr>
            <p:cxnSp>
              <p:nvCxnSpPr>
                <p:cNvPr id="26" name="Straight Connector 25">
                  <a:extLst>
                    <a:ext uri="{FF2B5EF4-FFF2-40B4-BE49-F238E27FC236}">
                      <a16:creationId xmlns:a16="http://schemas.microsoft.com/office/drawing/2014/main" id="{9D896BE8-B339-689C-74C7-E45E098F9710}"/>
                    </a:ext>
                  </a:extLst>
                </p:cNvPr>
                <p:cNvCxnSpPr/>
                <p:nvPr/>
              </p:nvCxnSpPr>
              <p:spPr>
                <a:xfrm flipH="1">
                  <a:off x="5198220" y="2881326"/>
                  <a:ext cx="300831" cy="3008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0B9BD3-2EC2-7C07-E24A-6C84A508B677}"/>
                    </a:ext>
                  </a:extLst>
                </p:cNvPr>
                <p:cNvCxnSpPr>
                  <a:cxnSpLocks/>
                </p:cNvCxnSpPr>
                <p:nvPr/>
              </p:nvCxnSpPr>
              <p:spPr>
                <a:xfrm rot="8192973" flipV="1">
                  <a:off x="5293061" y="2893521"/>
                  <a:ext cx="379826" cy="102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sp>
          <p:nvSpPr>
            <p:cNvPr id="20" name="TextBox 19">
              <a:extLst>
                <a:ext uri="{FF2B5EF4-FFF2-40B4-BE49-F238E27FC236}">
                  <a16:creationId xmlns:a16="http://schemas.microsoft.com/office/drawing/2014/main" id="{00E299DC-A40E-699A-ADB4-6E5ABE137302}"/>
                </a:ext>
              </a:extLst>
            </p:cNvPr>
            <p:cNvSpPr txBox="1"/>
            <p:nvPr/>
          </p:nvSpPr>
          <p:spPr>
            <a:xfrm>
              <a:off x="7536877" y="4536784"/>
              <a:ext cx="514116" cy="307777"/>
            </a:xfrm>
            <a:prstGeom prst="rect">
              <a:avLst/>
            </a:prstGeom>
            <a:noFill/>
          </p:spPr>
          <p:txBody>
            <a:bodyPr wrap="square" rtlCol="0">
              <a:spAutoFit/>
            </a:bodyPr>
            <a:lstStyle/>
            <a:p>
              <a:r>
                <a:rPr lang="en-US" dirty="0"/>
                <a:t>b)</a:t>
              </a:r>
            </a:p>
          </p:txBody>
        </p:sp>
      </p:grpSp>
      <p:grpSp>
        <p:nvGrpSpPr>
          <p:cNvPr id="30" name="Group 29">
            <a:extLst>
              <a:ext uri="{FF2B5EF4-FFF2-40B4-BE49-F238E27FC236}">
                <a16:creationId xmlns:a16="http://schemas.microsoft.com/office/drawing/2014/main" id="{EC91A7B4-FCB5-8535-3FFB-74B6D4826DF3}"/>
              </a:ext>
            </a:extLst>
          </p:cNvPr>
          <p:cNvGrpSpPr/>
          <p:nvPr/>
        </p:nvGrpSpPr>
        <p:grpSpPr>
          <a:xfrm>
            <a:off x="958643" y="2557886"/>
            <a:ext cx="659089" cy="687005"/>
            <a:chOff x="1732554" y="1458265"/>
            <a:chExt cx="1159638" cy="1208754"/>
          </a:xfrm>
        </p:grpSpPr>
        <p:cxnSp>
          <p:nvCxnSpPr>
            <p:cNvPr id="28" name="Straight Connector 27">
              <a:extLst>
                <a:ext uri="{FF2B5EF4-FFF2-40B4-BE49-F238E27FC236}">
                  <a16:creationId xmlns:a16="http://schemas.microsoft.com/office/drawing/2014/main" id="{57D1AC9C-EC06-15AF-BC07-E5DF83DBB792}"/>
                </a:ext>
              </a:extLst>
            </p:cNvPr>
            <p:cNvCxnSpPr/>
            <p:nvPr/>
          </p:nvCxnSpPr>
          <p:spPr>
            <a:xfrm rot="21377511" flipH="1">
              <a:off x="1732554" y="1915916"/>
              <a:ext cx="751103" cy="751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1EC4E09-8833-0AB1-B0B4-2AA99874EA4F}"/>
                </a:ext>
              </a:extLst>
            </p:cNvPr>
            <p:cNvCxnSpPr/>
            <p:nvPr/>
          </p:nvCxnSpPr>
          <p:spPr>
            <a:xfrm rot="21377511" flipH="1">
              <a:off x="2081242" y="1458265"/>
              <a:ext cx="810950" cy="8109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45FC2389-E528-4153-E284-6378D78329FA}"/>
              </a:ext>
            </a:extLst>
          </p:cNvPr>
          <p:cNvCxnSpPr>
            <a:cxnSpLocks/>
          </p:cNvCxnSpPr>
          <p:nvPr/>
        </p:nvCxnSpPr>
        <p:spPr>
          <a:xfrm rot="16200000">
            <a:off x="1162616" y="2864214"/>
            <a:ext cx="0" cy="78807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D1018948-452C-C231-2914-E00E7D323362}"/>
              </a:ext>
            </a:extLst>
          </p:cNvPr>
          <p:cNvGrpSpPr/>
          <p:nvPr/>
        </p:nvGrpSpPr>
        <p:grpSpPr>
          <a:xfrm rot="16200000">
            <a:off x="998888" y="3202210"/>
            <a:ext cx="1071358" cy="1160170"/>
            <a:chOff x="1732554" y="1589837"/>
            <a:chExt cx="994723" cy="1077182"/>
          </a:xfrm>
        </p:grpSpPr>
        <p:cxnSp>
          <p:nvCxnSpPr>
            <p:cNvPr id="34" name="Straight Connector 33">
              <a:extLst>
                <a:ext uri="{FF2B5EF4-FFF2-40B4-BE49-F238E27FC236}">
                  <a16:creationId xmlns:a16="http://schemas.microsoft.com/office/drawing/2014/main" id="{72D77956-1292-37BD-1209-AB6DEDE2DE78}"/>
                </a:ext>
              </a:extLst>
            </p:cNvPr>
            <p:cNvCxnSpPr/>
            <p:nvPr/>
          </p:nvCxnSpPr>
          <p:spPr>
            <a:xfrm rot="21377511" flipH="1">
              <a:off x="1732554" y="1915916"/>
              <a:ext cx="751103" cy="751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ACD868C-32B8-D13D-C68C-259620355708}"/>
                </a:ext>
              </a:extLst>
            </p:cNvPr>
            <p:cNvCxnSpPr>
              <a:cxnSpLocks/>
            </p:cNvCxnSpPr>
            <p:nvPr/>
          </p:nvCxnSpPr>
          <p:spPr>
            <a:xfrm rot="5400000">
              <a:off x="2065419" y="1632732"/>
              <a:ext cx="704754" cy="618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CC724A1F-B7E9-6309-FE04-BB508732E5A0}"/>
              </a:ext>
            </a:extLst>
          </p:cNvPr>
          <p:cNvGrpSpPr/>
          <p:nvPr/>
        </p:nvGrpSpPr>
        <p:grpSpPr>
          <a:xfrm rot="19207865">
            <a:off x="5936246" y="2719380"/>
            <a:ext cx="1651123" cy="1781590"/>
            <a:chOff x="1732554" y="1663570"/>
            <a:chExt cx="929966" cy="1003449"/>
          </a:xfrm>
        </p:grpSpPr>
        <p:cxnSp>
          <p:nvCxnSpPr>
            <p:cNvPr id="38" name="Straight Connector 37">
              <a:extLst>
                <a:ext uri="{FF2B5EF4-FFF2-40B4-BE49-F238E27FC236}">
                  <a16:creationId xmlns:a16="http://schemas.microsoft.com/office/drawing/2014/main" id="{2F2606A8-D8BB-43E1-40D8-C9271EEBEAE1}"/>
                </a:ext>
              </a:extLst>
            </p:cNvPr>
            <p:cNvCxnSpPr/>
            <p:nvPr/>
          </p:nvCxnSpPr>
          <p:spPr>
            <a:xfrm rot="21377511" flipH="1">
              <a:off x="1732554" y="1915916"/>
              <a:ext cx="751103" cy="751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5CECCDD-41DF-B97F-DD47-580F2A4253E5}"/>
                </a:ext>
              </a:extLst>
            </p:cNvPr>
            <p:cNvCxnSpPr>
              <a:cxnSpLocks/>
            </p:cNvCxnSpPr>
            <p:nvPr/>
          </p:nvCxnSpPr>
          <p:spPr>
            <a:xfrm flipH="1">
              <a:off x="2108315" y="1663570"/>
              <a:ext cx="554205" cy="631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B8A8A733-0455-8555-95FC-DC6D5A073645}"/>
              </a:ext>
            </a:extLst>
          </p:cNvPr>
          <p:cNvCxnSpPr>
            <a:cxnSpLocks/>
          </p:cNvCxnSpPr>
          <p:nvPr/>
        </p:nvCxnSpPr>
        <p:spPr>
          <a:xfrm rot="10800000">
            <a:off x="2144535" y="3796005"/>
            <a:ext cx="0" cy="78807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CCDA6E2-E8E7-5374-CB0C-D1F8EEBF7984}"/>
              </a:ext>
            </a:extLst>
          </p:cNvPr>
          <p:cNvGrpSpPr/>
          <p:nvPr/>
        </p:nvGrpSpPr>
        <p:grpSpPr>
          <a:xfrm rot="10800000">
            <a:off x="2132147" y="3596811"/>
            <a:ext cx="659089" cy="687005"/>
            <a:chOff x="1732554" y="1458265"/>
            <a:chExt cx="1159638" cy="1208754"/>
          </a:xfrm>
        </p:grpSpPr>
        <p:cxnSp>
          <p:nvCxnSpPr>
            <p:cNvPr id="43" name="Straight Connector 42">
              <a:extLst>
                <a:ext uri="{FF2B5EF4-FFF2-40B4-BE49-F238E27FC236}">
                  <a16:creationId xmlns:a16="http://schemas.microsoft.com/office/drawing/2014/main" id="{C45DA66E-02D7-F56B-6D4E-B87AB2DEC796}"/>
                </a:ext>
              </a:extLst>
            </p:cNvPr>
            <p:cNvCxnSpPr/>
            <p:nvPr/>
          </p:nvCxnSpPr>
          <p:spPr>
            <a:xfrm rot="21377511" flipH="1">
              <a:off x="1732554" y="1915916"/>
              <a:ext cx="751103" cy="751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01F3E90-7A5B-5339-4589-C8B3AF7013FC}"/>
                </a:ext>
              </a:extLst>
            </p:cNvPr>
            <p:cNvCxnSpPr/>
            <p:nvPr/>
          </p:nvCxnSpPr>
          <p:spPr>
            <a:xfrm rot="21377511" flipH="1">
              <a:off x="2081242" y="1458265"/>
              <a:ext cx="810950" cy="8109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DAC67E65-6685-2A83-2AFF-213681BB0387}"/>
              </a:ext>
            </a:extLst>
          </p:cNvPr>
          <p:cNvGrpSpPr/>
          <p:nvPr/>
        </p:nvGrpSpPr>
        <p:grpSpPr>
          <a:xfrm rot="10800000">
            <a:off x="2752309" y="2892934"/>
            <a:ext cx="659089" cy="687005"/>
            <a:chOff x="1732554" y="1458265"/>
            <a:chExt cx="1159638" cy="1208754"/>
          </a:xfrm>
        </p:grpSpPr>
        <p:cxnSp>
          <p:nvCxnSpPr>
            <p:cNvPr id="46" name="Straight Connector 45">
              <a:extLst>
                <a:ext uri="{FF2B5EF4-FFF2-40B4-BE49-F238E27FC236}">
                  <a16:creationId xmlns:a16="http://schemas.microsoft.com/office/drawing/2014/main" id="{0B71D232-DAAE-4297-280F-6B249DE073B1}"/>
                </a:ext>
              </a:extLst>
            </p:cNvPr>
            <p:cNvCxnSpPr/>
            <p:nvPr/>
          </p:nvCxnSpPr>
          <p:spPr>
            <a:xfrm rot="21377511" flipH="1">
              <a:off x="1732554" y="1915916"/>
              <a:ext cx="751103" cy="751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8ACBF26-D24A-4AD7-8C13-69D52484A47A}"/>
                </a:ext>
              </a:extLst>
            </p:cNvPr>
            <p:cNvCxnSpPr/>
            <p:nvPr/>
          </p:nvCxnSpPr>
          <p:spPr>
            <a:xfrm rot="21377511" flipH="1">
              <a:off x="2081242" y="1458265"/>
              <a:ext cx="810950" cy="8109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F60FF373-FF0B-9EAB-D6F1-7B2498B57800}"/>
              </a:ext>
            </a:extLst>
          </p:cNvPr>
          <p:cNvGrpSpPr/>
          <p:nvPr/>
        </p:nvGrpSpPr>
        <p:grpSpPr>
          <a:xfrm rot="13695354">
            <a:off x="6002309" y="2072170"/>
            <a:ext cx="659089" cy="687005"/>
            <a:chOff x="1732554" y="1458265"/>
            <a:chExt cx="1159638" cy="1208754"/>
          </a:xfrm>
        </p:grpSpPr>
        <p:cxnSp>
          <p:nvCxnSpPr>
            <p:cNvPr id="49" name="Straight Connector 48">
              <a:extLst>
                <a:ext uri="{FF2B5EF4-FFF2-40B4-BE49-F238E27FC236}">
                  <a16:creationId xmlns:a16="http://schemas.microsoft.com/office/drawing/2014/main" id="{F8519898-F9DA-B5B4-2411-DA0CC8179E48}"/>
                </a:ext>
              </a:extLst>
            </p:cNvPr>
            <p:cNvCxnSpPr/>
            <p:nvPr/>
          </p:nvCxnSpPr>
          <p:spPr>
            <a:xfrm rot="21377511" flipH="1">
              <a:off x="1732554" y="1915916"/>
              <a:ext cx="751103" cy="751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97E8698-463D-05F0-A946-0CB0F93758A9}"/>
                </a:ext>
              </a:extLst>
            </p:cNvPr>
            <p:cNvCxnSpPr/>
            <p:nvPr/>
          </p:nvCxnSpPr>
          <p:spPr>
            <a:xfrm rot="21377511" flipH="1">
              <a:off x="2081242" y="1458265"/>
              <a:ext cx="810950" cy="8109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65EC6054-8EC0-4CA8-F710-E15488587606}"/>
              </a:ext>
            </a:extLst>
          </p:cNvPr>
          <p:cNvCxnSpPr>
            <a:cxnSpLocks/>
          </p:cNvCxnSpPr>
          <p:nvPr/>
        </p:nvCxnSpPr>
        <p:spPr>
          <a:xfrm flipV="1">
            <a:off x="6414286" y="2250044"/>
            <a:ext cx="572431" cy="57508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5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up)">
                                      <p:cBhvr>
                                        <p:cTn id="34" dur="500"/>
                                        <p:tgtEl>
                                          <p:spTgt spid="36"/>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up)">
                                      <p:cBhvr>
                                        <p:cTn id="51" dur="500"/>
                                        <p:tgtEl>
                                          <p:spTgt spid="48"/>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childTnLst>
                          </p:cTn>
                        </p:par>
                        <p:par>
                          <p:cTn id="56" fill="hold">
                            <p:stCondLst>
                              <p:cond delay="1000"/>
                            </p:stCondLst>
                            <p:childTnLst>
                              <p:par>
                                <p:cTn id="57" presetID="22" presetClass="entr" presetSubtype="1"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up)">
                                      <p:cBhvr>
                                        <p:cTn id="5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7170" name="Picture 2" descr="Cáp quang trong suốt 3M - Clear Fiber">
            <a:extLst>
              <a:ext uri="{FF2B5EF4-FFF2-40B4-BE49-F238E27FC236}">
                <a16:creationId xmlns:a16="http://schemas.microsoft.com/office/drawing/2014/main" id="{FB08B3DC-F3F1-E2A4-299C-087DBAE3E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97"/>
          <a:stretch/>
        </p:blipFill>
        <p:spPr bwMode="auto">
          <a:xfrm rot="16200000">
            <a:off x="4806228" y="821943"/>
            <a:ext cx="5178448" cy="3497101"/>
          </a:xfrm>
          <a:prstGeom prst="rect">
            <a:avLst/>
          </a:prstGeom>
          <a:noFill/>
          <a:extLst>
            <a:ext uri="{909E8E84-426E-40DD-AFC4-6F175D3DCCD1}">
              <a14:hiddenFill xmlns:a14="http://schemas.microsoft.com/office/drawing/2010/main">
                <a:solidFill>
                  <a:srgbClr val="FFFFFF"/>
                </a:solidFill>
              </a14:hiddenFill>
            </a:ext>
          </a:extLst>
        </p:spPr>
      </p:pic>
      <p:pic>
        <p:nvPicPr>
          <p:cNvPr id="316" name="Google Shape;316;p39"/>
          <p:cNvPicPr preferRelativeResize="0"/>
          <p:nvPr/>
        </p:nvPicPr>
        <p:blipFill rotWithShape="1">
          <a:blip r:embed="rId4">
            <a:alphaModFix/>
          </a:blip>
          <a:srcRect l="52074" t="8305" r="4935" b="27111"/>
          <a:stretch/>
        </p:blipFill>
        <p:spPr>
          <a:xfrm rot="10800000">
            <a:off x="3348752" y="2209474"/>
            <a:ext cx="2298148" cy="2936577"/>
          </a:xfrm>
          <a:prstGeom prst="rect">
            <a:avLst/>
          </a:prstGeom>
          <a:noFill/>
          <a:ln>
            <a:noFill/>
          </a:ln>
        </p:spPr>
      </p:pic>
      <p:sp>
        <p:nvSpPr>
          <p:cNvPr id="318" name="Google Shape;318;p39"/>
          <p:cNvSpPr txBox="1">
            <a:spLocks noGrp="1"/>
          </p:cNvSpPr>
          <p:nvPr>
            <p:ph type="title"/>
          </p:nvPr>
        </p:nvSpPr>
        <p:spPr>
          <a:xfrm>
            <a:off x="254694" y="208755"/>
            <a:ext cx="4926900" cy="66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CÁP QUANG</a:t>
            </a:r>
            <a:endParaRPr dirty="0"/>
          </a:p>
        </p:txBody>
      </p:sp>
      <p:sp>
        <p:nvSpPr>
          <p:cNvPr id="319" name="Google Shape;319;p39"/>
          <p:cNvSpPr txBox="1">
            <a:spLocks noGrp="1"/>
          </p:cNvSpPr>
          <p:nvPr>
            <p:ph type="subTitle" idx="1"/>
          </p:nvPr>
        </p:nvSpPr>
        <p:spPr>
          <a:xfrm>
            <a:off x="254693" y="773643"/>
            <a:ext cx="4926900" cy="1102969"/>
          </a:xfrm>
          <a:prstGeom prst="rect">
            <a:avLst/>
          </a:prstGeom>
          <a:noFill/>
          <a:ln>
            <a:noFill/>
          </a:ln>
        </p:spPr>
        <p:txBody>
          <a:bodyPr spcFirstLastPara="1" wrap="square" lIns="91425" tIns="91425" rIns="91425" bIns="91425" anchor="t" anchorCtr="0">
            <a:noAutofit/>
          </a:bodyPr>
          <a:lstStyle/>
          <a:p>
            <a:pPr marL="0" indent="0">
              <a:lnSpc>
                <a:spcPct val="130000"/>
              </a:lnSpc>
              <a:buNone/>
            </a:pPr>
            <a:r>
              <a:rPr lang="en-US" sz="1800" dirty="0">
                <a:sym typeface="Arial"/>
              </a:rPr>
              <a:t>D</a:t>
            </a:r>
            <a:r>
              <a:rPr lang="vi-VN" sz="1800" dirty="0">
                <a:sym typeface="Arial"/>
              </a:rPr>
              <a:t>ùng để tru</a:t>
            </a:r>
            <a:r>
              <a:rPr lang="en-US" sz="1800" dirty="0" err="1">
                <a:sym typeface="Arial"/>
              </a:rPr>
              <a:t>yề</a:t>
            </a:r>
            <a:r>
              <a:rPr lang="vi-VN" sz="1800" dirty="0">
                <a:sym typeface="Arial"/>
              </a:rPr>
              <a:t>n tín hiệu ánh sáng, ứng dụng trong thông tin li</a:t>
            </a:r>
            <a:r>
              <a:rPr lang="en-US" sz="1800" dirty="0">
                <a:sym typeface="Arial"/>
              </a:rPr>
              <a:t>ê</a:t>
            </a:r>
            <a:r>
              <a:rPr lang="vi-VN" sz="1800" dirty="0">
                <a:sym typeface="Arial"/>
              </a:rPr>
              <a:t>n lạc, </a:t>
            </a:r>
            <a:r>
              <a:rPr lang="en-US" sz="1800" dirty="0">
                <a:sym typeface="Arial"/>
              </a:rPr>
              <a:t>y</a:t>
            </a:r>
            <a:r>
              <a:rPr lang="vi-VN" sz="1800" dirty="0">
                <a:sym typeface="Arial"/>
              </a:rPr>
              <a:t> học,... </a:t>
            </a:r>
            <a:endParaRPr lang="en-US" sz="1800" dirty="0">
              <a:sym typeface="Arial"/>
            </a:endParaRPr>
          </a:p>
        </p:txBody>
      </p:sp>
      <p:sp>
        <p:nvSpPr>
          <p:cNvPr id="320" name="Google Shape;320;p39"/>
          <p:cNvSpPr/>
          <p:nvPr/>
        </p:nvSpPr>
        <p:spPr>
          <a:xfrm flipH="1">
            <a:off x="5342176" y="539505"/>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8" name="Google Shape;319;p39">
            <a:extLst>
              <a:ext uri="{FF2B5EF4-FFF2-40B4-BE49-F238E27FC236}">
                <a16:creationId xmlns:a16="http://schemas.microsoft.com/office/drawing/2014/main" id="{3FDE5FF7-475F-E6F3-EE1A-FE2F8CB3BD22}"/>
              </a:ext>
            </a:extLst>
          </p:cNvPr>
          <p:cNvSpPr txBox="1">
            <a:spLocks/>
          </p:cNvSpPr>
          <p:nvPr/>
        </p:nvSpPr>
        <p:spPr>
          <a:xfrm>
            <a:off x="254692" y="1640474"/>
            <a:ext cx="4926900" cy="19213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15000"/>
              </a:lnSpc>
              <a:spcBef>
                <a:spcPts val="0"/>
              </a:spcBef>
              <a:spcAft>
                <a:spcPts val="0"/>
              </a:spcAft>
              <a:buClr>
                <a:srgbClr val="E76A28"/>
              </a:buClr>
              <a:buSzPts val="1400"/>
              <a:buFont typeface="DM Sans"/>
              <a:buChar char="○"/>
              <a:defRPr sz="1400" b="0"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rgbClr val="E76A28"/>
              </a:buClr>
              <a:buSzPts val="1400"/>
              <a:buFont typeface="DM Sans"/>
              <a:buChar char="■"/>
              <a:defRPr sz="1400" b="0"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rgbClr val="E76A28"/>
              </a:buClr>
              <a:buSzPts val="1400"/>
              <a:buFont typeface="DM Sans"/>
              <a:buChar char="●"/>
              <a:defRPr sz="1400" b="0"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rgbClr val="E76A28"/>
              </a:buClr>
              <a:buSzPts val="1400"/>
              <a:buFont typeface="DM Sans"/>
              <a:buChar char="○"/>
              <a:defRPr sz="1400" b="0"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rgbClr val="999999"/>
              </a:buClr>
              <a:buSzPts val="1400"/>
              <a:buFont typeface="DM Sans"/>
              <a:buChar char="■"/>
              <a:defRPr sz="1400" b="0"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rgbClr val="999999"/>
              </a:buClr>
              <a:buSzPts val="1400"/>
              <a:buFont typeface="DM Sans"/>
              <a:buChar char="●"/>
              <a:defRPr sz="1400" b="0"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rgbClr val="999999"/>
              </a:buClr>
              <a:buSzPts val="1400"/>
              <a:buFont typeface="DM Sans"/>
              <a:buChar char="○"/>
              <a:defRPr sz="1400" b="0"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rgbClr val="999999"/>
              </a:buClr>
              <a:buSzPts val="1400"/>
              <a:buFont typeface="DM Sans"/>
              <a:buChar char="■"/>
              <a:defRPr sz="1400" b="0" i="0" u="none" strike="noStrike" cap="none">
                <a:solidFill>
                  <a:schemeClr val="dk1"/>
                </a:solidFill>
                <a:latin typeface="DM Sans"/>
                <a:ea typeface="DM Sans"/>
                <a:cs typeface="DM Sans"/>
                <a:sym typeface="DM Sans"/>
              </a:defRPr>
            </a:lvl9pPr>
          </a:lstStyle>
          <a:p>
            <a:pPr marL="0" indent="0">
              <a:lnSpc>
                <a:spcPct val="130000"/>
              </a:lnSpc>
              <a:buFont typeface="DM Sans"/>
              <a:buNone/>
            </a:pPr>
            <a:r>
              <a:rPr lang="en-US" sz="1800" dirty="0" err="1">
                <a:sym typeface="Arial"/>
              </a:rPr>
              <a:t>Gồm</a:t>
            </a:r>
            <a:r>
              <a:rPr lang="en-US" sz="1800" dirty="0">
                <a:sym typeface="Arial"/>
              </a:rPr>
              <a:t> </a:t>
            </a:r>
            <a:r>
              <a:rPr lang="vi-VN" sz="1800" dirty="0">
                <a:sym typeface="Arial"/>
              </a:rPr>
              <a:t>một bó sợi quang. Mỗi </a:t>
            </a:r>
            <a:r>
              <a:rPr lang="en-US" sz="1800" dirty="0" err="1">
                <a:sym typeface="Arial"/>
              </a:rPr>
              <a:t>sợi</a:t>
            </a:r>
            <a:r>
              <a:rPr lang="vi-VN" sz="1800" dirty="0">
                <a:sym typeface="Arial"/>
              </a:rPr>
              <a:t> quang có lõi làm bằng Ihuỷ linh hoặc ch</a:t>
            </a:r>
            <a:r>
              <a:rPr lang="en-US" sz="1800" dirty="0" err="1">
                <a:sym typeface="Arial"/>
              </a:rPr>
              <a:t>ất</a:t>
            </a:r>
            <a:r>
              <a:rPr lang="vi-VN" sz="1800" dirty="0">
                <a:sym typeface="Arial"/>
              </a:rPr>
              <a:t> dẻo Irong suố</a:t>
            </a:r>
            <a:r>
              <a:rPr lang="en-US" sz="1800" dirty="0">
                <a:sym typeface="Arial"/>
              </a:rPr>
              <a:t>t</a:t>
            </a:r>
            <a:r>
              <a:rPr lang="vi-VN" sz="1800" dirty="0">
                <a:sym typeface="Arial"/>
              </a:rPr>
              <a:t> được bao quanh bằng lớp vò có chiết suất nhỏ hơn ph</a:t>
            </a:r>
            <a:r>
              <a:rPr lang="en-US" sz="1800" dirty="0">
                <a:sym typeface="Arial"/>
              </a:rPr>
              <a:t>ầ</a:t>
            </a:r>
            <a:r>
              <a:rPr lang="vi-VN" sz="1800" dirty="0">
                <a:sym typeface="Arial"/>
              </a:rPr>
              <a:t>n lõi</a:t>
            </a:r>
          </a:p>
        </p:txBody>
      </p:sp>
      <p:sp>
        <p:nvSpPr>
          <p:cNvPr id="9" name="Google Shape;319;p39">
            <a:extLst>
              <a:ext uri="{FF2B5EF4-FFF2-40B4-BE49-F238E27FC236}">
                <a16:creationId xmlns:a16="http://schemas.microsoft.com/office/drawing/2014/main" id="{343DE18E-0B23-D9A1-03EB-95327BFA504A}"/>
              </a:ext>
            </a:extLst>
          </p:cNvPr>
          <p:cNvSpPr txBox="1">
            <a:spLocks/>
          </p:cNvSpPr>
          <p:nvPr/>
        </p:nvSpPr>
        <p:spPr>
          <a:xfrm>
            <a:off x="254692" y="3215546"/>
            <a:ext cx="5079264" cy="1676734"/>
          </a:xfrm>
          <a:prstGeom prst="rect">
            <a:avLst/>
          </a:prstGeom>
          <a:solidFill>
            <a:srgbClr val="F8F8F8"/>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Char char="●"/>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15000"/>
              </a:lnSpc>
              <a:spcBef>
                <a:spcPts val="0"/>
              </a:spcBef>
              <a:spcAft>
                <a:spcPts val="0"/>
              </a:spcAft>
              <a:buClr>
                <a:srgbClr val="E76A28"/>
              </a:buClr>
              <a:buSzPts val="1400"/>
              <a:buFont typeface="DM Sans"/>
              <a:buChar char="○"/>
              <a:defRPr sz="1400" b="0" i="0" u="none" strike="noStrike" cap="none">
                <a:solidFill>
                  <a:schemeClr val="dk1"/>
                </a:solidFill>
                <a:latin typeface="DM Sans"/>
                <a:ea typeface="DM Sans"/>
                <a:cs typeface="DM Sans"/>
                <a:sym typeface="DM Sans"/>
              </a:defRPr>
            </a:lvl2pPr>
            <a:lvl3pPr marL="1371600" marR="0" lvl="2" indent="-317500" algn="ctr" rtl="0">
              <a:lnSpc>
                <a:spcPct val="115000"/>
              </a:lnSpc>
              <a:spcBef>
                <a:spcPts val="0"/>
              </a:spcBef>
              <a:spcAft>
                <a:spcPts val="0"/>
              </a:spcAft>
              <a:buClr>
                <a:srgbClr val="E76A28"/>
              </a:buClr>
              <a:buSzPts val="1400"/>
              <a:buFont typeface="DM Sans"/>
              <a:buChar char="■"/>
              <a:defRPr sz="1400" b="0" i="0" u="none" strike="noStrike" cap="none">
                <a:solidFill>
                  <a:schemeClr val="dk1"/>
                </a:solidFill>
                <a:latin typeface="DM Sans"/>
                <a:ea typeface="DM Sans"/>
                <a:cs typeface="DM Sans"/>
                <a:sym typeface="DM Sans"/>
              </a:defRPr>
            </a:lvl3pPr>
            <a:lvl4pPr marL="1828800" marR="0" lvl="3" indent="-317500" algn="ctr" rtl="0">
              <a:lnSpc>
                <a:spcPct val="115000"/>
              </a:lnSpc>
              <a:spcBef>
                <a:spcPts val="0"/>
              </a:spcBef>
              <a:spcAft>
                <a:spcPts val="0"/>
              </a:spcAft>
              <a:buClr>
                <a:srgbClr val="E76A28"/>
              </a:buClr>
              <a:buSzPts val="1400"/>
              <a:buFont typeface="DM Sans"/>
              <a:buChar char="●"/>
              <a:defRPr sz="1400" b="0" i="0" u="none" strike="noStrike" cap="none">
                <a:solidFill>
                  <a:schemeClr val="dk1"/>
                </a:solidFill>
                <a:latin typeface="DM Sans"/>
                <a:ea typeface="DM Sans"/>
                <a:cs typeface="DM Sans"/>
                <a:sym typeface="DM Sans"/>
              </a:defRPr>
            </a:lvl4pPr>
            <a:lvl5pPr marL="2286000" marR="0" lvl="4" indent="-317500" algn="ctr" rtl="0">
              <a:lnSpc>
                <a:spcPct val="115000"/>
              </a:lnSpc>
              <a:spcBef>
                <a:spcPts val="0"/>
              </a:spcBef>
              <a:spcAft>
                <a:spcPts val="0"/>
              </a:spcAft>
              <a:buClr>
                <a:srgbClr val="E76A28"/>
              </a:buClr>
              <a:buSzPts val="1400"/>
              <a:buFont typeface="DM Sans"/>
              <a:buChar char="○"/>
              <a:defRPr sz="1400" b="0" i="0" u="none" strike="noStrike" cap="none">
                <a:solidFill>
                  <a:schemeClr val="dk1"/>
                </a:solidFill>
                <a:latin typeface="DM Sans"/>
                <a:ea typeface="DM Sans"/>
                <a:cs typeface="DM Sans"/>
                <a:sym typeface="DM Sans"/>
              </a:defRPr>
            </a:lvl5pPr>
            <a:lvl6pPr marL="2743200" marR="0" lvl="5" indent="-317500" algn="ctr" rtl="0">
              <a:lnSpc>
                <a:spcPct val="115000"/>
              </a:lnSpc>
              <a:spcBef>
                <a:spcPts val="0"/>
              </a:spcBef>
              <a:spcAft>
                <a:spcPts val="0"/>
              </a:spcAft>
              <a:buClr>
                <a:srgbClr val="999999"/>
              </a:buClr>
              <a:buSzPts val="1400"/>
              <a:buFont typeface="DM Sans"/>
              <a:buChar char="■"/>
              <a:defRPr sz="1400" b="0" i="0" u="none" strike="noStrike" cap="none">
                <a:solidFill>
                  <a:schemeClr val="dk1"/>
                </a:solidFill>
                <a:latin typeface="DM Sans"/>
                <a:ea typeface="DM Sans"/>
                <a:cs typeface="DM Sans"/>
                <a:sym typeface="DM Sans"/>
              </a:defRPr>
            </a:lvl6pPr>
            <a:lvl7pPr marL="3200400" marR="0" lvl="6" indent="-317500" algn="ctr" rtl="0">
              <a:lnSpc>
                <a:spcPct val="115000"/>
              </a:lnSpc>
              <a:spcBef>
                <a:spcPts val="0"/>
              </a:spcBef>
              <a:spcAft>
                <a:spcPts val="0"/>
              </a:spcAft>
              <a:buClr>
                <a:srgbClr val="999999"/>
              </a:buClr>
              <a:buSzPts val="1400"/>
              <a:buFont typeface="DM Sans"/>
              <a:buChar char="●"/>
              <a:defRPr sz="1400" b="0" i="0" u="none" strike="noStrike" cap="none">
                <a:solidFill>
                  <a:schemeClr val="dk1"/>
                </a:solidFill>
                <a:latin typeface="DM Sans"/>
                <a:ea typeface="DM Sans"/>
                <a:cs typeface="DM Sans"/>
                <a:sym typeface="DM Sans"/>
              </a:defRPr>
            </a:lvl7pPr>
            <a:lvl8pPr marL="3657600" marR="0" lvl="7" indent="-317500" algn="ctr" rtl="0">
              <a:lnSpc>
                <a:spcPct val="115000"/>
              </a:lnSpc>
              <a:spcBef>
                <a:spcPts val="0"/>
              </a:spcBef>
              <a:spcAft>
                <a:spcPts val="0"/>
              </a:spcAft>
              <a:buClr>
                <a:srgbClr val="999999"/>
              </a:buClr>
              <a:buSzPts val="1400"/>
              <a:buFont typeface="DM Sans"/>
              <a:buChar char="○"/>
              <a:defRPr sz="1400" b="0" i="0" u="none" strike="noStrike" cap="none">
                <a:solidFill>
                  <a:schemeClr val="dk1"/>
                </a:solidFill>
                <a:latin typeface="DM Sans"/>
                <a:ea typeface="DM Sans"/>
                <a:cs typeface="DM Sans"/>
                <a:sym typeface="DM Sans"/>
              </a:defRPr>
            </a:lvl8pPr>
            <a:lvl9pPr marL="4114800" marR="0" lvl="8" indent="-317500" algn="ctr" rtl="0">
              <a:lnSpc>
                <a:spcPct val="115000"/>
              </a:lnSpc>
              <a:spcBef>
                <a:spcPts val="0"/>
              </a:spcBef>
              <a:spcAft>
                <a:spcPts val="0"/>
              </a:spcAft>
              <a:buClr>
                <a:srgbClr val="999999"/>
              </a:buClr>
              <a:buSzPts val="1400"/>
              <a:buFont typeface="DM Sans"/>
              <a:buChar char="■"/>
              <a:defRPr sz="1400" b="0" i="0" u="none" strike="noStrike" cap="none">
                <a:solidFill>
                  <a:schemeClr val="dk1"/>
                </a:solidFill>
                <a:latin typeface="DM Sans"/>
                <a:ea typeface="DM Sans"/>
                <a:cs typeface="DM Sans"/>
                <a:sym typeface="DM Sans"/>
              </a:defRPr>
            </a:lvl9pPr>
          </a:lstStyle>
          <a:p>
            <a:pPr marL="0" indent="0">
              <a:lnSpc>
                <a:spcPct val="130000"/>
              </a:lnSpc>
              <a:buFont typeface="DM Sans"/>
              <a:buNone/>
            </a:pPr>
            <a:r>
              <a:rPr lang="vi-VN" sz="1800" dirty="0">
                <a:sym typeface="Arial"/>
              </a:rPr>
              <a:t>Khi ánh sáng</a:t>
            </a:r>
            <a:r>
              <a:rPr lang="en-US" sz="1800" dirty="0">
                <a:sym typeface="Arial"/>
              </a:rPr>
              <a:t> </a:t>
            </a:r>
            <a:r>
              <a:rPr lang="vi-VN" sz="1800" dirty="0">
                <a:sym typeface="Arial"/>
              </a:rPr>
              <a:t>đi vào sợi quang thì xảy ra hiện tượng phản xạ loàn ph</a:t>
            </a:r>
            <a:r>
              <a:rPr lang="en-US" sz="1800" dirty="0">
                <a:sym typeface="Arial"/>
              </a:rPr>
              <a:t>ầ</a:t>
            </a:r>
            <a:r>
              <a:rPr lang="vi-VN" sz="1800" dirty="0">
                <a:sym typeface="Arial"/>
              </a:rPr>
              <a:t>n, hiện tượng này được lặp lại nhi</a:t>
            </a:r>
            <a:r>
              <a:rPr lang="en-US" sz="1800" dirty="0">
                <a:sym typeface="Arial"/>
              </a:rPr>
              <a:t>ề</a:t>
            </a:r>
            <a:r>
              <a:rPr lang="vi-VN" sz="1800" dirty="0">
                <a:sym typeface="Arial"/>
              </a:rPr>
              <a:t>u l</a:t>
            </a:r>
            <a:r>
              <a:rPr lang="en-US" sz="1800" dirty="0">
                <a:sym typeface="Arial"/>
              </a:rPr>
              <a:t>ầ</a:t>
            </a:r>
            <a:r>
              <a:rPr lang="vi-VN" sz="1800" dirty="0">
                <a:sym typeface="Arial"/>
              </a:rPr>
              <a:t>n liên tiếp trên thành sợi khiến ánh sáng dược d</a:t>
            </a:r>
            <a:r>
              <a:rPr lang="en-US" sz="1800" dirty="0">
                <a:sym typeface="Arial"/>
              </a:rPr>
              <a:t>ẫ</a:t>
            </a:r>
            <a:r>
              <a:rPr lang="vi-VN" sz="1800" dirty="0">
                <a:sym typeface="Arial"/>
              </a:rPr>
              <a:t>n truỵển bên trong</a:t>
            </a:r>
            <a:r>
              <a:rPr lang="en-US" sz="1800" dirty="0">
                <a:sym typeface="Arial"/>
              </a:rPr>
              <a:t> </a:t>
            </a:r>
            <a:r>
              <a:rPr lang="vi-VN" sz="1800" dirty="0">
                <a:sym typeface="Arial"/>
              </a:rPr>
              <a:t>sợi quang.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wipe(up)">
                                      <p:cBhvr>
                                        <p:cTn id="7" dur="500"/>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build="p"/>
      <p:bldP spid="8" grpId="0" build="p"/>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4;p37">
            <a:extLst>
              <a:ext uri="{FF2B5EF4-FFF2-40B4-BE49-F238E27FC236}">
                <a16:creationId xmlns:a16="http://schemas.microsoft.com/office/drawing/2014/main" id="{21AE11DD-4BF6-0240-9A0A-0C1FA8418BD4}"/>
              </a:ext>
            </a:extLst>
          </p:cNvPr>
          <p:cNvSpPr txBox="1">
            <a:spLocks/>
          </p:cNvSpPr>
          <p:nvPr/>
        </p:nvSpPr>
        <p:spPr>
          <a:xfrm>
            <a:off x="4781486" y="2784964"/>
            <a:ext cx="3919382" cy="915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a:lnSpc>
                <a:spcPct val="120000"/>
              </a:lnSpc>
              <a:buClr>
                <a:schemeClr val="dk1"/>
              </a:buClr>
              <a:buSzPts val="9600"/>
              <a:buFont typeface="Encode Sans"/>
              <a:buNone/>
              <a:defRPr sz="4800" b="1">
                <a:solidFill>
                  <a:schemeClr val="dk1"/>
                </a:solidFill>
                <a:latin typeface="Encode Sans"/>
                <a:ea typeface="Encode Sans"/>
                <a:cs typeface="Encode Sans"/>
                <a:sym typeface="Encode Sans"/>
              </a:defRPr>
            </a:lvl1pPr>
            <a:lvl2pPr algn="ctr">
              <a:buClr>
                <a:schemeClr val="dk1"/>
              </a:buClr>
              <a:buSzPts val="9600"/>
              <a:buFont typeface="Encode Sans"/>
              <a:buNone/>
              <a:defRPr sz="9600" b="1">
                <a:solidFill>
                  <a:schemeClr val="dk1"/>
                </a:solidFill>
                <a:latin typeface="Encode Sans"/>
                <a:ea typeface="Encode Sans"/>
                <a:cs typeface="Encode Sans"/>
                <a:sym typeface="Encode Sans"/>
              </a:defRPr>
            </a:lvl2pPr>
            <a:lvl3pPr algn="ctr">
              <a:buClr>
                <a:schemeClr val="dk1"/>
              </a:buClr>
              <a:buSzPts val="9600"/>
              <a:buFont typeface="Encode Sans"/>
              <a:buNone/>
              <a:defRPr sz="9600" b="1">
                <a:solidFill>
                  <a:schemeClr val="dk1"/>
                </a:solidFill>
                <a:latin typeface="Encode Sans"/>
                <a:ea typeface="Encode Sans"/>
                <a:cs typeface="Encode Sans"/>
                <a:sym typeface="Encode Sans"/>
              </a:defRPr>
            </a:lvl3pPr>
            <a:lvl4pPr algn="ctr">
              <a:buClr>
                <a:schemeClr val="dk1"/>
              </a:buClr>
              <a:buSzPts val="9600"/>
              <a:buFont typeface="Encode Sans"/>
              <a:buNone/>
              <a:defRPr sz="9600" b="1">
                <a:solidFill>
                  <a:schemeClr val="dk1"/>
                </a:solidFill>
                <a:latin typeface="Encode Sans"/>
                <a:ea typeface="Encode Sans"/>
                <a:cs typeface="Encode Sans"/>
                <a:sym typeface="Encode Sans"/>
              </a:defRPr>
            </a:lvl4pPr>
            <a:lvl5pPr algn="ctr">
              <a:buClr>
                <a:schemeClr val="dk1"/>
              </a:buClr>
              <a:buSzPts val="9600"/>
              <a:buFont typeface="Encode Sans"/>
              <a:buNone/>
              <a:defRPr sz="9600" b="1">
                <a:solidFill>
                  <a:schemeClr val="dk1"/>
                </a:solidFill>
                <a:latin typeface="Encode Sans"/>
                <a:ea typeface="Encode Sans"/>
                <a:cs typeface="Encode Sans"/>
                <a:sym typeface="Encode Sans"/>
              </a:defRPr>
            </a:lvl5pPr>
            <a:lvl6pPr algn="ctr">
              <a:buClr>
                <a:schemeClr val="dk1"/>
              </a:buClr>
              <a:buSzPts val="9600"/>
              <a:buFont typeface="Encode Sans"/>
              <a:buNone/>
              <a:defRPr sz="9600" b="1">
                <a:solidFill>
                  <a:schemeClr val="dk1"/>
                </a:solidFill>
                <a:latin typeface="Encode Sans"/>
                <a:ea typeface="Encode Sans"/>
                <a:cs typeface="Encode Sans"/>
                <a:sym typeface="Encode Sans"/>
              </a:defRPr>
            </a:lvl6pPr>
            <a:lvl7pPr algn="ctr">
              <a:buClr>
                <a:schemeClr val="dk1"/>
              </a:buClr>
              <a:buSzPts val="9600"/>
              <a:buFont typeface="Encode Sans"/>
              <a:buNone/>
              <a:defRPr sz="9600" b="1">
                <a:solidFill>
                  <a:schemeClr val="dk1"/>
                </a:solidFill>
                <a:latin typeface="Encode Sans"/>
                <a:ea typeface="Encode Sans"/>
                <a:cs typeface="Encode Sans"/>
                <a:sym typeface="Encode Sans"/>
              </a:defRPr>
            </a:lvl7pPr>
            <a:lvl8pPr algn="ctr">
              <a:buClr>
                <a:schemeClr val="dk1"/>
              </a:buClr>
              <a:buSzPts val="9600"/>
              <a:buFont typeface="Encode Sans"/>
              <a:buNone/>
              <a:defRPr sz="9600" b="1">
                <a:solidFill>
                  <a:schemeClr val="dk1"/>
                </a:solidFill>
                <a:latin typeface="Encode Sans"/>
                <a:ea typeface="Encode Sans"/>
                <a:cs typeface="Encode Sans"/>
                <a:sym typeface="Encode Sans"/>
              </a:defRPr>
            </a:lvl8pPr>
            <a:lvl9pPr algn="ctr">
              <a:buClr>
                <a:schemeClr val="dk1"/>
              </a:buClr>
              <a:buSzPts val="9600"/>
              <a:buFont typeface="Encode Sans"/>
              <a:buNone/>
              <a:defRPr sz="9600" b="1">
                <a:solidFill>
                  <a:schemeClr val="dk1"/>
                </a:solidFill>
                <a:latin typeface="Encode Sans"/>
                <a:ea typeface="Encode Sans"/>
                <a:cs typeface="Encode Sans"/>
                <a:sym typeface="Encode Sans"/>
              </a:defRPr>
            </a:lvl9pPr>
          </a:lstStyle>
          <a:p>
            <a:pPr algn="ctr"/>
            <a:r>
              <a:rPr lang="en" sz="6600" dirty="0"/>
              <a:t>LUYỆN TẬP</a:t>
            </a:r>
          </a:p>
        </p:txBody>
      </p:sp>
      <p:pic>
        <p:nvPicPr>
          <p:cNvPr id="7" name="Picture 6">
            <a:extLst>
              <a:ext uri="{FF2B5EF4-FFF2-40B4-BE49-F238E27FC236}">
                <a16:creationId xmlns:a16="http://schemas.microsoft.com/office/drawing/2014/main" id="{DEF64C10-9B1B-33B0-BF69-B88E30734B18}"/>
              </a:ext>
            </a:extLst>
          </p:cNvPr>
          <p:cNvPicPr>
            <a:picLocks noChangeAspect="1"/>
          </p:cNvPicPr>
          <p:nvPr/>
        </p:nvPicPr>
        <p:blipFill>
          <a:blip r:embed="rId2"/>
          <a:stretch>
            <a:fillRect/>
          </a:stretch>
        </p:blipFill>
        <p:spPr>
          <a:xfrm>
            <a:off x="182880" y="264649"/>
            <a:ext cx="5040630" cy="5040630"/>
          </a:xfrm>
          <a:prstGeom prst="rect">
            <a:avLst/>
          </a:prstGeom>
        </p:spPr>
      </p:pic>
    </p:spTree>
    <p:extLst>
      <p:ext uri="{BB962C8B-B14F-4D97-AF65-F5344CB8AC3E}">
        <p14:creationId xmlns:p14="http://schemas.microsoft.com/office/powerpoint/2010/main" val="388119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1028" name="Picture 4" descr="Show diễn Nàng Tiên Cá tại Vinpearl Aquarium 2023 có gì đặc biệt?">
            <a:extLst>
              <a:ext uri="{FF2B5EF4-FFF2-40B4-BE49-F238E27FC236}">
                <a16:creationId xmlns:a16="http://schemas.microsoft.com/office/drawing/2014/main" id="{13E43286-E1F5-DC45-934F-A1CFA4B1EE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52"/>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93" name="Google Shape;393;p45"/>
          <p:cNvSpPr txBox="1">
            <a:spLocks noGrp="1"/>
          </p:cNvSpPr>
          <p:nvPr>
            <p:ph type="title"/>
          </p:nvPr>
        </p:nvSpPr>
        <p:spPr>
          <a:xfrm>
            <a:off x="0" y="3934044"/>
            <a:ext cx="9144000" cy="1209456"/>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vi-VN" dirty="0"/>
              <a:t>Nếu ánh sáng truyền từ nước hoặc thuỷ tinh </a:t>
            </a:r>
            <a:br>
              <a:rPr lang="en-US" dirty="0"/>
            </a:br>
            <a:r>
              <a:rPr lang="vi-VN" dirty="0"/>
              <a:t>sang không khí thì có phải lúc nào ta cũng </a:t>
            </a:r>
            <a:br>
              <a:rPr lang="en-US" dirty="0"/>
            </a:br>
            <a:r>
              <a:rPr lang="vi-VN" dirty="0"/>
              <a:t>thấy tia khúc xạ?</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8;p39">
            <a:extLst>
              <a:ext uri="{FF2B5EF4-FFF2-40B4-BE49-F238E27FC236}">
                <a16:creationId xmlns:a16="http://schemas.microsoft.com/office/drawing/2014/main" id="{194C7B76-87E6-C07E-07ED-11EB67A840CE}"/>
              </a:ext>
            </a:extLst>
          </p:cNvPr>
          <p:cNvSpPr txBox="1">
            <a:spLocks noGrp="1"/>
          </p:cNvSpPr>
          <p:nvPr>
            <p:ph type="title"/>
          </p:nvPr>
        </p:nvSpPr>
        <p:spPr>
          <a:xfrm>
            <a:off x="839440" y="967472"/>
            <a:ext cx="7597423" cy="248896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41B2D"/>
              </a:buClr>
              <a:buSzPts val="3000"/>
              <a:buFont typeface="DM Sans"/>
              <a:buNone/>
              <a:tabLst/>
              <a:defRPr/>
            </a:pPr>
            <a:r>
              <a:rPr lang="en-US" sz="2400" dirty="0" err="1"/>
              <a:t>Câu</a:t>
            </a:r>
            <a:r>
              <a:rPr lang="en-US" sz="2400" dirty="0"/>
              <a:t> 1: </a:t>
            </a:r>
            <a:r>
              <a:rPr lang="en-US" sz="2400" dirty="0" err="1"/>
              <a:t>Phản</a:t>
            </a:r>
            <a:r>
              <a:rPr lang="en-US" sz="2400" dirty="0"/>
              <a:t> </a:t>
            </a:r>
            <a:r>
              <a:rPr lang="en-US" sz="2400" dirty="0" err="1"/>
              <a:t>xạ</a:t>
            </a:r>
            <a:r>
              <a:rPr lang="en-US" sz="2400" dirty="0"/>
              <a:t> </a:t>
            </a:r>
            <a:r>
              <a:rPr lang="en-US" sz="2400" dirty="0" err="1"/>
              <a:t>toàn</a:t>
            </a:r>
            <a:r>
              <a:rPr lang="en-US" sz="2400" dirty="0"/>
              <a:t> </a:t>
            </a:r>
            <a:r>
              <a:rPr lang="en-US" sz="2400" dirty="0" err="1"/>
              <a:t>phần</a:t>
            </a:r>
            <a:r>
              <a:rPr lang="en-US" sz="2400" dirty="0"/>
              <a:t> </a:t>
            </a:r>
            <a:r>
              <a:rPr lang="en-US" sz="2400" dirty="0" err="1"/>
              <a:t>là</a:t>
            </a:r>
            <a:r>
              <a:rPr lang="en-US" sz="2400" dirty="0"/>
              <a:t> </a:t>
            </a:r>
            <a:r>
              <a:rPr lang="en-US" sz="2400" dirty="0" err="1"/>
              <a:t>hiện</a:t>
            </a:r>
            <a:r>
              <a:rPr lang="en-US" sz="2400" dirty="0"/>
              <a:t> </a:t>
            </a:r>
            <a:r>
              <a:rPr lang="en-US" sz="2400" dirty="0" err="1"/>
              <a:t>tượng</a:t>
            </a:r>
            <a:r>
              <a:rPr lang="en-US" sz="2400" dirty="0"/>
              <a:t>: </a:t>
            </a:r>
            <a:br>
              <a:rPr lang="en-US" sz="2400" dirty="0"/>
            </a:br>
            <a:r>
              <a:rPr lang="en-US" sz="2400" dirty="0"/>
              <a:t>A. </a:t>
            </a:r>
            <a:r>
              <a:rPr lang="en-US" sz="2400" b="0" dirty="0" err="1">
                <a:solidFill>
                  <a:srgbClr val="041B2D"/>
                </a:solidFill>
                <a:sym typeface="Arial"/>
              </a:rPr>
              <a:t>Toàn</a:t>
            </a:r>
            <a:r>
              <a:rPr lang="en-US" sz="2400" b="0" dirty="0">
                <a:solidFill>
                  <a:srgbClr val="041B2D"/>
                </a:solidFill>
                <a:sym typeface="Arial"/>
              </a:rPr>
              <a:t> </a:t>
            </a:r>
            <a:r>
              <a:rPr lang="en-US" sz="2400" b="0" dirty="0" err="1">
                <a:solidFill>
                  <a:srgbClr val="041B2D"/>
                </a:solidFill>
                <a:sym typeface="Arial"/>
              </a:rPr>
              <a:t>bộ</a:t>
            </a:r>
            <a:r>
              <a:rPr lang="en-US" sz="2400" b="0" dirty="0">
                <a:solidFill>
                  <a:srgbClr val="041B2D"/>
                </a:solidFill>
                <a:sym typeface="Arial"/>
              </a:rPr>
              <a:t> </a:t>
            </a:r>
            <a:r>
              <a:rPr lang="en-US" sz="2400" b="0" dirty="0" err="1">
                <a:solidFill>
                  <a:srgbClr val="041B2D"/>
                </a:solidFill>
                <a:sym typeface="Arial"/>
              </a:rPr>
              <a:t>tia</a:t>
            </a:r>
            <a:r>
              <a:rPr lang="en-US" sz="2400" b="0" dirty="0">
                <a:solidFill>
                  <a:srgbClr val="041B2D"/>
                </a:solidFill>
                <a:sym typeface="Arial"/>
              </a:rPr>
              <a:t> </a:t>
            </a:r>
            <a:r>
              <a:rPr lang="en-US" sz="2400" b="0" dirty="0" err="1">
                <a:solidFill>
                  <a:srgbClr val="041B2D"/>
                </a:solidFill>
                <a:sym typeface="Arial"/>
              </a:rPr>
              <a:t>tới</a:t>
            </a:r>
            <a:r>
              <a:rPr lang="en-US" sz="2400" b="0" dirty="0">
                <a:solidFill>
                  <a:srgbClr val="041B2D"/>
                </a:solidFill>
                <a:sym typeface="Arial"/>
              </a:rPr>
              <a:t> </a:t>
            </a:r>
            <a:r>
              <a:rPr lang="en-US" sz="2400" b="0" dirty="0" err="1">
                <a:solidFill>
                  <a:srgbClr val="041B2D"/>
                </a:solidFill>
                <a:sym typeface="Arial"/>
              </a:rPr>
              <a:t>bị</a:t>
            </a:r>
            <a:r>
              <a:rPr lang="en-US" sz="2400" b="0" dirty="0">
                <a:solidFill>
                  <a:srgbClr val="041B2D"/>
                </a:solidFill>
                <a:sym typeface="Arial"/>
              </a:rPr>
              <a:t> </a:t>
            </a:r>
            <a:r>
              <a:rPr lang="en-US" sz="2400" b="0" dirty="0" err="1">
                <a:solidFill>
                  <a:srgbClr val="041B2D"/>
                </a:solidFill>
                <a:sym typeface="Arial"/>
              </a:rPr>
              <a:t>khúc</a:t>
            </a:r>
            <a:r>
              <a:rPr lang="en-US" sz="2400" b="0" dirty="0">
                <a:solidFill>
                  <a:srgbClr val="041B2D"/>
                </a:solidFill>
                <a:sym typeface="Arial"/>
              </a:rPr>
              <a:t> </a:t>
            </a:r>
            <a:r>
              <a:rPr lang="en-US" sz="2400" b="0" dirty="0" err="1">
                <a:solidFill>
                  <a:srgbClr val="041B2D"/>
                </a:solidFill>
                <a:sym typeface="Arial"/>
              </a:rPr>
              <a:t>xạ</a:t>
            </a:r>
            <a:r>
              <a:rPr lang="en-US" sz="2400" b="0" dirty="0">
                <a:solidFill>
                  <a:srgbClr val="041B2D"/>
                </a:solidFill>
                <a:sym typeface="Arial"/>
              </a:rPr>
              <a:t> </a:t>
            </a:r>
            <a:r>
              <a:rPr lang="en-US" sz="2400" b="0" dirty="0" err="1">
                <a:solidFill>
                  <a:srgbClr val="041B2D"/>
                </a:solidFill>
                <a:sym typeface="Arial"/>
              </a:rPr>
              <a:t>tại</a:t>
            </a:r>
            <a:r>
              <a:rPr lang="en-US" sz="2400" b="0" dirty="0">
                <a:solidFill>
                  <a:srgbClr val="041B2D"/>
                </a:solidFill>
                <a:sym typeface="Arial"/>
              </a:rPr>
              <a:t> </a:t>
            </a:r>
            <a:r>
              <a:rPr lang="en-US" sz="2400" b="0" dirty="0" err="1">
                <a:solidFill>
                  <a:srgbClr val="041B2D"/>
                </a:solidFill>
                <a:sym typeface="Arial"/>
              </a:rPr>
              <a:t>mặt</a:t>
            </a:r>
            <a:r>
              <a:rPr lang="en-US" sz="2400" b="0" dirty="0">
                <a:solidFill>
                  <a:srgbClr val="041B2D"/>
                </a:solidFill>
                <a:sym typeface="Arial"/>
              </a:rPr>
              <a:t> </a:t>
            </a:r>
            <a:r>
              <a:rPr lang="en-US" sz="2400" b="0" dirty="0" err="1">
                <a:solidFill>
                  <a:srgbClr val="041B2D"/>
                </a:solidFill>
                <a:sym typeface="Arial"/>
              </a:rPr>
              <a:t>phân</a:t>
            </a:r>
            <a:r>
              <a:rPr lang="en-US" sz="2400" b="0" dirty="0">
                <a:solidFill>
                  <a:srgbClr val="041B2D"/>
                </a:solidFill>
                <a:sym typeface="Arial"/>
              </a:rPr>
              <a:t> </a:t>
            </a:r>
            <a:r>
              <a:rPr lang="en-US" sz="2400" b="0" dirty="0" err="1">
                <a:solidFill>
                  <a:srgbClr val="041B2D"/>
                </a:solidFill>
                <a:sym typeface="Arial"/>
              </a:rPr>
              <a:t>cách</a:t>
            </a:r>
            <a:br>
              <a:rPr lang="en-US" sz="2400" b="0" dirty="0">
                <a:solidFill>
                  <a:srgbClr val="041B2D"/>
                </a:solidFill>
                <a:sym typeface="Arial"/>
              </a:rPr>
            </a:br>
            <a:r>
              <a:rPr lang="en-US" sz="2400" dirty="0"/>
              <a:t>B. </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1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vài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tia</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tới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bị</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khúc</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xạ</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tại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mặt</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phân</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cách</a:t>
            </a:r>
            <a:b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br>
            <a:r>
              <a:rPr lang="en-US" sz="2400" dirty="0"/>
              <a:t>C.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Toàn</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bộ</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tia</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tới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bị</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phản</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xạ</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tại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mặt</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phân</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cách</a:t>
            </a:r>
            <a:b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br>
            <a:r>
              <a:rPr lang="en-US" sz="2400" dirty="0"/>
              <a:t>D. </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1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vài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tia</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tới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bị</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phản</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xạ</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tại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mặt</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phân</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cách</a:t>
            </a:r>
            <a:b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br>
            <a:endParaRPr lang="en-US" sz="2400" dirty="0"/>
          </a:p>
        </p:txBody>
      </p:sp>
      <p:sp>
        <p:nvSpPr>
          <p:cNvPr id="8" name="Rectangle: Rounded Corners 7">
            <a:extLst>
              <a:ext uri="{FF2B5EF4-FFF2-40B4-BE49-F238E27FC236}">
                <a16:creationId xmlns:a16="http://schemas.microsoft.com/office/drawing/2014/main" id="{A0695E42-724C-0CA9-A481-461A46AFBCF2}"/>
              </a:ext>
            </a:extLst>
          </p:cNvPr>
          <p:cNvSpPr/>
          <p:nvPr/>
        </p:nvSpPr>
        <p:spPr>
          <a:xfrm>
            <a:off x="682752" y="2755392"/>
            <a:ext cx="7077456" cy="524256"/>
          </a:xfrm>
          <a:prstGeom prst="roundRect">
            <a:avLst/>
          </a:prstGeom>
          <a:noFill/>
          <a:ln>
            <a:solidFill>
              <a:srgbClr val="FF6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74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8;p39">
            <a:extLst>
              <a:ext uri="{FF2B5EF4-FFF2-40B4-BE49-F238E27FC236}">
                <a16:creationId xmlns:a16="http://schemas.microsoft.com/office/drawing/2014/main" id="{AD5B4C35-6611-7B31-0036-5CC41555B491}"/>
              </a:ext>
            </a:extLst>
          </p:cNvPr>
          <p:cNvSpPr txBox="1">
            <a:spLocks noGrp="1"/>
          </p:cNvSpPr>
          <p:nvPr>
            <p:ph type="title"/>
          </p:nvPr>
        </p:nvSpPr>
        <p:spPr>
          <a:xfrm>
            <a:off x="773288" y="1200016"/>
            <a:ext cx="7597423" cy="248896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41B2D"/>
              </a:buClr>
              <a:buSzPts val="3000"/>
              <a:buFont typeface="DM Sans"/>
              <a:buNone/>
              <a:tabLst/>
              <a:defRPr/>
            </a:pPr>
            <a:r>
              <a:rPr lang="en-US" sz="2400" dirty="0" err="1"/>
              <a:t>Câu</a:t>
            </a:r>
            <a:r>
              <a:rPr lang="en-US" sz="2400" dirty="0"/>
              <a:t> 2: </a:t>
            </a:r>
            <a:r>
              <a:rPr lang="en-US" sz="2400" dirty="0" err="1"/>
              <a:t>i</a:t>
            </a:r>
            <a:r>
              <a:rPr lang="en-US" sz="2400" baseline="-25000" dirty="0" err="1"/>
              <a:t>th</a:t>
            </a:r>
            <a:r>
              <a:rPr lang="en-US" sz="2400" dirty="0"/>
              <a:t> </a:t>
            </a:r>
            <a:r>
              <a:rPr lang="en-US" sz="2400" dirty="0" err="1"/>
              <a:t>là</a:t>
            </a:r>
            <a:r>
              <a:rPr lang="en-US" sz="2400" dirty="0"/>
              <a:t> </a:t>
            </a:r>
            <a:r>
              <a:rPr lang="en-US" sz="2400" dirty="0" err="1"/>
              <a:t>kí</a:t>
            </a:r>
            <a:r>
              <a:rPr lang="en-US" sz="2400" dirty="0"/>
              <a:t> </a:t>
            </a:r>
            <a:r>
              <a:rPr lang="en-US" sz="2400" dirty="0" err="1"/>
              <a:t>hiệu</a:t>
            </a:r>
            <a:r>
              <a:rPr lang="en-US" sz="2400" dirty="0"/>
              <a:t> </a:t>
            </a:r>
            <a:r>
              <a:rPr lang="en-US" sz="2400" dirty="0" err="1"/>
              <a:t>của</a:t>
            </a:r>
            <a:r>
              <a:rPr lang="en-US" sz="2400" dirty="0"/>
              <a:t>:</a:t>
            </a:r>
            <a:br>
              <a:rPr lang="en-US" sz="2400" dirty="0"/>
            </a:br>
            <a:r>
              <a:rPr lang="en-US" sz="2400" dirty="0"/>
              <a:t>A.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Góc</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toàn</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phần</a:t>
            </a:r>
            <a:b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br>
            <a:r>
              <a:rPr lang="en-US" sz="2400" dirty="0"/>
              <a:t>B.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Góc</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tới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hạn</a:t>
            </a:r>
            <a:b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br>
            <a:r>
              <a:rPr lang="en-US" sz="2400" dirty="0"/>
              <a:t>C.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Góc</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giới</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hạn</a:t>
            </a:r>
            <a:b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br>
            <a:r>
              <a:rPr lang="en-US" sz="2400" dirty="0"/>
              <a:t>D.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Góc</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toàn</a:t>
            </a:r>
            <a: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41B2D"/>
                </a:solidFill>
                <a:effectLst/>
                <a:uLnTx/>
                <a:uFillTx/>
                <a:latin typeface="Arial" panose="020B0604020202020204" pitchFamily="34" charset="0"/>
                <a:cs typeface="Arial" panose="020B0604020202020204" pitchFamily="34" charset="0"/>
                <a:sym typeface="Arial"/>
              </a:rPr>
              <a:t>hạn</a:t>
            </a:r>
            <a:br>
              <a:rPr kumimoji="0" lang="en-US" sz="2400" b="0" i="0" u="none" strike="noStrike" kern="0" cap="none" spc="0" normalizeH="0" baseline="0" noProof="0" dirty="0">
                <a:ln>
                  <a:noFill/>
                </a:ln>
                <a:solidFill>
                  <a:srgbClr val="041B2D"/>
                </a:solidFill>
                <a:effectLst/>
                <a:uLnTx/>
                <a:uFillTx/>
                <a:latin typeface="Arial" panose="020B0604020202020204" pitchFamily="34" charset="0"/>
                <a:cs typeface="Arial" panose="020B0604020202020204" pitchFamily="34" charset="0"/>
                <a:sym typeface="Arial"/>
              </a:rPr>
            </a:br>
            <a:endParaRPr lang="en-US" sz="2400" dirty="0"/>
          </a:p>
        </p:txBody>
      </p:sp>
      <p:sp>
        <p:nvSpPr>
          <p:cNvPr id="10" name="Rectangle: Rounded Corners 9">
            <a:extLst>
              <a:ext uri="{FF2B5EF4-FFF2-40B4-BE49-F238E27FC236}">
                <a16:creationId xmlns:a16="http://schemas.microsoft.com/office/drawing/2014/main" id="{27F93181-6037-C0E8-529C-A25BA2AE0E63}"/>
              </a:ext>
            </a:extLst>
          </p:cNvPr>
          <p:cNvSpPr/>
          <p:nvPr/>
        </p:nvSpPr>
        <p:spPr>
          <a:xfrm>
            <a:off x="616600" y="2444496"/>
            <a:ext cx="7077456" cy="524256"/>
          </a:xfrm>
          <a:prstGeom prst="roundRect">
            <a:avLst/>
          </a:prstGeom>
          <a:noFill/>
          <a:ln>
            <a:solidFill>
              <a:srgbClr val="FF6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26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Google Shape;318;p39">
                <a:extLst>
                  <a:ext uri="{FF2B5EF4-FFF2-40B4-BE49-F238E27FC236}">
                    <a16:creationId xmlns:a16="http://schemas.microsoft.com/office/drawing/2014/main" id="{1DCF72FC-87C9-5CB6-97E8-A62C16E2776F}"/>
                  </a:ext>
                </a:extLst>
              </p:cNvPr>
              <p:cNvSpPr txBox="1">
                <a:spLocks/>
              </p:cNvSpPr>
              <p:nvPr/>
            </p:nvSpPr>
            <p:spPr>
              <a:xfrm>
                <a:off x="587980" y="1150352"/>
                <a:ext cx="8556020" cy="24889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Encode Sans"/>
                  <a:buNone/>
                  <a:defRPr sz="45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2pPr>
                <a:lvl3pPr marR="0" lvl="2"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3pPr>
                <a:lvl4pPr marR="0" lvl="3"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4pPr>
                <a:lvl5pPr marR="0" lvl="4"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5pPr>
                <a:lvl6pPr marR="0" lvl="5"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6pPr>
                <a:lvl7pPr marR="0" lvl="6"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7pPr>
                <a:lvl8pPr marR="0" lvl="7"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8pPr>
                <a:lvl9pPr marR="0" lvl="8"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9pPr>
              </a:lstStyle>
              <a:p>
                <a:pPr>
                  <a:lnSpc>
                    <a:spcPct val="150000"/>
                  </a:lnSpc>
                  <a:buClr>
                    <a:srgbClr val="041B2D"/>
                  </a:buClr>
                  <a:buSzPts val="3000"/>
                  <a:buFont typeface="DM Sans"/>
                  <a:buNone/>
                  <a:defRPr/>
                </a:pPr>
                <a:r>
                  <a:rPr lang="en-US" sz="2400" dirty="0"/>
                  <a:t>Câu 3: </a:t>
                </a:r>
                <a:r>
                  <a:rPr lang="en-US" sz="2400" dirty="0" err="1"/>
                  <a:t>Trường</a:t>
                </a:r>
                <a:r>
                  <a:rPr lang="en-US" sz="2400" dirty="0"/>
                  <a:t> </a:t>
                </a:r>
                <a:r>
                  <a:rPr lang="en-US" sz="2400" dirty="0" err="1"/>
                  <a:t>hợp</a:t>
                </a:r>
                <a:r>
                  <a:rPr lang="en-US" sz="2400" dirty="0"/>
                  <a:t> </a:t>
                </a:r>
                <a:r>
                  <a:rPr lang="en-US" sz="2400" dirty="0" err="1"/>
                  <a:t>nào</a:t>
                </a:r>
                <a:r>
                  <a:rPr lang="en-US" sz="2400" dirty="0"/>
                  <a:t> </a:t>
                </a:r>
                <a:r>
                  <a:rPr lang="en-US" sz="2400" dirty="0" err="1"/>
                  <a:t>sau</a:t>
                </a:r>
                <a:r>
                  <a:rPr lang="en-US" sz="2400" dirty="0"/>
                  <a:t> </a:t>
                </a:r>
                <a:r>
                  <a:rPr lang="en-US" sz="2400" dirty="0" err="1"/>
                  <a:t>đây</a:t>
                </a:r>
                <a:r>
                  <a:rPr lang="en-US" sz="2400" dirty="0"/>
                  <a:t> </a:t>
                </a:r>
                <a:r>
                  <a:rPr lang="en-US" sz="2400" dirty="0" err="1"/>
                  <a:t>xảy</a:t>
                </a:r>
                <a:r>
                  <a:rPr lang="en-US" sz="2400" dirty="0"/>
                  <a:t> </a:t>
                </a:r>
                <a:r>
                  <a:rPr lang="en-US" sz="2400" dirty="0" err="1"/>
                  <a:t>ra</a:t>
                </a:r>
                <a:r>
                  <a:rPr lang="en-US" sz="2400" dirty="0"/>
                  <a:t> </a:t>
                </a:r>
                <a:r>
                  <a:rPr lang="en-US" sz="2400" dirty="0" err="1"/>
                  <a:t>phản</a:t>
                </a:r>
                <a:r>
                  <a:rPr lang="en-US" sz="2400" dirty="0"/>
                  <a:t> </a:t>
                </a:r>
                <a:r>
                  <a:rPr lang="en-US" sz="2400" dirty="0" err="1"/>
                  <a:t>xạ</a:t>
                </a:r>
                <a:r>
                  <a:rPr lang="en-US" sz="2400" dirty="0"/>
                  <a:t> </a:t>
                </a:r>
                <a:r>
                  <a:rPr lang="en-US" sz="2400" dirty="0" err="1"/>
                  <a:t>toàn</a:t>
                </a:r>
                <a:r>
                  <a:rPr lang="en-US" sz="2400" dirty="0"/>
                  <a:t> </a:t>
                </a:r>
                <a:r>
                  <a:rPr lang="en-US" sz="2400" dirty="0" err="1"/>
                  <a:t>phần</a:t>
                </a:r>
                <a:endParaRPr lang="en-US" sz="2400" dirty="0"/>
              </a:p>
              <a:p>
                <a:pPr>
                  <a:lnSpc>
                    <a:spcPct val="150000"/>
                  </a:lnSpc>
                  <a:buClr>
                    <a:srgbClr val="041B2D"/>
                  </a:buClr>
                  <a:buSzPts val="3000"/>
                  <a:defRPr/>
                </a:pPr>
                <a:r>
                  <a:rPr lang="en-US" sz="2400" dirty="0"/>
                  <a:t>A. </a:t>
                </a:r>
                <a:r>
                  <a:rPr lang="en-US" sz="2400" b="0" dirty="0">
                    <a:solidFill>
                      <a:srgbClr val="041B2D"/>
                    </a:solidFill>
                    <a:latin typeface="Arial" panose="020B0604020202020204" pitchFamily="34" charset="0"/>
                    <a:cs typeface="Arial" panose="020B0604020202020204" pitchFamily="34" charset="0"/>
                    <a:sym typeface="Arial"/>
                  </a:rPr>
                  <a:t>i </a:t>
                </a:r>
                <a14:m>
                  <m:oMath xmlns:m="http://schemas.openxmlformats.org/officeDocument/2006/math">
                    <m:r>
                      <a:rPr lang="en-US" sz="2400" b="0" i="1">
                        <a:solidFill>
                          <a:srgbClr val="041B2D"/>
                        </a:solidFill>
                        <a:latin typeface="Cambria Math" panose="02040503050406030204" pitchFamily="18" charset="0"/>
                        <a:ea typeface="Cambria Math" panose="02040503050406030204" pitchFamily="18" charset="0"/>
                        <a:cs typeface="Arial" panose="020B0604020202020204" pitchFamily="34" charset="0"/>
                        <a:sym typeface="Arial"/>
                      </a:rPr>
                      <m:t>≤</m:t>
                    </m:r>
                  </m:oMath>
                </a14:m>
                <a:r>
                  <a:rPr lang="en-US" sz="2400" b="0" dirty="0">
                    <a:solidFill>
                      <a:srgbClr val="041B2D"/>
                    </a:solidFill>
                    <a:latin typeface="Arial" panose="020B0604020202020204" pitchFamily="34" charset="0"/>
                    <a:cs typeface="Arial" panose="020B0604020202020204" pitchFamily="34" charset="0"/>
                    <a:sym typeface="Arial"/>
                  </a:rPr>
                  <a:t> i</a:t>
                </a:r>
                <a:r>
                  <a:rPr lang="en-US" sz="2400" b="0" baseline="-25000" dirty="0">
                    <a:solidFill>
                      <a:srgbClr val="041B2D"/>
                    </a:solidFill>
                    <a:latin typeface="Arial" panose="020B0604020202020204" pitchFamily="34" charset="0"/>
                    <a:cs typeface="Arial" panose="020B0604020202020204" pitchFamily="34" charset="0"/>
                    <a:sym typeface="Arial"/>
                  </a:rPr>
                  <a:t>th</a:t>
                </a:r>
                <a:br>
                  <a:rPr lang="en-US" sz="2400" b="0" dirty="0">
                    <a:solidFill>
                      <a:srgbClr val="041B2D"/>
                    </a:solidFill>
                    <a:latin typeface="Arial" panose="020B0604020202020204" pitchFamily="34" charset="0"/>
                    <a:cs typeface="Arial" panose="020B0604020202020204" pitchFamily="34" charset="0"/>
                    <a:sym typeface="Arial"/>
                  </a:rPr>
                </a:br>
                <a:r>
                  <a:rPr lang="en-US" sz="2400" dirty="0"/>
                  <a:t>B. </a:t>
                </a:r>
                <a:r>
                  <a:rPr lang="en-US" sz="2400" b="0" dirty="0">
                    <a:solidFill>
                      <a:srgbClr val="041B2D"/>
                    </a:solidFill>
                    <a:latin typeface="Arial" panose="020B0604020202020204" pitchFamily="34" charset="0"/>
                    <a:cs typeface="Arial" panose="020B0604020202020204" pitchFamily="34" charset="0"/>
                    <a:sym typeface="Arial"/>
                  </a:rPr>
                  <a:t>i </a:t>
                </a:r>
                <a14:m>
                  <m:oMath xmlns:m="http://schemas.openxmlformats.org/officeDocument/2006/math">
                    <m:r>
                      <a:rPr lang="en-US" sz="2400" b="0" i="1" smtClean="0">
                        <a:solidFill>
                          <a:srgbClr val="041B2D"/>
                        </a:solidFill>
                        <a:latin typeface="Cambria Math" panose="02040503050406030204" pitchFamily="18" charset="0"/>
                        <a:ea typeface="Cambria Math" panose="02040503050406030204" pitchFamily="18" charset="0"/>
                        <a:cs typeface="Arial" panose="020B0604020202020204" pitchFamily="34" charset="0"/>
                        <a:sym typeface="Arial"/>
                      </a:rPr>
                      <m:t>&lt;</m:t>
                    </m:r>
                  </m:oMath>
                </a14:m>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i</a:t>
                </a:r>
                <a:r>
                  <a:rPr lang="en-US" sz="2400" b="0" baseline="-25000" dirty="0" err="1">
                    <a:solidFill>
                      <a:srgbClr val="041B2D"/>
                    </a:solidFill>
                    <a:latin typeface="Arial" panose="020B0604020202020204" pitchFamily="34" charset="0"/>
                    <a:cs typeface="Arial" panose="020B0604020202020204" pitchFamily="34" charset="0"/>
                    <a:sym typeface="Arial"/>
                  </a:rPr>
                  <a:t>th</a:t>
                </a:r>
                <a:br>
                  <a:rPr lang="en-US" sz="2400" b="0" dirty="0">
                    <a:solidFill>
                      <a:srgbClr val="041B2D"/>
                    </a:solidFill>
                    <a:latin typeface="Arial" panose="020B0604020202020204" pitchFamily="34" charset="0"/>
                    <a:cs typeface="Arial" panose="020B0604020202020204" pitchFamily="34" charset="0"/>
                    <a:sym typeface="Arial"/>
                  </a:rPr>
                </a:br>
                <a:r>
                  <a:rPr lang="en-US" sz="2400" dirty="0"/>
                  <a:t>C. </a:t>
                </a:r>
                <a:r>
                  <a:rPr lang="en-US" sz="2400" b="0" dirty="0">
                    <a:solidFill>
                      <a:srgbClr val="041B2D"/>
                    </a:solidFill>
                    <a:latin typeface="Arial" panose="020B0604020202020204" pitchFamily="34" charset="0"/>
                    <a:cs typeface="Arial" panose="020B0604020202020204" pitchFamily="34" charset="0"/>
                    <a:sym typeface="Arial"/>
                  </a:rPr>
                  <a:t>i </a:t>
                </a:r>
                <a14:m>
                  <m:oMath xmlns:m="http://schemas.openxmlformats.org/officeDocument/2006/math">
                    <m:r>
                      <a:rPr lang="en-US" sz="2400" b="0" i="1" smtClean="0">
                        <a:solidFill>
                          <a:srgbClr val="041B2D"/>
                        </a:solidFill>
                        <a:latin typeface="Cambria Math" panose="02040503050406030204" pitchFamily="18" charset="0"/>
                        <a:ea typeface="Cambria Math" panose="02040503050406030204" pitchFamily="18" charset="0"/>
                        <a:cs typeface="Arial" panose="020B0604020202020204" pitchFamily="34" charset="0"/>
                        <a:sym typeface="Arial"/>
                      </a:rPr>
                      <m:t>=</m:t>
                    </m:r>
                  </m:oMath>
                </a14:m>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i</a:t>
                </a:r>
                <a:r>
                  <a:rPr lang="en-US" sz="2400" b="0" baseline="-25000" dirty="0" err="1">
                    <a:solidFill>
                      <a:srgbClr val="041B2D"/>
                    </a:solidFill>
                    <a:latin typeface="Arial" panose="020B0604020202020204" pitchFamily="34" charset="0"/>
                    <a:cs typeface="Arial" panose="020B0604020202020204" pitchFamily="34" charset="0"/>
                    <a:sym typeface="Arial"/>
                  </a:rPr>
                  <a:t>th</a:t>
                </a:r>
                <a:br>
                  <a:rPr lang="en-US" sz="2400" b="0" dirty="0">
                    <a:solidFill>
                      <a:srgbClr val="041B2D"/>
                    </a:solidFill>
                    <a:latin typeface="Arial" panose="020B0604020202020204" pitchFamily="34" charset="0"/>
                    <a:cs typeface="Arial" panose="020B0604020202020204" pitchFamily="34" charset="0"/>
                    <a:sym typeface="Arial"/>
                  </a:rPr>
                </a:br>
                <a:r>
                  <a:rPr lang="en-US" sz="2400" dirty="0"/>
                  <a:t>D. </a:t>
                </a:r>
                <a:r>
                  <a:rPr lang="en-US" sz="2400" b="0" dirty="0" err="1">
                    <a:solidFill>
                      <a:srgbClr val="041B2D"/>
                    </a:solidFill>
                    <a:latin typeface="Arial" panose="020B0604020202020204" pitchFamily="34" charset="0"/>
                    <a:cs typeface="Arial" panose="020B0604020202020204" pitchFamily="34" charset="0"/>
                    <a:sym typeface="Arial"/>
                  </a:rPr>
                  <a:t>i</a:t>
                </a:r>
                <a:r>
                  <a:rPr lang="en-US" sz="2400" b="0" dirty="0">
                    <a:solidFill>
                      <a:srgbClr val="041B2D"/>
                    </a:solidFill>
                    <a:latin typeface="Arial" panose="020B0604020202020204" pitchFamily="34" charset="0"/>
                    <a:cs typeface="Arial" panose="020B0604020202020204" pitchFamily="34" charset="0"/>
                    <a:sym typeface="Arial"/>
                  </a:rPr>
                  <a:t> </a:t>
                </a:r>
                <a14:m>
                  <m:oMath xmlns:m="http://schemas.openxmlformats.org/officeDocument/2006/math">
                    <m:r>
                      <a:rPr lang="en-US" sz="2400" b="0" i="1" smtClean="0">
                        <a:solidFill>
                          <a:srgbClr val="041B2D"/>
                        </a:solidFill>
                        <a:latin typeface="Cambria Math" panose="02040503050406030204" pitchFamily="18" charset="0"/>
                        <a:ea typeface="Cambria Math" panose="02040503050406030204" pitchFamily="18" charset="0"/>
                        <a:cs typeface="Arial" panose="020B0604020202020204" pitchFamily="34" charset="0"/>
                        <a:sym typeface="Arial"/>
                      </a:rPr>
                      <m:t>≥</m:t>
                    </m:r>
                  </m:oMath>
                </a14:m>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i</a:t>
                </a:r>
                <a:r>
                  <a:rPr lang="en-US" sz="2400" b="0" baseline="-25000" dirty="0" err="1">
                    <a:solidFill>
                      <a:srgbClr val="041B2D"/>
                    </a:solidFill>
                    <a:latin typeface="Arial" panose="020B0604020202020204" pitchFamily="34" charset="0"/>
                    <a:cs typeface="Arial" panose="020B0604020202020204" pitchFamily="34" charset="0"/>
                    <a:sym typeface="Arial"/>
                  </a:rPr>
                  <a:t>th</a:t>
                </a:r>
                <a:br>
                  <a:rPr lang="en-US" sz="2400" b="0" dirty="0">
                    <a:solidFill>
                      <a:srgbClr val="041B2D"/>
                    </a:solidFill>
                    <a:latin typeface="Arial" panose="020B0604020202020204" pitchFamily="34" charset="0"/>
                    <a:cs typeface="Arial" panose="020B0604020202020204" pitchFamily="34" charset="0"/>
                    <a:sym typeface="Arial"/>
                  </a:rPr>
                </a:br>
                <a:endParaRPr lang="en-US" sz="2400" dirty="0"/>
              </a:p>
            </p:txBody>
          </p:sp>
        </mc:Choice>
        <mc:Fallback xmlns="">
          <p:sp>
            <p:nvSpPr>
              <p:cNvPr id="4" name="Google Shape;318;p39">
                <a:extLst>
                  <a:ext uri="{FF2B5EF4-FFF2-40B4-BE49-F238E27FC236}">
                    <a16:creationId xmlns:a16="http://schemas.microsoft.com/office/drawing/2014/main" id="{1DCF72FC-87C9-5CB6-97E8-A62C16E2776F}"/>
                  </a:ext>
                </a:extLst>
              </p:cNvPr>
              <p:cNvSpPr txBox="1">
                <a:spLocks noRot="1" noChangeAspect="1" noMove="1" noResize="1" noEditPoints="1" noAdjustHandles="1" noChangeArrowheads="1" noChangeShapeType="1" noTextEdit="1"/>
              </p:cNvSpPr>
              <p:nvPr/>
            </p:nvSpPr>
            <p:spPr>
              <a:xfrm>
                <a:off x="587980" y="1150352"/>
                <a:ext cx="8556020" cy="2488960"/>
              </a:xfrm>
              <a:prstGeom prst="rect">
                <a:avLst/>
              </a:prstGeom>
              <a:blipFill>
                <a:blip r:embed="rId2"/>
                <a:stretch>
                  <a:fillRect l="-1068" b="-18873"/>
                </a:stretch>
              </a:blipFill>
              <a:ln>
                <a:no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D8B626FF-1CD5-60D7-F1BC-2E0D1C24C280}"/>
              </a:ext>
            </a:extLst>
          </p:cNvPr>
          <p:cNvSpPr/>
          <p:nvPr/>
        </p:nvSpPr>
        <p:spPr>
          <a:xfrm>
            <a:off x="587980" y="3468892"/>
            <a:ext cx="7077456" cy="524256"/>
          </a:xfrm>
          <a:prstGeom prst="roundRect">
            <a:avLst/>
          </a:prstGeom>
          <a:noFill/>
          <a:ln>
            <a:solidFill>
              <a:srgbClr val="FF6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067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18;p39">
            <a:extLst>
              <a:ext uri="{FF2B5EF4-FFF2-40B4-BE49-F238E27FC236}">
                <a16:creationId xmlns:a16="http://schemas.microsoft.com/office/drawing/2014/main" id="{AC8A2597-FE6A-D62A-3F34-17760A68A7E0}"/>
              </a:ext>
            </a:extLst>
          </p:cNvPr>
          <p:cNvSpPr txBox="1">
            <a:spLocks/>
          </p:cNvSpPr>
          <p:nvPr/>
        </p:nvSpPr>
        <p:spPr>
          <a:xfrm>
            <a:off x="587980" y="1150352"/>
            <a:ext cx="8556020" cy="35435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Encode Sans"/>
              <a:buNone/>
              <a:defRPr sz="45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2pPr>
            <a:lvl3pPr marR="0" lvl="2"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3pPr>
            <a:lvl4pPr marR="0" lvl="3"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4pPr>
            <a:lvl5pPr marR="0" lvl="4"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5pPr>
            <a:lvl6pPr marR="0" lvl="5"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6pPr>
            <a:lvl7pPr marR="0" lvl="6"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7pPr>
            <a:lvl8pPr marR="0" lvl="7"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8pPr>
            <a:lvl9pPr marR="0" lvl="8" algn="ctr" rtl="0">
              <a:lnSpc>
                <a:spcPct val="100000"/>
              </a:lnSpc>
              <a:spcBef>
                <a:spcPts val="0"/>
              </a:spcBef>
              <a:spcAft>
                <a:spcPts val="0"/>
              </a:spcAft>
              <a:buClr>
                <a:srgbClr val="191919"/>
              </a:buClr>
              <a:buSzPts val="5200"/>
              <a:buFont typeface="Encode Sans"/>
              <a:buNone/>
              <a:defRPr sz="5200" b="1" i="0" u="none" strike="noStrike" cap="none">
                <a:solidFill>
                  <a:srgbClr val="191919"/>
                </a:solidFill>
                <a:latin typeface="Encode Sans"/>
                <a:ea typeface="Encode Sans"/>
                <a:cs typeface="Encode Sans"/>
                <a:sym typeface="Encode Sans"/>
              </a:defRPr>
            </a:lvl9pPr>
          </a:lstStyle>
          <a:p>
            <a:pPr>
              <a:lnSpc>
                <a:spcPct val="150000"/>
              </a:lnSpc>
              <a:buClr>
                <a:srgbClr val="041B2D"/>
              </a:buClr>
              <a:buSzPts val="3000"/>
              <a:buFont typeface="DM Sans"/>
              <a:buNone/>
              <a:defRPr/>
            </a:pPr>
            <a:r>
              <a:rPr lang="en-US" sz="2400" dirty="0" err="1"/>
              <a:t>Câu</a:t>
            </a:r>
            <a:r>
              <a:rPr lang="en-US" sz="2400" dirty="0"/>
              <a:t> 4: </a:t>
            </a:r>
            <a:r>
              <a:rPr lang="en-US" sz="2400" dirty="0" err="1"/>
              <a:t>Trường</a:t>
            </a:r>
            <a:r>
              <a:rPr lang="en-US" sz="2400" dirty="0"/>
              <a:t> </a:t>
            </a:r>
            <a:r>
              <a:rPr lang="en-US" sz="2400" dirty="0" err="1"/>
              <a:t>hợp</a:t>
            </a:r>
            <a:r>
              <a:rPr lang="en-US" sz="2400" dirty="0"/>
              <a:t> </a:t>
            </a:r>
            <a:r>
              <a:rPr lang="en-US" sz="2400" dirty="0" err="1"/>
              <a:t>nào</a:t>
            </a:r>
            <a:r>
              <a:rPr lang="en-US" sz="2400" dirty="0"/>
              <a:t> </a:t>
            </a:r>
            <a:r>
              <a:rPr lang="en-US" sz="2400" dirty="0" err="1"/>
              <a:t>sau</a:t>
            </a:r>
            <a:r>
              <a:rPr lang="en-US" sz="2400" dirty="0"/>
              <a:t> </a:t>
            </a:r>
            <a:r>
              <a:rPr lang="en-US" sz="2400" dirty="0" err="1"/>
              <a:t>đây</a:t>
            </a:r>
            <a:r>
              <a:rPr lang="en-US" sz="2400" dirty="0"/>
              <a:t> </a:t>
            </a:r>
            <a:r>
              <a:rPr lang="en-US" sz="2400" dirty="0" err="1"/>
              <a:t>không</a:t>
            </a:r>
            <a:r>
              <a:rPr lang="en-US" sz="2400" dirty="0"/>
              <a:t> </a:t>
            </a:r>
            <a:r>
              <a:rPr lang="en-US" sz="2400" dirty="0" err="1"/>
              <a:t>xảy</a:t>
            </a:r>
            <a:r>
              <a:rPr lang="en-US" sz="2400" dirty="0"/>
              <a:t> </a:t>
            </a:r>
            <a:r>
              <a:rPr lang="en-US" sz="2400" dirty="0" err="1"/>
              <a:t>ra</a:t>
            </a:r>
            <a:r>
              <a:rPr lang="en-US" sz="2400" dirty="0"/>
              <a:t> </a:t>
            </a:r>
            <a:r>
              <a:rPr lang="en-US" sz="2400" dirty="0" err="1"/>
              <a:t>phản</a:t>
            </a:r>
            <a:r>
              <a:rPr lang="en-US" sz="2400" dirty="0"/>
              <a:t> </a:t>
            </a:r>
            <a:r>
              <a:rPr lang="en-US" sz="2400" dirty="0" err="1"/>
              <a:t>xạ</a:t>
            </a:r>
            <a:r>
              <a:rPr lang="en-US" sz="2400" dirty="0"/>
              <a:t> </a:t>
            </a:r>
            <a:r>
              <a:rPr lang="en-US" sz="2400" dirty="0" err="1"/>
              <a:t>toàn</a:t>
            </a:r>
            <a:r>
              <a:rPr lang="en-US" sz="2400" dirty="0"/>
              <a:t> </a:t>
            </a:r>
            <a:r>
              <a:rPr lang="en-US" sz="2400" dirty="0" err="1"/>
              <a:t>phần</a:t>
            </a:r>
            <a:endParaRPr lang="en-US" sz="2400" dirty="0"/>
          </a:p>
          <a:p>
            <a:pPr>
              <a:lnSpc>
                <a:spcPct val="150000"/>
              </a:lnSpc>
              <a:buClr>
                <a:srgbClr val="041B2D"/>
              </a:buClr>
              <a:buSzPts val="3000"/>
              <a:defRPr/>
            </a:pPr>
            <a:r>
              <a:rPr lang="en-US" sz="2400" dirty="0"/>
              <a:t>A. </a:t>
            </a:r>
            <a:r>
              <a:rPr lang="en-US" sz="2400" b="0" dirty="0" err="1">
                <a:solidFill>
                  <a:srgbClr val="041B2D"/>
                </a:solidFill>
                <a:latin typeface="Arial" panose="020B0604020202020204" pitchFamily="34" charset="0"/>
                <a:cs typeface="Arial" panose="020B0604020202020204" pitchFamily="34" charset="0"/>
                <a:sym typeface="Arial"/>
              </a:rPr>
              <a:t>Ánh</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sáng</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truyền</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từ</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không</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khí</a:t>
            </a:r>
            <a:r>
              <a:rPr lang="en-US" sz="2400" b="0" dirty="0">
                <a:solidFill>
                  <a:srgbClr val="041B2D"/>
                </a:solidFill>
                <a:latin typeface="Arial" panose="020B0604020202020204" pitchFamily="34" charset="0"/>
                <a:cs typeface="Arial" panose="020B0604020202020204" pitchFamily="34" charset="0"/>
                <a:sym typeface="Arial"/>
              </a:rPr>
              <a:t> sang </a:t>
            </a:r>
            <a:r>
              <a:rPr lang="en-US" sz="2400" b="0" dirty="0" err="1">
                <a:solidFill>
                  <a:srgbClr val="041B2D"/>
                </a:solidFill>
                <a:latin typeface="Arial" panose="020B0604020202020204" pitchFamily="34" charset="0"/>
                <a:cs typeface="Arial" panose="020B0604020202020204" pitchFamily="34" charset="0"/>
                <a:sym typeface="Arial"/>
              </a:rPr>
              <a:t>nước</a:t>
            </a:r>
            <a:br>
              <a:rPr lang="en-US" sz="2400" b="0" dirty="0">
                <a:solidFill>
                  <a:srgbClr val="041B2D"/>
                </a:solidFill>
                <a:latin typeface="Arial" panose="020B0604020202020204" pitchFamily="34" charset="0"/>
                <a:cs typeface="Arial" panose="020B0604020202020204" pitchFamily="34" charset="0"/>
                <a:sym typeface="Arial"/>
              </a:rPr>
            </a:br>
            <a:r>
              <a:rPr lang="en-US" sz="2400" dirty="0"/>
              <a:t>B. </a:t>
            </a:r>
            <a:r>
              <a:rPr lang="en-US" sz="2400" b="0" dirty="0" err="1">
                <a:solidFill>
                  <a:srgbClr val="041B2D"/>
                </a:solidFill>
                <a:latin typeface="Arial" panose="020B0604020202020204" pitchFamily="34" charset="0"/>
                <a:cs typeface="Arial" panose="020B0604020202020204" pitchFamily="34" charset="0"/>
                <a:sym typeface="Arial"/>
              </a:rPr>
              <a:t>Ánh</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sáng</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truyền</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từ</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nước</a:t>
            </a:r>
            <a:r>
              <a:rPr lang="en-US" sz="2400" b="0" dirty="0">
                <a:solidFill>
                  <a:srgbClr val="041B2D"/>
                </a:solidFill>
                <a:latin typeface="Arial" panose="020B0604020202020204" pitchFamily="34" charset="0"/>
                <a:cs typeface="Arial" panose="020B0604020202020204" pitchFamily="34" charset="0"/>
                <a:sym typeface="Arial"/>
              </a:rPr>
              <a:t> sang </a:t>
            </a:r>
            <a:r>
              <a:rPr lang="en-US" sz="2400" b="0" dirty="0" err="1">
                <a:solidFill>
                  <a:srgbClr val="041B2D"/>
                </a:solidFill>
                <a:latin typeface="Arial" panose="020B0604020202020204" pitchFamily="34" charset="0"/>
                <a:cs typeface="Arial" panose="020B0604020202020204" pitchFamily="34" charset="0"/>
                <a:sym typeface="Arial"/>
              </a:rPr>
              <a:t>không</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khí</a:t>
            </a:r>
            <a:r>
              <a:rPr lang="en-US" sz="2400" b="0" dirty="0">
                <a:solidFill>
                  <a:srgbClr val="041B2D"/>
                </a:solidFill>
                <a:latin typeface="Arial" panose="020B0604020202020204" pitchFamily="34" charset="0"/>
                <a:cs typeface="Arial" panose="020B0604020202020204" pitchFamily="34" charset="0"/>
                <a:sym typeface="Arial"/>
              </a:rPr>
              <a:t> </a:t>
            </a:r>
            <a:br>
              <a:rPr lang="en-US" sz="2400" b="0" dirty="0">
                <a:solidFill>
                  <a:srgbClr val="041B2D"/>
                </a:solidFill>
                <a:latin typeface="Arial" panose="020B0604020202020204" pitchFamily="34" charset="0"/>
                <a:cs typeface="Arial" panose="020B0604020202020204" pitchFamily="34" charset="0"/>
                <a:sym typeface="Arial"/>
              </a:rPr>
            </a:br>
            <a:r>
              <a:rPr lang="en-US" sz="2400" dirty="0"/>
              <a:t>C. </a:t>
            </a:r>
            <a:r>
              <a:rPr lang="en-US" sz="2400" b="0" dirty="0" err="1">
                <a:solidFill>
                  <a:srgbClr val="041B2D"/>
                </a:solidFill>
                <a:latin typeface="Arial" panose="020B0604020202020204" pitchFamily="34" charset="0"/>
                <a:cs typeface="Arial" panose="020B0604020202020204" pitchFamily="34" charset="0"/>
                <a:sym typeface="Arial"/>
              </a:rPr>
              <a:t>Ánh</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sáng</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truyền</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từ</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thủy</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tinh</a:t>
            </a:r>
            <a:r>
              <a:rPr lang="en-US" sz="2400" b="0" dirty="0">
                <a:solidFill>
                  <a:srgbClr val="041B2D"/>
                </a:solidFill>
                <a:latin typeface="Arial" panose="020B0604020202020204" pitchFamily="34" charset="0"/>
                <a:cs typeface="Arial" panose="020B0604020202020204" pitchFamily="34" charset="0"/>
                <a:sym typeface="Arial"/>
              </a:rPr>
              <a:t> sang </a:t>
            </a:r>
            <a:r>
              <a:rPr lang="en-US" sz="2400" b="0" dirty="0" err="1">
                <a:solidFill>
                  <a:srgbClr val="041B2D"/>
                </a:solidFill>
                <a:latin typeface="Arial" panose="020B0604020202020204" pitchFamily="34" charset="0"/>
                <a:cs typeface="Arial" panose="020B0604020202020204" pitchFamily="34" charset="0"/>
                <a:sym typeface="Arial"/>
              </a:rPr>
              <a:t>nước</a:t>
            </a:r>
            <a:br>
              <a:rPr lang="en-US" sz="2400" b="0" dirty="0">
                <a:solidFill>
                  <a:srgbClr val="041B2D"/>
                </a:solidFill>
                <a:latin typeface="Arial" panose="020B0604020202020204" pitchFamily="34" charset="0"/>
                <a:cs typeface="Arial" panose="020B0604020202020204" pitchFamily="34" charset="0"/>
                <a:sym typeface="Arial"/>
              </a:rPr>
            </a:br>
            <a:r>
              <a:rPr lang="en-US" sz="2400" dirty="0"/>
              <a:t>D. </a:t>
            </a:r>
            <a:r>
              <a:rPr lang="en-US" sz="2400" b="0" dirty="0" err="1">
                <a:solidFill>
                  <a:srgbClr val="041B2D"/>
                </a:solidFill>
                <a:latin typeface="Arial" panose="020B0604020202020204" pitchFamily="34" charset="0"/>
                <a:cs typeface="Arial" panose="020B0604020202020204" pitchFamily="34" charset="0"/>
                <a:sym typeface="Arial"/>
              </a:rPr>
              <a:t>Ánh</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sáng</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truyền</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từ</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thủy</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a:solidFill>
                  <a:srgbClr val="041B2D"/>
                </a:solidFill>
                <a:latin typeface="Arial" panose="020B0604020202020204" pitchFamily="34" charset="0"/>
                <a:cs typeface="Arial" panose="020B0604020202020204" pitchFamily="34" charset="0"/>
                <a:sym typeface="Arial"/>
              </a:rPr>
              <a:t>tinh </a:t>
            </a:r>
            <a:r>
              <a:rPr lang="en-US" sz="2400" b="0" dirty="0">
                <a:solidFill>
                  <a:srgbClr val="041B2D"/>
                </a:solidFill>
                <a:latin typeface="Arial" panose="020B0604020202020204" pitchFamily="34" charset="0"/>
                <a:cs typeface="Arial" panose="020B0604020202020204" pitchFamily="34" charset="0"/>
                <a:sym typeface="Arial"/>
              </a:rPr>
              <a:t>sang </a:t>
            </a:r>
            <a:r>
              <a:rPr lang="en-US" sz="2400" b="0" dirty="0" err="1">
                <a:solidFill>
                  <a:srgbClr val="041B2D"/>
                </a:solidFill>
                <a:latin typeface="Arial" panose="020B0604020202020204" pitchFamily="34" charset="0"/>
                <a:cs typeface="Arial" panose="020B0604020202020204" pitchFamily="34" charset="0"/>
                <a:sym typeface="Arial"/>
              </a:rPr>
              <a:t>không</a:t>
            </a:r>
            <a:r>
              <a:rPr lang="en-US" sz="2400" b="0" dirty="0">
                <a:solidFill>
                  <a:srgbClr val="041B2D"/>
                </a:solidFill>
                <a:latin typeface="Arial" panose="020B0604020202020204" pitchFamily="34" charset="0"/>
                <a:cs typeface="Arial" panose="020B0604020202020204" pitchFamily="34" charset="0"/>
                <a:sym typeface="Arial"/>
              </a:rPr>
              <a:t> </a:t>
            </a:r>
            <a:r>
              <a:rPr lang="en-US" sz="2400" b="0" dirty="0" err="1">
                <a:solidFill>
                  <a:srgbClr val="041B2D"/>
                </a:solidFill>
                <a:latin typeface="Arial" panose="020B0604020202020204" pitchFamily="34" charset="0"/>
                <a:cs typeface="Arial" panose="020B0604020202020204" pitchFamily="34" charset="0"/>
                <a:sym typeface="Arial"/>
              </a:rPr>
              <a:t>khí</a:t>
            </a:r>
            <a:r>
              <a:rPr lang="en-US" sz="2400" b="0" dirty="0">
                <a:solidFill>
                  <a:srgbClr val="041B2D"/>
                </a:solidFill>
                <a:latin typeface="Arial" panose="020B0604020202020204" pitchFamily="34" charset="0"/>
                <a:cs typeface="Arial" panose="020B0604020202020204" pitchFamily="34" charset="0"/>
                <a:sym typeface="Arial"/>
              </a:rPr>
              <a:t> </a:t>
            </a:r>
            <a:br>
              <a:rPr lang="en-US" sz="2400" b="0" dirty="0">
                <a:solidFill>
                  <a:srgbClr val="041B2D"/>
                </a:solidFill>
                <a:latin typeface="Arial" panose="020B0604020202020204" pitchFamily="34" charset="0"/>
                <a:cs typeface="Arial" panose="020B0604020202020204" pitchFamily="34" charset="0"/>
                <a:sym typeface="Arial"/>
              </a:rPr>
            </a:br>
            <a:endParaRPr lang="en-US" sz="2400" dirty="0"/>
          </a:p>
        </p:txBody>
      </p:sp>
      <p:sp>
        <p:nvSpPr>
          <p:cNvPr id="8" name="Rectangle: Rounded Corners 7">
            <a:extLst>
              <a:ext uri="{FF2B5EF4-FFF2-40B4-BE49-F238E27FC236}">
                <a16:creationId xmlns:a16="http://schemas.microsoft.com/office/drawing/2014/main" id="{775E52C7-DA9B-A464-F6D4-5AE05D98E4CE}"/>
              </a:ext>
            </a:extLst>
          </p:cNvPr>
          <p:cNvSpPr/>
          <p:nvPr/>
        </p:nvSpPr>
        <p:spPr>
          <a:xfrm>
            <a:off x="488920" y="2404244"/>
            <a:ext cx="7077456" cy="524256"/>
          </a:xfrm>
          <a:prstGeom prst="roundRect">
            <a:avLst/>
          </a:prstGeom>
          <a:noFill/>
          <a:ln>
            <a:solidFill>
              <a:srgbClr val="FF6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129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853EDE3-64F6-3892-BB33-117EB4FA4ED2}"/>
              </a:ext>
            </a:extLst>
          </p:cNvPr>
          <p:cNvSpPr/>
          <p:nvPr/>
        </p:nvSpPr>
        <p:spPr>
          <a:xfrm>
            <a:off x="644979" y="2955471"/>
            <a:ext cx="4575300" cy="1379765"/>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Google Shape;742;p66"/>
          <p:cNvSpPr txBox="1">
            <a:spLocks noGrp="1"/>
          </p:cNvSpPr>
          <p:nvPr>
            <p:ph type="title"/>
          </p:nvPr>
        </p:nvSpPr>
        <p:spPr>
          <a:xfrm>
            <a:off x="1081855" y="1716999"/>
            <a:ext cx="4575300" cy="105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a:t>
            </a:r>
            <a:endParaRPr dirty="0"/>
          </a:p>
        </p:txBody>
      </p:sp>
      <p:grpSp>
        <p:nvGrpSpPr>
          <p:cNvPr id="745" name="Google Shape;745;p66"/>
          <p:cNvGrpSpPr/>
          <p:nvPr/>
        </p:nvGrpSpPr>
        <p:grpSpPr>
          <a:xfrm>
            <a:off x="5288466" y="1336149"/>
            <a:ext cx="1966880" cy="1229561"/>
            <a:chOff x="5692063" y="2878600"/>
            <a:chExt cx="2254562" cy="1409400"/>
          </a:xfrm>
        </p:grpSpPr>
        <p:sp>
          <p:nvSpPr>
            <p:cNvPr id="746" name="Google Shape;746;p66"/>
            <p:cNvSpPr/>
            <p:nvPr/>
          </p:nvSpPr>
          <p:spPr>
            <a:xfrm>
              <a:off x="6537225" y="2878600"/>
              <a:ext cx="1409400" cy="140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747" name="Google Shape;747;p66"/>
            <p:cNvSpPr/>
            <p:nvPr/>
          </p:nvSpPr>
          <p:spPr>
            <a:xfrm>
              <a:off x="6185162" y="3258250"/>
              <a:ext cx="650100" cy="65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748" name="Google Shape;748;p66"/>
            <p:cNvSpPr/>
            <p:nvPr/>
          </p:nvSpPr>
          <p:spPr>
            <a:xfrm>
              <a:off x="5692063" y="3526781"/>
              <a:ext cx="877482" cy="11303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pic>
        <p:nvPicPr>
          <p:cNvPr id="4" name="Google Shape;764;p67">
            <a:extLst>
              <a:ext uri="{FF2B5EF4-FFF2-40B4-BE49-F238E27FC236}">
                <a16:creationId xmlns:a16="http://schemas.microsoft.com/office/drawing/2014/main" id="{A5348620-B641-4486-CCCC-600C6F4533D1}"/>
              </a:ext>
            </a:extLst>
          </p:cNvPr>
          <p:cNvPicPr preferRelativeResize="0"/>
          <p:nvPr/>
        </p:nvPicPr>
        <p:blipFill rotWithShape="1">
          <a:blip r:embed="rId3">
            <a:alphaModFix/>
          </a:blip>
          <a:srcRect t="18182" b="49613"/>
          <a:stretch/>
        </p:blipFill>
        <p:spPr>
          <a:xfrm rot="3076036">
            <a:off x="-3759031" y="3215732"/>
            <a:ext cx="9144003" cy="23033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3045047" y="2347065"/>
            <a:ext cx="5892697" cy="1830224"/>
          </a:xfrm>
          <a:prstGeom prst="rect">
            <a:avLst/>
          </a:prstGeom>
        </p:spPr>
        <p:txBody>
          <a:bodyPr spcFirstLastPara="1" wrap="square" lIns="91425" tIns="91425" rIns="91425" bIns="91425" anchor="b" anchorCtr="0">
            <a:noAutofit/>
          </a:bodyPr>
          <a:lstStyle/>
          <a:p>
            <a:pPr>
              <a:lnSpc>
                <a:spcPct val="120000"/>
              </a:lnSpc>
            </a:pPr>
            <a:r>
              <a:rPr lang="en-US" sz="4800" dirty="0" err="1"/>
              <a:t>Hiện</a:t>
            </a:r>
            <a:r>
              <a:rPr lang="en-US" sz="4800" dirty="0"/>
              <a:t> </a:t>
            </a:r>
            <a:r>
              <a:rPr lang="en-US" sz="4800" dirty="0" err="1"/>
              <a:t>Tượng</a:t>
            </a:r>
            <a:r>
              <a:rPr lang="en-US" sz="4800" dirty="0"/>
              <a:t> </a:t>
            </a:r>
            <a:br>
              <a:rPr lang="en-US" sz="4800" dirty="0"/>
            </a:br>
            <a:r>
              <a:rPr lang="en-US" sz="4800" dirty="0" err="1"/>
              <a:t>Phản</a:t>
            </a:r>
            <a:r>
              <a:rPr lang="en-US" sz="4800" dirty="0"/>
              <a:t> </a:t>
            </a:r>
            <a:r>
              <a:rPr lang="en-US" sz="4800" dirty="0" err="1"/>
              <a:t>Xạ</a:t>
            </a:r>
            <a:r>
              <a:rPr lang="en-US" sz="4800" dirty="0"/>
              <a:t> </a:t>
            </a:r>
            <a:r>
              <a:rPr lang="en-US" sz="4800" dirty="0" err="1"/>
              <a:t>Toàn</a:t>
            </a:r>
            <a:r>
              <a:rPr lang="en-US" sz="4800" dirty="0"/>
              <a:t> </a:t>
            </a:r>
            <a:r>
              <a:rPr lang="en-US" sz="4800" dirty="0" err="1"/>
              <a:t>Phần</a:t>
            </a:r>
            <a:endParaRPr lang="en-US" sz="4800" dirty="0"/>
          </a:p>
        </p:txBody>
      </p:sp>
      <p:sp>
        <p:nvSpPr>
          <p:cNvPr id="294" name="Google Shape;294;p37"/>
          <p:cNvSpPr txBox="1">
            <a:spLocks noGrp="1"/>
          </p:cNvSpPr>
          <p:nvPr>
            <p:ph type="title" idx="2"/>
          </p:nvPr>
        </p:nvSpPr>
        <p:spPr>
          <a:xfrm>
            <a:off x="2990711" y="1485147"/>
            <a:ext cx="1815047"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t>01.</a:t>
            </a:r>
            <a:endParaRPr sz="6000" dirty="0"/>
          </a:p>
        </p:txBody>
      </p:sp>
      <p:pic>
        <p:nvPicPr>
          <p:cNvPr id="296" name="Google Shape;296;p37"/>
          <p:cNvPicPr preferRelativeResize="0"/>
          <p:nvPr/>
        </p:nvPicPr>
        <p:blipFill rotWithShape="1">
          <a:blip r:embed="rId3">
            <a:alphaModFix/>
          </a:blip>
          <a:srcRect l="58164" t="31042" b="36412"/>
          <a:stretch/>
        </p:blipFill>
        <p:spPr>
          <a:xfrm rot="5400000" flipH="1">
            <a:off x="-969830" y="969830"/>
            <a:ext cx="5143501" cy="3203838"/>
          </a:xfrm>
          <a:prstGeom prst="rect">
            <a:avLst/>
          </a:prstGeom>
          <a:noFill/>
          <a:ln>
            <a:noFill/>
          </a:ln>
        </p:spPr>
      </p:pic>
      <p:grpSp>
        <p:nvGrpSpPr>
          <p:cNvPr id="297" name="Google Shape;297;p37"/>
          <p:cNvGrpSpPr/>
          <p:nvPr/>
        </p:nvGrpSpPr>
        <p:grpSpPr>
          <a:xfrm flipH="1">
            <a:off x="6461275" y="504944"/>
            <a:ext cx="2421126" cy="1492135"/>
            <a:chOff x="5659743" y="2878600"/>
            <a:chExt cx="2286882" cy="1409400"/>
          </a:xfrm>
        </p:grpSpPr>
        <p:sp>
          <p:nvSpPr>
            <p:cNvPr id="298" name="Google Shape;298;p37"/>
            <p:cNvSpPr/>
            <p:nvPr/>
          </p:nvSpPr>
          <p:spPr>
            <a:xfrm>
              <a:off x="6537225" y="2878600"/>
              <a:ext cx="1409400" cy="1409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299" name="Google Shape;299;p37"/>
            <p:cNvSpPr/>
            <p:nvPr/>
          </p:nvSpPr>
          <p:spPr>
            <a:xfrm>
              <a:off x="6128612" y="3145211"/>
              <a:ext cx="817227" cy="817227"/>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300" name="Google Shape;300;p37"/>
            <p:cNvSpPr/>
            <p:nvPr/>
          </p:nvSpPr>
          <p:spPr>
            <a:xfrm>
              <a:off x="5659743" y="3526780"/>
              <a:ext cx="877482" cy="11303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grpSp>
      <p:grpSp>
        <p:nvGrpSpPr>
          <p:cNvPr id="301" name="Google Shape;301;p37"/>
          <p:cNvGrpSpPr/>
          <p:nvPr/>
        </p:nvGrpSpPr>
        <p:grpSpPr>
          <a:xfrm rot="-5400000">
            <a:off x="1625968" y="3898026"/>
            <a:ext cx="534426" cy="877509"/>
            <a:chOff x="5741750" y="3809796"/>
            <a:chExt cx="674100" cy="1106709"/>
          </a:xfrm>
        </p:grpSpPr>
        <p:sp>
          <p:nvSpPr>
            <p:cNvPr id="302" name="Google Shape;302;p37"/>
            <p:cNvSpPr/>
            <p:nvPr/>
          </p:nvSpPr>
          <p:spPr>
            <a:xfrm>
              <a:off x="5741750" y="4242405"/>
              <a:ext cx="674100" cy="674100"/>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3" name="Google Shape;303;p37"/>
            <p:cNvSpPr/>
            <p:nvPr/>
          </p:nvSpPr>
          <p:spPr>
            <a:xfrm>
              <a:off x="5741750" y="3809796"/>
              <a:ext cx="674100" cy="674100"/>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grpSp>
        <p:nvGrpSpPr>
          <p:cNvPr id="266" name="Google Shape;266;p34"/>
          <p:cNvGrpSpPr/>
          <p:nvPr/>
        </p:nvGrpSpPr>
        <p:grpSpPr>
          <a:xfrm>
            <a:off x="7932104" y="255930"/>
            <a:ext cx="997327" cy="567147"/>
            <a:chOff x="5692063" y="3258250"/>
            <a:chExt cx="1143200" cy="650100"/>
          </a:xfrm>
        </p:grpSpPr>
        <p:sp>
          <p:nvSpPr>
            <p:cNvPr id="267" name="Google Shape;267;p34"/>
            <p:cNvSpPr/>
            <p:nvPr/>
          </p:nvSpPr>
          <p:spPr>
            <a:xfrm>
              <a:off x="6185162" y="3258250"/>
              <a:ext cx="650100" cy="65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268" name="Google Shape;268;p34"/>
            <p:cNvSpPr/>
            <p:nvPr/>
          </p:nvSpPr>
          <p:spPr>
            <a:xfrm>
              <a:off x="5692063" y="3526781"/>
              <a:ext cx="877482" cy="11303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237" name="Group 236">
            <a:extLst>
              <a:ext uri="{FF2B5EF4-FFF2-40B4-BE49-F238E27FC236}">
                <a16:creationId xmlns:a16="http://schemas.microsoft.com/office/drawing/2014/main" id="{B4D9B430-B272-4AD1-26CE-7757222E72E0}"/>
              </a:ext>
            </a:extLst>
          </p:cNvPr>
          <p:cNvGrpSpPr/>
          <p:nvPr/>
        </p:nvGrpSpPr>
        <p:grpSpPr>
          <a:xfrm>
            <a:off x="-13750" y="34756"/>
            <a:ext cx="3612040" cy="340631"/>
            <a:chOff x="458071" y="2537804"/>
            <a:chExt cx="3612040" cy="340631"/>
          </a:xfrm>
        </p:grpSpPr>
        <p:grpSp>
          <p:nvGrpSpPr>
            <p:cNvPr id="232" name="Google Shape;286;p36">
              <a:extLst>
                <a:ext uri="{FF2B5EF4-FFF2-40B4-BE49-F238E27FC236}">
                  <a16:creationId xmlns:a16="http://schemas.microsoft.com/office/drawing/2014/main" id="{FDCDBE9C-B6EF-537F-60D8-C5C416F486D8}"/>
                </a:ext>
              </a:extLst>
            </p:cNvPr>
            <p:cNvGrpSpPr/>
            <p:nvPr/>
          </p:nvGrpSpPr>
          <p:grpSpPr>
            <a:xfrm rot="16200000">
              <a:off x="522377" y="2577584"/>
              <a:ext cx="200343" cy="328955"/>
              <a:chOff x="5741750" y="3809794"/>
              <a:chExt cx="674102" cy="1106711"/>
            </a:xfrm>
          </p:grpSpPr>
          <p:sp>
            <p:nvSpPr>
              <p:cNvPr id="233" name="Google Shape;287;p36">
                <a:extLst>
                  <a:ext uri="{FF2B5EF4-FFF2-40B4-BE49-F238E27FC236}">
                    <a16:creationId xmlns:a16="http://schemas.microsoft.com/office/drawing/2014/main" id="{BC772EBE-5421-B8EB-FE4E-F148AC0641D9}"/>
                  </a:ext>
                </a:extLst>
              </p:cNvPr>
              <p:cNvSpPr/>
              <p:nvPr/>
            </p:nvSpPr>
            <p:spPr>
              <a:xfrm>
                <a:off x="5741750" y="4242405"/>
                <a:ext cx="674100" cy="674100"/>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sp>
            <p:nvSpPr>
              <p:cNvPr id="234" name="Google Shape;288;p36">
                <a:extLst>
                  <a:ext uri="{FF2B5EF4-FFF2-40B4-BE49-F238E27FC236}">
                    <a16:creationId xmlns:a16="http://schemas.microsoft.com/office/drawing/2014/main" id="{CD282BDA-5D32-EE3F-D53C-6085943E46C1}"/>
                  </a:ext>
                </a:extLst>
              </p:cNvPr>
              <p:cNvSpPr/>
              <p:nvPr/>
            </p:nvSpPr>
            <p:spPr>
              <a:xfrm>
                <a:off x="5741752" y="3809794"/>
                <a:ext cx="674100" cy="674102"/>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grpSp>
        <p:sp>
          <p:nvSpPr>
            <p:cNvPr id="235" name="Google Shape;247;p34">
              <a:extLst>
                <a:ext uri="{FF2B5EF4-FFF2-40B4-BE49-F238E27FC236}">
                  <a16:creationId xmlns:a16="http://schemas.microsoft.com/office/drawing/2014/main" id="{CF840478-443C-A6CA-CB5A-95929864F3EA}"/>
                </a:ext>
              </a:extLst>
            </p:cNvPr>
            <p:cNvSpPr txBox="1">
              <a:spLocks/>
            </p:cNvSpPr>
            <p:nvPr/>
          </p:nvSpPr>
          <p:spPr>
            <a:xfrm>
              <a:off x="736353" y="2537804"/>
              <a:ext cx="333375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Hiện</a:t>
              </a:r>
              <a:r>
                <a:rPr lang="en-US" sz="1600" dirty="0"/>
                <a:t> </a:t>
              </a:r>
              <a:r>
                <a:rPr lang="en-US" sz="1600" dirty="0" err="1"/>
                <a:t>Tượng</a:t>
              </a:r>
              <a:r>
                <a:rPr lang="en-US" sz="1600" dirty="0"/>
                <a:t>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grpSp>
        <p:nvGrpSpPr>
          <p:cNvPr id="240" name="Group 239">
            <a:extLst>
              <a:ext uri="{FF2B5EF4-FFF2-40B4-BE49-F238E27FC236}">
                <a16:creationId xmlns:a16="http://schemas.microsoft.com/office/drawing/2014/main" id="{E36FCEF3-F6B3-B989-B093-781566E2F6F6}"/>
              </a:ext>
            </a:extLst>
          </p:cNvPr>
          <p:cNvGrpSpPr/>
          <p:nvPr/>
        </p:nvGrpSpPr>
        <p:grpSpPr>
          <a:xfrm>
            <a:off x="186995" y="612556"/>
            <a:ext cx="665528" cy="214686"/>
            <a:chOff x="1863176" y="2014430"/>
            <a:chExt cx="745960" cy="240632"/>
          </a:xfrm>
        </p:grpSpPr>
        <p:sp>
          <p:nvSpPr>
            <p:cNvPr id="238" name="Arrow: Pentagon 237">
              <a:extLst>
                <a:ext uri="{FF2B5EF4-FFF2-40B4-BE49-F238E27FC236}">
                  <a16:creationId xmlns:a16="http://schemas.microsoft.com/office/drawing/2014/main" id="{9B255853-B01F-66AE-C9CD-3272DC66C63A}"/>
                </a:ext>
              </a:extLst>
            </p:cNvPr>
            <p:cNvSpPr/>
            <p:nvPr/>
          </p:nvSpPr>
          <p:spPr>
            <a:xfrm>
              <a:off x="1863176" y="2014430"/>
              <a:ext cx="598141" cy="240632"/>
            </a:xfrm>
            <a:prstGeom prst="homePlate">
              <a:avLst>
                <a:gd name="adj" fmla="val 41428"/>
              </a:avLst>
            </a:prstGeom>
            <a:solidFill>
              <a:srgbClr val="FF6D6D"/>
            </a:solidFill>
            <a:ln>
              <a:solidFill>
                <a:srgbClr val="A03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Arrow: Chevron 238">
              <a:extLst>
                <a:ext uri="{FF2B5EF4-FFF2-40B4-BE49-F238E27FC236}">
                  <a16:creationId xmlns:a16="http://schemas.microsoft.com/office/drawing/2014/main" id="{8E829D44-96BB-2115-AAD3-80244713BECC}"/>
                </a:ext>
              </a:extLst>
            </p:cNvPr>
            <p:cNvSpPr/>
            <p:nvPr/>
          </p:nvSpPr>
          <p:spPr>
            <a:xfrm>
              <a:off x="2433817" y="2014430"/>
              <a:ext cx="175319" cy="240632"/>
            </a:xfrm>
            <a:prstGeom prst="chevron">
              <a:avLst/>
            </a:prstGeom>
            <a:solidFill>
              <a:srgbClr val="FF6D6D"/>
            </a:solidFill>
            <a:ln>
              <a:solidFill>
                <a:srgbClr val="A03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Google Shape;247;p34">
            <a:extLst>
              <a:ext uri="{FF2B5EF4-FFF2-40B4-BE49-F238E27FC236}">
                <a16:creationId xmlns:a16="http://schemas.microsoft.com/office/drawing/2014/main" id="{30F0CEC0-E74D-01DD-AD69-3F963DF05286}"/>
              </a:ext>
            </a:extLst>
          </p:cNvPr>
          <p:cNvSpPr txBox="1">
            <a:spLocks/>
          </p:cNvSpPr>
          <p:nvPr/>
        </p:nvSpPr>
        <p:spPr>
          <a:xfrm>
            <a:off x="852523" y="498605"/>
            <a:ext cx="174629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800" dirty="0"/>
              <a:t>THÍ NGHIỆM</a:t>
            </a:r>
          </a:p>
        </p:txBody>
      </p:sp>
      <p:pic>
        <p:nvPicPr>
          <p:cNvPr id="243" name="Picture 242">
            <a:extLst>
              <a:ext uri="{FF2B5EF4-FFF2-40B4-BE49-F238E27FC236}">
                <a16:creationId xmlns:a16="http://schemas.microsoft.com/office/drawing/2014/main" id="{223125E3-6583-1727-6976-E8435AB08909}"/>
              </a:ext>
            </a:extLst>
          </p:cNvPr>
          <p:cNvPicPr>
            <a:picLocks noChangeAspect="1"/>
          </p:cNvPicPr>
          <p:nvPr/>
        </p:nvPicPr>
        <p:blipFill>
          <a:blip r:embed="rId3"/>
          <a:stretch>
            <a:fillRect/>
          </a:stretch>
        </p:blipFill>
        <p:spPr>
          <a:xfrm>
            <a:off x="2179193" y="1028055"/>
            <a:ext cx="4785614" cy="4064494"/>
          </a:xfrm>
          <a:prstGeom prst="rect">
            <a:avLst/>
          </a:prstGeom>
        </p:spPr>
      </p:pic>
      <p:grpSp>
        <p:nvGrpSpPr>
          <p:cNvPr id="246" name="Group 245">
            <a:extLst>
              <a:ext uri="{FF2B5EF4-FFF2-40B4-BE49-F238E27FC236}">
                <a16:creationId xmlns:a16="http://schemas.microsoft.com/office/drawing/2014/main" id="{3D592512-ED53-D1C0-3F89-0A953CC6AF72}"/>
              </a:ext>
            </a:extLst>
          </p:cNvPr>
          <p:cNvGrpSpPr/>
          <p:nvPr/>
        </p:nvGrpSpPr>
        <p:grpSpPr>
          <a:xfrm>
            <a:off x="7453286" y="952027"/>
            <a:ext cx="1415701" cy="453662"/>
            <a:chOff x="6286077" y="1067913"/>
            <a:chExt cx="1091000" cy="404749"/>
          </a:xfrm>
        </p:grpSpPr>
        <p:sp>
          <p:nvSpPr>
            <p:cNvPr id="245" name="Rectangle: Rounded Corners 244">
              <a:extLst>
                <a:ext uri="{FF2B5EF4-FFF2-40B4-BE49-F238E27FC236}">
                  <a16:creationId xmlns:a16="http://schemas.microsoft.com/office/drawing/2014/main" id="{C3EDE2D8-6451-374F-A2F1-3331A580A4F0}"/>
                </a:ext>
              </a:extLst>
            </p:cNvPr>
            <p:cNvSpPr/>
            <p:nvPr/>
          </p:nvSpPr>
          <p:spPr>
            <a:xfrm>
              <a:off x="6312569" y="1086279"/>
              <a:ext cx="1064508" cy="386383"/>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4" name="Google Shape;247;p34">
              <a:extLst>
                <a:ext uri="{FF2B5EF4-FFF2-40B4-BE49-F238E27FC236}">
                  <a16:creationId xmlns:a16="http://schemas.microsoft.com/office/drawing/2014/main" id="{F95AEEE8-071C-FC50-C819-DAC2159E0087}"/>
                </a:ext>
              </a:extLst>
            </p:cNvPr>
            <p:cNvSpPr txBox="1">
              <a:spLocks/>
            </p:cNvSpPr>
            <p:nvPr/>
          </p:nvSpPr>
          <p:spPr>
            <a:xfrm>
              <a:off x="6286077" y="1067913"/>
              <a:ext cx="106450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pPr algn="ctr"/>
              <a:r>
                <a:rPr lang="en-US" sz="2000" dirty="0" err="1">
                  <a:solidFill>
                    <a:schemeClr val="accent3"/>
                  </a:solidFill>
                </a:rPr>
                <a:t>Chuẩn</a:t>
              </a:r>
              <a:r>
                <a:rPr lang="en-US" sz="2000" dirty="0">
                  <a:solidFill>
                    <a:schemeClr val="accent3"/>
                  </a:solidFill>
                </a:rPr>
                <a:t> </a:t>
              </a:r>
              <a:r>
                <a:rPr lang="en-US" sz="2000" dirty="0" err="1">
                  <a:solidFill>
                    <a:schemeClr val="accent3"/>
                  </a:solidFill>
                </a:rPr>
                <a:t>Bị</a:t>
              </a:r>
              <a:endParaRPr lang="en-US" sz="2000" dirty="0">
                <a:solidFill>
                  <a:schemeClr val="accent3"/>
                </a:solidFill>
              </a:endParaRPr>
            </a:p>
          </p:txBody>
        </p:sp>
      </p:grpSp>
      <p:pic>
        <p:nvPicPr>
          <p:cNvPr id="270" name="Graphic 269" descr="Line arrow Clockwise curve">
            <a:extLst>
              <a:ext uri="{FF2B5EF4-FFF2-40B4-BE49-F238E27FC236}">
                <a16:creationId xmlns:a16="http://schemas.microsoft.com/office/drawing/2014/main" id="{F4D805B2-07C8-D011-4985-87A9FB7A5E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142498">
            <a:off x="2002524" y="1416833"/>
            <a:ext cx="597804" cy="785212"/>
          </a:xfrm>
          <a:prstGeom prst="rect">
            <a:avLst/>
          </a:prstGeom>
        </p:spPr>
      </p:pic>
      <p:pic>
        <p:nvPicPr>
          <p:cNvPr id="274" name="Graphic 273" descr="Line arrow Slight curve">
            <a:extLst>
              <a:ext uri="{FF2B5EF4-FFF2-40B4-BE49-F238E27FC236}">
                <a16:creationId xmlns:a16="http://schemas.microsoft.com/office/drawing/2014/main" id="{132D6EBE-F821-1922-584B-49C626C320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63885" y="3124218"/>
            <a:ext cx="500530" cy="500530"/>
          </a:xfrm>
          <a:prstGeom prst="rect">
            <a:avLst/>
          </a:prstGeom>
        </p:spPr>
      </p:pic>
      <p:pic>
        <p:nvPicPr>
          <p:cNvPr id="277" name="Graphic 276" descr="Line arrow Slight curve">
            <a:extLst>
              <a:ext uri="{FF2B5EF4-FFF2-40B4-BE49-F238E27FC236}">
                <a16:creationId xmlns:a16="http://schemas.microsoft.com/office/drawing/2014/main" id="{A9788764-7AFC-9F69-4558-7A6D11E362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2598821" y="3669315"/>
            <a:ext cx="500530" cy="500530"/>
          </a:xfrm>
          <a:prstGeom prst="rect">
            <a:avLst/>
          </a:prstGeom>
        </p:spPr>
      </p:pic>
      <p:sp>
        <p:nvSpPr>
          <p:cNvPr id="279" name="Google Shape;310;p38">
            <a:extLst>
              <a:ext uri="{FF2B5EF4-FFF2-40B4-BE49-F238E27FC236}">
                <a16:creationId xmlns:a16="http://schemas.microsoft.com/office/drawing/2014/main" id="{8B818A46-82CD-A2BB-ECDB-9AB5404A1382}"/>
              </a:ext>
            </a:extLst>
          </p:cNvPr>
          <p:cNvSpPr txBox="1">
            <a:spLocks/>
          </p:cNvSpPr>
          <p:nvPr/>
        </p:nvSpPr>
        <p:spPr>
          <a:xfrm>
            <a:off x="86434" y="1877535"/>
            <a:ext cx="2405516"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1900" dirty="0" err="1"/>
              <a:t>Nguồn</a:t>
            </a:r>
            <a:r>
              <a:rPr lang="en-US" sz="1900" dirty="0"/>
              <a:t> </a:t>
            </a:r>
            <a:r>
              <a:rPr lang="en-US" sz="1900" dirty="0" err="1"/>
              <a:t>sáng</a:t>
            </a:r>
            <a:r>
              <a:rPr lang="en-US" sz="1900" dirty="0"/>
              <a:t> </a:t>
            </a:r>
            <a:r>
              <a:rPr lang="en-US" sz="1900" dirty="0" err="1"/>
              <a:t>hẹp</a:t>
            </a:r>
            <a:endParaRPr lang="en-US" sz="1900" dirty="0"/>
          </a:p>
        </p:txBody>
      </p:sp>
      <p:sp>
        <p:nvSpPr>
          <p:cNvPr id="280" name="Google Shape;310;p38">
            <a:extLst>
              <a:ext uri="{FF2B5EF4-FFF2-40B4-BE49-F238E27FC236}">
                <a16:creationId xmlns:a16="http://schemas.microsoft.com/office/drawing/2014/main" id="{D2CB2317-8F3A-B018-F19E-12AEB60AF083}"/>
              </a:ext>
            </a:extLst>
          </p:cNvPr>
          <p:cNvSpPr txBox="1">
            <a:spLocks/>
          </p:cNvSpPr>
          <p:nvPr/>
        </p:nvSpPr>
        <p:spPr>
          <a:xfrm>
            <a:off x="5498184" y="3130348"/>
            <a:ext cx="3618140" cy="500530"/>
          </a:xfrm>
          <a:prstGeom prst="rect">
            <a:avLst/>
          </a:prstGeom>
          <a:solidFill>
            <a:schemeClr val="accent3"/>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nSpc>
                <a:spcPct val="100000"/>
              </a:lnSpc>
            </a:pPr>
            <a:r>
              <a:rPr lang="en-US" sz="1900" dirty="0" err="1"/>
              <a:t>Bản</a:t>
            </a:r>
            <a:r>
              <a:rPr lang="en-US" sz="1900" dirty="0"/>
              <a:t> </a:t>
            </a:r>
            <a:r>
              <a:rPr lang="en-US" sz="1900" dirty="0" err="1"/>
              <a:t>bán</a:t>
            </a:r>
            <a:r>
              <a:rPr lang="en-US" sz="1900" dirty="0"/>
              <a:t> </a:t>
            </a:r>
            <a:r>
              <a:rPr lang="en-US" sz="1900" dirty="0" err="1"/>
              <a:t>trụ</a:t>
            </a:r>
            <a:r>
              <a:rPr lang="en-US" sz="1900" dirty="0"/>
              <a:t> </a:t>
            </a:r>
            <a:r>
              <a:rPr lang="en-US" sz="1900" dirty="0" err="1"/>
              <a:t>bằng</a:t>
            </a:r>
            <a:r>
              <a:rPr lang="en-US" sz="1900" dirty="0"/>
              <a:t> </a:t>
            </a:r>
            <a:r>
              <a:rPr lang="en-US" sz="1900" dirty="0" err="1"/>
              <a:t>thủy</a:t>
            </a:r>
            <a:r>
              <a:rPr lang="en-US" sz="1900" dirty="0"/>
              <a:t> </a:t>
            </a:r>
            <a:r>
              <a:rPr lang="en-US" sz="1900" dirty="0" err="1"/>
              <a:t>tinh</a:t>
            </a:r>
            <a:endParaRPr lang="en-US" sz="1900" dirty="0"/>
          </a:p>
        </p:txBody>
      </p:sp>
      <p:sp>
        <p:nvSpPr>
          <p:cNvPr id="281" name="Google Shape;310;p38">
            <a:extLst>
              <a:ext uri="{FF2B5EF4-FFF2-40B4-BE49-F238E27FC236}">
                <a16:creationId xmlns:a16="http://schemas.microsoft.com/office/drawing/2014/main" id="{6F9F991F-1F37-AC04-D3C7-E34602A38435}"/>
              </a:ext>
            </a:extLst>
          </p:cNvPr>
          <p:cNvSpPr txBox="1">
            <a:spLocks/>
          </p:cNvSpPr>
          <p:nvPr/>
        </p:nvSpPr>
        <p:spPr>
          <a:xfrm>
            <a:off x="720642" y="3509980"/>
            <a:ext cx="2061588"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1900" dirty="0" err="1"/>
              <a:t>Tấm</a:t>
            </a:r>
            <a:r>
              <a:rPr lang="en-US" sz="1900" dirty="0"/>
              <a:t> </a:t>
            </a:r>
            <a:r>
              <a:rPr lang="en-US" sz="1900" dirty="0" err="1"/>
              <a:t>nhựa</a:t>
            </a:r>
            <a:r>
              <a:rPr lang="en-US" sz="1900" dirty="0"/>
              <a:t> in </a:t>
            </a:r>
            <a:r>
              <a:rPr lang="en-US" sz="1900" dirty="0" err="1"/>
              <a:t>vòng</a:t>
            </a:r>
            <a:r>
              <a:rPr lang="en-US" sz="1900" dirty="0"/>
              <a:t> chia </a:t>
            </a:r>
            <a:r>
              <a:rPr lang="en-US" sz="1900" dirty="0" err="1"/>
              <a:t>độ</a:t>
            </a:r>
            <a:endParaRPr lang="en-US" sz="1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500" fill="hold"/>
                                        <p:tgtEl>
                                          <p:spTgt spid="240"/>
                                        </p:tgtEl>
                                        <p:attrNameLst>
                                          <p:attrName>ppt_x</p:attrName>
                                        </p:attrNameLst>
                                      </p:cBhvr>
                                      <p:tavLst>
                                        <p:tav tm="0">
                                          <p:val>
                                            <p:strVal val="0-#ppt_w/2"/>
                                          </p:val>
                                        </p:tav>
                                        <p:tav tm="100000">
                                          <p:val>
                                            <p:strVal val="#ppt_x"/>
                                          </p:val>
                                        </p:tav>
                                      </p:tavLst>
                                    </p:anim>
                                    <p:anim calcmode="lin" valueType="num">
                                      <p:cBhvr additive="base">
                                        <p:cTn id="8" dur="500" fill="hold"/>
                                        <p:tgtEl>
                                          <p:spTgt spid="2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randombar(horizontal)">
                                      <p:cBhvr>
                                        <p:cTn id="12" dur="5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 calcmode="lin" valueType="num">
                                      <p:cBhvr>
                                        <p:cTn id="17" dur="500" fill="hold"/>
                                        <p:tgtEl>
                                          <p:spTgt spid="246"/>
                                        </p:tgtEl>
                                        <p:attrNameLst>
                                          <p:attrName>ppt_w</p:attrName>
                                        </p:attrNameLst>
                                      </p:cBhvr>
                                      <p:tavLst>
                                        <p:tav tm="0">
                                          <p:val>
                                            <p:fltVal val="0"/>
                                          </p:val>
                                        </p:tav>
                                        <p:tav tm="100000">
                                          <p:val>
                                            <p:strVal val="#ppt_w"/>
                                          </p:val>
                                        </p:tav>
                                      </p:tavLst>
                                    </p:anim>
                                    <p:anim calcmode="lin" valueType="num">
                                      <p:cBhvr>
                                        <p:cTn id="18" dur="500" fill="hold"/>
                                        <p:tgtEl>
                                          <p:spTgt spid="246"/>
                                        </p:tgtEl>
                                        <p:attrNameLst>
                                          <p:attrName>ppt_h</p:attrName>
                                        </p:attrNameLst>
                                      </p:cBhvr>
                                      <p:tavLst>
                                        <p:tav tm="0">
                                          <p:val>
                                            <p:fltVal val="0"/>
                                          </p:val>
                                        </p:tav>
                                        <p:tav tm="100000">
                                          <p:val>
                                            <p:strVal val="#ppt_h"/>
                                          </p:val>
                                        </p:tav>
                                      </p:tavLst>
                                    </p:anim>
                                    <p:animEffect transition="in" filter="fade">
                                      <p:cBhvr>
                                        <p:cTn id="19" dur="500"/>
                                        <p:tgtEl>
                                          <p:spTgt spid="2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wipe(right)">
                                      <p:cBhvr>
                                        <p:cTn id="24" dur="500"/>
                                        <p:tgtEl>
                                          <p:spTgt spid="270"/>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279"/>
                                        </p:tgtEl>
                                        <p:attrNameLst>
                                          <p:attrName>style.visibility</p:attrName>
                                        </p:attrNameLst>
                                      </p:cBhvr>
                                      <p:to>
                                        <p:strVal val="visible"/>
                                      </p:to>
                                    </p:set>
                                    <p:animEffect transition="in" filter="randombar(horizontal)">
                                      <p:cBhvr>
                                        <p:cTn id="28" dur="500"/>
                                        <p:tgtEl>
                                          <p:spTgt spid="2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74"/>
                                        </p:tgtEl>
                                        <p:attrNameLst>
                                          <p:attrName>style.visibility</p:attrName>
                                        </p:attrNameLst>
                                      </p:cBhvr>
                                      <p:to>
                                        <p:strVal val="visible"/>
                                      </p:to>
                                    </p:set>
                                    <p:animEffect transition="in" filter="wipe(left)">
                                      <p:cBhvr>
                                        <p:cTn id="33" dur="500"/>
                                        <p:tgtEl>
                                          <p:spTgt spid="274"/>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80"/>
                                        </p:tgtEl>
                                        <p:attrNameLst>
                                          <p:attrName>style.visibility</p:attrName>
                                        </p:attrNameLst>
                                      </p:cBhvr>
                                      <p:to>
                                        <p:strVal val="visible"/>
                                      </p:to>
                                    </p:set>
                                    <p:animEffect transition="in" filter="randombar(horizontal)">
                                      <p:cBhvr>
                                        <p:cTn id="37" dur="500"/>
                                        <p:tgtEl>
                                          <p:spTgt spid="28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77"/>
                                        </p:tgtEl>
                                        <p:attrNameLst>
                                          <p:attrName>style.visibility</p:attrName>
                                        </p:attrNameLst>
                                      </p:cBhvr>
                                      <p:to>
                                        <p:strVal val="visible"/>
                                      </p:to>
                                    </p:set>
                                    <p:animEffect transition="in" filter="wipe(right)">
                                      <p:cBhvr>
                                        <p:cTn id="42" dur="500"/>
                                        <p:tgtEl>
                                          <p:spTgt spid="277"/>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281"/>
                                        </p:tgtEl>
                                        <p:attrNameLst>
                                          <p:attrName>style.visibility</p:attrName>
                                        </p:attrNameLst>
                                      </p:cBhvr>
                                      <p:to>
                                        <p:strVal val="visible"/>
                                      </p:to>
                                    </p:set>
                                    <p:animEffect transition="in" filter="randombar(horizontal)">
                                      <p:cBhvr>
                                        <p:cTn id="46"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79" grpId="0"/>
      <p:bldP spid="280" grpId="0" animBg="1"/>
      <p:bldP spid="28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grpSp>
        <p:nvGrpSpPr>
          <p:cNvPr id="266" name="Google Shape;266;p34"/>
          <p:cNvGrpSpPr/>
          <p:nvPr/>
        </p:nvGrpSpPr>
        <p:grpSpPr>
          <a:xfrm>
            <a:off x="7932104" y="255930"/>
            <a:ext cx="997327" cy="567147"/>
            <a:chOff x="5692063" y="3258250"/>
            <a:chExt cx="1143200" cy="650100"/>
          </a:xfrm>
        </p:grpSpPr>
        <p:sp>
          <p:nvSpPr>
            <p:cNvPr id="267" name="Google Shape;267;p34"/>
            <p:cNvSpPr/>
            <p:nvPr/>
          </p:nvSpPr>
          <p:spPr>
            <a:xfrm>
              <a:off x="6185162" y="3258250"/>
              <a:ext cx="650100" cy="65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268" name="Google Shape;268;p34"/>
            <p:cNvSpPr/>
            <p:nvPr/>
          </p:nvSpPr>
          <p:spPr>
            <a:xfrm>
              <a:off x="5692063" y="3526781"/>
              <a:ext cx="877482" cy="11303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237" name="Group 236">
            <a:extLst>
              <a:ext uri="{FF2B5EF4-FFF2-40B4-BE49-F238E27FC236}">
                <a16:creationId xmlns:a16="http://schemas.microsoft.com/office/drawing/2014/main" id="{B4D9B430-B272-4AD1-26CE-7757222E72E0}"/>
              </a:ext>
            </a:extLst>
          </p:cNvPr>
          <p:cNvGrpSpPr/>
          <p:nvPr/>
        </p:nvGrpSpPr>
        <p:grpSpPr>
          <a:xfrm>
            <a:off x="-13750" y="34756"/>
            <a:ext cx="3612040" cy="340631"/>
            <a:chOff x="458071" y="2537804"/>
            <a:chExt cx="3612040" cy="340631"/>
          </a:xfrm>
        </p:grpSpPr>
        <p:grpSp>
          <p:nvGrpSpPr>
            <p:cNvPr id="232" name="Google Shape;286;p36">
              <a:extLst>
                <a:ext uri="{FF2B5EF4-FFF2-40B4-BE49-F238E27FC236}">
                  <a16:creationId xmlns:a16="http://schemas.microsoft.com/office/drawing/2014/main" id="{FDCDBE9C-B6EF-537F-60D8-C5C416F486D8}"/>
                </a:ext>
              </a:extLst>
            </p:cNvPr>
            <p:cNvGrpSpPr/>
            <p:nvPr/>
          </p:nvGrpSpPr>
          <p:grpSpPr>
            <a:xfrm rot="16200000">
              <a:off x="522377" y="2577584"/>
              <a:ext cx="200343" cy="328955"/>
              <a:chOff x="5741750" y="3809794"/>
              <a:chExt cx="674102" cy="1106711"/>
            </a:xfrm>
          </p:grpSpPr>
          <p:sp>
            <p:nvSpPr>
              <p:cNvPr id="233" name="Google Shape;287;p36">
                <a:extLst>
                  <a:ext uri="{FF2B5EF4-FFF2-40B4-BE49-F238E27FC236}">
                    <a16:creationId xmlns:a16="http://schemas.microsoft.com/office/drawing/2014/main" id="{BC772EBE-5421-B8EB-FE4E-F148AC0641D9}"/>
                  </a:ext>
                </a:extLst>
              </p:cNvPr>
              <p:cNvSpPr/>
              <p:nvPr/>
            </p:nvSpPr>
            <p:spPr>
              <a:xfrm>
                <a:off x="5741750" y="4242405"/>
                <a:ext cx="674100" cy="674100"/>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sp>
            <p:nvSpPr>
              <p:cNvPr id="234" name="Google Shape;288;p36">
                <a:extLst>
                  <a:ext uri="{FF2B5EF4-FFF2-40B4-BE49-F238E27FC236}">
                    <a16:creationId xmlns:a16="http://schemas.microsoft.com/office/drawing/2014/main" id="{CD282BDA-5D32-EE3F-D53C-6085943E46C1}"/>
                  </a:ext>
                </a:extLst>
              </p:cNvPr>
              <p:cNvSpPr/>
              <p:nvPr/>
            </p:nvSpPr>
            <p:spPr>
              <a:xfrm>
                <a:off x="5741752" y="3809794"/>
                <a:ext cx="674100" cy="674102"/>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grpSp>
        <p:sp>
          <p:nvSpPr>
            <p:cNvPr id="235" name="Google Shape;247;p34">
              <a:extLst>
                <a:ext uri="{FF2B5EF4-FFF2-40B4-BE49-F238E27FC236}">
                  <a16:creationId xmlns:a16="http://schemas.microsoft.com/office/drawing/2014/main" id="{CF840478-443C-A6CA-CB5A-95929864F3EA}"/>
                </a:ext>
              </a:extLst>
            </p:cNvPr>
            <p:cNvSpPr txBox="1">
              <a:spLocks/>
            </p:cNvSpPr>
            <p:nvPr/>
          </p:nvSpPr>
          <p:spPr>
            <a:xfrm>
              <a:off x="736353" y="2537804"/>
              <a:ext cx="333375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Hiện</a:t>
              </a:r>
              <a:r>
                <a:rPr lang="en-US" sz="1600" dirty="0"/>
                <a:t> </a:t>
              </a:r>
              <a:r>
                <a:rPr lang="en-US" sz="1600" dirty="0" err="1"/>
                <a:t>Tượng</a:t>
              </a:r>
              <a:r>
                <a:rPr lang="en-US" sz="1600" dirty="0"/>
                <a:t>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grpSp>
        <p:nvGrpSpPr>
          <p:cNvPr id="240" name="Group 239">
            <a:extLst>
              <a:ext uri="{FF2B5EF4-FFF2-40B4-BE49-F238E27FC236}">
                <a16:creationId xmlns:a16="http://schemas.microsoft.com/office/drawing/2014/main" id="{E36FCEF3-F6B3-B989-B093-781566E2F6F6}"/>
              </a:ext>
            </a:extLst>
          </p:cNvPr>
          <p:cNvGrpSpPr/>
          <p:nvPr/>
        </p:nvGrpSpPr>
        <p:grpSpPr>
          <a:xfrm>
            <a:off x="186995" y="612556"/>
            <a:ext cx="665528" cy="214686"/>
            <a:chOff x="1863176" y="2014430"/>
            <a:chExt cx="745960" cy="240632"/>
          </a:xfrm>
        </p:grpSpPr>
        <p:sp>
          <p:nvSpPr>
            <p:cNvPr id="238" name="Arrow: Pentagon 237">
              <a:extLst>
                <a:ext uri="{FF2B5EF4-FFF2-40B4-BE49-F238E27FC236}">
                  <a16:creationId xmlns:a16="http://schemas.microsoft.com/office/drawing/2014/main" id="{9B255853-B01F-66AE-C9CD-3272DC66C63A}"/>
                </a:ext>
              </a:extLst>
            </p:cNvPr>
            <p:cNvSpPr/>
            <p:nvPr/>
          </p:nvSpPr>
          <p:spPr>
            <a:xfrm>
              <a:off x="1863176" y="2014430"/>
              <a:ext cx="598141" cy="240632"/>
            </a:xfrm>
            <a:prstGeom prst="homePlate">
              <a:avLst>
                <a:gd name="adj" fmla="val 41428"/>
              </a:avLst>
            </a:prstGeom>
            <a:solidFill>
              <a:srgbClr val="FF6D6D"/>
            </a:solidFill>
            <a:ln>
              <a:solidFill>
                <a:srgbClr val="A03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Arrow: Chevron 238">
              <a:extLst>
                <a:ext uri="{FF2B5EF4-FFF2-40B4-BE49-F238E27FC236}">
                  <a16:creationId xmlns:a16="http://schemas.microsoft.com/office/drawing/2014/main" id="{8E829D44-96BB-2115-AAD3-80244713BECC}"/>
                </a:ext>
              </a:extLst>
            </p:cNvPr>
            <p:cNvSpPr/>
            <p:nvPr/>
          </p:nvSpPr>
          <p:spPr>
            <a:xfrm>
              <a:off x="2433817" y="2014430"/>
              <a:ext cx="175319" cy="240632"/>
            </a:xfrm>
            <a:prstGeom prst="chevron">
              <a:avLst/>
            </a:prstGeom>
            <a:solidFill>
              <a:srgbClr val="FF6D6D"/>
            </a:solidFill>
            <a:ln>
              <a:solidFill>
                <a:srgbClr val="A03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Google Shape;247;p34">
            <a:extLst>
              <a:ext uri="{FF2B5EF4-FFF2-40B4-BE49-F238E27FC236}">
                <a16:creationId xmlns:a16="http://schemas.microsoft.com/office/drawing/2014/main" id="{30F0CEC0-E74D-01DD-AD69-3F963DF05286}"/>
              </a:ext>
            </a:extLst>
          </p:cNvPr>
          <p:cNvSpPr txBox="1">
            <a:spLocks/>
          </p:cNvSpPr>
          <p:nvPr/>
        </p:nvSpPr>
        <p:spPr>
          <a:xfrm>
            <a:off x="852523" y="498605"/>
            <a:ext cx="174629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800" dirty="0"/>
              <a:t>THÍ NGHIỆM</a:t>
            </a:r>
          </a:p>
        </p:txBody>
      </p:sp>
      <p:pic>
        <p:nvPicPr>
          <p:cNvPr id="243" name="Picture 242">
            <a:extLst>
              <a:ext uri="{FF2B5EF4-FFF2-40B4-BE49-F238E27FC236}">
                <a16:creationId xmlns:a16="http://schemas.microsoft.com/office/drawing/2014/main" id="{223125E3-6583-1727-6976-E8435AB08909}"/>
              </a:ext>
            </a:extLst>
          </p:cNvPr>
          <p:cNvPicPr>
            <a:picLocks noChangeAspect="1"/>
          </p:cNvPicPr>
          <p:nvPr/>
        </p:nvPicPr>
        <p:blipFill>
          <a:blip r:embed="rId3"/>
          <a:stretch>
            <a:fillRect/>
          </a:stretch>
        </p:blipFill>
        <p:spPr>
          <a:xfrm>
            <a:off x="0" y="1028055"/>
            <a:ext cx="4785614" cy="4064494"/>
          </a:xfrm>
          <a:prstGeom prst="rect">
            <a:avLst/>
          </a:prstGeom>
        </p:spPr>
      </p:pic>
      <p:grpSp>
        <p:nvGrpSpPr>
          <p:cNvPr id="246" name="Group 245">
            <a:extLst>
              <a:ext uri="{FF2B5EF4-FFF2-40B4-BE49-F238E27FC236}">
                <a16:creationId xmlns:a16="http://schemas.microsoft.com/office/drawing/2014/main" id="{3D592512-ED53-D1C0-3F89-0A953CC6AF72}"/>
              </a:ext>
            </a:extLst>
          </p:cNvPr>
          <p:cNvGrpSpPr/>
          <p:nvPr/>
        </p:nvGrpSpPr>
        <p:grpSpPr>
          <a:xfrm>
            <a:off x="4842815" y="1028055"/>
            <a:ext cx="1476144" cy="453662"/>
            <a:chOff x="6286077" y="1067913"/>
            <a:chExt cx="1091000" cy="404749"/>
          </a:xfrm>
        </p:grpSpPr>
        <p:sp>
          <p:nvSpPr>
            <p:cNvPr id="245" name="Rectangle: Rounded Corners 244">
              <a:extLst>
                <a:ext uri="{FF2B5EF4-FFF2-40B4-BE49-F238E27FC236}">
                  <a16:creationId xmlns:a16="http://schemas.microsoft.com/office/drawing/2014/main" id="{C3EDE2D8-6451-374F-A2F1-3331A580A4F0}"/>
                </a:ext>
              </a:extLst>
            </p:cNvPr>
            <p:cNvSpPr/>
            <p:nvPr/>
          </p:nvSpPr>
          <p:spPr>
            <a:xfrm>
              <a:off x="6312569" y="1086279"/>
              <a:ext cx="1064508" cy="386383"/>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4" name="Google Shape;247;p34">
              <a:extLst>
                <a:ext uri="{FF2B5EF4-FFF2-40B4-BE49-F238E27FC236}">
                  <a16:creationId xmlns:a16="http://schemas.microsoft.com/office/drawing/2014/main" id="{F95AEEE8-071C-FC50-C819-DAC2159E0087}"/>
                </a:ext>
              </a:extLst>
            </p:cNvPr>
            <p:cNvSpPr txBox="1">
              <a:spLocks/>
            </p:cNvSpPr>
            <p:nvPr/>
          </p:nvSpPr>
          <p:spPr>
            <a:xfrm>
              <a:off x="6286077" y="1067913"/>
              <a:ext cx="106450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pPr algn="ctr"/>
              <a:r>
                <a:rPr lang="en-US" sz="2000" dirty="0" err="1">
                  <a:solidFill>
                    <a:schemeClr val="accent3"/>
                  </a:solidFill>
                </a:rPr>
                <a:t>Tiến</a:t>
              </a:r>
              <a:r>
                <a:rPr lang="en-US" sz="2000" dirty="0">
                  <a:solidFill>
                    <a:schemeClr val="accent3"/>
                  </a:solidFill>
                </a:rPr>
                <a:t> </a:t>
              </a:r>
              <a:r>
                <a:rPr lang="en-US" sz="2000" dirty="0" err="1">
                  <a:solidFill>
                    <a:schemeClr val="accent3"/>
                  </a:solidFill>
                </a:rPr>
                <a:t>Hành</a:t>
              </a:r>
              <a:endParaRPr lang="en-US" sz="2000" dirty="0">
                <a:solidFill>
                  <a:schemeClr val="accent3"/>
                </a:solidFill>
              </a:endParaRPr>
            </a:p>
          </p:txBody>
        </p:sp>
      </p:grpSp>
      <p:sp>
        <p:nvSpPr>
          <p:cNvPr id="281" name="Google Shape;310;p38">
            <a:extLst>
              <a:ext uri="{FF2B5EF4-FFF2-40B4-BE49-F238E27FC236}">
                <a16:creationId xmlns:a16="http://schemas.microsoft.com/office/drawing/2014/main" id="{6F9F991F-1F37-AC04-D3C7-E34602A38435}"/>
              </a:ext>
            </a:extLst>
          </p:cNvPr>
          <p:cNvSpPr txBox="1">
            <a:spLocks/>
          </p:cNvSpPr>
          <p:nvPr/>
        </p:nvSpPr>
        <p:spPr>
          <a:xfrm>
            <a:off x="4902998" y="1666224"/>
            <a:ext cx="4107972"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1900" b="1" dirty="0" err="1"/>
              <a:t>Bước</a:t>
            </a:r>
            <a:r>
              <a:rPr lang="en-US" sz="1900" b="1" dirty="0"/>
              <a:t> 1: </a:t>
            </a:r>
            <a:r>
              <a:rPr lang="vi-VN" sz="1900" dirty="0"/>
              <a:t>Bố trí thí nghiệm như</a:t>
            </a:r>
            <a:r>
              <a:rPr lang="en-US" sz="1900" dirty="0"/>
              <a:t> </a:t>
            </a:r>
            <a:r>
              <a:rPr lang="en-US" sz="1900" dirty="0" err="1"/>
              <a:t>hình</a:t>
            </a:r>
            <a:r>
              <a:rPr lang="vi-VN" sz="1900" dirty="0"/>
              <a:t> </a:t>
            </a:r>
            <a:endParaRPr lang="en-US" sz="1900" dirty="0"/>
          </a:p>
        </p:txBody>
      </p:sp>
      <p:sp>
        <p:nvSpPr>
          <p:cNvPr id="3" name="Google Shape;310;p38">
            <a:extLst>
              <a:ext uri="{FF2B5EF4-FFF2-40B4-BE49-F238E27FC236}">
                <a16:creationId xmlns:a16="http://schemas.microsoft.com/office/drawing/2014/main" id="{21FB2FF1-38F9-8C8D-F9A2-46393A8659E2}"/>
              </a:ext>
            </a:extLst>
          </p:cNvPr>
          <p:cNvSpPr txBox="1">
            <a:spLocks/>
          </p:cNvSpPr>
          <p:nvPr/>
        </p:nvSpPr>
        <p:spPr>
          <a:xfrm>
            <a:off x="4902998" y="2158912"/>
            <a:ext cx="4107972" cy="11406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1900" b="1" dirty="0" err="1"/>
              <a:t>Bước</a:t>
            </a:r>
            <a:r>
              <a:rPr lang="en-US" sz="1900" b="1" dirty="0"/>
              <a:t> 2: </a:t>
            </a:r>
            <a:r>
              <a:rPr lang="en-US" sz="1900" dirty="0" err="1"/>
              <a:t>Chiếu</a:t>
            </a:r>
            <a:r>
              <a:rPr lang="en-US" sz="1900" dirty="0"/>
              <a:t> </a:t>
            </a:r>
            <a:r>
              <a:rPr lang="vi-VN" sz="1900" dirty="0"/>
              <a:t>tia sáng vào mặt cong của bản bán trụ</a:t>
            </a:r>
            <a:r>
              <a:rPr lang="en-US" sz="1900" dirty="0"/>
              <a:t>; </a:t>
            </a:r>
            <a:r>
              <a:rPr lang="vi-VN" sz="1900" dirty="0"/>
              <a:t> phương tia sáng đi qua tâm I </a:t>
            </a:r>
            <a:endParaRPr lang="en-US" sz="1900" dirty="0"/>
          </a:p>
        </p:txBody>
      </p:sp>
      <p:sp>
        <p:nvSpPr>
          <p:cNvPr id="5" name="Google Shape;310;p38">
            <a:extLst>
              <a:ext uri="{FF2B5EF4-FFF2-40B4-BE49-F238E27FC236}">
                <a16:creationId xmlns:a16="http://schemas.microsoft.com/office/drawing/2014/main" id="{9884ACF4-0733-7F43-5280-5337CA5EB4A2}"/>
              </a:ext>
            </a:extLst>
          </p:cNvPr>
          <p:cNvSpPr txBox="1">
            <a:spLocks/>
          </p:cNvSpPr>
          <p:nvPr/>
        </p:nvSpPr>
        <p:spPr>
          <a:xfrm>
            <a:off x="4878659" y="3309097"/>
            <a:ext cx="4107972" cy="5136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1900" b="1" dirty="0" err="1"/>
              <a:t>Bước</a:t>
            </a:r>
            <a:r>
              <a:rPr lang="en-US" sz="1900" b="1" dirty="0"/>
              <a:t> 3: </a:t>
            </a:r>
            <a:r>
              <a:rPr lang="vi-VN" sz="1900" dirty="0"/>
              <a:t>Tăng dần giá trị góc tới i </a:t>
            </a:r>
            <a:endParaRPr lang="en-US" sz="1900" dirty="0"/>
          </a:p>
        </p:txBody>
      </p:sp>
      <p:pic>
        <p:nvPicPr>
          <p:cNvPr id="7" name="Picture 6">
            <a:extLst>
              <a:ext uri="{FF2B5EF4-FFF2-40B4-BE49-F238E27FC236}">
                <a16:creationId xmlns:a16="http://schemas.microsoft.com/office/drawing/2014/main" id="{30C064CE-610F-F0A2-4298-A0C545BF012C}"/>
              </a:ext>
            </a:extLst>
          </p:cNvPr>
          <p:cNvPicPr>
            <a:picLocks noChangeAspect="1"/>
          </p:cNvPicPr>
          <p:nvPr/>
        </p:nvPicPr>
        <p:blipFill>
          <a:blip r:embed="rId4"/>
          <a:stretch>
            <a:fillRect/>
          </a:stretch>
        </p:blipFill>
        <p:spPr>
          <a:xfrm>
            <a:off x="4737487" y="3980694"/>
            <a:ext cx="657336" cy="657336"/>
          </a:xfrm>
          <a:prstGeom prst="rect">
            <a:avLst/>
          </a:prstGeom>
        </p:spPr>
      </p:pic>
      <p:sp>
        <p:nvSpPr>
          <p:cNvPr id="8" name="Google Shape;310;p38">
            <a:extLst>
              <a:ext uri="{FF2B5EF4-FFF2-40B4-BE49-F238E27FC236}">
                <a16:creationId xmlns:a16="http://schemas.microsoft.com/office/drawing/2014/main" id="{6C576C82-FCBF-BE93-E4BA-F744A0922007}"/>
              </a:ext>
            </a:extLst>
          </p:cNvPr>
          <p:cNvSpPr txBox="1">
            <a:spLocks/>
          </p:cNvSpPr>
          <p:nvPr/>
        </p:nvSpPr>
        <p:spPr>
          <a:xfrm>
            <a:off x="5394823" y="3857737"/>
            <a:ext cx="3683046" cy="7955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1900" dirty="0"/>
              <a:t>Quan </a:t>
            </a:r>
            <a:r>
              <a:rPr lang="en-US" sz="1900" dirty="0" err="1"/>
              <a:t>sát</a:t>
            </a:r>
            <a:r>
              <a:rPr lang="en-US" sz="1900" dirty="0"/>
              <a:t> </a:t>
            </a:r>
            <a:r>
              <a:rPr lang="en-US" sz="1900" dirty="0" err="1"/>
              <a:t>đường</a:t>
            </a:r>
            <a:r>
              <a:rPr lang="en-US" sz="1900" dirty="0"/>
              <a:t> </a:t>
            </a:r>
            <a:r>
              <a:rPr lang="en-US" sz="1900" dirty="0" err="1"/>
              <a:t>đi</a:t>
            </a:r>
            <a:r>
              <a:rPr lang="en-US" sz="1900" dirty="0"/>
              <a:t> </a:t>
            </a:r>
            <a:r>
              <a:rPr lang="en-US" sz="1900" dirty="0" err="1"/>
              <a:t>của</a:t>
            </a:r>
            <a:r>
              <a:rPr lang="en-US" sz="1900" dirty="0"/>
              <a:t> </a:t>
            </a:r>
            <a:r>
              <a:rPr lang="en-US" sz="1900" dirty="0" err="1"/>
              <a:t>tia</a:t>
            </a:r>
            <a:r>
              <a:rPr lang="en-US" sz="1900" dirty="0"/>
              <a:t> </a:t>
            </a:r>
            <a:r>
              <a:rPr lang="en-US" sz="1900" dirty="0" err="1"/>
              <a:t>sáng</a:t>
            </a:r>
            <a:r>
              <a:rPr lang="en-US" sz="1900" dirty="0"/>
              <a:t> </a:t>
            </a:r>
            <a:r>
              <a:rPr lang="en-US" sz="1900" dirty="0" err="1"/>
              <a:t>và</a:t>
            </a:r>
            <a:r>
              <a:rPr lang="en-US" sz="1900" dirty="0"/>
              <a:t> </a:t>
            </a:r>
            <a:r>
              <a:rPr lang="en-US" sz="1900" dirty="0" err="1"/>
              <a:t>ghi</a:t>
            </a:r>
            <a:r>
              <a:rPr lang="en-US" sz="1900" dirty="0"/>
              <a:t> </a:t>
            </a:r>
            <a:r>
              <a:rPr lang="en-US" sz="1900" dirty="0" err="1"/>
              <a:t>lại</a:t>
            </a:r>
            <a:r>
              <a:rPr lang="en-US" sz="1900" dirty="0"/>
              <a:t> </a:t>
            </a:r>
            <a:r>
              <a:rPr lang="en-US" sz="1900" dirty="0" err="1"/>
              <a:t>các</a:t>
            </a:r>
            <a:r>
              <a:rPr lang="en-US" sz="1900" dirty="0"/>
              <a:t> </a:t>
            </a:r>
            <a:r>
              <a:rPr lang="en-US" sz="1900" dirty="0" err="1"/>
              <a:t>giá</a:t>
            </a:r>
            <a:r>
              <a:rPr lang="en-US" sz="1900" dirty="0"/>
              <a:t> </a:t>
            </a:r>
            <a:r>
              <a:rPr lang="en-US" sz="1900" dirty="0" err="1"/>
              <a:t>trị</a:t>
            </a:r>
            <a:r>
              <a:rPr lang="en-US" sz="1900" dirty="0"/>
              <a:t> </a:t>
            </a:r>
            <a:r>
              <a:rPr lang="en-US" sz="1900" dirty="0" err="1"/>
              <a:t>góc</a:t>
            </a:r>
            <a:r>
              <a:rPr lang="en-US" sz="1900" dirty="0"/>
              <a:t> </a:t>
            </a:r>
            <a:r>
              <a:rPr lang="en-US" sz="1900" dirty="0" err="1"/>
              <a:t>tới</a:t>
            </a:r>
            <a:endParaRPr lang="en-US" sz="1900" dirty="0"/>
          </a:p>
        </p:txBody>
      </p:sp>
    </p:spTree>
    <p:extLst>
      <p:ext uri="{BB962C8B-B14F-4D97-AF65-F5344CB8AC3E}">
        <p14:creationId xmlns:p14="http://schemas.microsoft.com/office/powerpoint/2010/main" val="221259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p:cTn id="7" dur="500" fill="hold"/>
                                        <p:tgtEl>
                                          <p:spTgt spid="246"/>
                                        </p:tgtEl>
                                        <p:attrNameLst>
                                          <p:attrName>ppt_w</p:attrName>
                                        </p:attrNameLst>
                                      </p:cBhvr>
                                      <p:tavLst>
                                        <p:tav tm="0">
                                          <p:val>
                                            <p:fltVal val="0"/>
                                          </p:val>
                                        </p:tav>
                                        <p:tav tm="100000">
                                          <p:val>
                                            <p:strVal val="#ppt_w"/>
                                          </p:val>
                                        </p:tav>
                                      </p:tavLst>
                                    </p:anim>
                                    <p:anim calcmode="lin" valueType="num">
                                      <p:cBhvr>
                                        <p:cTn id="8" dur="500" fill="hold"/>
                                        <p:tgtEl>
                                          <p:spTgt spid="246"/>
                                        </p:tgtEl>
                                        <p:attrNameLst>
                                          <p:attrName>ppt_h</p:attrName>
                                        </p:attrNameLst>
                                      </p:cBhvr>
                                      <p:tavLst>
                                        <p:tav tm="0">
                                          <p:val>
                                            <p:fltVal val="0"/>
                                          </p:val>
                                        </p:tav>
                                        <p:tav tm="100000">
                                          <p:val>
                                            <p:strVal val="#ppt_h"/>
                                          </p:val>
                                        </p:tav>
                                      </p:tavLst>
                                    </p:anim>
                                    <p:animEffect transition="in" filter="fade">
                                      <p:cBhvr>
                                        <p:cTn id="9" dur="500"/>
                                        <p:tgtEl>
                                          <p:spTgt spid="24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81"/>
                                        </p:tgtEl>
                                        <p:attrNameLst>
                                          <p:attrName>style.visibility</p:attrName>
                                        </p:attrNameLst>
                                      </p:cBhvr>
                                      <p:to>
                                        <p:strVal val="visible"/>
                                      </p:to>
                                    </p:set>
                                    <p:animEffect transition="in" filter="randombar(horizontal)">
                                      <p:cBhvr>
                                        <p:cTn id="14" dur="500"/>
                                        <p:tgtEl>
                                          <p:spTgt spid="28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2" name="Google Shape;273;p35">
            <a:extLst>
              <a:ext uri="{FF2B5EF4-FFF2-40B4-BE49-F238E27FC236}">
                <a16:creationId xmlns:a16="http://schemas.microsoft.com/office/drawing/2014/main" id="{629F599B-1C26-F01A-AC49-1BA3CCA82444}"/>
              </a:ext>
            </a:extLst>
          </p:cNvPr>
          <p:cNvPicPr preferRelativeResize="0"/>
          <p:nvPr/>
        </p:nvPicPr>
        <p:blipFill rotWithShape="1">
          <a:blip r:embed="rId3">
            <a:alphaModFix/>
          </a:blip>
          <a:srcRect l="8745" t="31645" r="6350" b="43092"/>
          <a:stretch/>
        </p:blipFill>
        <p:spPr>
          <a:xfrm>
            <a:off x="-48126" y="3330101"/>
            <a:ext cx="9143997" cy="1813399"/>
          </a:xfrm>
          <a:prstGeom prst="rect">
            <a:avLst/>
          </a:prstGeom>
          <a:noFill/>
          <a:ln>
            <a:noFill/>
          </a:ln>
        </p:spPr>
      </p:pic>
      <p:sp>
        <p:nvSpPr>
          <p:cNvPr id="11" name="Rectangle: Rounded Corners 10">
            <a:extLst>
              <a:ext uri="{FF2B5EF4-FFF2-40B4-BE49-F238E27FC236}">
                <a16:creationId xmlns:a16="http://schemas.microsoft.com/office/drawing/2014/main" id="{D6BB1E7A-C236-BD45-E60D-E1AEE55C375D}"/>
              </a:ext>
            </a:extLst>
          </p:cNvPr>
          <p:cNvSpPr/>
          <p:nvPr/>
        </p:nvSpPr>
        <p:spPr>
          <a:xfrm>
            <a:off x="395322" y="1042019"/>
            <a:ext cx="8353354" cy="3375717"/>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Google Shape;325;p40"/>
          <p:cNvSpPr txBox="1">
            <a:spLocks noGrp="1"/>
          </p:cNvSpPr>
          <p:nvPr>
            <p:ph type="title"/>
          </p:nvPr>
        </p:nvSpPr>
        <p:spPr>
          <a:xfrm>
            <a:off x="2745690" y="381043"/>
            <a:ext cx="377637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PHIẾU HỌC TẬP</a:t>
            </a:r>
          </a:p>
        </p:txBody>
      </p:sp>
      <p:sp>
        <p:nvSpPr>
          <p:cNvPr id="13" name="Google Shape;310;p38">
            <a:extLst>
              <a:ext uri="{FF2B5EF4-FFF2-40B4-BE49-F238E27FC236}">
                <a16:creationId xmlns:a16="http://schemas.microsoft.com/office/drawing/2014/main" id="{94E75032-20C4-E36A-DFE7-69D278DAA34D}"/>
              </a:ext>
            </a:extLst>
          </p:cNvPr>
          <p:cNvSpPr txBox="1">
            <a:spLocks/>
          </p:cNvSpPr>
          <p:nvPr/>
        </p:nvSpPr>
        <p:spPr>
          <a:xfrm>
            <a:off x="550015" y="1241252"/>
            <a:ext cx="7223421"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en-US" sz="2000" b="1" dirty="0" err="1">
                <a:solidFill>
                  <a:schemeClr val="accent3"/>
                </a:solidFill>
              </a:rPr>
              <a:t>Tiến</a:t>
            </a:r>
            <a:r>
              <a:rPr lang="en-US" sz="2000" b="1" dirty="0">
                <a:solidFill>
                  <a:schemeClr val="accent3"/>
                </a:solidFill>
              </a:rPr>
              <a:t> </a:t>
            </a:r>
            <a:r>
              <a:rPr lang="en-US" sz="2000" b="1" dirty="0" err="1">
                <a:solidFill>
                  <a:schemeClr val="accent3"/>
                </a:solidFill>
              </a:rPr>
              <a:t>hành</a:t>
            </a:r>
            <a:r>
              <a:rPr lang="en-US" sz="2000" b="1" dirty="0">
                <a:solidFill>
                  <a:schemeClr val="accent3"/>
                </a:solidFill>
              </a:rPr>
              <a:t> </a:t>
            </a:r>
            <a:r>
              <a:rPr lang="en-US" sz="2000" b="1" dirty="0" err="1">
                <a:solidFill>
                  <a:schemeClr val="accent3"/>
                </a:solidFill>
              </a:rPr>
              <a:t>thí</a:t>
            </a:r>
            <a:r>
              <a:rPr lang="en-US" sz="2000" b="1" dirty="0">
                <a:solidFill>
                  <a:schemeClr val="accent3"/>
                </a:solidFill>
              </a:rPr>
              <a:t> </a:t>
            </a:r>
            <a:r>
              <a:rPr lang="en-US" sz="2000" b="1" dirty="0" err="1">
                <a:solidFill>
                  <a:schemeClr val="accent3"/>
                </a:solidFill>
              </a:rPr>
              <a:t>nghiệm</a:t>
            </a:r>
            <a:r>
              <a:rPr lang="en-US" sz="2000" b="1" dirty="0">
                <a:solidFill>
                  <a:schemeClr val="accent3"/>
                </a:solidFill>
              </a:rPr>
              <a:t> </a:t>
            </a:r>
            <a:r>
              <a:rPr lang="en-US" sz="2000" b="1" dirty="0" err="1">
                <a:solidFill>
                  <a:schemeClr val="accent3"/>
                </a:solidFill>
              </a:rPr>
              <a:t>và</a:t>
            </a:r>
            <a:r>
              <a:rPr lang="en-US" sz="2000" b="1" dirty="0">
                <a:solidFill>
                  <a:schemeClr val="accent3"/>
                </a:solidFill>
              </a:rPr>
              <a:t> </a:t>
            </a:r>
            <a:r>
              <a:rPr lang="en-US" sz="2000" b="1" dirty="0" err="1">
                <a:solidFill>
                  <a:schemeClr val="accent3"/>
                </a:solidFill>
              </a:rPr>
              <a:t>thực</a:t>
            </a:r>
            <a:r>
              <a:rPr lang="en-US" sz="2000" b="1" dirty="0">
                <a:solidFill>
                  <a:schemeClr val="accent3"/>
                </a:solidFill>
              </a:rPr>
              <a:t> </a:t>
            </a:r>
            <a:r>
              <a:rPr lang="en-US" sz="2000" b="1" dirty="0" err="1">
                <a:solidFill>
                  <a:schemeClr val="accent3"/>
                </a:solidFill>
              </a:rPr>
              <a:t>hiện</a:t>
            </a:r>
            <a:r>
              <a:rPr lang="en-US" sz="2000" b="1" dirty="0">
                <a:solidFill>
                  <a:schemeClr val="accent3"/>
                </a:solidFill>
              </a:rPr>
              <a:t> </a:t>
            </a:r>
            <a:r>
              <a:rPr lang="en-US" sz="2000" b="1" dirty="0" err="1">
                <a:solidFill>
                  <a:schemeClr val="accent3"/>
                </a:solidFill>
              </a:rPr>
              <a:t>các</a:t>
            </a:r>
            <a:r>
              <a:rPr lang="en-US" sz="2000" b="1" dirty="0">
                <a:solidFill>
                  <a:schemeClr val="accent3"/>
                </a:solidFill>
              </a:rPr>
              <a:t> </a:t>
            </a:r>
            <a:r>
              <a:rPr lang="en-US" sz="2000" b="1" dirty="0" err="1">
                <a:solidFill>
                  <a:schemeClr val="accent3"/>
                </a:solidFill>
              </a:rPr>
              <a:t>yêu</a:t>
            </a:r>
            <a:r>
              <a:rPr lang="en-US" sz="2000" b="1" dirty="0">
                <a:solidFill>
                  <a:schemeClr val="accent3"/>
                </a:solidFill>
              </a:rPr>
              <a:t> </a:t>
            </a:r>
            <a:r>
              <a:rPr lang="en-US" sz="2000" b="1" dirty="0" err="1">
                <a:solidFill>
                  <a:schemeClr val="accent3"/>
                </a:solidFill>
              </a:rPr>
              <a:t>cầu</a:t>
            </a:r>
            <a:r>
              <a:rPr lang="en-US" sz="2000" b="1" dirty="0">
                <a:solidFill>
                  <a:schemeClr val="accent3"/>
                </a:solidFill>
              </a:rPr>
              <a:t> </a:t>
            </a:r>
            <a:r>
              <a:rPr lang="en-US" sz="2000" b="1" dirty="0" err="1">
                <a:solidFill>
                  <a:schemeClr val="accent3"/>
                </a:solidFill>
              </a:rPr>
              <a:t>sau</a:t>
            </a:r>
            <a:r>
              <a:rPr lang="en-US" sz="2000" b="1" dirty="0">
                <a:solidFill>
                  <a:schemeClr val="accent3"/>
                </a:solidFill>
              </a:rPr>
              <a:t>:</a:t>
            </a:r>
            <a:endParaRPr lang="en-US" sz="2000" dirty="0">
              <a:solidFill>
                <a:schemeClr val="accent3"/>
              </a:solidFill>
            </a:endParaRPr>
          </a:p>
        </p:txBody>
      </p:sp>
      <p:sp>
        <p:nvSpPr>
          <p:cNvPr id="14" name="Google Shape;310;p38">
            <a:extLst>
              <a:ext uri="{FF2B5EF4-FFF2-40B4-BE49-F238E27FC236}">
                <a16:creationId xmlns:a16="http://schemas.microsoft.com/office/drawing/2014/main" id="{60F13E4F-11F8-77C3-CCAC-A1F73085493F}"/>
              </a:ext>
            </a:extLst>
          </p:cNvPr>
          <p:cNvSpPr txBox="1">
            <a:spLocks/>
          </p:cNvSpPr>
          <p:nvPr/>
        </p:nvSpPr>
        <p:spPr>
          <a:xfrm>
            <a:off x="960288" y="1829900"/>
            <a:ext cx="7223421"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vi-VN" sz="2000" dirty="0">
                <a:solidFill>
                  <a:schemeClr val="accent3"/>
                </a:solidFill>
              </a:rPr>
              <a:t>a)</a:t>
            </a:r>
            <a:r>
              <a:rPr lang="en-US" sz="2000" dirty="0">
                <a:solidFill>
                  <a:schemeClr val="accent3"/>
                </a:solidFill>
              </a:rPr>
              <a:t> </a:t>
            </a:r>
            <a:r>
              <a:rPr lang="vi-VN" sz="2000" dirty="0">
                <a:solidFill>
                  <a:schemeClr val="accent3"/>
                </a:solidFill>
              </a:rPr>
              <a:t>So sánh chiết suất của môi trường chứa tia tới và môi trường chứa tia khúc xạ.</a:t>
            </a:r>
            <a:endParaRPr lang="en-US" sz="2000" dirty="0">
              <a:solidFill>
                <a:schemeClr val="accent3"/>
              </a:solidFill>
            </a:endParaRPr>
          </a:p>
        </p:txBody>
      </p:sp>
      <p:sp>
        <p:nvSpPr>
          <p:cNvPr id="15" name="Google Shape;310;p38">
            <a:extLst>
              <a:ext uri="{FF2B5EF4-FFF2-40B4-BE49-F238E27FC236}">
                <a16:creationId xmlns:a16="http://schemas.microsoft.com/office/drawing/2014/main" id="{64FA5A5A-08B8-9CD4-EEAC-A7E38382E2DC}"/>
              </a:ext>
            </a:extLst>
          </p:cNvPr>
          <p:cNvSpPr txBox="1">
            <a:spLocks/>
          </p:cNvSpPr>
          <p:nvPr/>
        </p:nvSpPr>
        <p:spPr>
          <a:xfrm>
            <a:off x="960288" y="2706267"/>
            <a:ext cx="7223421"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vi-VN" sz="2000" dirty="0">
                <a:solidFill>
                  <a:schemeClr val="accent3"/>
                </a:solidFill>
              </a:rPr>
              <a:t>b) Dưới góc tới </a:t>
            </a:r>
            <a:r>
              <a:rPr lang="en-US" sz="2000" dirty="0" err="1">
                <a:solidFill>
                  <a:schemeClr val="accent3"/>
                </a:solidFill>
              </a:rPr>
              <a:t>i</a:t>
            </a:r>
            <a:r>
              <a:rPr lang="vi-VN" sz="2000" dirty="0">
                <a:solidFill>
                  <a:schemeClr val="accent3"/>
                </a:solidFill>
              </a:rPr>
              <a:t> bằng bao nhiêu thì ta bắt đ</a:t>
            </a:r>
            <a:r>
              <a:rPr lang="en-US" sz="2000" dirty="0">
                <a:solidFill>
                  <a:schemeClr val="accent3"/>
                </a:solidFill>
              </a:rPr>
              <a:t>ầ</a:t>
            </a:r>
            <a:r>
              <a:rPr lang="vi-VN" sz="2000" dirty="0">
                <a:solidFill>
                  <a:schemeClr val="accent3"/>
                </a:solidFill>
              </a:rPr>
              <a:t>u không quan sát thấy tia khúc xạ?</a:t>
            </a:r>
            <a:endParaRPr lang="en-US" sz="2000" dirty="0">
              <a:solidFill>
                <a:schemeClr val="accent3"/>
              </a:solidFill>
            </a:endParaRPr>
          </a:p>
        </p:txBody>
      </p:sp>
      <p:sp>
        <p:nvSpPr>
          <p:cNvPr id="16" name="Google Shape;310;p38">
            <a:extLst>
              <a:ext uri="{FF2B5EF4-FFF2-40B4-BE49-F238E27FC236}">
                <a16:creationId xmlns:a16="http://schemas.microsoft.com/office/drawing/2014/main" id="{FC003C79-739D-8F53-3E34-E007481D62EE}"/>
              </a:ext>
            </a:extLst>
          </p:cNvPr>
          <p:cNvSpPr txBox="1">
            <a:spLocks/>
          </p:cNvSpPr>
          <p:nvPr/>
        </p:nvSpPr>
        <p:spPr>
          <a:xfrm>
            <a:off x="960288" y="3631960"/>
            <a:ext cx="7544320"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vi-VN" sz="2000" dirty="0">
                <a:solidFill>
                  <a:schemeClr val="accent3"/>
                </a:solidFill>
              </a:rPr>
              <a:t>c)</a:t>
            </a:r>
            <a:r>
              <a:rPr lang="en-US" sz="2000" dirty="0">
                <a:solidFill>
                  <a:schemeClr val="accent3"/>
                </a:solidFill>
              </a:rPr>
              <a:t> </a:t>
            </a:r>
            <a:r>
              <a:rPr lang="vi-VN" sz="2000" dirty="0">
                <a:solidFill>
                  <a:schemeClr val="accent3"/>
                </a:solidFill>
              </a:rPr>
              <a:t>Nếu tiếp tục tăng góc tới</a:t>
            </a:r>
            <a:r>
              <a:rPr lang="en-US" sz="2000" dirty="0">
                <a:solidFill>
                  <a:schemeClr val="accent3"/>
                </a:solidFill>
              </a:rPr>
              <a:t> I </a:t>
            </a:r>
            <a:r>
              <a:rPr lang="vi-VN" sz="2000" dirty="0">
                <a:solidFill>
                  <a:schemeClr val="accent3"/>
                </a:solidFill>
              </a:rPr>
              <a:t>thì tia sáng truyền đi như thế nào?</a:t>
            </a:r>
            <a:endParaRPr lang="en-US" sz="2000" dirty="0">
              <a:solidFill>
                <a:schemeClr val="accent3"/>
              </a:solidFill>
            </a:endParaRPr>
          </a:p>
        </p:txBody>
      </p:sp>
      <p:grpSp>
        <p:nvGrpSpPr>
          <p:cNvPr id="17" name="Group 16">
            <a:extLst>
              <a:ext uri="{FF2B5EF4-FFF2-40B4-BE49-F238E27FC236}">
                <a16:creationId xmlns:a16="http://schemas.microsoft.com/office/drawing/2014/main" id="{F35B65D4-6087-CEC1-D489-E7AE2F0A69AB}"/>
              </a:ext>
            </a:extLst>
          </p:cNvPr>
          <p:cNvGrpSpPr/>
          <p:nvPr/>
        </p:nvGrpSpPr>
        <p:grpSpPr>
          <a:xfrm>
            <a:off x="-13750" y="34756"/>
            <a:ext cx="3612040" cy="340631"/>
            <a:chOff x="458071" y="2537804"/>
            <a:chExt cx="3612040" cy="340631"/>
          </a:xfrm>
        </p:grpSpPr>
        <p:grpSp>
          <p:nvGrpSpPr>
            <p:cNvPr id="18" name="Google Shape;286;p36">
              <a:extLst>
                <a:ext uri="{FF2B5EF4-FFF2-40B4-BE49-F238E27FC236}">
                  <a16:creationId xmlns:a16="http://schemas.microsoft.com/office/drawing/2014/main" id="{8500E25E-3204-7BD2-995A-B6ADEC6FD3CC}"/>
                </a:ext>
              </a:extLst>
            </p:cNvPr>
            <p:cNvGrpSpPr/>
            <p:nvPr/>
          </p:nvGrpSpPr>
          <p:grpSpPr>
            <a:xfrm rot="16200000">
              <a:off x="522377" y="2577584"/>
              <a:ext cx="200343" cy="328955"/>
              <a:chOff x="5741750" y="3809794"/>
              <a:chExt cx="674102" cy="1106711"/>
            </a:xfrm>
          </p:grpSpPr>
          <p:sp>
            <p:nvSpPr>
              <p:cNvPr id="20" name="Google Shape;287;p36">
                <a:extLst>
                  <a:ext uri="{FF2B5EF4-FFF2-40B4-BE49-F238E27FC236}">
                    <a16:creationId xmlns:a16="http://schemas.microsoft.com/office/drawing/2014/main" id="{888A35C4-4277-4120-176E-225FAEDC316E}"/>
                  </a:ext>
                </a:extLst>
              </p:cNvPr>
              <p:cNvSpPr/>
              <p:nvPr/>
            </p:nvSpPr>
            <p:spPr>
              <a:xfrm>
                <a:off x="5741750" y="4242405"/>
                <a:ext cx="674100" cy="674100"/>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sp>
            <p:nvSpPr>
              <p:cNvPr id="21" name="Google Shape;288;p36">
                <a:extLst>
                  <a:ext uri="{FF2B5EF4-FFF2-40B4-BE49-F238E27FC236}">
                    <a16:creationId xmlns:a16="http://schemas.microsoft.com/office/drawing/2014/main" id="{047B5390-DCAA-8C6B-AAED-8321FB6C73F7}"/>
                  </a:ext>
                </a:extLst>
              </p:cNvPr>
              <p:cNvSpPr/>
              <p:nvPr/>
            </p:nvSpPr>
            <p:spPr>
              <a:xfrm>
                <a:off x="5741752" y="3809794"/>
                <a:ext cx="674100" cy="674102"/>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grpSp>
        <p:sp>
          <p:nvSpPr>
            <p:cNvPr id="19" name="Google Shape;247;p34">
              <a:extLst>
                <a:ext uri="{FF2B5EF4-FFF2-40B4-BE49-F238E27FC236}">
                  <a16:creationId xmlns:a16="http://schemas.microsoft.com/office/drawing/2014/main" id="{4144A2CE-7A02-8DE5-982C-FCC58030D885}"/>
                </a:ext>
              </a:extLst>
            </p:cNvPr>
            <p:cNvSpPr txBox="1">
              <a:spLocks/>
            </p:cNvSpPr>
            <p:nvPr/>
          </p:nvSpPr>
          <p:spPr>
            <a:xfrm>
              <a:off x="736353" y="2537804"/>
              <a:ext cx="333375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Hiện</a:t>
              </a:r>
              <a:r>
                <a:rPr lang="en-US" sz="1600" dirty="0"/>
                <a:t> </a:t>
              </a:r>
              <a:r>
                <a:rPr lang="en-US" sz="1600" dirty="0" err="1"/>
                <a:t>Tượng</a:t>
              </a:r>
              <a:r>
                <a:rPr lang="en-US" sz="1600" dirty="0"/>
                <a:t>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4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1280"/>
                            </p:stCondLst>
                            <p:childTnLst>
                              <p:par>
                                <p:cTn id="9" presetID="22" presetClass="entr" presetSubtype="8" fill="hold" grpId="0" nodeType="afterEffect">
                                  <p:stCondLst>
                                    <p:cond delay="0"/>
                                  </p:stCondLst>
                                  <p:iterate type="lt">
                                    <p:tmPct val="4000"/>
                                  </p:iterate>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3040"/>
                            </p:stCondLst>
                            <p:childTnLst>
                              <p:par>
                                <p:cTn id="13" presetID="22" presetClass="entr" presetSubtype="8" fill="hold" grpId="0" nodeType="afterEffect">
                                  <p:stCondLst>
                                    <p:cond delay="0"/>
                                  </p:stCondLst>
                                  <p:iterate type="lt">
                                    <p:tmPct val="4000"/>
                                  </p:iterate>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4760"/>
                            </p:stCondLst>
                            <p:childTnLst>
                              <p:par>
                                <p:cTn id="17" presetID="22" presetClass="entr" presetSubtype="8" fill="hold" grpId="0" nodeType="afterEffect">
                                  <p:stCondLst>
                                    <p:cond delay="0"/>
                                  </p:stCondLst>
                                  <p:iterate type="lt">
                                    <p:tmPct val="4000"/>
                                  </p:iterate>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20" name="Picture 19">
            <a:extLst>
              <a:ext uri="{FF2B5EF4-FFF2-40B4-BE49-F238E27FC236}">
                <a16:creationId xmlns:a16="http://schemas.microsoft.com/office/drawing/2014/main" id="{3A6BBAD5-26AF-CB26-7500-ED8D5D8217E9}"/>
              </a:ext>
            </a:extLst>
          </p:cNvPr>
          <p:cNvPicPr>
            <a:picLocks noChangeAspect="1"/>
          </p:cNvPicPr>
          <p:nvPr/>
        </p:nvPicPr>
        <p:blipFill rotWithShape="1">
          <a:blip r:embed="rId3"/>
          <a:srcRect l="1104" t="1988" r="1104"/>
          <a:stretch/>
        </p:blipFill>
        <p:spPr>
          <a:xfrm>
            <a:off x="4086428" y="895372"/>
            <a:ext cx="4649487" cy="3998495"/>
          </a:xfrm>
          <a:prstGeom prst="rect">
            <a:avLst/>
          </a:prstGeom>
        </p:spPr>
      </p:pic>
      <p:sp>
        <p:nvSpPr>
          <p:cNvPr id="311" name="Google Shape;311;p38"/>
          <p:cNvSpPr/>
          <p:nvPr/>
        </p:nvSpPr>
        <p:spPr>
          <a:xfrm flipH="1">
            <a:off x="8245714" y="4320505"/>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grpSp>
        <p:nvGrpSpPr>
          <p:cNvPr id="14" name="Group 13">
            <a:extLst>
              <a:ext uri="{FF2B5EF4-FFF2-40B4-BE49-F238E27FC236}">
                <a16:creationId xmlns:a16="http://schemas.microsoft.com/office/drawing/2014/main" id="{E6830766-EAAB-6187-E1F8-5BEB8C20381B}"/>
              </a:ext>
            </a:extLst>
          </p:cNvPr>
          <p:cNvGrpSpPr/>
          <p:nvPr/>
        </p:nvGrpSpPr>
        <p:grpSpPr>
          <a:xfrm>
            <a:off x="-13750" y="34756"/>
            <a:ext cx="3612040" cy="340631"/>
            <a:chOff x="458071" y="2537804"/>
            <a:chExt cx="3612040" cy="340631"/>
          </a:xfrm>
        </p:grpSpPr>
        <p:grpSp>
          <p:nvGrpSpPr>
            <p:cNvPr id="15" name="Google Shape;286;p36">
              <a:extLst>
                <a:ext uri="{FF2B5EF4-FFF2-40B4-BE49-F238E27FC236}">
                  <a16:creationId xmlns:a16="http://schemas.microsoft.com/office/drawing/2014/main" id="{B060B81B-31CE-4F07-0BA9-471B133A1591}"/>
                </a:ext>
              </a:extLst>
            </p:cNvPr>
            <p:cNvGrpSpPr/>
            <p:nvPr/>
          </p:nvGrpSpPr>
          <p:grpSpPr>
            <a:xfrm rot="16200000">
              <a:off x="522377" y="2577584"/>
              <a:ext cx="200343" cy="328955"/>
              <a:chOff x="5741750" y="3809794"/>
              <a:chExt cx="674102" cy="1106711"/>
            </a:xfrm>
          </p:grpSpPr>
          <p:sp>
            <p:nvSpPr>
              <p:cNvPr id="17" name="Google Shape;287;p36">
                <a:extLst>
                  <a:ext uri="{FF2B5EF4-FFF2-40B4-BE49-F238E27FC236}">
                    <a16:creationId xmlns:a16="http://schemas.microsoft.com/office/drawing/2014/main" id="{91968BC8-B86F-F84C-79AD-B74612FD77C1}"/>
                  </a:ext>
                </a:extLst>
              </p:cNvPr>
              <p:cNvSpPr/>
              <p:nvPr/>
            </p:nvSpPr>
            <p:spPr>
              <a:xfrm>
                <a:off x="5741750" y="4242405"/>
                <a:ext cx="674100" cy="674100"/>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sp>
            <p:nvSpPr>
              <p:cNvPr id="18" name="Google Shape;288;p36">
                <a:extLst>
                  <a:ext uri="{FF2B5EF4-FFF2-40B4-BE49-F238E27FC236}">
                    <a16:creationId xmlns:a16="http://schemas.microsoft.com/office/drawing/2014/main" id="{6A62E371-5394-4E8D-2C53-F9E95C62C69A}"/>
                  </a:ext>
                </a:extLst>
              </p:cNvPr>
              <p:cNvSpPr/>
              <p:nvPr/>
            </p:nvSpPr>
            <p:spPr>
              <a:xfrm>
                <a:off x="5741752" y="3809794"/>
                <a:ext cx="674100" cy="674102"/>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grpSp>
        <p:sp>
          <p:nvSpPr>
            <p:cNvPr id="16" name="Google Shape;247;p34">
              <a:extLst>
                <a:ext uri="{FF2B5EF4-FFF2-40B4-BE49-F238E27FC236}">
                  <a16:creationId xmlns:a16="http://schemas.microsoft.com/office/drawing/2014/main" id="{4CEBCE98-7627-69FD-E59B-553A1B48C990}"/>
                </a:ext>
              </a:extLst>
            </p:cNvPr>
            <p:cNvSpPr txBox="1">
              <a:spLocks/>
            </p:cNvSpPr>
            <p:nvPr/>
          </p:nvSpPr>
          <p:spPr>
            <a:xfrm>
              <a:off x="736353" y="2537804"/>
              <a:ext cx="333375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Hiện</a:t>
              </a:r>
              <a:r>
                <a:rPr lang="en-US" sz="1600" dirty="0"/>
                <a:t> </a:t>
              </a:r>
              <a:r>
                <a:rPr lang="en-US" sz="1600" dirty="0" err="1"/>
                <a:t>Tượng</a:t>
              </a:r>
              <a:r>
                <a:rPr lang="en-US" sz="1600" dirty="0"/>
                <a:t>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grpSp>
        <p:nvGrpSpPr>
          <p:cNvPr id="26" name="Group 25">
            <a:extLst>
              <a:ext uri="{FF2B5EF4-FFF2-40B4-BE49-F238E27FC236}">
                <a16:creationId xmlns:a16="http://schemas.microsoft.com/office/drawing/2014/main" id="{57C3A399-9ECC-4B16-C96E-27C896AEAA03}"/>
              </a:ext>
            </a:extLst>
          </p:cNvPr>
          <p:cNvGrpSpPr/>
          <p:nvPr/>
        </p:nvGrpSpPr>
        <p:grpSpPr>
          <a:xfrm>
            <a:off x="114837" y="698239"/>
            <a:ext cx="665528" cy="214686"/>
            <a:chOff x="1863176" y="2014430"/>
            <a:chExt cx="745960" cy="240632"/>
          </a:xfrm>
        </p:grpSpPr>
        <p:sp>
          <p:nvSpPr>
            <p:cNvPr id="27" name="Arrow: Pentagon 26">
              <a:extLst>
                <a:ext uri="{FF2B5EF4-FFF2-40B4-BE49-F238E27FC236}">
                  <a16:creationId xmlns:a16="http://schemas.microsoft.com/office/drawing/2014/main" id="{8141AACD-CF94-9B6B-396E-8A95037DB9E3}"/>
                </a:ext>
              </a:extLst>
            </p:cNvPr>
            <p:cNvSpPr/>
            <p:nvPr/>
          </p:nvSpPr>
          <p:spPr>
            <a:xfrm>
              <a:off x="1863176" y="2014430"/>
              <a:ext cx="598141" cy="240632"/>
            </a:xfrm>
            <a:prstGeom prst="homePlate">
              <a:avLst>
                <a:gd name="adj" fmla="val 41428"/>
              </a:avLst>
            </a:prstGeom>
            <a:solidFill>
              <a:srgbClr val="FF6D6D"/>
            </a:solidFill>
            <a:ln>
              <a:solidFill>
                <a:srgbClr val="A03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Chevron 27">
              <a:extLst>
                <a:ext uri="{FF2B5EF4-FFF2-40B4-BE49-F238E27FC236}">
                  <a16:creationId xmlns:a16="http://schemas.microsoft.com/office/drawing/2014/main" id="{99CB38C1-8616-E8AA-8340-3D80C52D0605}"/>
                </a:ext>
              </a:extLst>
            </p:cNvPr>
            <p:cNvSpPr/>
            <p:nvPr/>
          </p:nvSpPr>
          <p:spPr>
            <a:xfrm>
              <a:off x="2433817" y="2014430"/>
              <a:ext cx="175319" cy="240632"/>
            </a:xfrm>
            <a:prstGeom prst="chevron">
              <a:avLst/>
            </a:prstGeom>
            <a:solidFill>
              <a:srgbClr val="FF6D6D"/>
            </a:solidFill>
            <a:ln>
              <a:solidFill>
                <a:srgbClr val="A03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Google Shape;247;p34">
            <a:extLst>
              <a:ext uri="{FF2B5EF4-FFF2-40B4-BE49-F238E27FC236}">
                <a16:creationId xmlns:a16="http://schemas.microsoft.com/office/drawing/2014/main" id="{998397E6-1BC6-A92A-F5BD-317D4865C5BA}"/>
              </a:ext>
            </a:extLst>
          </p:cNvPr>
          <p:cNvSpPr txBox="1">
            <a:spLocks/>
          </p:cNvSpPr>
          <p:nvPr/>
        </p:nvSpPr>
        <p:spPr>
          <a:xfrm>
            <a:off x="780364" y="584288"/>
            <a:ext cx="2725981"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800" dirty="0"/>
              <a:t>KẾT QUẢ THÍ NGHIỆM</a:t>
            </a:r>
          </a:p>
        </p:txBody>
      </p:sp>
      <p:sp>
        <p:nvSpPr>
          <p:cNvPr id="30" name="Google Shape;310;p38">
            <a:extLst>
              <a:ext uri="{FF2B5EF4-FFF2-40B4-BE49-F238E27FC236}">
                <a16:creationId xmlns:a16="http://schemas.microsoft.com/office/drawing/2014/main" id="{E2696A5B-C486-679E-A0BA-F15813536F1F}"/>
              </a:ext>
            </a:extLst>
          </p:cNvPr>
          <p:cNvSpPr txBox="1">
            <a:spLocks/>
          </p:cNvSpPr>
          <p:nvPr/>
        </p:nvSpPr>
        <p:spPr>
          <a:xfrm>
            <a:off x="497773" y="1633132"/>
            <a:ext cx="3511856" cy="23957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lnSpc>
                <a:spcPct val="150000"/>
              </a:lnSpc>
            </a:pPr>
            <a:r>
              <a:rPr lang="en-US" sz="1900" dirty="0"/>
              <a:t>K</a:t>
            </a:r>
            <a:r>
              <a:rPr lang="vi-VN" sz="1900" dirty="0"/>
              <a:t>hi tia sáng truyền từ thuỷ tinh sang không khí dưới góc tới x</a:t>
            </a:r>
            <a:r>
              <a:rPr lang="en-US" sz="1900" dirty="0"/>
              <a:t>ấ</a:t>
            </a:r>
            <a:r>
              <a:rPr lang="vi-VN" sz="1900" dirty="0"/>
              <a:t>p xỉ 42° </a:t>
            </a:r>
            <a:r>
              <a:rPr lang="en-US" sz="1900" dirty="0" err="1"/>
              <a:t>thì</a:t>
            </a:r>
            <a:r>
              <a:rPr lang="en-US" sz="1900" dirty="0"/>
              <a:t> </a:t>
            </a:r>
            <a:r>
              <a:rPr lang="vi-VN" sz="1900" dirty="0"/>
              <a:t>tia phản xạ rất sáng, tia khúc xạ r</a:t>
            </a:r>
            <a:r>
              <a:rPr lang="en-US" sz="1900" dirty="0"/>
              <a:t>ấ</a:t>
            </a:r>
            <a:r>
              <a:rPr lang="vi-VN" sz="1900" dirty="0"/>
              <a:t>t mờ, nằm gần sát mặt phẳng phân cách</a:t>
            </a:r>
            <a:endParaRPr lang="en-US" sz="1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29" name="Picture 28">
            <a:extLst>
              <a:ext uri="{FF2B5EF4-FFF2-40B4-BE49-F238E27FC236}">
                <a16:creationId xmlns:a16="http://schemas.microsoft.com/office/drawing/2014/main" id="{59CC1D59-D7D9-90DC-F3DF-051680FF5BC1}"/>
              </a:ext>
            </a:extLst>
          </p:cNvPr>
          <p:cNvPicPr>
            <a:picLocks noChangeAspect="1"/>
          </p:cNvPicPr>
          <p:nvPr/>
        </p:nvPicPr>
        <p:blipFill rotWithShape="1">
          <a:blip r:embed="rId3"/>
          <a:srcRect l="2034" t="3762" r="1340" b="122"/>
          <a:stretch/>
        </p:blipFill>
        <p:spPr>
          <a:xfrm>
            <a:off x="429726" y="1058276"/>
            <a:ext cx="4512769" cy="3829229"/>
          </a:xfrm>
          <a:prstGeom prst="rect">
            <a:avLst/>
          </a:prstGeom>
        </p:spPr>
      </p:pic>
      <p:grpSp>
        <p:nvGrpSpPr>
          <p:cNvPr id="341" name="Google Shape;341;p41"/>
          <p:cNvGrpSpPr/>
          <p:nvPr/>
        </p:nvGrpSpPr>
        <p:grpSpPr>
          <a:xfrm>
            <a:off x="429726" y="4320505"/>
            <a:ext cx="1049020" cy="567000"/>
            <a:chOff x="429726" y="4320505"/>
            <a:chExt cx="1049020" cy="567000"/>
          </a:xfrm>
        </p:grpSpPr>
        <p:sp>
          <p:nvSpPr>
            <p:cNvPr id="342" name="Google Shape;342;p41"/>
            <p:cNvSpPr/>
            <p:nvPr/>
          </p:nvSpPr>
          <p:spPr>
            <a:xfrm flipH="1">
              <a:off x="429726" y="4320505"/>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rial" panose="020B0604020202020204" pitchFamily="34" charset="0"/>
                <a:ea typeface="DM Sans"/>
                <a:cs typeface="Arial" panose="020B0604020202020204" pitchFamily="34" charset="0"/>
                <a:sym typeface="DM Sans"/>
              </a:endParaRPr>
            </a:p>
          </p:txBody>
        </p:sp>
        <p:sp>
          <p:nvSpPr>
            <p:cNvPr id="343" name="Google Shape;343;p41"/>
            <p:cNvSpPr/>
            <p:nvPr/>
          </p:nvSpPr>
          <p:spPr>
            <a:xfrm flipH="1">
              <a:off x="720921" y="4554687"/>
              <a:ext cx="757826" cy="98608"/>
            </a:xfrm>
            <a:custGeom>
              <a:avLst/>
              <a:gdLst/>
              <a:ahLst/>
              <a:cxnLst/>
              <a:rect l="l" t="t" r="r" b="b"/>
              <a:pathLst>
                <a:path w="7977111" h="962025" extrusionOk="0">
                  <a:moveTo>
                    <a:pt x="6645669" y="962025"/>
                  </a:moveTo>
                  <a:cubicBezTo>
                    <a:pt x="6269518" y="962025"/>
                    <a:pt x="6077113" y="739797"/>
                    <a:pt x="5907796" y="543544"/>
                  </a:cubicBezTo>
                  <a:cubicBezTo>
                    <a:pt x="5745214" y="354987"/>
                    <a:pt x="5603796" y="192405"/>
                    <a:pt x="5315189" y="192405"/>
                  </a:cubicBezTo>
                  <a:cubicBezTo>
                    <a:pt x="5026581" y="192405"/>
                    <a:pt x="4886125" y="354987"/>
                    <a:pt x="4723543" y="543544"/>
                  </a:cubicBezTo>
                  <a:cubicBezTo>
                    <a:pt x="4554227" y="739797"/>
                    <a:pt x="4362784" y="962025"/>
                    <a:pt x="3986632" y="962025"/>
                  </a:cubicBezTo>
                  <a:cubicBezTo>
                    <a:pt x="3610480" y="962025"/>
                    <a:pt x="3418075" y="739797"/>
                    <a:pt x="3248759" y="543544"/>
                  </a:cubicBezTo>
                  <a:cubicBezTo>
                    <a:pt x="3086177" y="354987"/>
                    <a:pt x="2944759" y="192405"/>
                    <a:pt x="2657113" y="192405"/>
                  </a:cubicBezTo>
                  <a:cubicBezTo>
                    <a:pt x="2369468" y="192405"/>
                    <a:pt x="2228050" y="354987"/>
                    <a:pt x="2065468" y="543544"/>
                  </a:cubicBezTo>
                  <a:cubicBezTo>
                    <a:pt x="1896151" y="739797"/>
                    <a:pt x="1704708" y="962025"/>
                    <a:pt x="1328557" y="962025"/>
                  </a:cubicBezTo>
                  <a:cubicBezTo>
                    <a:pt x="952405" y="962025"/>
                    <a:pt x="760962" y="739797"/>
                    <a:pt x="591645" y="543544"/>
                  </a:cubicBezTo>
                  <a:cubicBezTo>
                    <a:pt x="429063" y="354987"/>
                    <a:pt x="288608" y="192405"/>
                    <a:pt x="0" y="192405"/>
                  </a:cubicBezTo>
                  <a:lnTo>
                    <a:pt x="0" y="0"/>
                  </a:lnTo>
                  <a:cubicBezTo>
                    <a:pt x="376152" y="0"/>
                    <a:pt x="567595" y="222228"/>
                    <a:pt x="736911" y="418481"/>
                  </a:cubicBezTo>
                  <a:cubicBezTo>
                    <a:pt x="899493" y="607038"/>
                    <a:pt x="1039949" y="769620"/>
                    <a:pt x="1328557" y="769620"/>
                  </a:cubicBezTo>
                  <a:cubicBezTo>
                    <a:pt x="1617164" y="769620"/>
                    <a:pt x="1757620" y="607038"/>
                    <a:pt x="1920202" y="418481"/>
                  </a:cubicBezTo>
                  <a:cubicBezTo>
                    <a:pt x="2089518" y="222228"/>
                    <a:pt x="2280961" y="0"/>
                    <a:pt x="2658075" y="0"/>
                  </a:cubicBezTo>
                  <a:cubicBezTo>
                    <a:pt x="3035189" y="0"/>
                    <a:pt x="3226632" y="222228"/>
                    <a:pt x="3395949" y="418481"/>
                  </a:cubicBezTo>
                  <a:cubicBezTo>
                    <a:pt x="3558531" y="607038"/>
                    <a:pt x="3699949" y="769620"/>
                    <a:pt x="3987594" y="769620"/>
                  </a:cubicBezTo>
                  <a:cubicBezTo>
                    <a:pt x="4275240" y="769620"/>
                    <a:pt x="4416657" y="607038"/>
                    <a:pt x="4579240" y="418481"/>
                  </a:cubicBezTo>
                  <a:cubicBezTo>
                    <a:pt x="4748556" y="222228"/>
                    <a:pt x="4939999" y="0"/>
                    <a:pt x="5316151" y="0"/>
                  </a:cubicBezTo>
                  <a:cubicBezTo>
                    <a:pt x="5692303" y="0"/>
                    <a:pt x="5884708" y="222228"/>
                    <a:pt x="6054024" y="418481"/>
                  </a:cubicBezTo>
                  <a:cubicBezTo>
                    <a:pt x="6216606" y="607038"/>
                    <a:pt x="6358024" y="769620"/>
                    <a:pt x="6646631" y="769620"/>
                  </a:cubicBezTo>
                  <a:cubicBezTo>
                    <a:pt x="6935239" y="769620"/>
                    <a:pt x="7075694" y="607038"/>
                    <a:pt x="7239239" y="418481"/>
                  </a:cubicBezTo>
                  <a:cubicBezTo>
                    <a:pt x="7408555" y="222228"/>
                    <a:pt x="7600960" y="0"/>
                    <a:pt x="7977112" y="0"/>
                  </a:cubicBezTo>
                  <a:lnTo>
                    <a:pt x="7977112" y="192405"/>
                  </a:lnTo>
                  <a:cubicBezTo>
                    <a:pt x="7688505" y="192405"/>
                    <a:pt x="7548049" y="354987"/>
                    <a:pt x="7384504" y="543544"/>
                  </a:cubicBezTo>
                  <a:cubicBezTo>
                    <a:pt x="7215188" y="739797"/>
                    <a:pt x="7022783" y="962025"/>
                    <a:pt x="6646631" y="962025"/>
                  </a:cubicBezTo>
                  <a:lnTo>
                    <a:pt x="6645669" y="96202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17" name="Group 16">
            <a:extLst>
              <a:ext uri="{FF2B5EF4-FFF2-40B4-BE49-F238E27FC236}">
                <a16:creationId xmlns:a16="http://schemas.microsoft.com/office/drawing/2014/main" id="{03DB4F1F-82DA-A130-A3E8-8F896BFAB369}"/>
              </a:ext>
            </a:extLst>
          </p:cNvPr>
          <p:cNvGrpSpPr/>
          <p:nvPr/>
        </p:nvGrpSpPr>
        <p:grpSpPr>
          <a:xfrm>
            <a:off x="-13750" y="34756"/>
            <a:ext cx="3612040" cy="340631"/>
            <a:chOff x="458071" y="2537804"/>
            <a:chExt cx="3612040" cy="340631"/>
          </a:xfrm>
        </p:grpSpPr>
        <p:grpSp>
          <p:nvGrpSpPr>
            <p:cNvPr id="18" name="Google Shape;286;p36">
              <a:extLst>
                <a:ext uri="{FF2B5EF4-FFF2-40B4-BE49-F238E27FC236}">
                  <a16:creationId xmlns:a16="http://schemas.microsoft.com/office/drawing/2014/main" id="{328E3BD2-2EDE-6A0F-C167-27F2A82EA9E7}"/>
                </a:ext>
              </a:extLst>
            </p:cNvPr>
            <p:cNvGrpSpPr/>
            <p:nvPr/>
          </p:nvGrpSpPr>
          <p:grpSpPr>
            <a:xfrm rot="16200000">
              <a:off x="522377" y="2577584"/>
              <a:ext cx="200343" cy="328955"/>
              <a:chOff x="5741750" y="3809794"/>
              <a:chExt cx="674102" cy="1106711"/>
            </a:xfrm>
          </p:grpSpPr>
          <p:sp>
            <p:nvSpPr>
              <p:cNvPr id="20" name="Google Shape;287;p36">
                <a:extLst>
                  <a:ext uri="{FF2B5EF4-FFF2-40B4-BE49-F238E27FC236}">
                    <a16:creationId xmlns:a16="http://schemas.microsoft.com/office/drawing/2014/main" id="{A93F050D-3775-14AF-C84D-509DC35DA5FC}"/>
                  </a:ext>
                </a:extLst>
              </p:cNvPr>
              <p:cNvSpPr/>
              <p:nvPr/>
            </p:nvSpPr>
            <p:spPr>
              <a:xfrm>
                <a:off x="5741750" y="4242405"/>
                <a:ext cx="674100" cy="674100"/>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sp>
            <p:nvSpPr>
              <p:cNvPr id="21" name="Google Shape;288;p36">
                <a:extLst>
                  <a:ext uri="{FF2B5EF4-FFF2-40B4-BE49-F238E27FC236}">
                    <a16:creationId xmlns:a16="http://schemas.microsoft.com/office/drawing/2014/main" id="{117F5055-4F90-D42A-3C88-C5FEE9CCC47D}"/>
                  </a:ext>
                </a:extLst>
              </p:cNvPr>
              <p:cNvSpPr/>
              <p:nvPr/>
            </p:nvSpPr>
            <p:spPr>
              <a:xfrm>
                <a:off x="5741752" y="3809794"/>
                <a:ext cx="674100" cy="674102"/>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grpSp>
        <p:sp>
          <p:nvSpPr>
            <p:cNvPr id="19" name="Google Shape;247;p34">
              <a:extLst>
                <a:ext uri="{FF2B5EF4-FFF2-40B4-BE49-F238E27FC236}">
                  <a16:creationId xmlns:a16="http://schemas.microsoft.com/office/drawing/2014/main" id="{90BFF1DE-B5D3-AA8A-6C70-480625CF8667}"/>
                </a:ext>
              </a:extLst>
            </p:cNvPr>
            <p:cNvSpPr txBox="1">
              <a:spLocks/>
            </p:cNvSpPr>
            <p:nvPr/>
          </p:nvSpPr>
          <p:spPr>
            <a:xfrm>
              <a:off x="736353" y="2537804"/>
              <a:ext cx="333375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Hiện</a:t>
              </a:r>
              <a:r>
                <a:rPr lang="en-US" sz="1600" dirty="0"/>
                <a:t> </a:t>
              </a:r>
              <a:r>
                <a:rPr lang="en-US" sz="1600" dirty="0" err="1"/>
                <a:t>Tượng</a:t>
              </a:r>
              <a:r>
                <a:rPr lang="en-US" sz="1600" dirty="0"/>
                <a:t>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grpSp>
        <p:nvGrpSpPr>
          <p:cNvPr id="22" name="Group 21">
            <a:extLst>
              <a:ext uri="{FF2B5EF4-FFF2-40B4-BE49-F238E27FC236}">
                <a16:creationId xmlns:a16="http://schemas.microsoft.com/office/drawing/2014/main" id="{B02E5D52-E747-C858-7C0F-1390D62483B5}"/>
              </a:ext>
            </a:extLst>
          </p:cNvPr>
          <p:cNvGrpSpPr/>
          <p:nvPr/>
        </p:nvGrpSpPr>
        <p:grpSpPr>
          <a:xfrm>
            <a:off x="114837" y="604156"/>
            <a:ext cx="665528" cy="214686"/>
            <a:chOff x="1863176" y="2014430"/>
            <a:chExt cx="745960" cy="240632"/>
          </a:xfrm>
        </p:grpSpPr>
        <p:sp>
          <p:nvSpPr>
            <p:cNvPr id="23" name="Arrow: Pentagon 22">
              <a:extLst>
                <a:ext uri="{FF2B5EF4-FFF2-40B4-BE49-F238E27FC236}">
                  <a16:creationId xmlns:a16="http://schemas.microsoft.com/office/drawing/2014/main" id="{EA542DE4-8EA3-06AE-C111-60EE5EA410E9}"/>
                </a:ext>
              </a:extLst>
            </p:cNvPr>
            <p:cNvSpPr/>
            <p:nvPr/>
          </p:nvSpPr>
          <p:spPr>
            <a:xfrm>
              <a:off x="1863176" y="2014430"/>
              <a:ext cx="598141" cy="240632"/>
            </a:xfrm>
            <a:prstGeom prst="homePlate">
              <a:avLst>
                <a:gd name="adj" fmla="val 41428"/>
              </a:avLst>
            </a:prstGeom>
            <a:solidFill>
              <a:srgbClr val="FF6D6D"/>
            </a:solidFill>
            <a:ln>
              <a:solidFill>
                <a:srgbClr val="A03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Chevron 23">
              <a:extLst>
                <a:ext uri="{FF2B5EF4-FFF2-40B4-BE49-F238E27FC236}">
                  <a16:creationId xmlns:a16="http://schemas.microsoft.com/office/drawing/2014/main" id="{49AA6C2C-3659-B5C0-01D8-88A62B158B98}"/>
                </a:ext>
              </a:extLst>
            </p:cNvPr>
            <p:cNvSpPr/>
            <p:nvPr/>
          </p:nvSpPr>
          <p:spPr>
            <a:xfrm>
              <a:off x="2433817" y="2014430"/>
              <a:ext cx="175319" cy="240632"/>
            </a:xfrm>
            <a:prstGeom prst="chevron">
              <a:avLst/>
            </a:prstGeom>
            <a:solidFill>
              <a:srgbClr val="FF6D6D"/>
            </a:solidFill>
            <a:ln>
              <a:solidFill>
                <a:srgbClr val="A03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Google Shape;247;p34">
            <a:extLst>
              <a:ext uri="{FF2B5EF4-FFF2-40B4-BE49-F238E27FC236}">
                <a16:creationId xmlns:a16="http://schemas.microsoft.com/office/drawing/2014/main" id="{5BE71E49-7D0F-1C83-3894-52D7022F3F3A}"/>
              </a:ext>
            </a:extLst>
          </p:cNvPr>
          <p:cNvSpPr txBox="1">
            <a:spLocks/>
          </p:cNvSpPr>
          <p:nvPr/>
        </p:nvSpPr>
        <p:spPr>
          <a:xfrm>
            <a:off x="780364" y="490205"/>
            <a:ext cx="2725981"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800" dirty="0"/>
              <a:t>KẾT QUẢ THÍ NGHIỆM</a:t>
            </a:r>
          </a:p>
        </p:txBody>
      </p:sp>
      <p:sp>
        <p:nvSpPr>
          <p:cNvPr id="26" name="Google Shape;310;p38">
            <a:extLst>
              <a:ext uri="{FF2B5EF4-FFF2-40B4-BE49-F238E27FC236}">
                <a16:creationId xmlns:a16="http://schemas.microsoft.com/office/drawing/2014/main" id="{5441AC65-BB04-9866-A7FB-B3933FC4E659}"/>
              </a:ext>
            </a:extLst>
          </p:cNvPr>
          <p:cNvSpPr txBox="1">
            <a:spLocks/>
          </p:cNvSpPr>
          <p:nvPr/>
        </p:nvSpPr>
        <p:spPr>
          <a:xfrm>
            <a:off x="5276795" y="1413125"/>
            <a:ext cx="3561234" cy="28385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dk1"/>
              </a:buClr>
              <a:buSzPts val="1400"/>
              <a:buFont typeface="DM Sans"/>
              <a:buNone/>
              <a:defRPr sz="1900">
                <a:solidFill>
                  <a:schemeClr val="dk1"/>
                </a:solidFill>
                <a:latin typeface="Arial" panose="020B0604020202020204" pitchFamily="34" charset="0"/>
                <a:ea typeface="DM Sans"/>
                <a:cs typeface="Arial" panose="020B0604020202020204" pitchFamily="34" charset="0"/>
              </a:defRPr>
            </a:lvl1pPr>
            <a:lvl2pPr marL="914400" indent="-317500" algn="ctr">
              <a:buClr>
                <a:schemeClr val="dk1"/>
              </a:buClr>
              <a:buSzPts val="1400"/>
              <a:buFont typeface="DM Sans"/>
              <a:buNone/>
              <a:defRPr>
                <a:solidFill>
                  <a:schemeClr val="dk1"/>
                </a:solidFill>
                <a:latin typeface="DM Sans"/>
                <a:ea typeface="DM Sans"/>
                <a:cs typeface="DM Sans"/>
              </a:defRPr>
            </a:lvl2pPr>
            <a:lvl3pPr marL="1371600" indent="-317500" algn="ctr">
              <a:buClr>
                <a:schemeClr val="dk1"/>
              </a:buClr>
              <a:buSzPts val="1400"/>
              <a:buFont typeface="DM Sans"/>
              <a:buNone/>
              <a:defRPr>
                <a:solidFill>
                  <a:schemeClr val="dk1"/>
                </a:solidFill>
                <a:latin typeface="DM Sans"/>
                <a:ea typeface="DM Sans"/>
                <a:cs typeface="DM Sans"/>
              </a:defRPr>
            </a:lvl3pPr>
            <a:lvl4pPr marL="1828800" indent="-317500" algn="ctr">
              <a:buClr>
                <a:schemeClr val="dk1"/>
              </a:buClr>
              <a:buSzPts val="1400"/>
              <a:buFont typeface="DM Sans"/>
              <a:buNone/>
              <a:defRPr>
                <a:solidFill>
                  <a:schemeClr val="dk1"/>
                </a:solidFill>
                <a:latin typeface="DM Sans"/>
                <a:ea typeface="DM Sans"/>
                <a:cs typeface="DM Sans"/>
              </a:defRPr>
            </a:lvl4pPr>
            <a:lvl5pPr marL="2286000" indent="-317500" algn="ctr">
              <a:buClr>
                <a:schemeClr val="dk1"/>
              </a:buClr>
              <a:buSzPts val="1400"/>
              <a:buFont typeface="DM Sans"/>
              <a:buNone/>
              <a:defRPr>
                <a:solidFill>
                  <a:schemeClr val="dk1"/>
                </a:solidFill>
                <a:latin typeface="DM Sans"/>
                <a:ea typeface="DM Sans"/>
                <a:cs typeface="DM Sans"/>
              </a:defRPr>
            </a:lvl5pPr>
            <a:lvl6pPr marL="2743200" indent="-317500" algn="ctr">
              <a:buClr>
                <a:schemeClr val="dk1"/>
              </a:buClr>
              <a:buSzPts val="1400"/>
              <a:buFont typeface="DM Sans"/>
              <a:buNone/>
              <a:defRPr>
                <a:solidFill>
                  <a:schemeClr val="dk1"/>
                </a:solidFill>
                <a:latin typeface="DM Sans"/>
                <a:ea typeface="DM Sans"/>
                <a:cs typeface="DM Sans"/>
              </a:defRPr>
            </a:lvl6pPr>
            <a:lvl7pPr marL="3200400" indent="-317500" algn="ctr">
              <a:buClr>
                <a:schemeClr val="dk1"/>
              </a:buClr>
              <a:buSzPts val="1400"/>
              <a:buFont typeface="DM Sans"/>
              <a:buNone/>
              <a:defRPr>
                <a:solidFill>
                  <a:schemeClr val="dk1"/>
                </a:solidFill>
                <a:latin typeface="DM Sans"/>
                <a:ea typeface="DM Sans"/>
                <a:cs typeface="DM Sans"/>
              </a:defRPr>
            </a:lvl7pPr>
            <a:lvl8pPr marL="3657600" indent="-317500" algn="ctr">
              <a:buClr>
                <a:schemeClr val="dk1"/>
              </a:buClr>
              <a:buSzPts val="1400"/>
              <a:buFont typeface="DM Sans"/>
              <a:buNone/>
              <a:defRPr>
                <a:solidFill>
                  <a:schemeClr val="dk1"/>
                </a:solidFill>
                <a:latin typeface="DM Sans"/>
                <a:ea typeface="DM Sans"/>
                <a:cs typeface="DM Sans"/>
              </a:defRPr>
            </a:lvl8pPr>
            <a:lvl9pPr marL="4114800" indent="-317500" algn="ctr">
              <a:buClr>
                <a:schemeClr val="dk1"/>
              </a:buClr>
              <a:buSzPts val="1400"/>
              <a:buFont typeface="DM Sans"/>
              <a:buNone/>
              <a:defRPr>
                <a:solidFill>
                  <a:schemeClr val="dk1"/>
                </a:solidFill>
                <a:latin typeface="DM Sans"/>
                <a:ea typeface="DM Sans"/>
                <a:cs typeface="DM Sans"/>
              </a:defRPr>
            </a:lvl9pPr>
          </a:lstStyle>
          <a:p>
            <a:r>
              <a:rPr lang="vi-VN" dirty="0"/>
              <a:t>Nếu tiếp tục tăng góc tới thì ta không còn quan sát thấy tia khúc xạ mà chỉ còn thấy tia phản xạ, toàn bộ tia tới bị phản xạ tại mặt phẳng phân cách giữa bản bán trụ và không khí</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2" name="Google Shape;273;p35">
            <a:extLst>
              <a:ext uri="{FF2B5EF4-FFF2-40B4-BE49-F238E27FC236}">
                <a16:creationId xmlns:a16="http://schemas.microsoft.com/office/drawing/2014/main" id="{629F599B-1C26-F01A-AC49-1BA3CCA82444}"/>
              </a:ext>
            </a:extLst>
          </p:cNvPr>
          <p:cNvPicPr preferRelativeResize="0"/>
          <p:nvPr/>
        </p:nvPicPr>
        <p:blipFill rotWithShape="1">
          <a:blip r:embed="rId3">
            <a:alphaModFix/>
          </a:blip>
          <a:srcRect l="8745" t="31645" r="6350" b="43092"/>
          <a:stretch/>
        </p:blipFill>
        <p:spPr>
          <a:xfrm>
            <a:off x="-48126" y="3330101"/>
            <a:ext cx="9143997" cy="1813399"/>
          </a:xfrm>
          <a:prstGeom prst="rect">
            <a:avLst/>
          </a:prstGeom>
          <a:noFill/>
          <a:ln>
            <a:noFill/>
          </a:ln>
        </p:spPr>
      </p:pic>
      <p:sp>
        <p:nvSpPr>
          <p:cNvPr id="11" name="Rectangle: Rounded Corners 10">
            <a:extLst>
              <a:ext uri="{FF2B5EF4-FFF2-40B4-BE49-F238E27FC236}">
                <a16:creationId xmlns:a16="http://schemas.microsoft.com/office/drawing/2014/main" id="{D6BB1E7A-C236-BD45-E60D-E1AEE55C375D}"/>
              </a:ext>
            </a:extLst>
          </p:cNvPr>
          <p:cNvSpPr/>
          <p:nvPr/>
        </p:nvSpPr>
        <p:spPr>
          <a:xfrm>
            <a:off x="395322" y="1042019"/>
            <a:ext cx="8353354" cy="3375717"/>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Google Shape;325;p40"/>
          <p:cNvSpPr txBox="1">
            <a:spLocks noGrp="1"/>
          </p:cNvSpPr>
          <p:nvPr>
            <p:ph type="title"/>
          </p:nvPr>
        </p:nvSpPr>
        <p:spPr>
          <a:xfrm>
            <a:off x="2745690" y="381043"/>
            <a:ext cx="377637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PHIẾU HỌC TẬP</a:t>
            </a:r>
          </a:p>
        </p:txBody>
      </p:sp>
      <p:sp>
        <p:nvSpPr>
          <p:cNvPr id="14" name="Google Shape;310;p38">
            <a:extLst>
              <a:ext uri="{FF2B5EF4-FFF2-40B4-BE49-F238E27FC236}">
                <a16:creationId xmlns:a16="http://schemas.microsoft.com/office/drawing/2014/main" id="{60F13E4F-11F8-77C3-CCAC-A1F73085493F}"/>
              </a:ext>
            </a:extLst>
          </p:cNvPr>
          <p:cNvSpPr txBox="1">
            <a:spLocks/>
          </p:cNvSpPr>
          <p:nvPr/>
        </p:nvSpPr>
        <p:spPr>
          <a:xfrm>
            <a:off x="671530" y="1468732"/>
            <a:ext cx="7223421"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vi-VN" sz="2000" dirty="0">
                <a:solidFill>
                  <a:schemeClr val="accent3"/>
                </a:solidFill>
              </a:rPr>
              <a:t>a)</a:t>
            </a:r>
            <a:r>
              <a:rPr lang="en-US" sz="2000" dirty="0">
                <a:solidFill>
                  <a:schemeClr val="accent3"/>
                </a:solidFill>
              </a:rPr>
              <a:t> </a:t>
            </a:r>
            <a:r>
              <a:rPr lang="vi-VN" sz="2000" dirty="0">
                <a:solidFill>
                  <a:schemeClr val="accent3"/>
                </a:solidFill>
              </a:rPr>
              <a:t>Chiết suất của môi trường chứa tia tới</a:t>
            </a:r>
            <a:r>
              <a:rPr lang="en-US" sz="2000" dirty="0">
                <a:solidFill>
                  <a:schemeClr val="accent3"/>
                </a:solidFill>
              </a:rPr>
              <a:t> (1,52) </a:t>
            </a:r>
            <a:r>
              <a:rPr lang="vi-VN" sz="2000" dirty="0">
                <a:solidFill>
                  <a:schemeClr val="accent3"/>
                </a:solidFill>
              </a:rPr>
              <a:t> lớn hơn môi trường chứa tia khúc xạ</a:t>
            </a:r>
            <a:r>
              <a:rPr lang="en-US" sz="2000" dirty="0">
                <a:solidFill>
                  <a:schemeClr val="accent3"/>
                </a:solidFill>
              </a:rPr>
              <a:t> (1, 000293)</a:t>
            </a:r>
            <a:r>
              <a:rPr lang="vi-VN" sz="2000" dirty="0">
                <a:solidFill>
                  <a:schemeClr val="accent3"/>
                </a:solidFill>
              </a:rPr>
              <a:t>.</a:t>
            </a:r>
            <a:endParaRPr lang="en-US" sz="2000" dirty="0">
              <a:solidFill>
                <a:schemeClr val="accent3"/>
              </a:solidFill>
            </a:endParaRPr>
          </a:p>
        </p:txBody>
      </p:sp>
      <p:sp>
        <p:nvSpPr>
          <p:cNvPr id="15" name="Google Shape;310;p38">
            <a:extLst>
              <a:ext uri="{FF2B5EF4-FFF2-40B4-BE49-F238E27FC236}">
                <a16:creationId xmlns:a16="http://schemas.microsoft.com/office/drawing/2014/main" id="{64FA5A5A-08B8-9CD4-EEAC-A7E38382E2DC}"/>
              </a:ext>
            </a:extLst>
          </p:cNvPr>
          <p:cNvSpPr txBox="1">
            <a:spLocks/>
          </p:cNvSpPr>
          <p:nvPr/>
        </p:nvSpPr>
        <p:spPr>
          <a:xfrm>
            <a:off x="671530" y="2412184"/>
            <a:ext cx="7223421"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vi-VN" sz="2000" dirty="0">
                <a:solidFill>
                  <a:schemeClr val="accent3"/>
                </a:solidFill>
              </a:rPr>
              <a:t>b) Dưới góc tới </a:t>
            </a:r>
            <a:r>
              <a:rPr lang="en-US" sz="2000" dirty="0" err="1">
                <a:solidFill>
                  <a:schemeClr val="accent3"/>
                </a:solidFill>
              </a:rPr>
              <a:t>i</a:t>
            </a:r>
            <a:r>
              <a:rPr lang="vi-VN" sz="2000" dirty="0">
                <a:solidFill>
                  <a:schemeClr val="accent3"/>
                </a:solidFill>
              </a:rPr>
              <a:t> </a:t>
            </a:r>
            <a:r>
              <a:rPr lang="en-US" sz="2000" dirty="0" err="1">
                <a:solidFill>
                  <a:schemeClr val="accent3"/>
                </a:solidFill>
              </a:rPr>
              <a:t>xấp</a:t>
            </a:r>
            <a:r>
              <a:rPr lang="en-US" sz="2000" dirty="0">
                <a:solidFill>
                  <a:schemeClr val="accent3"/>
                </a:solidFill>
              </a:rPr>
              <a:t> </a:t>
            </a:r>
            <a:r>
              <a:rPr lang="en-US" sz="2000" dirty="0" err="1">
                <a:solidFill>
                  <a:schemeClr val="accent3"/>
                </a:solidFill>
              </a:rPr>
              <a:t>xỉ</a:t>
            </a:r>
            <a:r>
              <a:rPr lang="en-US" sz="2000" dirty="0">
                <a:solidFill>
                  <a:schemeClr val="accent3"/>
                </a:solidFill>
              </a:rPr>
              <a:t> 42</a:t>
            </a:r>
            <a:r>
              <a:rPr lang="en-US" sz="2000" baseline="30000" dirty="0">
                <a:solidFill>
                  <a:schemeClr val="accent3"/>
                </a:solidFill>
              </a:rPr>
              <a:t>o</a:t>
            </a:r>
            <a:r>
              <a:rPr lang="vi-VN" sz="2000" dirty="0">
                <a:solidFill>
                  <a:schemeClr val="accent3"/>
                </a:solidFill>
              </a:rPr>
              <a:t> thì ta bắt đ</a:t>
            </a:r>
            <a:r>
              <a:rPr lang="en-US" sz="2000" dirty="0">
                <a:solidFill>
                  <a:schemeClr val="accent3"/>
                </a:solidFill>
              </a:rPr>
              <a:t>ầ</a:t>
            </a:r>
            <a:r>
              <a:rPr lang="vi-VN" sz="2000" dirty="0">
                <a:solidFill>
                  <a:schemeClr val="accent3"/>
                </a:solidFill>
              </a:rPr>
              <a:t>u không quan sát thấy tia khúc xạ</a:t>
            </a:r>
            <a:endParaRPr lang="en-US" sz="2000" dirty="0">
              <a:solidFill>
                <a:schemeClr val="accent3"/>
              </a:solidFill>
            </a:endParaRPr>
          </a:p>
        </p:txBody>
      </p:sp>
      <p:sp>
        <p:nvSpPr>
          <p:cNvPr id="16" name="Google Shape;310;p38">
            <a:extLst>
              <a:ext uri="{FF2B5EF4-FFF2-40B4-BE49-F238E27FC236}">
                <a16:creationId xmlns:a16="http://schemas.microsoft.com/office/drawing/2014/main" id="{FC003C79-739D-8F53-3E34-E007481D62EE}"/>
              </a:ext>
            </a:extLst>
          </p:cNvPr>
          <p:cNvSpPr txBox="1">
            <a:spLocks/>
          </p:cNvSpPr>
          <p:nvPr/>
        </p:nvSpPr>
        <p:spPr>
          <a:xfrm>
            <a:off x="671530" y="3337877"/>
            <a:ext cx="7544320" cy="483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DM Sans"/>
              <a:buNone/>
              <a:defRPr sz="1400" b="0" i="0" u="none" strike="noStrike" cap="none">
                <a:solidFill>
                  <a:schemeClr val="dk1"/>
                </a:solidFill>
                <a:latin typeface="Arial" panose="020B0604020202020204" pitchFamily="34" charset="0"/>
                <a:ea typeface="DM Sans"/>
                <a:cs typeface="Arial" panose="020B0604020202020204" pitchFamily="34" charset="0"/>
                <a:sym typeface="DM Sans"/>
              </a:defRPr>
            </a:lvl1pPr>
            <a:lvl2pPr marL="914400" marR="0" lvl="1"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1400"/>
              <a:buFont typeface="DM Sans"/>
              <a:buNone/>
              <a:defRPr sz="1400" b="0" i="0" u="none" strike="noStrike" cap="none">
                <a:solidFill>
                  <a:schemeClr val="dk1"/>
                </a:solidFill>
                <a:latin typeface="DM Sans"/>
                <a:ea typeface="DM Sans"/>
                <a:cs typeface="DM Sans"/>
                <a:sym typeface="DM Sans"/>
              </a:defRPr>
            </a:lvl9pPr>
          </a:lstStyle>
          <a:p>
            <a:pPr marL="0" indent="0"/>
            <a:r>
              <a:rPr lang="vi-VN" sz="2000" dirty="0">
                <a:solidFill>
                  <a:schemeClr val="accent3"/>
                </a:solidFill>
              </a:rPr>
              <a:t>c)</a:t>
            </a:r>
            <a:r>
              <a:rPr lang="en-US" sz="2000" dirty="0">
                <a:solidFill>
                  <a:schemeClr val="accent3"/>
                </a:solidFill>
              </a:rPr>
              <a:t> </a:t>
            </a:r>
            <a:r>
              <a:rPr lang="vi-VN" sz="2000" dirty="0">
                <a:solidFill>
                  <a:schemeClr val="accent3"/>
                </a:solidFill>
              </a:rPr>
              <a:t>Nếu tiếp tục tăng góc tới</a:t>
            </a:r>
            <a:r>
              <a:rPr lang="en-US" sz="2000" dirty="0">
                <a:solidFill>
                  <a:schemeClr val="accent3"/>
                </a:solidFill>
              </a:rPr>
              <a:t> </a:t>
            </a:r>
            <a:r>
              <a:rPr lang="en-US" sz="2000" dirty="0" err="1">
                <a:solidFill>
                  <a:schemeClr val="accent3"/>
                </a:solidFill>
              </a:rPr>
              <a:t>i</a:t>
            </a:r>
            <a:r>
              <a:rPr lang="en-US" sz="2000" dirty="0">
                <a:solidFill>
                  <a:schemeClr val="accent3"/>
                </a:solidFill>
              </a:rPr>
              <a:t> </a:t>
            </a:r>
            <a:r>
              <a:rPr lang="vi-VN" sz="2000" dirty="0">
                <a:solidFill>
                  <a:schemeClr val="accent3"/>
                </a:solidFill>
              </a:rPr>
              <a:t>thì tia sáng </a:t>
            </a:r>
            <a:r>
              <a:rPr lang="en-US" sz="2000" dirty="0" err="1">
                <a:solidFill>
                  <a:schemeClr val="accent3"/>
                </a:solidFill>
              </a:rPr>
              <a:t>phản</a:t>
            </a:r>
            <a:r>
              <a:rPr lang="en-US" sz="2000" dirty="0">
                <a:solidFill>
                  <a:schemeClr val="accent3"/>
                </a:solidFill>
              </a:rPr>
              <a:t> </a:t>
            </a:r>
            <a:r>
              <a:rPr lang="en-US" sz="2000" dirty="0" err="1">
                <a:solidFill>
                  <a:schemeClr val="accent3"/>
                </a:solidFill>
              </a:rPr>
              <a:t>xạ</a:t>
            </a:r>
            <a:r>
              <a:rPr lang="en-US" sz="2000" dirty="0">
                <a:solidFill>
                  <a:schemeClr val="accent3"/>
                </a:solidFill>
              </a:rPr>
              <a:t> </a:t>
            </a:r>
            <a:r>
              <a:rPr lang="en-US" sz="2000" dirty="0" err="1">
                <a:solidFill>
                  <a:schemeClr val="accent3"/>
                </a:solidFill>
              </a:rPr>
              <a:t>hoàn</a:t>
            </a:r>
            <a:r>
              <a:rPr lang="en-US" sz="2000" dirty="0">
                <a:solidFill>
                  <a:schemeClr val="accent3"/>
                </a:solidFill>
              </a:rPr>
              <a:t> </a:t>
            </a:r>
            <a:r>
              <a:rPr lang="en-US" sz="2000" dirty="0" err="1">
                <a:solidFill>
                  <a:schemeClr val="accent3"/>
                </a:solidFill>
              </a:rPr>
              <a:t>toàn</a:t>
            </a:r>
            <a:endParaRPr lang="en-US" sz="2000" dirty="0">
              <a:solidFill>
                <a:schemeClr val="accent3"/>
              </a:solidFill>
            </a:endParaRPr>
          </a:p>
        </p:txBody>
      </p:sp>
      <p:grpSp>
        <p:nvGrpSpPr>
          <p:cNvPr id="17" name="Group 16">
            <a:extLst>
              <a:ext uri="{FF2B5EF4-FFF2-40B4-BE49-F238E27FC236}">
                <a16:creationId xmlns:a16="http://schemas.microsoft.com/office/drawing/2014/main" id="{F35B65D4-6087-CEC1-D489-E7AE2F0A69AB}"/>
              </a:ext>
            </a:extLst>
          </p:cNvPr>
          <p:cNvGrpSpPr/>
          <p:nvPr/>
        </p:nvGrpSpPr>
        <p:grpSpPr>
          <a:xfrm>
            <a:off x="-13750" y="34756"/>
            <a:ext cx="3612040" cy="340631"/>
            <a:chOff x="458071" y="2537804"/>
            <a:chExt cx="3612040" cy="340631"/>
          </a:xfrm>
        </p:grpSpPr>
        <p:grpSp>
          <p:nvGrpSpPr>
            <p:cNvPr id="18" name="Google Shape;286;p36">
              <a:extLst>
                <a:ext uri="{FF2B5EF4-FFF2-40B4-BE49-F238E27FC236}">
                  <a16:creationId xmlns:a16="http://schemas.microsoft.com/office/drawing/2014/main" id="{8500E25E-3204-7BD2-995A-B6ADEC6FD3CC}"/>
                </a:ext>
              </a:extLst>
            </p:cNvPr>
            <p:cNvGrpSpPr/>
            <p:nvPr/>
          </p:nvGrpSpPr>
          <p:grpSpPr>
            <a:xfrm rot="16200000">
              <a:off x="522377" y="2577584"/>
              <a:ext cx="200343" cy="328955"/>
              <a:chOff x="5741750" y="3809794"/>
              <a:chExt cx="674102" cy="1106711"/>
            </a:xfrm>
          </p:grpSpPr>
          <p:sp>
            <p:nvSpPr>
              <p:cNvPr id="20" name="Google Shape;287;p36">
                <a:extLst>
                  <a:ext uri="{FF2B5EF4-FFF2-40B4-BE49-F238E27FC236}">
                    <a16:creationId xmlns:a16="http://schemas.microsoft.com/office/drawing/2014/main" id="{888A35C4-4277-4120-176E-225FAEDC316E}"/>
                  </a:ext>
                </a:extLst>
              </p:cNvPr>
              <p:cNvSpPr/>
              <p:nvPr/>
            </p:nvSpPr>
            <p:spPr>
              <a:xfrm>
                <a:off x="5741750" y="4242405"/>
                <a:ext cx="674100" cy="674100"/>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sp>
            <p:nvSpPr>
              <p:cNvPr id="21" name="Google Shape;288;p36">
                <a:extLst>
                  <a:ext uri="{FF2B5EF4-FFF2-40B4-BE49-F238E27FC236}">
                    <a16:creationId xmlns:a16="http://schemas.microsoft.com/office/drawing/2014/main" id="{047B5390-DCAA-8C6B-AAED-8321FB6C73F7}"/>
                  </a:ext>
                </a:extLst>
              </p:cNvPr>
              <p:cNvSpPr/>
              <p:nvPr/>
            </p:nvSpPr>
            <p:spPr>
              <a:xfrm>
                <a:off x="5741752" y="3809794"/>
                <a:ext cx="674100" cy="674102"/>
              </a:xfrm>
              <a:prstGeom prst="pie">
                <a:avLst>
                  <a:gd name="adj1" fmla="val 0"/>
                  <a:gd name="adj2" fmla="val 10772809"/>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50">
                  <a:latin typeface="Lato"/>
                  <a:ea typeface="Lato"/>
                  <a:cs typeface="Lato"/>
                  <a:sym typeface="Lato"/>
                </a:endParaRPr>
              </a:p>
            </p:txBody>
          </p:sp>
        </p:grpSp>
        <p:sp>
          <p:nvSpPr>
            <p:cNvPr id="19" name="Google Shape;247;p34">
              <a:extLst>
                <a:ext uri="{FF2B5EF4-FFF2-40B4-BE49-F238E27FC236}">
                  <a16:creationId xmlns:a16="http://schemas.microsoft.com/office/drawing/2014/main" id="{4144A2CE-7A02-8DE5-982C-FCC58030D885}"/>
                </a:ext>
              </a:extLst>
            </p:cNvPr>
            <p:cNvSpPr txBox="1">
              <a:spLocks/>
            </p:cNvSpPr>
            <p:nvPr/>
          </p:nvSpPr>
          <p:spPr>
            <a:xfrm>
              <a:off x="736353" y="2537804"/>
              <a:ext cx="3333758" cy="3406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ncode Sans"/>
                <a:buNone/>
                <a:defRPr sz="6000" b="1" i="0" u="none" strike="noStrike" cap="none">
                  <a:solidFill>
                    <a:schemeClr val="dk1"/>
                  </a:solidFill>
                  <a:latin typeface="Encode Sans"/>
                  <a:ea typeface="Encode Sans"/>
                  <a:cs typeface="Encode Sans"/>
                  <a:sym typeface="Encode Sans"/>
                </a:defRPr>
              </a:lvl1pPr>
              <a:lvl2pPr marR="0" lvl="1"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2pPr>
              <a:lvl3pPr marR="0" lvl="2"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3pPr>
              <a:lvl4pPr marR="0" lvl="3"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4pPr>
              <a:lvl5pPr marR="0" lvl="4"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5pPr>
              <a:lvl6pPr marR="0" lvl="5"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6pPr>
              <a:lvl7pPr marR="0" lvl="6"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7pPr>
              <a:lvl8pPr marR="0" lvl="7"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8pPr>
              <a:lvl9pPr marR="0" lvl="8" algn="ctr" rtl="0">
                <a:lnSpc>
                  <a:spcPct val="100000"/>
                </a:lnSpc>
                <a:spcBef>
                  <a:spcPts val="0"/>
                </a:spcBef>
                <a:spcAft>
                  <a:spcPts val="0"/>
                </a:spcAft>
                <a:buClr>
                  <a:schemeClr val="dk1"/>
                </a:buClr>
                <a:buSzPts val="3000"/>
                <a:buFont typeface="Encode Sans"/>
                <a:buNone/>
                <a:defRPr sz="3000" b="1" i="0" u="none" strike="noStrike" cap="none">
                  <a:solidFill>
                    <a:schemeClr val="dk1"/>
                  </a:solidFill>
                  <a:latin typeface="Encode Sans"/>
                  <a:ea typeface="Encode Sans"/>
                  <a:cs typeface="Encode Sans"/>
                  <a:sym typeface="Encode Sans"/>
                </a:defRPr>
              </a:lvl9pPr>
            </a:lstStyle>
            <a:p>
              <a:r>
                <a:rPr lang="en-US" sz="1600" dirty="0" err="1"/>
                <a:t>Hiện</a:t>
              </a:r>
              <a:r>
                <a:rPr lang="en-US" sz="1600" dirty="0"/>
                <a:t> </a:t>
              </a:r>
              <a:r>
                <a:rPr lang="en-US" sz="1600" dirty="0" err="1"/>
                <a:t>Tượng</a:t>
              </a:r>
              <a:r>
                <a:rPr lang="en-US" sz="1600" dirty="0"/>
                <a:t> </a:t>
              </a:r>
              <a:r>
                <a:rPr lang="en-US" sz="1600" dirty="0" err="1"/>
                <a:t>Phản</a:t>
              </a:r>
              <a:r>
                <a:rPr lang="en-US" sz="1600" dirty="0"/>
                <a:t> </a:t>
              </a:r>
              <a:r>
                <a:rPr lang="en-US" sz="1600" dirty="0" err="1"/>
                <a:t>Xạ</a:t>
              </a:r>
              <a:r>
                <a:rPr lang="en-US" sz="1600" dirty="0"/>
                <a:t> </a:t>
              </a:r>
              <a:r>
                <a:rPr lang="en-US" sz="1600" dirty="0" err="1"/>
                <a:t>Toàn</a:t>
              </a:r>
              <a:r>
                <a:rPr lang="en-US" sz="1600" dirty="0"/>
                <a:t> </a:t>
              </a:r>
              <a:r>
                <a:rPr lang="en-US" sz="1600" dirty="0" err="1"/>
                <a:t>Phần</a:t>
              </a:r>
              <a:endParaRPr lang="en-US" sz="1600" dirty="0"/>
            </a:p>
          </p:txBody>
        </p:sp>
      </p:grpSp>
    </p:spTree>
    <p:extLst>
      <p:ext uri="{BB962C8B-B14F-4D97-AF65-F5344CB8AC3E}">
        <p14:creationId xmlns:p14="http://schemas.microsoft.com/office/powerpoint/2010/main" val="64072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4000"/>
                                  </p:iterate>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2040"/>
                            </p:stCondLst>
                            <p:childTnLst>
                              <p:par>
                                <p:cTn id="9" presetID="22" presetClass="entr" presetSubtype="8" fill="hold" grpId="0" nodeType="afterEffect">
                                  <p:stCondLst>
                                    <p:cond delay="0"/>
                                  </p:stCondLst>
                                  <p:iterate type="lt">
                                    <p:tmPct val="4000"/>
                                  </p:iterate>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3660"/>
                            </p:stCondLst>
                            <p:childTnLst>
                              <p:par>
                                <p:cTn id="13" presetID="22" presetClass="entr" presetSubtype="8" fill="hold" grpId="0" nodeType="afterEffect">
                                  <p:stCondLst>
                                    <p:cond delay="0"/>
                                  </p:stCondLst>
                                  <p:iterate type="lt">
                                    <p:tmPct val="4000"/>
                                  </p:iterate>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theme/theme1.xml><?xml version="1.0" encoding="utf-8"?>
<a:theme xmlns:a="http://schemas.openxmlformats.org/drawingml/2006/main" name="Waves and Optics - Science - 10th Grade by Slidesgo">
  <a:themeElements>
    <a:clrScheme name="Simple Light">
      <a:dk1>
        <a:srgbClr val="041B2D"/>
      </a:dk1>
      <a:lt1>
        <a:srgbClr val="F8F8F8"/>
      </a:lt1>
      <a:dk2>
        <a:srgbClr val="C375DA"/>
      </a:dk2>
      <a:lt2>
        <a:srgbClr val="F58ACB"/>
      </a:lt2>
      <a:accent1>
        <a:srgbClr val="FF6D6D"/>
      </a:accent1>
      <a:accent2>
        <a:srgbClr val="FF9736"/>
      </a:accent2>
      <a:accent3>
        <a:srgbClr val="FFFFFF"/>
      </a:accent3>
      <a:accent4>
        <a:srgbClr val="FFFFFF"/>
      </a:accent4>
      <a:accent5>
        <a:srgbClr val="FFFFFF"/>
      </a:accent5>
      <a:accent6>
        <a:srgbClr val="FFFFFF"/>
      </a:accent6>
      <a:hlink>
        <a:srgbClr val="041B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1244</Words>
  <Application>Microsoft Office PowerPoint</Application>
  <PresentationFormat>On-screen Show (16:9)</PresentationFormat>
  <Paragraphs>89</Paragraphs>
  <Slides>24</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Times New Roman</vt:lpstr>
      <vt:lpstr>#9Slide03 Arima Madurai Black</vt:lpstr>
      <vt:lpstr>Cambria Math</vt:lpstr>
      <vt:lpstr>Encode Sans</vt:lpstr>
      <vt:lpstr>Lato</vt:lpstr>
      <vt:lpstr>Calibri</vt:lpstr>
      <vt:lpstr>Anaheim</vt:lpstr>
      <vt:lpstr>DM Sans</vt:lpstr>
      <vt:lpstr>Waves and Optics - Science - 10th Grade by Slidesgo</vt:lpstr>
      <vt:lpstr>TUẦN 8 – TIẾT 15,16 BÀI 6: PHẢN XẠ TOÀN PHẦN</vt:lpstr>
      <vt:lpstr>Nếu ánh sáng truyền từ nước hoặc thuỷ tinh  sang không khí thì có phải lúc nào ta cũng  thấy tia khúc xạ?</vt:lpstr>
      <vt:lpstr>Hiện Tượng  Phản Xạ Toàn Phần</vt:lpstr>
      <vt:lpstr>PowerPoint Presentation</vt:lpstr>
      <vt:lpstr>PowerPoint Presentation</vt:lpstr>
      <vt:lpstr>PHIẾU HỌC TẬP</vt:lpstr>
      <vt:lpstr>PowerPoint Presentation</vt:lpstr>
      <vt:lpstr>PowerPoint Presentation</vt:lpstr>
      <vt:lpstr>PHIẾU HỌC TẬP</vt:lpstr>
      <vt:lpstr>PowerPoint Presentation</vt:lpstr>
      <vt:lpstr>Điều kiện xảy ra phản xạ toàn phần</vt:lpstr>
      <vt:lpstr>PowerPoint Presentation</vt:lpstr>
      <vt:lpstr>PowerPoint Presentation</vt:lpstr>
      <vt:lpstr>PowerPoint Presentation</vt:lpstr>
      <vt:lpstr>PHIẾU HỌC TẬP</vt:lpstr>
      <vt:lpstr>PowerPoint Presentation</vt:lpstr>
      <vt:lpstr>PowerPoint Presentation</vt:lpstr>
      <vt:lpstr>CÁP QUANG</vt:lpstr>
      <vt:lpstr>PowerPoint Presentation</vt:lpstr>
      <vt:lpstr>Câu 1: Phản xạ toàn phần là hiện tượng:  A. Toàn bộ tia tới bị khúc xạ tại mặt phân cách B. 1 vài tia tới bị khúc xạ tại mặt phân cách C. Toàn bộ tia tới bị phản xạ tại mặt phân cách D. 1 vài tia tới bị phản xạ tại mặt phân cách </vt:lpstr>
      <vt:lpstr>Câu 2: ith là kí hiệu của: A. Góc toàn phần B. Góc tới hạn C. Góc giới hạn D. Góc toàn hạn </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PHẢN XẠ TOÀN PHẦN</dc:title>
  <cp:lastModifiedBy>PNP</cp:lastModifiedBy>
  <cp:revision>18</cp:revision>
  <dcterms:modified xsi:type="dcterms:W3CDTF">2024-10-26T01:09:10Z</dcterms:modified>
</cp:coreProperties>
</file>