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Lst>
  <p:notesMasterIdLst>
    <p:notesMasterId r:id="rId50"/>
  </p:notesMasterIdLst>
  <p:sldIdLst>
    <p:sldId id="304" r:id="rId4"/>
    <p:sldId id="305" r:id="rId5"/>
    <p:sldId id="306" r:id="rId6"/>
    <p:sldId id="642" r:id="rId7"/>
    <p:sldId id="307" r:id="rId8"/>
    <p:sldId id="308" r:id="rId9"/>
    <p:sldId id="309" r:id="rId10"/>
    <p:sldId id="310" r:id="rId11"/>
    <p:sldId id="266" r:id="rId12"/>
    <p:sldId id="311" r:id="rId13"/>
    <p:sldId id="645" r:id="rId14"/>
    <p:sldId id="646" r:id="rId15"/>
    <p:sldId id="649" r:id="rId16"/>
    <p:sldId id="648" r:id="rId17"/>
    <p:sldId id="312" r:id="rId18"/>
    <p:sldId id="650" r:id="rId19"/>
    <p:sldId id="313" r:id="rId20"/>
    <p:sldId id="314" r:id="rId21"/>
    <p:sldId id="651" r:id="rId22"/>
    <p:sldId id="315" r:id="rId23"/>
    <p:sldId id="316" r:id="rId24"/>
    <p:sldId id="652" r:id="rId25"/>
    <p:sldId id="655" r:id="rId26"/>
    <p:sldId id="653" r:id="rId27"/>
    <p:sldId id="656" r:id="rId28"/>
    <p:sldId id="318" r:id="rId29"/>
    <p:sldId id="319" r:id="rId30"/>
    <p:sldId id="657" r:id="rId31"/>
    <p:sldId id="658" r:id="rId32"/>
    <p:sldId id="320" r:id="rId33"/>
    <p:sldId id="321" r:id="rId34"/>
    <p:sldId id="659" r:id="rId35"/>
    <p:sldId id="322" r:id="rId36"/>
    <p:sldId id="661" r:id="rId37"/>
    <p:sldId id="275" r:id="rId38"/>
    <p:sldId id="324" r:id="rId39"/>
    <p:sldId id="660" r:id="rId40"/>
    <p:sldId id="662" r:id="rId41"/>
    <p:sldId id="325" r:id="rId42"/>
    <p:sldId id="636" r:id="rId43"/>
    <p:sldId id="637" r:id="rId44"/>
    <p:sldId id="638" r:id="rId45"/>
    <p:sldId id="640" r:id="rId46"/>
    <p:sldId id="639" r:id="rId47"/>
    <p:sldId id="641" r:id="rId48"/>
    <p:sldId id="66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304"/>
            <p14:sldId id="305"/>
            <p14:sldId id="306"/>
            <p14:sldId id="642"/>
            <p14:sldId id="307"/>
            <p14:sldId id="308"/>
            <p14:sldId id="309"/>
            <p14:sldId id="310"/>
            <p14:sldId id="266"/>
            <p14:sldId id="311"/>
            <p14:sldId id="645"/>
            <p14:sldId id="646"/>
            <p14:sldId id="649"/>
            <p14:sldId id="648"/>
            <p14:sldId id="312"/>
            <p14:sldId id="650"/>
            <p14:sldId id="313"/>
            <p14:sldId id="314"/>
            <p14:sldId id="651"/>
            <p14:sldId id="315"/>
            <p14:sldId id="316"/>
            <p14:sldId id="652"/>
            <p14:sldId id="655"/>
            <p14:sldId id="653"/>
            <p14:sldId id="656"/>
            <p14:sldId id="318"/>
            <p14:sldId id="319"/>
            <p14:sldId id="657"/>
            <p14:sldId id="658"/>
            <p14:sldId id="320"/>
            <p14:sldId id="321"/>
            <p14:sldId id="659"/>
            <p14:sldId id="322"/>
            <p14:sldId id="661"/>
            <p14:sldId id="275"/>
            <p14:sldId id="324"/>
            <p14:sldId id="660"/>
            <p14:sldId id="662"/>
            <p14:sldId id="325"/>
            <p14:sldId id="636"/>
            <p14:sldId id="637"/>
            <p14:sldId id="638"/>
            <p14:sldId id="640"/>
            <p14:sldId id="639"/>
            <p14:sldId id="641"/>
            <p14:sldId id="6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8B"/>
    <a:srgbClr val="CCECFF"/>
    <a:srgbClr val="0A89FF"/>
    <a:srgbClr val="FFC727"/>
    <a:srgbClr val="F25D07"/>
    <a:srgbClr val="2516EE"/>
    <a:srgbClr val="532CC7"/>
    <a:srgbClr val="FFD966"/>
    <a:srgbClr val="8704FE"/>
    <a:srgbClr val="BF3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12" autoAdjust="0"/>
    <p:restoredTop sz="94660"/>
  </p:normalViewPr>
  <p:slideViewPr>
    <p:cSldViewPr snapToGrid="0">
      <p:cViewPr>
        <p:scale>
          <a:sx n="60" d="100"/>
          <a:sy n="60" d="100"/>
        </p:scale>
        <p:origin x="1488" y="5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085"/>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23/10/2024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extLst>
      <p:ext uri="{BB962C8B-B14F-4D97-AF65-F5344CB8AC3E}">
        <p14:creationId xmlns:p14="http://schemas.microsoft.com/office/powerpoint/2010/main" val="162723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570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88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73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5" name="Footer Placeholder 4">
            <a:extLst>
              <a:ext uri="{FF2B5EF4-FFF2-40B4-BE49-F238E27FC236}">
                <a16:creationId xmlns:a16="http://schemas.microsoft.com/office/drawing/2014/main" id="{C43E5191-AAFC-B90F-FF51-CD344E550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22339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5" name="Footer Placeholder 4">
            <a:extLst>
              <a:ext uri="{FF2B5EF4-FFF2-40B4-BE49-F238E27FC236}">
                <a16:creationId xmlns:a16="http://schemas.microsoft.com/office/drawing/2014/main" id="{B30F97FE-617E-E3E6-B258-AAA56B795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6603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5" name="Footer Placeholder 4">
            <a:extLst>
              <a:ext uri="{FF2B5EF4-FFF2-40B4-BE49-F238E27FC236}">
                <a16:creationId xmlns:a16="http://schemas.microsoft.com/office/drawing/2014/main" id="{2F3E3F68-E533-15CC-85E2-6DCF70EC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35305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658577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a:extLst>
                <a:ext uri="{FF2B5EF4-FFF2-40B4-BE49-F238E27FC236}">
                  <a16:creationId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a:extLst>
              <a:ext uri="{FF2B5EF4-FFF2-40B4-BE49-F238E27FC236}">
                <a16:creationId xmlns:a16="http://schemas.microsoft.com/office/drawing/2014/main"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a:extLst>
              <a:ext uri="{FF2B5EF4-FFF2-40B4-BE49-F238E27FC236}">
                <a16:creationId xmlns:a16="http://schemas.microsoft.com/office/drawing/2014/main"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a:extLst>
              <a:ext uri="{FF2B5EF4-FFF2-40B4-BE49-F238E27FC236}">
                <a16:creationId xmlns:a16="http://schemas.microsoft.com/office/drawing/2014/main"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a:extLst>
              <a:ext uri="{FF2B5EF4-FFF2-40B4-BE49-F238E27FC236}">
                <a16:creationId xmlns:a16="http://schemas.microsoft.com/office/drawing/2014/main"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54" name="Freeform: Shape 53">
            <a:extLst>
              <a:ext uri="{FF2B5EF4-FFF2-40B4-BE49-F238E27FC236}">
                <a16:creationId xmlns:a16="http://schemas.microsoft.com/office/drawing/2014/main"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a:extLst>
              <a:ext uri="{FF2B5EF4-FFF2-40B4-BE49-F238E27FC236}">
                <a16:creationId xmlns:a16="http://schemas.microsoft.com/office/drawing/2014/main"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535557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32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800114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46806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283625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7377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a:lstStyle/>
          <a:p>
            <a:r>
              <a:rPr lang="en-US" noProof="0"/>
              <a:t>p </a:t>
            </a:r>
            <a:fld id="{058DB212-BFA2-403F-85EF-DFD3FF6D973A}" type="slidenum">
              <a:rPr lang="en-US" b="0" noProof="0" smtClean="0"/>
              <a:pPr/>
              <a:t>‹#›</a:t>
            </a:fld>
            <a:endParaRPr lang="en-US" b="0" noProof="0"/>
          </a:p>
        </p:txBody>
      </p:sp>
      <p:sp>
        <p:nvSpPr>
          <p:cNvPr id="7" name="Rectangle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68736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5" name="Footer Placeholder 4">
            <a:extLst>
              <a:ext uri="{FF2B5EF4-FFF2-40B4-BE49-F238E27FC236}">
                <a16:creationId xmlns:a16="http://schemas.microsoft.com/office/drawing/2014/main" id="{271CE5EC-581D-8ABE-EB04-AF1B0D4C1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41584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a:lstStyle/>
          <a:p>
            <a:r>
              <a:rPr lang="en-US" noProof="0"/>
              <a:t>p </a:t>
            </a:r>
            <a:fld id="{058DB212-BFA2-403F-85EF-DFD3FF6D973A}" type="slidenum">
              <a:rPr lang="en-US" b="0" noProof="0" smtClean="0"/>
              <a:pPr/>
              <a:t>‹#›</a:t>
            </a:fld>
            <a:endParaRPr lang="en-US" b="0" noProof="0"/>
          </a:p>
        </p:txBody>
      </p:sp>
      <p:sp>
        <p:nvSpPr>
          <p:cNvPr id="4" name="Title 3">
            <a:extLst>
              <a:ext uri="{FF2B5EF4-FFF2-40B4-BE49-F238E27FC236}">
                <a16:creationId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6112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55837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9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grpSp>
        <p:nvGrpSpPr>
          <p:cNvPr id="28" name="Group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34" name="Rectangle 33">
            <a:extLst>
              <a:ext uri="{FF2B5EF4-FFF2-40B4-BE49-F238E27FC236}">
                <a16:creationId xmlns:a16="http://schemas.microsoft.com/office/drawing/2014/main"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Tree>
    <p:extLst>
      <p:ext uri="{BB962C8B-B14F-4D97-AF65-F5344CB8AC3E}">
        <p14:creationId xmlns:p14="http://schemas.microsoft.com/office/powerpoint/2010/main" val="402123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695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25911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1592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
        <p:nvSpPr>
          <p:cNvPr id="10" name="Content Placeholder 2">
            <a:extLst>
              <a:ext uri="{FF2B5EF4-FFF2-40B4-BE49-F238E27FC236}">
                <a16:creationId xmlns:a16="http://schemas.microsoft.com/office/drawing/2014/main"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730648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32" name="Text Placeholder 3">
            <a:extLst>
              <a:ext uri="{FF2B5EF4-FFF2-40B4-BE49-F238E27FC236}">
                <a16:creationId xmlns:a16="http://schemas.microsoft.com/office/drawing/2014/main"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1011086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2141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5" name="Footer Placeholder 4">
            <a:extLst>
              <a:ext uri="{FF2B5EF4-FFF2-40B4-BE49-F238E27FC236}">
                <a16:creationId xmlns:a16="http://schemas.microsoft.com/office/drawing/2014/main" id="{24F6E2F1-F060-760E-6A69-1EA2E416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932142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92597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37ACA6-E22A-44E7-9078-2A01424B5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86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A71B27-A406-4821-8F75-419D70781F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90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F8566-AC78-4554-844F-0F297A92F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587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FFD83-02DE-4BF6-87EE-5ABBEFE90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582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23E9856-0FBF-4ABE-B744-806783721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400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52D08-4304-4566-901E-8CD210AB4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638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20BB06-C676-45FA-8E97-7C2EF72265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502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0C9C7-79D4-442F-9487-72CD6826D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41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F47898-65A0-405C-976C-DC66825F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85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6" name="Footer Placeholder 5">
            <a:extLst>
              <a:ext uri="{FF2B5EF4-FFF2-40B4-BE49-F238E27FC236}">
                <a16:creationId xmlns:a16="http://schemas.microsoft.com/office/drawing/2014/main" id="{809489F0-DCA0-6041-5572-5A7A8AE08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237172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9FBC7-850F-415E-9041-0CD0B238B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83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B9BC-BD86-42F7-AA97-CE66E92D7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88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2B24A2-CBCB-487B-92C0-6F665F6DD4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16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8" name="Footer Placeholder 7">
            <a:extLst>
              <a:ext uri="{FF2B5EF4-FFF2-40B4-BE49-F238E27FC236}">
                <a16:creationId xmlns:a16="http://schemas.microsoft.com/office/drawing/2014/main" id="{22684A31-0031-5957-BF15-A5A349BD9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327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4" name="Footer Placeholder 3">
            <a:extLst>
              <a:ext uri="{FF2B5EF4-FFF2-40B4-BE49-F238E27FC236}">
                <a16:creationId xmlns:a16="http://schemas.microsoft.com/office/drawing/2014/main" id="{3589F8DB-E7B3-874B-10FA-8827D33E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2380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3" name="Footer Placeholder 2">
            <a:extLst>
              <a:ext uri="{FF2B5EF4-FFF2-40B4-BE49-F238E27FC236}">
                <a16:creationId xmlns:a16="http://schemas.microsoft.com/office/drawing/2014/main" id="{A71EECC9-3C98-DA82-6E15-E1A7BDC29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9295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6" name="Footer Placeholder 5">
            <a:extLst>
              <a:ext uri="{FF2B5EF4-FFF2-40B4-BE49-F238E27FC236}">
                <a16:creationId xmlns:a16="http://schemas.microsoft.com/office/drawing/2014/main" id="{ABD59FFA-7CE5-042E-466D-CB8B4BA44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1166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t>23/10/2024</a:t>
            </a:fld>
            <a:endParaRPr lang="en-US"/>
          </a:p>
        </p:txBody>
      </p:sp>
      <p:sp>
        <p:nvSpPr>
          <p:cNvPr id="6" name="Footer Placeholder 5">
            <a:extLst>
              <a:ext uri="{FF2B5EF4-FFF2-40B4-BE49-F238E27FC236}">
                <a16:creationId xmlns:a16="http://schemas.microsoft.com/office/drawing/2014/main" id="{C890920B-803C-128E-CA93-E0C77761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01468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23/10/2024</a:t>
            </a:fld>
            <a:endParaRPr lang="en-US"/>
          </a:p>
        </p:txBody>
      </p:sp>
      <p:sp>
        <p:nvSpPr>
          <p:cNvPr id="5" name="Footer Placeholder 4">
            <a:extLst>
              <a:ext uri="{FF2B5EF4-FFF2-40B4-BE49-F238E27FC236}">
                <a16:creationId xmlns:a16="http://schemas.microsoft.com/office/drawing/2014/main"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extLst>
      <p:ext uri="{BB962C8B-B14F-4D97-AF65-F5344CB8AC3E}">
        <p14:creationId xmlns:p14="http://schemas.microsoft.com/office/powerpoint/2010/main" val="132977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pPr/>
              <a:t>‹#›</a:t>
            </a:fld>
            <a:endParaRPr lang="en-US"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a:extLst>
              <a:ext uri="{FF2B5EF4-FFF2-40B4-BE49-F238E27FC236}">
                <a16:creationId xmlns:a16="http://schemas.microsoft.com/office/drawing/2014/main"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6504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991E2E-8C22-489C-B399-46DF6DF8A8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503674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a:extLst>
              <a:ext uri="{FF2B5EF4-FFF2-40B4-BE49-F238E27FC236}">
                <a16:creationId xmlns:a16="http://schemas.microsoft.com/office/drawing/2014/main" id="{9FA85A5C-79A3-E3FB-84FF-FB044F4A9583}"/>
              </a:ext>
            </a:extLst>
          </p:cNvPr>
          <p:cNvPicPr>
            <a:picLocks noChangeAspect="1"/>
          </p:cNvPicPr>
          <p:nvPr/>
        </p:nvPicPr>
        <p:blipFill rotWithShape="1">
          <a:blip r:embed="rId2">
            <a:extLst>
              <a:ext uri="{28A0092B-C50C-407E-A947-70E740481C1C}">
                <a14:useLocalDpi xmlns:a14="http://schemas.microsoft.com/office/drawing/2010/main" val="0"/>
              </a:ext>
            </a:extLst>
          </a:blip>
          <a:srcRect t="766" b="14980"/>
          <a:stretch/>
        </p:blipFill>
        <p:spPr>
          <a:xfrm>
            <a:off x="-1504" y="1282"/>
            <a:ext cx="12191980" cy="6856718"/>
          </a:xfrm>
          <a:prstGeom prst="rect">
            <a:avLst/>
          </a:prstGeom>
        </p:spPr>
      </p:pic>
      <p:sp>
        <p:nvSpPr>
          <p:cNvPr id="4" name="TextBox 3">
            <a:extLst>
              <a:ext uri="{FF2B5EF4-FFF2-40B4-BE49-F238E27FC236}">
                <a16:creationId xmlns:a16="http://schemas.microsoft.com/office/drawing/2014/main" id="{03ACE80C-B6BC-D3BA-6A41-504175F68334}"/>
              </a:ext>
            </a:extLst>
          </p:cNvPr>
          <p:cNvSpPr txBox="1"/>
          <p:nvPr/>
        </p:nvSpPr>
        <p:spPr>
          <a:xfrm>
            <a:off x="2030371" y="5383319"/>
            <a:ext cx="7608276" cy="584775"/>
          </a:xfrm>
          <a:prstGeom prst="rect">
            <a:avLst/>
          </a:prstGeom>
          <a:noFill/>
        </p:spPr>
        <p:txBody>
          <a:bodyPr wrap="square" rtlCol="0">
            <a:spAutoFit/>
          </a:bodyPr>
          <a:lstStyle/>
          <a:p>
            <a:pPr defTabSz="1219170">
              <a:defRPr/>
            </a:pPr>
            <a:r>
              <a:rPr lang="en-US" sz="3200" dirty="0" err="1">
                <a:solidFill>
                  <a:schemeClr val="bg1"/>
                </a:solidFill>
                <a:latin typeface="Fira Sans Condensed Medium" panose="020B0603050000020004" pitchFamily="34" charset="0"/>
              </a:rPr>
              <a:t>Giáo</a:t>
            </a:r>
            <a:r>
              <a:rPr lang="en-US" sz="3200" dirty="0">
                <a:solidFill>
                  <a:schemeClr val="bg1"/>
                </a:solidFill>
                <a:latin typeface="Fira Sans Condensed Medium" panose="020B0603050000020004" pitchFamily="34" charset="0"/>
              </a:rPr>
              <a:t> </a:t>
            </a:r>
            <a:r>
              <a:rPr lang="en-US" sz="3200" err="1">
                <a:solidFill>
                  <a:schemeClr val="bg1"/>
                </a:solidFill>
                <a:latin typeface="Fira Sans Condensed Medium" panose="020B0603050000020004" pitchFamily="34" charset="0"/>
              </a:rPr>
              <a:t>viên</a:t>
            </a:r>
            <a:r>
              <a:rPr lang="en-US" sz="3200">
                <a:solidFill>
                  <a:schemeClr val="bg1"/>
                </a:solidFill>
                <a:latin typeface="Fira Sans Condensed Medium" panose="020B0603050000020004" pitchFamily="34" charset="0"/>
              </a:rPr>
              <a:t>: ĐOÀN PHƯƠNG</a:t>
            </a:r>
            <a:endParaRPr lang="en-US" sz="3200" dirty="0">
              <a:solidFill>
                <a:schemeClr val="bg1"/>
              </a:solidFill>
              <a:latin typeface="Fira Sans Condensed Medium" panose="020B0603050000020004" pitchFamily="34" charset="0"/>
            </a:endParaRPr>
          </a:p>
        </p:txBody>
      </p:sp>
      <p:sp>
        <p:nvSpPr>
          <p:cNvPr id="5" name="TextBox 4">
            <a:extLst>
              <a:ext uri="{FF2B5EF4-FFF2-40B4-BE49-F238E27FC236}">
                <a16:creationId xmlns:a16="http://schemas.microsoft.com/office/drawing/2014/main" id="{5D6D6394-FF96-9542-3188-AA4DB6D5390C}"/>
              </a:ext>
            </a:extLst>
          </p:cNvPr>
          <p:cNvSpPr txBox="1"/>
          <p:nvPr/>
        </p:nvSpPr>
        <p:spPr>
          <a:xfrm>
            <a:off x="1148035" y="923206"/>
            <a:ext cx="8611998" cy="4154984"/>
          </a:xfrm>
          <a:prstGeom prst="rect">
            <a:avLst/>
          </a:prstGeom>
          <a:noFill/>
        </p:spPr>
        <p:txBody>
          <a:bodyPr wrap="square" rtlCol="0">
            <a:spAutoFit/>
          </a:bodyPr>
          <a:lstStyle/>
          <a:p>
            <a:pPr algn="ctr" defTabSz="1219170">
              <a:defRPr/>
            </a:pPr>
            <a:r>
              <a:rPr lang="en-US" sz="6600" spc="-200">
                <a:solidFill>
                  <a:schemeClr val="accent2">
                    <a:lumMod val="75000"/>
                  </a:schemeClr>
                </a:solidFill>
                <a:latin typeface="Fira Sans Black" panose="020B0A03050000020004" pitchFamily="34" charset="0"/>
              </a:rPr>
              <a:t>TUẦN 6,7 – TIẾT 12,13,14</a:t>
            </a:r>
          </a:p>
          <a:p>
            <a:pPr algn="ctr" defTabSz="1219170">
              <a:defRPr/>
            </a:pPr>
            <a:r>
              <a:rPr lang="en-US" sz="6600" spc="-200">
                <a:solidFill>
                  <a:schemeClr val="accent2">
                    <a:lumMod val="75000"/>
                  </a:schemeClr>
                </a:solidFill>
                <a:latin typeface="Fira Sans Black" panose="020B0A03050000020004" pitchFamily="34" charset="0"/>
              </a:rPr>
              <a:t>BÀI 5: TÁN </a:t>
            </a:r>
            <a:r>
              <a:rPr lang="en-US" sz="6600" spc="-200" dirty="0">
                <a:solidFill>
                  <a:schemeClr val="accent2">
                    <a:lumMod val="75000"/>
                  </a:schemeClr>
                </a:solidFill>
                <a:latin typeface="Fira Sans Black" panose="020B0A03050000020004" pitchFamily="34" charset="0"/>
              </a:rPr>
              <a:t>SẮC ÁNH SÁNG QUA LĂNG KÍNH.</a:t>
            </a:r>
          </a:p>
          <a:p>
            <a:pPr algn="ctr" defTabSz="1219170">
              <a:defRPr/>
            </a:pPr>
            <a:r>
              <a:rPr lang="en-US" sz="6600" spc="-200" dirty="0">
                <a:solidFill>
                  <a:schemeClr val="accent2">
                    <a:lumMod val="75000"/>
                  </a:schemeClr>
                </a:solidFill>
                <a:latin typeface="Fira Sans Black" panose="020B0A03050000020004" pitchFamily="34" charset="0"/>
              </a:rPr>
              <a:t>MÀU SẮC CỦA VẬT</a:t>
            </a:r>
          </a:p>
        </p:txBody>
      </p:sp>
    </p:spTree>
    <p:extLst>
      <p:ext uri="{BB962C8B-B14F-4D97-AF65-F5344CB8AC3E}">
        <p14:creationId xmlns:p14="http://schemas.microsoft.com/office/powerpoint/2010/main" val="23704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C5285C0-FA4D-F567-A760-7FB8DE84C77C}"/>
              </a:ext>
            </a:extLst>
          </p:cNvPr>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E9A0F92-1687-0AF5-7FFF-B3D57E0A6419}"/>
              </a:ext>
            </a:extLst>
          </p:cNvPr>
          <p:cNvSpPr txBox="1"/>
          <p:nvPr/>
        </p:nvSpPr>
        <p:spPr>
          <a:xfrm>
            <a:off x="924578" y="4112490"/>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t>Khi chiếu một chùm sáng trắng hẹp qua lăng kính</a:t>
            </a:r>
            <a:r>
              <a:rPr lang="en-US" sz="2200" dirty="0"/>
              <a:t> ta </a:t>
            </a:r>
            <a:r>
              <a:rPr lang="vi-VN" sz="2200" dirty="0"/>
              <a:t>thu được dải màu </a:t>
            </a:r>
            <a:r>
              <a:rPr lang="en-US" sz="2200" dirty="0" err="1"/>
              <a:t>từ</a:t>
            </a:r>
            <a:r>
              <a:rPr lang="en-US" sz="2200" dirty="0"/>
              <a:t> </a:t>
            </a:r>
            <a:r>
              <a:rPr lang="en-US" sz="2200" dirty="0" err="1"/>
              <a:t>đỏ</a:t>
            </a:r>
            <a:r>
              <a:rPr lang="en-US" sz="2200" dirty="0"/>
              <a:t> </a:t>
            </a:r>
            <a:r>
              <a:rPr lang="en-US" sz="2200" dirty="0" err="1"/>
              <a:t>đến</a:t>
            </a:r>
            <a:r>
              <a:rPr lang="en-US" sz="2200" dirty="0"/>
              <a:t> </a:t>
            </a:r>
            <a:r>
              <a:rPr lang="en-US" sz="2200" dirty="0" err="1"/>
              <a:t>tím</a:t>
            </a:r>
            <a:r>
              <a:rPr lang="en-US" sz="2200" dirty="0"/>
              <a:t>– </a:t>
            </a:r>
            <a:r>
              <a:rPr lang="en-US" sz="2200" dirty="0" err="1"/>
              <a:t>gọi</a:t>
            </a:r>
            <a:r>
              <a:rPr lang="en-US" sz="2200" dirty="0"/>
              <a:t> </a:t>
            </a:r>
            <a:r>
              <a:rPr lang="en-US" sz="2200" dirty="0" err="1"/>
              <a:t>là</a:t>
            </a:r>
            <a:r>
              <a:rPr lang="en-US" sz="2200" dirty="0"/>
              <a:t> </a:t>
            </a:r>
            <a:r>
              <a:rPr lang="vi-VN" sz="2200" dirty="0"/>
              <a:t>quang ph</a:t>
            </a:r>
            <a:r>
              <a:rPr lang="en-US" sz="2200" dirty="0"/>
              <a:t>ổ </a:t>
            </a:r>
            <a:r>
              <a:rPr lang="en-US" sz="2200" dirty="0" err="1"/>
              <a:t>của</a:t>
            </a:r>
            <a:r>
              <a:rPr lang="en-US" sz="2200" dirty="0"/>
              <a:t> </a:t>
            </a:r>
            <a:r>
              <a:rPr lang="en-US" sz="2200" dirty="0" err="1"/>
              <a:t>ánh</a:t>
            </a:r>
            <a:r>
              <a:rPr lang="en-US" sz="2200" dirty="0"/>
              <a:t> </a:t>
            </a:r>
            <a:r>
              <a:rPr lang="en-US" sz="2200" dirty="0" err="1"/>
              <a:t>sáng</a:t>
            </a:r>
            <a:r>
              <a:rPr lang="en-US" sz="2200" dirty="0"/>
              <a:t> </a:t>
            </a:r>
            <a:r>
              <a:rPr lang="en-US" sz="2200" dirty="0" err="1"/>
              <a:t>trắng</a:t>
            </a:r>
            <a:endParaRPr lang="en-US" sz="2200" dirty="0"/>
          </a:p>
        </p:txBody>
      </p:sp>
      <p:pic>
        <p:nvPicPr>
          <p:cNvPr id="25" name="Picture 2" descr="Prism">
            <a:extLst>
              <a:ext uri="{FF2B5EF4-FFF2-40B4-BE49-F238E27FC236}">
                <a16:creationId xmlns:a16="http://schemas.microsoft.com/office/drawing/2014/main" id="{F6D465C9-3A04-28E0-655C-D9FA39597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a:extLst>
              <a:ext uri="{FF2B5EF4-FFF2-40B4-BE49-F238E27FC236}">
                <a16:creationId xmlns:a16="http://schemas.microsoft.com/office/drawing/2014/main" id="{D1B2946C-BFBB-85CB-C919-5170AA4D138D}"/>
              </a:ext>
            </a:extLst>
          </p:cNvPr>
          <p:cNvSpPr txBox="1">
            <a:spLocks/>
          </p:cNvSpPr>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rPr>
              <a:t>Quang </a:t>
            </a:r>
            <a:r>
              <a:rPr lang="en-US" sz="2800" dirty="0" err="1">
                <a:solidFill>
                  <a:srgbClr val="002060"/>
                </a:solidFill>
              </a:rPr>
              <a:t>phổ</a:t>
            </a:r>
            <a:endParaRPr lang="en-US" sz="2800" dirty="0">
              <a:solidFill>
                <a:srgbClr val="002060"/>
              </a:solidFill>
            </a:endParaRPr>
          </a:p>
        </p:txBody>
      </p:sp>
      <p:sp>
        <p:nvSpPr>
          <p:cNvPr id="3073" name="TextBox 3072">
            <a:extLst>
              <a:ext uri="{FF2B5EF4-FFF2-40B4-BE49-F238E27FC236}">
                <a16:creationId xmlns:a16="http://schemas.microsoft.com/office/drawing/2014/main" id="{0BE6DAD7-D823-4941-3602-CF7B11409D29}"/>
              </a:ext>
            </a:extLst>
          </p:cNvPr>
          <p:cNvSpPr txBox="1"/>
          <p:nvPr/>
        </p:nvSpPr>
        <p:spPr>
          <a:xfrm>
            <a:off x="888577" y="5222020"/>
            <a:ext cx="10028805"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Hiện</a:t>
            </a:r>
            <a:r>
              <a:rPr lang="en-US" sz="2200" dirty="0"/>
              <a:t> </a:t>
            </a:r>
            <a:r>
              <a:rPr lang="en-US" sz="2200" dirty="0" err="1"/>
              <a:t>tượng</a:t>
            </a:r>
            <a:r>
              <a:rPr lang="en-US" sz="2200" dirty="0"/>
              <a:t> </a:t>
            </a:r>
            <a:r>
              <a:rPr lang="en-US" sz="2200" dirty="0" err="1"/>
              <a:t>thu</a:t>
            </a:r>
            <a:r>
              <a:rPr lang="en-US" sz="2200" dirty="0"/>
              <a:t> </a:t>
            </a:r>
            <a:r>
              <a:rPr lang="en-US" sz="2200" dirty="0" err="1"/>
              <a:t>được</a:t>
            </a:r>
            <a:r>
              <a:rPr lang="en-US" sz="2200" dirty="0"/>
              <a:t> </a:t>
            </a:r>
            <a:r>
              <a:rPr lang="en-US" sz="2200" dirty="0" err="1"/>
              <a:t>quang</a:t>
            </a:r>
            <a:r>
              <a:rPr lang="en-US" sz="2200" dirty="0"/>
              <a:t> </a:t>
            </a:r>
            <a:r>
              <a:rPr lang="en-US" sz="2200" dirty="0" err="1"/>
              <a:t>phổ</a:t>
            </a:r>
            <a:r>
              <a:rPr lang="en-US" sz="2200" dirty="0"/>
              <a:t> </a:t>
            </a:r>
            <a:r>
              <a:rPr lang="en-US" sz="2200" dirty="0" err="1"/>
              <a:t>khi</a:t>
            </a:r>
            <a:r>
              <a:rPr lang="en-US" sz="2200" dirty="0"/>
              <a:t> </a:t>
            </a:r>
            <a:r>
              <a:rPr lang="en-US" sz="2200" dirty="0" err="1"/>
              <a:t>chiếu</a:t>
            </a:r>
            <a:r>
              <a:rPr lang="en-US" sz="2200" dirty="0"/>
              <a:t> </a:t>
            </a:r>
            <a:r>
              <a:rPr lang="en-US" sz="2200" dirty="0" err="1"/>
              <a:t>án</a:t>
            </a:r>
            <a:r>
              <a:rPr lang="en-US" sz="2200" dirty="0"/>
              <a:t> </a:t>
            </a:r>
            <a:r>
              <a:rPr lang="en-US" sz="2200" dirty="0" err="1"/>
              <a:t>sáng</a:t>
            </a:r>
            <a:r>
              <a:rPr lang="en-US" sz="2200" dirty="0"/>
              <a:t> </a:t>
            </a:r>
            <a:r>
              <a:rPr lang="en-US" sz="2200" dirty="0" err="1"/>
              <a:t>trắng</a:t>
            </a:r>
            <a:r>
              <a:rPr lang="en-US" sz="2200" dirty="0"/>
              <a:t> qua </a:t>
            </a:r>
            <a:r>
              <a:rPr lang="en-US" sz="2200" dirty="0" err="1"/>
              <a:t>lăng</a:t>
            </a:r>
            <a:r>
              <a:rPr lang="en-US" sz="2200" dirty="0"/>
              <a:t> </a:t>
            </a:r>
            <a:r>
              <a:rPr lang="en-US" sz="2200" dirty="0" err="1"/>
              <a:t>kính</a:t>
            </a:r>
            <a:r>
              <a:rPr lang="en-US" sz="2200" dirty="0"/>
              <a:t> </a:t>
            </a:r>
            <a:r>
              <a:rPr lang="en-US" sz="2200" dirty="0" err="1"/>
              <a:t>gọi</a:t>
            </a:r>
            <a:r>
              <a:rPr lang="en-US" sz="2200" dirty="0"/>
              <a:t> </a:t>
            </a:r>
            <a:r>
              <a:rPr lang="en-US" sz="2200" dirty="0" err="1"/>
              <a:t>là</a:t>
            </a:r>
            <a:r>
              <a:rPr lang="en-US" sz="2200" dirty="0"/>
              <a:t> </a:t>
            </a:r>
            <a:r>
              <a:rPr lang="en-US" sz="2200" b="1" dirty="0" err="1">
                <a:solidFill>
                  <a:srgbClr val="C00000"/>
                </a:solidFill>
              </a:rPr>
              <a:t>hiện</a:t>
            </a:r>
            <a:r>
              <a:rPr lang="en-US" sz="2200" b="1" dirty="0">
                <a:solidFill>
                  <a:srgbClr val="C00000"/>
                </a:solidFill>
              </a:rPr>
              <a:t> </a:t>
            </a:r>
            <a:r>
              <a:rPr lang="en-US" sz="2200" b="1" dirty="0" err="1">
                <a:solidFill>
                  <a:srgbClr val="C00000"/>
                </a:solidFill>
              </a:rPr>
              <a:t>tượng</a:t>
            </a:r>
            <a:r>
              <a:rPr lang="en-US" sz="2200" b="1" dirty="0">
                <a:solidFill>
                  <a:srgbClr val="C00000"/>
                </a:solidFill>
              </a:rPr>
              <a:t> </a:t>
            </a:r>
            <a:r>
              <a:rPr lang="en-US" sz="2200" b="1" dirty="0" err="1">
                <a:solidFill>
                  <a:srgbClr val="C00000"/>
                </a:solidFill>
              </a:rPr>
              <a:t>tán</a:t>
            </a:r>
            <a:r>
              <a:rPr lang="en-US" sz="2200" b="1" dirty="0">
                <a:solidFill>
                  <a:srgbClr val="C00000"/>
                </a:solidFill>
              </a:rPr>
              <a:t> </a:t>
            </a:r>
            <a:r>
              <a:rPr lang="en-US" sz="2200" b="1" dirty="0" err="1">
                <a:solidFill>
                  <a:srgbClr val="C00000"/>
                </a:solidFill>
              </a:rPr>
              <a:t>sắc</a:t>
            </a:r>
            <a:r>
              <a:rPr lang="en-US" sz="2200" b="1" dirty="0">
                <a:solidFill>
                  <a:srgbClr val="C00000"/>
                </a:solidFill>
              </a:rPr>
              <a:t> </a:t>
            </a:r>
            <a:r>
              <a:rPr lang="en-US" sz="2200" b="1" dirty="0" err="1">
                <a:solidFill>
                  <a:srgbClr val="C00000"/>
                </a:solidFill>
              </a:rPr>
              <a:t>ánh</a:t>
            </a:r>
            <a:r>
              <a:rPr lang="en-US" sz="2200" b="1" dirty="0">
                <a:solidFill>
                  <a:srgbClr val="C00000"/>
                </a:solidFill>
              </a:rPr>
              <a:t> </a:t>
            </a:r>
            <a:r>
              <a:rPr lang="en-US" sz="2200" b="1" dirty="0" err="1">
                <a:solidFill>
                  <a:srgbClr val="C00000"/>
                </a:solidFill>
              </a:rPr>
              <a:t>sáng</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549208AA-9162-2B80-F0EB-37FA4FD7C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a:extLst>
              <a:ext uri="{FF2B5EF4-FFF2-40B4-BE49-F238E27FC236}">
                <a16:creationId xmlns:a16="http://schemas.microsoft.com/office/drawing/2014/main" id="{F6C0F83C-1DCC-5A21-896E-1A6F01646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a16="http://schemas.microsoft.com/office/drawing/2014/main" id="{1A8439A6-AA2E-DAB7-6CF5-DEF5257043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90827">
            <a:off x="8887250" y="1411117"/>
            <a:ext cx="676022" cy="676022"/>
          </a:xfrm>
          <a:prstGeom prst="rect">
            <a:avLst/>
          </a:prstGeom>
        </p:spPr>
      </p:pic>
    </p:spTree>
    <p:extLst>
      <p:ext uri="{BB962C8B-B14F-4D97-AF65-F5344CB8AC3E}">
        <p14:creationId xmlns:p14="http://schemas.microsoft.com/office/powerpoint/2010/main" val="31605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9055C3B-A428-0706-3FFC-4CC9104BC929}"/>
              </a:ext>
            </a:extLst>
          </p:cNvPr>
          <p:cNvSpPr/>
          <p:nvPr/>
        </p:nvSpPr>
        <p:spPr>
          <a:xfrm>
            <a:off x="424480" y="1257354"/>
            <a:ext cx="11471685" cy="5448246"/>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 name="TextBox 3072">
            <a:extLst>
              <a:ext uri="{FF2B5EF4-FFF2-40B4-BE49-F238E27FC236}">
                <a16:creationId xmlns:a16="http://schemas.microsoft.com/office/drawing/2014/main" id="{1579F6D9-3F2B-E91A-20D7-62807B966056}"/>
              </a:ext>
            </a:extLst>
          </p:cNvPr>
          <p:cNvSpPr txBox="1"/>
          <p:nvPr/>
        </p:nvSpPr>
        <p:spPr>
          <a:xfrm>
            <a:off x="613926" y="1577557"/>
            <a:ext cx="10618275" cy="402308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just"/>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Khi chiếu một chùm sáng trắng hẹp qua lăng kính</a:t>
            </a:r>
            <a:r>
              <a:rPr lang="en-US" sz="3600">
                <a:latin typeface="Times New Roman" panose="02020603050405020304" pitchFamily="18" charset="0"/>
                <a:cs typeface="Times New Roman" panose="02020603050405020304" pitchFamily="18" charset="0"/>
              </a:rPr>
              <a:t>, ta </a:t>
            </a:r>
            <a:r>
              <a:rPr lang="vi-VN" sz="3600">
                <a:latin typeface="Times New Roman" panose="02020603050405020304" pitchFamily="18" charset="0"/>
                <a:cs typeface="Times New Roman" panose="02020603050405020304" pitchFamily="18" charset="0"/>
              </a:rPr>
              <a:t>thu được quang ph</a:t>
            </a:r>
            <a:r>
              <a:rPr lang="en-US" sz="3600">
                <a:latin typeface="Times New Roman" panose="02020603050405020304" pitchFamily="18" charset="0"/>
                <a:cs typeface="Times New Roman" panose="02020603050405020304" pitchFamily="18" charset="0"/>
              </a:rPr>
              <a:t>ổ  là </a:t>
            </a:r>
            <a:r>
              <a:rPr lang="vi-VN" sz="3600">
                <a:latin typeface="Times New Roman" panose="02020603050405020304" pitchFamily="18" charset="0"/>
                <a:cs typeface="Times New Roman" panose="02020603050405020304" pitchFamily="18" charset="0"/>
              </a:rPr>
              <a:t>dải màu </a:t>
            </a:r>
            <a:r>
              <a:rPr lang="en-US" sz="3600">
                <a:latin typeface="Times New Roman" panose="02020603050405020304" pitchFamily="18" charset="0"/>
                <a:cs typeface="Times New Roman" panose="02020603050405020304" pitchFamily="18" charset="0"/>
              </a:rPr>
              <a:t>từ đỏ đến tím. Các chùm sáng có màu khác nhau này gọi là ánh sáng màu. </a:t>
            </a:r>
            <a:r>
              <a:rPr lang="vi-VN" sz="3600">
                <a:latin typeface="Times New Roman" panose="02020603050405020304" pitchFamily="18" charset="0"/>
                <a:cs typeface="Times New Roman" panose="02020603050405020304" pitchFamily="18" charset="0"/>
              </a:rPr>
              <a:t>Ánh sáng có một màu nhất định gọi là ánh sáng đơn sắc</a:t>
            </a:r>
            <a:r>
              <a:rPr lang="en-US" sz="3600">
                <a:latin typeface="Times New Roman" panose="02020603050405020304" pitchFamily="18" charset="0"/>
                <a:cs typeface="Times New Roman" panose="02020603050405020304" pitchFamily="18" charset="0"/>
              </a:rPr>
              <a:t>.</a:t>
            </a:r>
          </a:p>
          <a:p>
            <a:endParaRPr lang="en-US" sz="3600">
              <a:latin typeface="Times New Roman" panose="02020603050405020304" pitchFamily="18" charset="0"/>
              <a:cs typeface="Times New Roman" panose="02020603050405020304" pitchFamily="18" charset="0"/>
            </a:endParaRPr>
          </a:p>
          <a:p>
            <a:endParaRPr lang="en-US" sz="3600" b="1" dirty="0">
              <a:solidFill>
                <a:srgbClr val="C000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CE93533E-BCBE-4764-B604-69A77B08E55B}"/>
              </a:ext>
            </a:extLst>
          </p:cNvPr>
          <p:cNvGrpSpPr/>
          <p:nvPr/>
        </p:nvGrpSpPr>
        <p:grpSpPr>
          <a:xfrm>
            <a:off x="424480" y="404881"/>
            <a:ext cx="7004353" cy="579253"/>
            <a:chOff x="489662" y="435125"/>
            <a:chExt cx="5246444" cy="579253"/>
          </a:xfrm>
        </p:grpSpPr>
        <p:sp>
          <p:nvSpPr>
            <p:cNvPr id="27" name="Rectangle: Rounded Corners 26">
              <a:extLst>
                <a:ext uri="{FF2B5EF4-FFF2-40B4-BE49-F238E27FC236}">
                  <a16:creationId xmlns:a16="http://schemas.microsoft.com/office/drawing/2014/main" id="{2CA1670C-BBE7-4D12-B7F7-07573F1792CF}"/>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98F5744-A806-468F-83ED-18F6514D52DF}"/>
                </a:ext>
              </a:extLst>
            </p:cNvPr>
            <p:cNvSpPr txBox="1"/>
            <p:nvPr/>
          </p:nvSpPr>
          <p:spPr>
            <a:xfrm>
              <a:off x="964986" y="493667"/>
              <a:ext cx="47711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Fira Sans Condensed Medium" panose="020B0603050000020004" pitchFamily="34" charset="0"/>
                </a:rPr>
                <a:t>1. Quang phổ của ánh sáng trắng qua lăng 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9" name="Group 28">
              <a:extLst>
                <a:ext uri="{FF2B5EF4-FFF2-40B4-BE49-F238E27FC236}">
                  <a16:creationId xmlns:a16="http://schemas.microsoft.com/office/drawing/2014/main" id="{2B127C17-E1D7-4039-9874-51CC0952E2A1}"/>
                </a:ext>
              </a:extLst>
            </p:cNvPr>
            <p:cNvGrpSpPr/>
            <p:nvPr/>
          </p:nvGrpSpPr>
          <p:grpSpPr>
            <a:xfrm>
              <a:off x="489662" y="435125"/>
              <a:ext cx="579253" cy="579253"/>
              <a:chOff x="1321149" y="2630212"/>
              <a:chExt cx="1675995" cy="1675995"/>
            </a:xfrm>
          </p:grpSpPr>
          <p:sp>
            <p:nvSpPr>
              <p:cNvPr id="30" name="Oval 29">
                <a:extLst>
                  <a:ext uri="{FF2B5EF4-FFF2-40B4-BE49-F238E27FC236}">
                    <a16:creationId xmlns:a16="http://schemas.microsoft.com/office/drawing/2014/main" id="{FCE69B9C-6D50-4CE2-8F92-E1F047DC00C3}"/>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4" descr="Prism ">
                <a:extLst>
                  <a:ext uri="{FF2B5EF4-FFF2-40B4-BE49-F238E27FC236}">
                    <a16:creationId xmlns:a16="http://schemas.microsoft.com/office/drawing/2014/main" id="{4EE1871F-3418-4C82-82C3-9F1F6536A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279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randombar(horizontal)">
                                      <p:cBhvr>
                                        <p:cTn id="7"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8B30-68D8-356C-4657-C655A1927F0D}"/>
            </a:ext>
          </a:extLst>
        </p:cNvPr>
        <p:cNvGrpSpPr/>
        <p:nvPr/>
      </p:nvGrpSpPr>
      <p:grpSpPr>
        <a:xfrm>
          <a:off x="0" y="0"/>
          <a:ext cx="0" cy="0"/>
          <a:chOff x="0" y="0"/>
          <a:chExt cx="0" cy="0"/>
        </a:xfrm>
      </p:grpSpPr>
      <p:sp>
        <p:nvSpPr>
          <p:cNvPr id="2" name="Google Shape;1924;p44">
            <a:extLst>
              <a:ext uri="{FF2B5EF4-FFF2-40B4-BE49-F238E27FC236}">
                <a16:creationId xmlns:a16="http://schemas.microsoft.com/office/drawing/2014/main" id="{AD20EBEA-E5DC-54E9-CF7A-009C5D532402}"/>
              </a:ext>
            </a:extLst>
          </p:cNvPr>
          <p:cNvSpPr txBox="1">
            <a:spLocks/>
          </p:cNvSpPr>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rPr>
              <a:t>Một</a:t>
            </a:r>
            <a:r>
              <a:rPr lang="en-US" sz="4400" dirty="0">
                <a:solidFill>
                  <a:srgbClr val="002060"/>
                </a:solidFill>
              </a:rPr>
              <a:t> </a:t>
            </a:r>
            <a:r>
              <a:rPr lang="en-US" sz="4400" dirty="0" err="1">
                <a:solidFill>
                  <a:srgbClr val="002060"/>
                </a:solidFill>
              </a:rPr>
              <a:t>Số</a:t>
            </a:r>
            <a:r>
              <a:rPr lang="en-US" sz="4400" dirty="0">
                <a:solidFill>
                  <a:srgbClr val="002060"/>
                </a:solidFill>
              </a:rPr>
              <a:t> </a:t>
            </a:r>
            <a:r>
              <a:rPr lang="en-US" sz="4400" dirty="0" err="1">
                <a:solidFill>
                  <a:srgbClr val="002060"/>
                </a:solidFill>
              </a:rPr>
              <a:t>Nguồn</a:t>
            </a:r>
            <a:r>
              <a:rPr lang="en-US" sz="4400" dirty="0">
                <a:solidFill>
                  <a:srgbClr val="002060"/>
                </a:solidFill>
              </a:rPr>
              <a:t> </a:t>
            </a:r>
            <a:r>
              <a:rPr lang="en-US" sz="4400" dirty="0" err="1">
                <a:solidFill>
                  <a:srgbClr val="002060"/>
                </a:solidFill>
              </a:rPr>
              <a:t>Ánh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Màu</a:t>
            </a:r>
            <a:endParaRPr lang="en-US" sz="4400" dirty="0">
              <a:solidFill>
                <a:srgbClr val="002060"/>
              </a:solidFill>
            </a:endParaRPr>
          </a:p>
        </p:txBody>
      </p:sp>
      <p:sp>
        <p:nvSpPr>
          <p:cNvPr id="4" name="Oval 3">
            <a:extLst>
              <a:ext uri="{FF2B5EF4-FFF2-40B4-BE49-F238E27FC236}">
                <a16:creationId xmlns:a16="http://schemas.microsoft.com/office/drawing/2014/main" id="{1FA7402A-8F9D-463C-7006-79156B647BDA}"/>
              </a:ext>
            </a:extLst>
          </p:cNvPr>
          <p:cNvSpPr/>
          <p:nvPr/>
        </p:nvSpPr>
        <p:spPr>
          <a:xfrm>
            <a:off x="288472" y="1361789"/>
            <a:ext cx="3322179" cy="3322179"/>
          </a:xfrm>
          <a:prstGeom prst="ellipse">
            <a:avLst/>
          </a:prstGeom>
          <a:blipFill>
            <a:blip r:embed="rId2"/>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1BE8D0-3208-C3CF-972F-864087C1969B}"/>
              </a:ext>
            </a:extLst>
          </p:cNvPr>
          <p:cNvSpPr txBox="1"/>
          <p:nvPr/>
        </p:nvSpPr>
        <p:spPr>
          <a:xfrm>
            <a:off x="103940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laser</a:t>
            </a:r>
          </a:p>
        </p:txBody>
      </p:sp>
      <p:sp>
        <p:nvSpPr>
          <p:cNvPr id="11" name="Oval 10">
            <a:extLst>
              <a:ext uri="{FF2B5EF4-FFF2-40B4-BE49-F238E27FC236}">
                <a16:creationId xmlns:a16="http://schemas.microsoft.com/office/drawing/2014/main" id="{C5EAD005-418A-0A76-9F50-85D35CCB3030}"/>
              </a:ext>
            </a:extLst>
          </p:cNvPr>
          <p:cNvSpPr/>
          <p:nvPr/>
        </p:nvSpPr>
        <p:spPr>
          <a:xfrm>
            <a:off x="4326112" y="1361789"/>
            <a:ext cx="3322179" cy="3322179"/>
          </a:xfrm>
          <a:prstGeom prst="ellipse">
            <a:avLst/>
          </a:prstGeom>
          <a:blipFill>
            <a:blip r:embed="rId3"/>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22827F-AF69-E599-E759-7DB0E8D006A5}"/>
              </a:ext>
            </a:extLst>
          </p:cNvPr>
          <p:cNvSpPr txBox="1"/>
          <p:nvPr/>
        </p:nvSpPr>
        <p:spPr>
          <a:xfrm>
            <a:off x="507704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LED</a:t>
            </a:r>
          </a:p>
        </p:txBody>
      </p:sp>
      <p:sp>
        <p:nvSpPr>
          <p:cNvPr id="13" name="Oval 12">
            <a:extLst>
              <a:ext uri="{FF2B5EF4-FFF2-40B4-BE49-F238E27FC236}">
                <a16:creationId xmlns:a16="http://schemas.microsoft.com/office/drawing/2014/main" id="{458D79A3-909E-3875-5B29-C165B9F406A7}"/>
              </a:ext>
            </a:extLst>
          </p:cNvPr>
          <p:cNvSpPr/>
          <p:nvPr/>
        </p:nvSpPr>
        <p:spPr>
          <a:xfrm>
            <a:off x="8363752" y="1361789"/>
            <a:ext cx="3322179" cy="3322179"/>
          </a:xfrm>
          <a:prstGeom prst="ellipse">
            <a:avLst/>
          </a:prstGeom>
          <a:blipFill>
            <a:blip r:embed="rId4"/>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E903A1-DF0C-7B81-1AC3-8428929DAB9A}"/>
              </a:ext>
            </a:extLst>
          </p:cNvPr>
          <p:cNvSpPr txBox="1"/>
          <p:nvPr/>
        </p:nvSpPr>
        <p:spPr>
          <a:xfrm>
            <a:off x="911468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neon</a:t>
            </a:r>
          </a:p>
        </p:txBody>
      </p:sp>
    </p:spTree>
    <p:extLst>
      <p:ext uri="{BB962C8B-B14F-4D97-AF65-F5344CB8AC3E}">
        <p14:creationId xmlns:p14="http://schemas.microsoft.com/office/powerpoint/2010/main" val="257919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D34B-9512-E1A3-34F2-476D197A86D5}"/>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B23CDFA9-DD44-1A47-51D0-15B0EBD62E28}"/>
              </a:ext>
            </a:extLst>
          </p:cNvPr>
          <p:cNvGrpSpPr/>
          <p:nvPr/>
        </p:nvGrpSpPr>
        <p:grpSpPr>
          <a:xfrm>
            <a:off x="296707" y="139397"/>
            <a:ext cx="11749324" cy="6390553"/>
            <a:chOff x="160778" y="343497"/>
            <a:chExt cx="11749324" cy="6390553"/>
          </a:xfrm>
        </p:grpSpPr>
        <p:pic>
          <p:nvPicPr>
            <p:cNvPr id="10" name="Picture 9">
              <a:extLst>
                <a:ext uri="{FF2B5EF4-FFF2-40B4-BE49-F238E27FC236}">
                  <a16:creationId xmlns:a16="http://schemas.microsoft.com/office/drawing/2014/main" id="{BDC22F2F-DADE-0D95-77EE-79000C561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a:extLst>
                <a:ext uri="{FF2B5EF4-FFF2-40B4-BE49-F238E27FC236}">
                  <a16:creationId xmlns:a16="http://schemas.microsoft.com/office/drawing/2014/main" id="{E4452528-9996-42E7-B860-E924FBE6A1EB}"/>
                </a:ext>
              </a:extLst>
            </p:cNvPr>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3386A2-29BD-E7E9-8FFD-A6D39310A2C3}"/>
                </a:ext>
              </a:extLst>
            </p:cNvPr>
            <p:cNvSpPr txBox="1"/>
            <p:nvPr/>
          </p:nvSpPr>
          <p:spPr>
            <a:xfrm>
              <a:off x="246837" y="343497"/>
              <a:ext cx="11663265" cy="1360822"/>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600" b="1"/>
                <a:t>2. Giải thích sự tán sắc của ánh sáng mặt trời qua lăng kính.</a:t>
              </a:r>
              <a:endParaRPr lang="en-US" sz="3600" b="1" dirty="0"/>
            </a:p>
          </p:txBody>
        </p:sp>
        <p:sp>
          <p:nvSpPr>
            <p:cNvPr id="12" name="TextBox 11">
              <a:extLst>
                <a:ext uri="{FF2B5EF4-FFF2-40B4-BE49-F238E27FC236}">
                  <a16:creationId xmlns:a16="http://schemas.microsoft.com/office/drawing/2014/main" id="{2419F054-1BA7-11DC-B4AC-8535C1525D96}"/>
                </a:ext>
              </a:extLst>
            </p:cNvPr>
            <p:cNvSpPr txBox="1"/>
            <p:nvPr/>
          </p:nvSpPr>
          <p:spPr>
            <a:xfrm>
              <a:off x="3705174" y="6255707"/>
              <a:ext cx="1282886"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Khe</a:t>
              </a:r>
              <a:r>
                <a:rPr lang="en-US" b="1" dirty="0"/>
                <a:t> </a:t>
              </a:r>
              <a:r>
                <a:rPr lang="en-US" b="1" dirty="0" err="1"/>
                <a:t>Hẹp</a:t>
              </a:r>
              <a:endParaRPr lang="en-US" sz="1800" b="1" dirty="0"/>
            </a:p>
          </p:txBody>
        </p:sp>
        <p:sp>
          <p:nvSpPr>
            <p:cNvPr id="13" name="TextBox 12">
              <a:extLst>
                <a:ext uri="{FF2B5EF4-FFF2-40B4-BE49-F238E27FC236}">
                  <a16:creationId xmlns:a16="http://schemas.microsoft.com/office/drawing/2014/main" id="{95CCFF70-E5D9-C0F8-EA83-68E85092497D}"/>
                </a:ext>
              </a:extLst>
            </p:cNvPr>
            <p:cNvSpPr txBox="1"/>
            <p:nvPr/>
          </p:nvSpPr>
          <p:spPr>
            <a:xfrm>
              <a:off x="6546984" y="6297226"/>
              <a:ext cx="1899413"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Lăng</a:t>
              </a:r>
              <a:r>
                <a:rPr lang="en-US" b="1" dirty="0"/>
                <a:t> </a:t>
              </a:r>
              <a:r>
                <a:rPr lang="en-US" b="1" dirty="0" err="1"/>
                <a:t>Kính</a:t>
              </a:r>
              <a:endParaRPr lang="en-US" sz="1800" b="1" dirty="0"/>
            </a:p>
          </p:txBody>
        </p:sp>
        <p:sp>
          <p:nvSpPr>
            <p:cNvPr id="14" name="TextBox 13">
              <a:extLst>
                <a:ext uri="{FF2B5EF4-FFF2-40B4-BE49-F238E27FC236}">
                  <a16:creationId xmlns:a16="http://schemas.microsoft.com/office/drawing/2014/main" id="{7C6C424B-48BC-03F8-04B3-02AD34BA27F9}"/>
                </a:ext>
              </a:extLst>
            </p:cNvPr>
            <p:cNvSpPr txBox="1"/>
            <p:nvPr/>
          </p:nvSpPr>
          <p:spPr>
            <a:xfrm>
              <a:off x="160778" y="5936972"/>
              <a:ext cx="1815228" cy="797078"/>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Ánh</a:t>
              </a:r>
              <a:r>
                <a:rPr lang="en-US" b="1" dirty="0"/>
                <a:t> </a:t>
              </a:r>
              <a:r>
                <a:rPr lang="en-US" b="1" dirty="0" err="1"/>
                <a:t>Sáng</a:t>
              </a:r>
              <a:r>
                <a:rPr lang="en-US" b="1" dirty="0"/>
                <a:t> </a:t>
              </a:r>
              <a:r>
                <a:rPr lang="en-US" b="1" dirty="0" err="1"/>
                <a:t>Mặt</a:t>
              </a:r>
              <a:r>
                <a:rPr lang="en-US" b="1" dirty="0"/>
                <a:t> </a:t>
              </a:r>
              <a:r>
                <a:rPr lang="en-US" b="1" dirty="0" err="1"/>
                <a:t>Trời</a:t>
              </a:r>
              <a:endParaRPr lang="en-US" b="1" dirty="0"/>
            </a:p>
          </p:txBody>
        </p:sp>
        <p:sp>
          <p:nvSpPr>
            <p:cNvPr id="15" name="TextBox 14">
              <a:extLst>
                <a:ext uri="{FF2B5EF4-FFF2-40B4-BE49-F238E27FC236}">
                  <a16:creationId xmlns:a16="http://schemas.microsoft.com/office/drawing/2014/main" id="{1FACA443-2426-B357-D77C-D1A27AC528EF}"/>
                </a:ext>
              </a:extLst>
            </p:cNvPr>
            <p:cNvSpPr txBox="1"/>
            <p:nvPr/>
          </p:nvSpPr>
          <p:spPr>
            <a:xfrm>
              <a:off x="9440670" y="1912025"/>
              <a:ext cx="2045314" cy="49475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t>Quang </a:t>
              </a:r>
              <a:r>
                <a:rPr lang="en-US" sz="2400" b="1" dirty="0" err="1"/>
                <a:t>Phổ</a:t>
              </a:r>
              <a:endParaRPr lang="en-US" sz="2400" b="1" dirty="0"/>
            </a:p>
          </p:txBody>
        </p:sp>
      </p:grpSp>
    </p:spTree>
    <p:extLst>
      <p:ext uri="{BB962C8B-B14F-4D97-AF65-F5344CB8AC3E}">
        <p14:creationId xmlns:p14="http://schemas.microsoft.com/office/powerpoint/2010/main" val="39868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4CBB-4A06-A825-6D06-CDBF5DA4EA2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AE7C24-A9E2-3F2B-D706-D5625144B1CD}"/>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2332418" y="53699"/>
            <a:ext cx="7054933" cy="1875378"/>
          </a:xfrm>
          <a:prstGeom prst="rect">
            <a:avLst/>
          </a:prstGeom>
          <a:ln>
            <a:solidFill>
              <a:srgbClr val="2516EE"/>
            </a:solidFill>
          </a:ln>
        </p:spPr>
      </p:pic>
      <p:sp>
        <p:nvSpPr>
          <p:cNvPr id="24" name="TextBox 23">
            <a:extLst>
              <a:ext uri="{FF2B5EF4-FFF2-40B4-BE49-F238E27FC236}">
                <a16:creationId xmlns:a16="http://schemas.microsoft.com/office/drawing/2014/main" id="{2C287297-E5D6-EF44-615E-8FFD22F771B5}"/>
              </a:ext>
            </a:extLst>
          </p:cNvPr>
          <p:cNvSpPr txBox="1"/>
          <p:nvPr/>
        </p:nvSpPr>
        <p:spPr>
          <a:xfrm>
            <a:off x="338011" y="2966985"/>
            <a:ext cx="11694190" cy="240174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pPr marL="342900" indent="-342900">
              <a:buFontTx/>
              <a:buChar char="-"/>
            </a:pPr>
            <a:r>
              <a:rPr lang="vi-VN" sz="3200"/>
              <a:t>Chiết </a:t>
            </a:r>
            <a:r>
              <a:rPr lang="vi-VN" sz="3200" dirty="0"/>
              <a:t>suất </a:t>
            </a:r>
            <a:r>
              <a:rPr lang="vi-VN" sz="3200"/>
              <a:t>của </a:t>
            </a:r>
            <a:r>
              <a:rPr lang="en-US" sz="3200"/>
              <a:t>lăng kính </a:t>
            </a:r>
            <a:r>
              <a:rPr lang="vi-VN" sz="3200"/>
              <a:t>đối </a:t>
            </a:r>
            <a:r>
              <a:rPr lang="vi-VN" sz="3200" dirty="0"/>
              <a:t>với các ánh sáng đơn sắc khác nhau là </a:t>
            </a:r>
            <a:r>
              <a:rPr lang="vi-VN" sz="3200"/>
              <a:t>khác nhau</a:t>
            </a:r>
            <a:r>
              <a:rPr lang="en-US" sz="3200"/>
              <a:t>=&gt; Làm lệch các chùm sáng màu theo các phương khác nhau. Trong đó chùm sáng màu đỏ bị lệch ít nhất; chùm sáng màu tím bị lệch nhiều nhất.</a:t>
            </a:r>
            <a:endParaRPr lang="en-US" sz="3200" b="1">
              <a:solidFill>
                <a:srgbClr val="C00000"/>
              </a:solidFill>
            </a:endParaRPr>
          </a:p>
        </p:txBody>
      </p:sp>
      <p:pic>
        <p:nvPicPr>
          <p:cNvPr id="8" name="Graphic 7" descr="Line arrow Slight curve">
            <a:extLst>
              <a:ext uri="{FF2B5EF4-FFF2-40B4-BE49-F238E27FC236}">
                <a16:creationId xmlns:a16="http://schemas.microsoft.com/office/drawing/2014/main" id="{EA1E872F-41AA-31A8-B77D-27D642236C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853" y="5846859"/>
            <a:ext cx="676022" cy="676022"/>
          </a:xfrm>
          <a:prstGeom prst="rect">
            <a:avLst/>
          </a:prstGeom>
        </p:spPr>
      </p:pic>
      <p:sp>
        <p:nvSpPr>
          <p:cNvPr id="11" name="TextBox 10">
            <a:extLst>
              <a:ext uri="{FF2B5EF4-FFF2-40B4-BE49-F238E27FC236}">
                <a16:creationId xmlns:a16="http://schemas.microsoft.com/office/drawing/2014/main" id="{28A84710-9708-5D41-E92F-D2D66FBFE2AF}"/>
              </a:ext>
            </a:extLst>
          </p:cNvPr>
          <p:cNvSpPr txBox="1"/>
          <p:nvPr/>
        </p:nvSpPr>
        <p:spPr>
          <a:xfrm>
            <a:off x="497808" y="1877655"/>
            <a:ext cx="11694192" cy="1219886"/>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sz="3200"/>
              <a:t>- </a:t>
            </a:r>
            <a:r>
              <a:rPr lang="vi-VN" sz="3200"/>
              <a:t>Ánh sáng</a:t>
            </a:r>
            <a:r>
              <a:rPr lang="en-US" sz="3200"/>
              <a:t> trắng</a:t>
            </a:r>
            <a:r>
              <a:rPr lang="vi-VN" sz="3200"/>
              <a:t> </a:t>
            </a:r>
            <a:r>
              <a:rPr lang="vi-VN" sz="3200" dirty="0"/>
              <a:t>là hỗn hợp của nhi</a:t>
            </a:r>
            <a:r>
              <a:rPr lang="en-US" sz="3200" dirty="0"/>
              <a:t>ề</a:t>
            </a:r>
            <a:r>
              <a:rPr lang="vi-VN" sz="3200" dirty="0"/>
              <a:t>u ánh </a:t>
            </a:r>
            <a:r>
              <a:rPr lang="vi-VN" sz="3200"/>
              <a:t>sáng màu</a:t>
            </a:r>
            <a:r>
              <a:rPr lang="en-US" sz="3200"/>
              <a:t>. Ánh sáng mặt trời là ánh sáng trắng.</a:t>
            </a:r>
            <a:endParaRPr lang="en-US" sz="3200" dirty="0"/>
          </a:p>
        </p:txBody>
      </p:sp>
      <p:sp>
        <p:nvSpPr>
          <p:cNvPr id="14" name="TextBox 13">
            <a:extLst>
              <a:ext uri="{FF2B5EF4-FFF2-40B4-BE49-F238E27FC236}">
                <a16:creationId xmlns:a16="http://schemas.microsoft.com/office/drawing/2014/main" id="{A92A1C77-1554-2C18-23DE-AF17403C12EB}"/>
              </a:ext>
            </a:extLst>
          </p:cNvPr>
          <p:cNvSpPr txBox="1"/>
          <p:nvPr/>
        </p:nvSpPr>
        <p:spPr>
          <a:xfrm>
            <a:off x="1119674" y="5542518"/>
            <a:ext cx="10912527" cy="1219886"/>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sz="3200" b="1" dirty="0">
                <a:solidFill>
                  <a:srgbClr val="C00000"/>
                </a:solidFill>
              </a:rPr>
              <a:t>Qua </a:t>
            </a:r>
            <a:r>
              <a:rPr lang="vi-VN" sz="3200" b="1" dirty="0">
                <a:solidFill>
                  <a:srgbClr val="C00000"/>
                </a:solidFill>
              </a:rPr>
              <a:t>lăng kính, quang phổ của ánh sáng mặt trời là dải màu từ đỏ đến tím</a:t>
            </a:r>
            <a:endParaRPr lang="en-US" sz="3200" b="1" dirty="0">
              <a:solidFill>
                <a:srgbClr val="C00000"/>
              </a:solidFill>
            </a:endParaRPr>
          </a:p>
        </p:txBody>
      </p:sp>
    </p:spTree>
    <p:extLst>
      <p:ext uri="{BB962C8B-B14F-4D97-AF65-F5344CB8AC3E}">
        <p14:creationId xmlns:p14="http://schemas.microsoft.com/office/powerpoint/2010/main" val="14268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randombar(horizont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1"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924;p44">
            <a:extLst>
              <a:ext uri="{FF2B5EF4-FFF2-40B4-BE49-F238E27FC236}">
                <a16:creationId xmlns:a16="http://schemas.microsoft.com/office/drawing/2014/main" id="{D8DDC781-7F51-F0AA-EDC4-A1DFEAA426CE}"/>
              </a:ext>
            </a:extLst>
          </p:cNvPr>
          <p:cNvSpPr txBox="1">
            <a:spLocks/>
          </p:cNvSpPr>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mặt</a:t>
            </a:r>
            <a:r>
              <a:rPr lang="en-US" sz="4800" dirty="0">
                <a:solidFill>
                  <a:srgbClr val="002060"/>
                </a:solidFill>
              </a:rPr>
              <a:t> </a:t>
            </a:r>
            <a:r>
              <a:rPr lang="en-US" sz="4800" dirty="0" err="1">
                <a:solidFill>
                  <a:srgbClr val="002060"/>
                </a:solidFill>
              </a:rPr>
              <a:t>trời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endParaRPr lang="en-US" sz="4800" dirty="0">
              <a:solidFill>
                <a:srgbClr val="002060"/>
              </a:solidFill>
            </a:endParaRPr>
          </a:p>
        </p:txBody>
      </p:sp>
      <p:pic>
        <p:nvPicPr>
          <p:cNvPr id="30" name="Picture 29">
            <a:extLst>
              <a:ext uri="{FF2B5EF4-FFF2-40B4-BE49-F238E27FC236}">
                <a16:creationId xmlns:a16="http://schemas.microsoft.com/office/drawing/2014/main" id="{0F6703A6-663D-FA4F-D7A3-C80E162CC9C4}"/>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482795" y="801818"/>
            <a:ext cx="11226410" cy="4733109"/>
          </a:xfrm>
          <a:prstGeom prst="rect">
            <a:avLst/>
          </a:prstGeom>
          <a:ln>
            <a:noFill/>
          </a:ln>
        </p:spPr>
      </p:pic>
    </p:spTree>
    <p:extLst>
      <p:ext uri="{BB962C8B-B14F-4D97-AF65-F5344CB8AC3E}">
        <p14:creationId xmlns:p14="http://schemas.microsoft.com/office/powerpoint/2010/main" val="89178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5C73-55A2-000D-67A0-C8C71D9EDC67}"/>
            </a:ext>
          </a:extLst>
        </p:cNvPr>
        <p:cNvGrpSpPr/>
        <p:nvPr/>
      </p:nvGrpSpPr>
      <p:grpSpPr>
        <a:xfrm>
          <a:off x="0" y="0"/>
          <a:ext cx="0" cy="0"/>
          <a:chOff x="0" y="0"/>
          <a:chExt cx="0" cy="0"/>
        </a:xfrm>
      </p:grpSpPr>
      <p:pic>
        <p:nvPicPr>
          <p:cNvPr id="23" name="Picture 2" descr="Optics physics. The white light shines through the prism. Produce rainbow colors in 3D illustrator.">
            <a:extLst>
              <a:ext uri="{FF2B5EF4-FFF2-40B4-BE49-F238E27FC236}">
                <a16:creationId xmlns:a16="http://schemas.microsoft.com/office/drawing/2014/main" id="{29135639-1AB7-E882-6C88-7DFF66F9E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8F46553-9E21-D0F9-E79C-F02DC06F268F}"/>
              </a:ext>
            </a:extLst>
          </p:cNvPr>
          <p:cNvPicPr>
            <a:picLocks noChangeAspect="1"/>
          </p:cNvPicPr>
          <p:nvPr/>
        </p:nvPicPr>
        <p:blipFill rotWithShape="1">
          <a:blip r:embed="rId3">
            <a:extLst>
              <a:ext uri="{28A0092B-C50C-407E-A947-70E740481C1C}">
                <a14:useLocalDpi xmlns:a14="http://schemas.microsoft.com/office/drawing/2010/main" val="0"/>
              </a:ext>
            </a:extLst>
          </a:blip>
          <a:srcRect t="18414"/>
          <a:stretch/>
        </p:blipFill>
        <p:spPr>
          <a:xfrm>
            <a:off x="5822501" y="1136800"/>
            <a:ext cx="6287875" cy="2650999"/>
          </a:xfrm>
          <a:prstGeom prst="rect">
            <a:avLst/>
          </a:prstGeom>
          <a:ln>
            <a:solidFill>
              <a:srgbClr val="2516EE"/>
            </a:solidFill>
          </a:ln>
        </p:spPr>
      </p:pic>
      <p:grpSp>
        <p:nvGrpSpPr>
          <p:cNvPr id="17" name="Group 16">
            <a:extLst>
              <a:ext uri="{FF2B5EF4-FFF2-40B4-BE49-F238E27FC236}">
                <a16:creationId xmlns:a16="http://schemas.microsoft.com/office/drawing/2014/main" id="{3E3FE327-29FD-E7FC-D7A0-D72C9B439C9D}"/>
              </a:ext>
            </a:extLst>
          </p:cNvPr>
          <p:cNvGrpSpPr/>
          <p:nvPr/>
        </p:nvGrpSpPr>
        <p:grpSpPr>
          <a:xfrm>
            <a:off x="246837" y="357482"/>
            <a:ext cx="4460872" cy="500641"/>
            <a:chOff x="489662" y="435125"/>
            <a:chExt cx="5161330" cy="579253"/>
          </a:xfrm>
        </p:grpSpPr>
        <p:sp>
          <p:nvSpPr>
            <p:cNvPr id="18" name="Rectangle: Rounded Corners 17">
              <a:extLst>
                <a:ext uri="{FF2B5EF4-FFF2-40B4-BE49-F238E27FC236}">
                  <a16:creationId xmlns:a16="http://schemas.microsoft.com/office/drawing/2014/main" id="{AB50D90E-2917-F62A-55FB-A33108075F8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FF346DC-61A6-6BB2-457F-D501FFF10D6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D294B0E9-5C11-DB3B-464A-1344530DD13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F38BEB0C-7477-7508-8B43-E3D35C0831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F08823BA-95F9-9E14-119E-4529FE3B8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EEB1897E-1F92-8E35-90AF-79FBC9265255}"/>
              </a:ext>
            </a:extLst>
          </p:cNvPr>
          <p:cNvSpPr txBox="1">
            <a:spLocks/>
          </p:cNvSpPr>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rPr>
              <a:t>a) </a:t>
            </a:r>
            <a:r>
              <a:rPr lang="en-US" dirty="0" err="1">
                <a:solidFill>
                  <a:srgbClr val="002060"/>
                </a:solidFill>
              </a:rPr>
              <a:t>Sự</a:t>
            </a:r>
            <a:r>
              <a:rPr lang="en-US" dirty="0">
                <a:solidFill>
                  <a:srgbClr val="002060"/>
                </a:solidFill>
              </a:rPr>
              <a:t> </a:t>
            </a:r>
            <a:r>
              <a:rPr lang="en-US" dirty="0" err="1">
                <a:solidFill>
                  <a:srgbClr val="002060"/>
                </a:solidFill>
              </a:rPr>
              <a:t>sắp</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 qua </a:t>
            </a:r>
            <a:r>
              <a:rPr lang="en-US" dirty="0" err="1">
                <a:solidFill>
                  <a:srgbClr val="002060"/>
                </a:solidFill>
              </a:rPr>
              <a:t>lăng</a:t>
            </a:r>
            <a:r>
              <a:rPr lang="en-US" dirty="0">
                <a:solidFill>
                  <a:srgbClr val="002060"/>
                </a:solidFill>
              </a:rPr>
              <a:t> </a:t>
            </a:r>
            <a:r>
              <a:rPr lang="en-US" dirty="0" err="1">
                <a:solidFill>
                  <a:srgbClr val="002060"/>
                </a:solidFill>
              </a:rPr>
              <a:t>kính</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nhau</a:t>
            </a:r>
            <a:r>
              <a:rPr lang="en-US" dirty="0">
                <a:solidFill>
                  <a:srgbClr val="002060"/>
                </a:solidFill>
              </a:rPr>
              <a:t>?</a:t>
            </a:r>
          </a:p>
          <a:p>
            <a:r>
              <a:rPr lang="en-US" dirty="0">
                <a:solidFill>
                  <a:srgbClr val="002060"/>
                </a:solidFill>
              </a:rPr>
              <a:t>b) </a:t>
            </a:r>
            <a:r>
              <a:rPr lang="en-US" dirty="0" err="1">
                <a:solidFill>
                  <a:srgbClr val="002060"/>
                </a:solidFill>
              </a:rPr>
              <a:t>Vì</a:t>
            </a:r>
            <a:r>
              <a:rPr lang="en-US" dirty="0">
                <a:solidFill>
                  <a:srgbClr val="002060"/>
                </a:solidFill>
              </a:rPr>
              <a:t> </a:t>
            </a:r>
            <a:r>
              <a:rPr lang="en-US" dirty="0" err="1">
                <a:solidFill>
                  <a:srgbClr val="002060"/>
                </a:solidFill>
              </a:rPr>
              <a:t>sao</a:t>
            </a:r>
            <a:r>
              <a:rPr lang="en-US" dirty="0">
                <a:solidFill>
                  <a:srgbClr val="002060"/>
                </a:solidFill>
              </a:rPr>
              <a:t> ta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luận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a:t>
            </a:r>
          </a:p>
        </p:txBody>
      </p:sp>
      <p:grpSp>
        <p:nvGrpSpPr>
          <p:cNvPr id="2" name="Group 1">
            <a:extLst>
              <a:ext uri="{FF2B5EF4-FFF2-40B4-BE49-F238E27FC236}">
                <a16:creationId xmlns:a16="http://schemas.microsoft.com/office/drawing/2014/main" id="{7F11D2CC-BB90-0FE8-182B-C2B9A7D15111}"/>
              </a:ext>
            </a:extLst>
          </p:cNvPr>
          <p:cNvGrpSpPr/>
          <p:nvPr/>
        </p:nvGrpSpPr>
        <p:grpSpPr>
          <a:xfrm flipH="1">
            <a:off x="622849" y="4210759"/>
            <a:ext cx="2123223" cy="2329896"/>
            <a:chOff x="990170" y="843223"/>
            <a:chExt cx="1305941" cy="1433061"/>
          </a:xfrm>
        </p:grpSpPr>
        <p:sp>
          <p:nvSpPr>
            <p:cNvPr id="3" name="Google Shape;506;p14">
              <a:extLst>
                <a:ext uri="{FF2B5EF4-FFF2-40B4-BE49-F238E27FC236}">
                  <a16:creationId xmlns:a16="http://schemas.microsoft.com/office/drawing/2014/main" id="{6157AB2B-968C-2783-6638-8524A9225CB6}"/>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A5516066-6FBA-39C6-FC2A-720341B4A0A6}"/>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DE613404-4E4B-F24D-1FE1-F960D251F1B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165D1083-02DD-19FE-6D5B-12D99165A66A}"/>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CAD61B0A-165E-F198-A9B1-686A2791A20E}"/>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BD4C1B07-FAC9-482D-91EB-D4424E1A2B82}"/>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549F8FEA-FA20-7C2B-1B98-851048FD50A1}"/>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5F64C6DD-42CF-80DE-7FC1-EA623F7AA8FA}"/>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5E692BF-ED88-4EE1-D2E5-2035223E4E58}"/>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009D36B9-7AA8-312F-478E-E6177811D8E8}"/>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631DCA40-3348-268E-9B3F-82D5AA91E6F5}"/>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A148C42E-5675-63EF-5BB6-9BD196FEC97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E9994C3-4112-9300-4D2F-DD43BA013297}"/>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57226D01-7F58-80EB-EAE5-EAEA1B9B442B}"/>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54D59542-EE3F-2282-CA87-3BB214E0814F}"/>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3F78D537-5D0D-9D98-8DFC-D3CDDA93640E}"/>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5C909B66-7886-C8EC-B56A-841361F9B594}"/>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318C3A37-80B3-5EDF-949B-5195B176822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12019A5D-39C8-31C7-CFC4-E70BB7ABBE22}"/>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788181DA-D0D7-F638-106C-FD7D3CC41C37}"/>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DDC67ABD-7E3E-786C-4196-8168F28D9801}"/>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73CD28ED-BAC0-DAFF-847C-9B261F869BE5}"/>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FF48EB2B-FBFC-C001-08AD-E837239BAE71}"/>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BD16A85C-25D1-1B6D-8077-4E7D2A427E23}"/>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8FD6E61A-7323-CA9F-CF5E-3376C1FD917E}"/>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16FD7D3B-D03D-1CA0-B036-8683F0613652}"/>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7D239460-CBF5-BA3C-1DD6-51E5E3D47740}"/>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E39A3D35-606D-266A-FD94-D73050791FA6}"/>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15B13360-7D52-9384-EA45-D71EE664ABA5}"/>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01C673A0-2D07-4D0F-3895-D201F64D60D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43A7C54A-E248-9412-6DFB-1984F6833AE3}"/>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5075313-A907-87FD-31EC-58B65A15AB13}"/>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C41E6913-F535-C428-B873-721ECE7071F7}"/>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6A3F1B76-2E07-EBEF-BE4D-33824CF20C2F}"/>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C43CCABC-A0E7-A3B4-3577-820450554E1F}"/>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79762B27-CB5C-CF47-2896-2AF2A4BD1F5C}"/>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8D5BD539-1EB7-CEF3-7A8A-94BD10AB4AA3}"/>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BDBCBA98-E2C7-AF2D-D380-75F6BDC0258D}"/>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4282A0F5-67EC-DDB2-BC70-B8E91DB5311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660AEF8A-2B16-A118-161C-EA8DB4654BB5}"/>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44BADCB-0B1B-C970-C162-CCB5A29DFCC0}"/>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37A3A420-BDAD-C317-915B-6FA67856B486}"/>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A121E8C9-3371-0A5B-7ECB-43FD258D12B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FABD6D31-D900-A27A-FC41-897B34645E09}"/>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E9BF4CBA-B8B6-778A-519B-78781E28CF68}"/>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F22A8196-0EA5-0060-23F8-77518DCB560A}"/>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0FDD1023-6139-ABB8-568D-78F2C1D142F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71BA6E9A-728B-C16E-E81C-46D898651071}"/>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5C0EB63C-CE81-77FE-8C18-1E9CA51FD7B5}"/>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9EE67390-DE2B-BCE7-E9E9-981E2D78756D}"/>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E6CB0122-D37C-2233-DA82-26FAA2E875A3}"/>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483A9DBF-0358-757D-FC6B-C2A57C8D09F2}"/>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4BBBFB50-6F94-2DCA-4DB8-4C138651D2B0}"/>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8839DB45-50A1-A6DE-E2DC-CF31926C901F}"/>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9D565FB2-6C64-C96B-26F9-C857ED61698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776A798A-187B-0678-EE47-894470AB9B23}"/>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06EC9FDD-DA11-C109-7CE7-E412E50420A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55FFF5E9-5436-6EAA-26B7-B10888760787}"/>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A03C610D-9F7F-0FB9-A587-DCBF8FF1BC42}"/>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7A1FC069-B3BC-6287-EC80-084CE2E7549B}"/>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43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731153"/>
            <a:ext cx="10821113" cy="4269747"/>
          </a:xfrm>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36903" y="-21655"/>
                  <a:pt x="836771" y="-44793"/>
                  <a:pt x="1005564" y="0"/>
                </a:cubicBezTo>
                <a:cubicBezTo>
                  <a:pt x="1251278" y="27868"/>
                  <a:pt x="1418816" y="29095"/>
                  <a:pt x="1803632" y="0"/>
                </a:cubicBezTo>
                <a:cubicBezTo>
                  <a:pt x="2191441" y="3383"/>
                  <a:pt x="2141196" y="14207"/>
                  <a:pt x="2394202" y="0"/>
                </a:cubicBezTo>
                <a:cubicBezTo>
                  <a:pt x="2601461" y="-42946"/>
                  <a:pt x="2893133" y="-28126"/>
                  <a:pt x="3296017" y="0"/>
                </a:cubicBezTo>
                <a:cubicBezTo>
                  <a:pt x="3636661" y="-4079"/>
                  <a:pt x="3816852" y="9591"/>
                  <a:pt x="4094084" y="0"/>
                </a:cubicBezTo>
                <a:cubicBezTo>
                  <a:pt x="4270544" y="-89536"/>
                  <a:pt x="4738101" y="36245"/>
                  <a:pt x="5099649" y="0"/>
                </a:cubicBezTo>
                <a:cubicBezTo>
                  <a:pt x="5370841" y="-761"/>
                  <a:pt x="5402490" y="19420"/>
                  <a:pt x="5690219" y="0"/>
                </a:cubicBezTo>
                <a:cubicBezTo>
                  <a:pt x="5855700" y="60548"/>
                  <a:pt x="6233709" y="30767"/>
                  <a:pt x="6592035" y="0"/>
                </a:cubicBezTo>
                <a:cubicBezTo>
                  <a:pt x="6956500" y="-38432"/>
                  <a:pt x="6974216" y="-26956"/>
                  <a:pt x="7286354" y="0"/>
                </a:cubicBezTo>
                <a:cubicBezTo>
                  <a:pt x="7604253" y="45703"/>
                  <a:pt x="7731303" y="-32004"/>
                  <a:pt x="7876924" y="0"/>
                </a:cubicBezTo>
                <a:cubicBezTo>
                  <a:pt x="8006075" y="4941"/>
                  <a:pt x="8337349" y="-5527"/>
                  <a:pt x="8467493" y="0"/>
                </a:cubicBezTo>
                <a:cubicBezTo>
                  <a:pt x="8656832" y="2428"/>
                  <a:pt x="8972382" y="-22823"/>
                  <a:pt x="9161811" y="0"/>
                </a:cubicBezTo>
                <a:cubicBezTo>
                  <a:pt x="9379775" y="-45550"/>
                  <a:pt x="9920434" y="-828"/>
                  <a:pt x="10374874" y="0"/>
                </a:cubicBezTo>
                <a:cubicBezTo>
                  <a:pt x="10569286" y="314429"/>
                  <a:pt x="10582054" y="369241"/>
                  <a:pt x="10821113" y="711639"/>
                </a:cubicBezTo>
                <a:cubicBezTo>
                  <a:pt x="10780999" y="1095236"/>
                  <a:pt x="10851972" y="1664212"/>
                  <a:pt x="10821113" y="1826512"/>
                </a:cubicBezTo>
                <a:cubicBezTo>
                  <a:pt x="10835994" y="2020124"/>
                  <a:pt x="10888089" y="2711142"/>
                  <a:pt x="10821113" y="3012548"/>
                </a:cubicBezTo>
                <a:cubicBezTo>
                  <a:pt x="10775185" y="3391712"/>
                  <a:pt x="10877379" y="3748574"/>
                  <a:pt x="10821113" y="4269747"/>
                </a:cubicBezTo>
                <a:cubicBezTo>
                  <a:pt x="10728918" y="4238133"/>
                  <a:pt x="10568253" y="4254652"/>
                  <a:pt x="10372810" y="4269747"/>
                </a:cubicBezTo>
                <a:cubicBezTo>
                  <a:pt x="10175811" y="4223965"/>
                  <a:pt x="9801905" y="4284103"/>
                  <a:pt x="9383450" y="4269747"/>
                </a:cubicBezTo>
                <a:cubicBezTo>
                  <a:pt x="9038212" y="4252652"/>
                  <a:pt x="8654905" y="4225206"/>
                  <a:pt x="8394092" y="4269747"/>
                </a:cubicBezTo>
                <a:cubicBezTo>
                  <a:pt x="8106832" y="4179252"/>
                  <a:pt x="7792199" y="4231525"/>
                  <a:pt x="7404732" y="4269747"/>
                </a:cubicBezTo>
                <a:cubicBezTo>
                  <a:pt x="6970924" y="4333113"/>
                  <a:pt x="6863593" y="4160928"/>
                  <a:pt x="6631796" y="4269747"/>
                </a:cubicBezTo>
                <a:cubicBezTo>
                  <a:pt x="6381302" y="4361877"/>
                  <a:pt x="5883084" y="4223260"/>
                  <a:pt x="5642436" y="4269747"/>
                </a:cubicBezTo>
                <a:cubicBezTo>
                  <a:pt x="5461368" y="4261686"/>
                  <a:pt x="5122718" y="4250148"/>
                  <a:pt x="4761290" y="4269747"/>
                </a:cubicBezTo>
                <a:cubicBezTo>
                  <a:pt x="4434778" y="4303491"/>
                  <a:pt x="4478276" y="4258830"/>
                  <a:pt x="4312986" y="4269747"/>
                </a:cubicBezTo>
                <a:cubicBezTo>
                  <a:pt x="4163312" y="4284401"/>
                  <a:pt x="3935619" y="4251882"/>
                  <a:pt x="3756471" y="4269747"/>
                </a:cubicBezTo>
                <a:cubicBezTo>
                  <a:pt x="3636559" y="4296693"/>
                  <a:pt x="3182661" y="4302704"/>
                  <a:pt x="2875324" y="4269747"/>
                </a:cubicBezTo>
                <a:cubicBezTo>
                  <a:pt x="2549625" y="4229773"/>
                  <a:pt x="2266735" y="4274779"/>
                  <a:pt x="2102387" y="4269747"/>
                </a:cubicBezTo>
                <a:cubicBezTo>
                  <a:pt x="1942658" y="4234454"/>
                  <a:pt x="1596264" y="4216754"/>
                  <a:pt x="1329450" y="4269747"/>
                </a:cubicBezTo>
                <a:cubicBezTo>
                  <a:pt x="1144400" y="4273034"/>
                  <a:pt x="320774" y="4156887"/>
                  <a:pt x="0" y="4269747"/>
                </a:cubicBezTo>
                <a:cubicBezTo>
                  <a:pt x="-39722" y="3879172"/>
                  <a:pt x="-130032" y="3630891"/>
                  <a:pt x="0" y="3159613"/>
                </a:cubicBezTo>
                <a:cubicBezTo>
                  <a:pt x="-52119" y="2663437"/>
                  <a:pt x="-59691" y="2390630"/>
                  <a:pt x="0" y="2092176"/>
                </a:cubicBezTo>
                <a:cubicBezTo>
                  <a:pt x="53572" y="1750341"/>
                  <a:pt x="-10774" y="1257922"/>
                  <a:pt x="0" y="1024740"/>
                </a:cubicBezTo>
                <a:cubicBezTo>
                  <a:pt x="-42158" y="719693"/>
                  <a:pt x="12527" y="468938"/>
                  <a:pt x="0" y="0"/>
                </a:cubicBezTo>
                <a:close/>
              </a:path>
            </a:pathLst>
          </a:custGeom>
          <a:noFill/>
          <a:ln w="28575">
            <a:solidFill>
              <a:srgbClr val="00B0F0"/>
            </a:solidFill>
            <a:extLst>
              <a:ext uri="{C807C97D-BFC1-408E-A445-0C87EB9F89A2}">
                <ask:lineSketchStyleProps xmlns:ask="http://schemas.microsoft.com/office/drawing/2018/sketchyshapes" sd="983511445">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28554" y="-11040"/>
                          <a:pt x="791817" y="-29652"/>
                          <a:pt x="1005564" y="0"/>
                        </a:cubicBezTo>
                        <a:cubicBezTo>
                          <a:pt x="1267527" y="16143"/>
                          <a:pt x="1414410" y="-5754"/>
                          <a:pt x="1803632" y="0"/>
                        </a:cubicBezTo>
                        <a:cubicBezTo>
                          <a:pt x="2193061" y="12050"/>
                          <a:pt x="2145859" y="12497"/>
                          <a:pt x="2394202" y="0"/>
                        </a:cubicBezTo>
                        <a:cubicBezTo>
                          <a:pt x="2613176" y="-31389"/>
                          <a:pt x="2939303" y="-34128"/>
                          <a:pt x="3296017" y="0"/>
                        </a:cubicBezTo>
                        <a:cubicBezTo>
                          <a:pt x="3630130" y="8835"/>
                          <a:pt x="3862602" y="18442"/>
                          <a:pt x="4094084" y="0"/>
                        </a:cubicBezTo>
                        <a:cubicBezTo>
                          <a:pt x="4274518" y="-66423"/>
                          <a:pt x="4793806" y="16218"/>
                          <a:pt x="5099649" y="0"/>
                        </a:cubicBezTo>
                        <a:cubicBezTo>
                          <a:pt x="5363806" y="-1619"/>
                          <a:pt x="5402702" y="22204"/>
                          <a:pt x="5690219" y="0"/>
                        </a:cubicBezTo>
                        <a:cubicBezTo>
                          <a:pt x="5822258" y="72798"/>
                          <a:pt x="6171169" y="70007"/>
                          <a:pt x="6592035" y="0"/>
                        </a:cubicBezTo>
                        <a:cubicBezTo>
                          <a:pt x="6955846" y="-41453"/>
                          <a:pt x="6974079" y="-23792"/>
                          <a:pt x="7286354" y="0"/>
                        </a:cubicBezTo>
                        <a:cubicBezTo>
                          <a:pt x="7582482" y="28096"/>
                          <a:pt x="7754380" y="-21450"/>
                          <a:pt x="7876924" y="0"/>
                        </a:cubicBezTo>
                        <a:cubicBezTo>
                          <a:pt x="7971915" y="-7773"/>
                          <a:pt x="8307633" y="8465"/>
                          <a:pt x="8467493" y="0"/>
                        </a:cubicBezTo>
                        <a:cubicBezTo>
                          <a:pt x="8653457" y="42905"/>
                          <a:pt x="8936442" y="-36327"/>
                          <a:pt x="9161811" y="0"/>
                        </a:cubicBezTo>
                        <a:cubicBezTo>
                          <a:pt x="9388862" y="9985"/>
                          <a:pt x="9882967" y="1031"/>
                          <a:pt x="10374874" y="0"/>
                        </a:cubicBezTo>
                        <a:cubicBezTo>
                          <a:pt x="10570128" y="316875"/>
                          <a:pt x="10590354" y="383699"/>
                          <a:pt x="10821113" y="711639"/>
                        </a:cubicBezTo>
                        <a:cubicBezTo>
                          <a:pt x="10799990" y="1106767"/>
                          <a:pt x="10818026" y="1628543"/>
                          <a:pt x="10821113" y="1826512"/>
                        </a:cubicBezTo>
                        <a:cubicBezTo>
                          <a:pt x="10853387" y="2050172"/>
                          <a:pt x="10819929" y="2694494"/>
                          <a:pt x="10821113" y="3012548"/>
                        </a:cubicBezTo>
                        <a:cubicBezTo>
                          <a:pt x="10770113" y="3307393"/>
                          <a:pt x="10869235" y="3786940"/>
                          <a:pt x="10821113" y="4269747"/>
                        </a:cubicBezTo>
                        <a:cubicBezTo>
                          <a:pt x="10713765" y="4243869"/>
                          <a:pt x="10535029" y="4269266"/>
                          <a:pt x="10372810" y="4269747"/>
                        </a:cubicBezTo>
                        <a:cubicBezTo>
                          <a:pt x="10141730" y="4283872"/>
                          <a:pt x="9768267" y="4254390"/>
                          <a:pt x="9383450" y="4269747"/>
                        </a:cubicBezTo>
                        <a:cubicBezTo>
                          <a:pt x="9020480" y="4253975"/>
                          <a:pt x="8709843" y="4250782"/>
                          <a:pt x="8394092" y="4269747"/>
                        </a:cubicBezTo>
                        <a:cubicBezTo>
                          <a:pt x="8107104" y="4226133"/>
                          <a:pt x="7832374" y="4176814"/>
                          <a:pt x="7404732" y="4269747"/>
                        </a:cubicBezTo>
                        <a:cubicBezTo>
                          <a:pt x="7005529" y="4352788"/>
                          <a:pt x="6878765" y="4201851"/>
                          <a:pt x="6631796" y="4269747"/>
                        </a:cubicBezTo>
                        <a:cubicBezTo>
                          <a:pt x="6381395" y="4351185"/>
                          <a:pt x="5875183" y="4219988"/>
                          <a:pt x="5642436" y="4269747"/>
                        </a:cubicBezTo>
                        <a:cubicBezTo>
                          <a:pt x="5466989" y="4250121"/>
                          <a:pt x="5118634" y="4286013"/>
                          <a:pt x="4761290" y="4269747"/>
                        </a:cubicBezTo>
                        <a:cubicBezTo>
                          <a:pt x="4436023" y="4321462"/>
                          <a:pt x="4486882" y="4256929"/>
                          <a:pt x="4312986" y="4269747"/>
                        </a:cubicBezTo>
                        <a:cubicBezTo>
                          <a:pt x="4136794" y="4299859"/>
                          <a:pt x="3931762" y="4228532"/>
                          <a:pt x="3756471" y="4269747"/>
                        </a:cubicBezTo>
                        <a:cubicBezTo>
                          <a:pt x="3590158" y="4279336"/>
                          <a:pt x="3167676" y="4310264"/>
                          <a:pt x="2875324" y="4269747"/>
                        </a:cubicBezTo>
                        <a:cubicBezTo>
                          <a:pt x="2535668" y="4211232"/>
                          <a:pt x="2240252" y="4282959"/>
                          <a:pt x="2102387" y="4269747"/>
                        </a:cubicBezTo>
                        <a:cubicBezTo>
                          <a:pt x="1945764" y="4239384"/>
                          <a:pt x="1576658" y="4211473"/>
                          <a:pt x="1329450" y="4269747"/>
                        </a:cubicBezTo>
                        <a:cubicBezTo>
                          <a:pt x="1091750" y="4313309"/>
                          <a:pt x="339942" y="4172146"/>
                          <a:pt x="0" y="4269747"/>
                        </a:cubicBezTo>
                        <a:cubicBezTo>
                          <a:pt x="-70826" y="3900168"/>
                          <a:pt x="-74073" y="3655433"/>
                          <a:pt x="0" y="3159613"/>
                        </a:cubicBezTo>
                        <a:cubicBezTo>
                          <a:pt x="7628" y="2677770"/>
                          <a:pt x="-59393" y="2404432"/>
                          <a:pt x="0" y="2092176"/>
                        </a:cubicBezTo>
                        <a:cubicBezTo>
                          <a:pt x="8808" y="1768044"/>
                          <a:pt x="7825" y="1276729"/>
                          <a:pt x="0" y="1024740"/>
                        </a:cubicBezTo>
                        <a:cubicBezTo>
                          <a:pt x="-23269" y="740656"/>
                          <a:pt x="13354" y="461441"/>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893;p23">
            <a:extLst>
              <a:ext uri="{FF2B5EF4-FFF2-40B4-BE49-F238E27FC236}">
                <a16:creationId xmlns:a16="http://schemas.microsoft.com/office/drawing/2014/main" id="{4234E55F-7CB4-E276-E441-620C61D70D56}"/>
              </a:ext>
            </a:extLst>
          </p:cNvPr>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9Slide07 IcielCadena" panose="02000503000000020004" pitchFamily="2" charset="0"/>
              </a:rPr>
              <a:t>GIẢI</a:t>
            </a:r>
            <a:endParaRPr sz="2800" dirty="0">
              <a:solidFill>
                <a:schemeClr val="bg1"/>
              </a:solidFill>
              <a:latin typeface="#9Slide07 IcielCadena" panose="02000503000000020004" pitchFamily="2" charset="0"/>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Fira Sans Condensed Medium" panose="020B0603050000020004" pitchFamily="34" charset="0"/>
                </a:rPr>
                <a:t>1. </a:t>
              </a:r>
              <a:r>
                <a:rPr lang="en-US" sz="2000" dirty="0" err="1">
                  <a:solidFill>
                    <a:schemeClr val="bg1"/>
                  </a:solidFill>
                  <a:latin typeface="Fira Sans Condensed Medium" panose="020B0603050000020004" pitchFamily="34" charset="0"/>
                </a:rPr>
                <a:t>Tán</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sắc</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ánh</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sáng</a:t>
              </a:r>
              <a:r>
                <a:rPr lang="en-US" sz="2000" dirty="0">
                  <a:solidFill>
                    <a:schemeClr val="bg1"/>
                  </a:solidFill>
                  <a:latin typeface="Fira Sans Condensed Medium" panose="020B0603050000020004" pitchFamily="34" charset="0"/>
                </a:rPr>
                <a:t> qua </a:t>
              </a:r>
              <a:r>
                <a:rPr lang="en-US" sz="2000" dirty="0" err="1">
                  <a:solidFill>
                    <a:schemeClr val="bg1"/>
                  </a:solidFill>
                  <a:latin typeface="Fira Sans Condensed Medium" panose="020B0603050000020004" pitchFamily="34" charset="0"/>
                </a:rPr>
                <a:t>lăng</a:t>
              </a:r>
              <a:r>
                <a:rPr lang="en-US" sz="2000" dirty="0">
                  <a:solidFill>
                    <a:schemeClr val="bg1"/>
                  </a:solidFill>
                  <a:latin typeface="Fira Sans Condensed Medium" panose="020B0603050000020004" pitchFamily="34" charset="0"/>
                </a:rPr>
                <a:t> </a:t>
              </a:r>
              <a:r>
                <a:rPr lang="en-US" sz="2000" dirty="0" err="1">
                  <a:solidFill>
                    <a:schemeClr val="bg1"/>
                  </a:solidFill>
                  <a:latin typeface="Fira Sans Condensed Medium" panose="020B0603050000020004" pitchFamily="34" charset="0"/>
                </a:rPr>
                <a:t>kính</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a:extLst>
              <a:ext uri="{FF2B5EF4-FFF2-40B4-BE49-F238E27FC236}">
                <a16:creationId xmlns:a16="http://schemas.microsoft.com/office/drawing/2014/main" id="{6323573F-865A-924E-D242-45813C308CC1}"/>
              </a:ext>
            </a:extLst>
          </p:cNvPr>
          <p:cNvSpPr txBox="1"/>
          <p:nvPr/>
        </p:nvSpPr>
        <p:spPr>
          <a:xfrm>
            <a:off x="1256870" y="2694472"/>
            <a:ext cx="9621584" cy="93794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Hai quang phổ </a:t>
            </a:r>
            <a:r>
              <a:rPr lang="en-US" sz="2400" dirty="0" err="1"/>
              <a:t>của</a:t>
            </a:r>
            <a:r>
              <a:rPr lang="en-US" sz="2400" dirty="0"/>
              <a:t> </a:t>
            </a:r>
            <a:r>
              <a:rPr lang="en-US" sz="2400" dirty="0" err="1"/>
              <a:t>Mặt</a:t>
            </a:r>
            <a:r>
              <a:rPr lang="en-US" sz="2400" dirty="0"/>
              <a:t> </a:t>
            </a:r>
            <a:r>
              <a:rPr lang="en-US" sz="2400" dirty="0" err="1"/>
              <a:t>Trời</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trắng</a:t>
            </a:r>
            <a:r>
              <a:rPr lang="en-US" sz="2400" dirty="0"/>
              <a:t> </a:t>
            </a:r>
            <a:r>
              <a:rPr lang="vi-VN" sz="2400" dirty="0"/>
              <a:t>đều có dải ánh sáng đơn sắc màu cầu vồng</a:t>
            </a:r>
            <a:endParaRPr lang="en-US" sz="2400" dirty="0"/>
          </a:p>
        </p:txBody>
      </p:sp>
      <p:sp>
        <p:nvSpPr>
          <p:cNvPr id="6" name="Google Shape;1924;p44">
            <a:extLst>
              <a:ext uri="{FF2B5EF4-FFF2-40B4-BE49-F238E27FC236}">
                <a16:creationId xmlns:a16="http://schemas.microsoft.com/office/drawing/2014/main" id="{9226855D-964E-7A82-E740-0C36443C99E5}"/>
              </a:ext>
            </a:extLst>
          </p:cNvPr>
          <p:cNvSpPr txBox="1">
            <a:spLocks/>
          </p:cNvSpPr>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a)</a:t>
            </a:r>
          </a:p>
        </p:txBody>
      </p:sp>
      <p:sp>
        <p:nvSpPr>
          <p:cNvPr id="11" name="TextBox 10">
            <a:extLst>
              <a:ext uri="{FF2B5EF4-FFF2-40B4-BE49-F238E27FC236}">
                <a16:creationId xmlns:a16="http://schemas.microsoft.com/office/drawing/2014/main" id="{AB2DC6A8-84F8-C9FC-291D-C63123304A81}"/>
              </a:ext>
            </a:extLst>
          </p:cNvPr>
          <p:cNvSpPr txBox="1"/>
          <p:nvPr/>
        </p:nvSpPr>
        <p:spPr>
          <a:xfrm>
            <a:off x="3912984" y="4215603"/>
            <a:ext cx="7419044" cy="138114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Vì khi chiếu ánh sáng mặt trời qua lăng kính, ánh sáng mặt trời bị phân tích thành một dải mày đơn sắc như cầu vồng</a:t>
            </a:r>
            <a:endParaRPr lang="en-US" sz="2400" dirty="0"/>
          </a:p>
        </p:txBody>
      </p:sp>
      <p:sp>
        <p:nvSpPr>
          <p:cNvPr id="12" name="Google Shape;1924;p44">
            <a:extLst>
              <a:ext uri="{FF2B5EF4-FFF2-40B4-BE49-F238E27FC236}">
                <a16:creationId xmlns:a16="http://schemas.microsoft.com/office/drawing/2014/main" id="{0888E754-50D5-8724-12B6-3F35172ED50B}"/>
              </a:ext>
            </a:extLst>
          </p:cNvPr>
          <p:cNvSpPr txBox="1">
            <a:spLocks/>
          </p:cNvSpPr>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b)</a:t>
            </a:r>
          </a:p>
        </p:txBody>
      </p:sp>
    </p:spTree>
    <p:extLst>
      <p:ext uri="{BB962C8B-B14F-4D97-AF65-F5344CB8AC3E}">
        <p14:creationId xmlns:p14="http://schemas.microsoft.com/office/powerpoint/2010/main" val="33505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a:extLst>
              <a:ext uri="{FF2B5EF4-FFF2-40B4-BE49-F238E27FC236}">
                <a16:creationId xmlns:a16="http://schemas.microsoft.com/office/drawing/2014/main" id="{8F55F11B-D076-F19D-3406-20FBF71217B3}"/>
              </a:ext>
            </a:extLst>
          </p:cNvPr>
          <p:cNvSpPr txBox="1">
            <a:spLocks/>
          </p:cNvSpPr>
          <p:nvPr/>
        </p:nvSpPr>
        <p:spPr>
          <a:xfrm>
            <a:off x="6403688" y="2939797"/>
            <a:ext cx="5635912"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a:solidFill>
                  <a:schemeClr val="bg1"/>
                </a:solidFill>
                <a:latin typeface="Fira Sans Black" panose="020B0A03050000020004" pitchFamily="34" charset="0"/>
              </a:rPr>
              <a:t>II. </a:t>
            </a:r>
            <a:r>
              <a:rPr lang="en" sz="6000" dirty="0">
                <a:solidFill>
                  <a:schemeClr val="bg1"/>
                </a:solidFill>
                <a:latin typeface="Fira Sans Black" panose="020B0A03050000020004" pitchFamily="34" charset="0"/>
              </a:rPr>
              <a:t>ĐƯỜNG ĐI CỦA TIA SÁNG QUA LĂNG KÍNH</a:t>
            </a:r>
            <a:endParaRPr kumimoji="0" lang="en" sz="6000" b="0" i="0" u="none" strike="noStrike" kern="1200" cap="none" spc="0" normalizeH="0" baseline="0" noProof="0" dirty="0">
              <a:ln>
                <a:noFill/>
              </a:ln>
              <a:solidFill>
                <a:schemeClr val="bg1"/>
              </a:solidFill>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3A3CD618-5959-E3DA-E06D-88FE08C61FF8}"/>
              </a:ext>
            </a:extLst>
          </p:cNvPr>
          <p:cNvGrpSpPr/>
          <p:nvPr/>
        </p:nvGrpSpPr>
        <p:grpSpPr>
          <a:xfrm>
            <a:off x="8383646" y="1073209"/>
            <a:ext cx="1675995" cy="1675995"/>
            <a:chOff x="4619606" y="1709577"/>
            <a:chExt cx="1675995" cy="1675995"/>
          </a:xfrm>
        </p:grpSpPr>
        <p:sp>
          <p:nvSpPr>
            <p:cNvPr id="5" name="Oval 4">
              <a:extLst>
                <a:ext uri="{FF2B5EF4-FFF2-40B4-BE49-F238E27FC236}">
                  <a16:creationId xmlns:a16="http://schemas.microsoft.com/office/drawing/2014/main" id="{84215BAF-37D2-B0DF-2AA9-6BF9E25F15CC}"/>
                </a:ext>
              </a:extLst>
            </p:cNvPr>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rism">
              <a:extLst>
                <a:ext uri="{FF2B5EF4-FFF2-40B4-BE49-F238E27FC236}">
                  <a16:creationId xmlns:a16="http://schemas.microsoft.com/office/drawing/2014/main" id="{5D667452-A55C-114D-C19B-157090EB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6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3A1E4-B331-B5D4-4CAD-53C8FB4C9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2FE812-35DA-68F6-1F42-AC3285FAD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DF873B9-1D73-4E10-70E2-0B85A9A01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D8C573C0-6180-C0BA-6750-9204B01BC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14D45EB-4D82-E82E-467D-CCE0A7947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23254F-D255-5C6E-0B95-5A52F2DE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grpSp>
        <p:nvGrpSpPr>
          <p:cNvPr id="20" name="Group 19">
            <a:extLst>
              <a:ext uri="{FF2B5EF4-FFF2-40B4-BE49-F238E27FC236}">
                <a16:creationId xmlns:a16="http://schemas.microsoft.com/office/drawing/2014/main" id="{2E7ABD64-925F-2FD8-E69D-28D394BC1EDB}"/>
              </a:ext>
            </a:extLst>
          </p:cNvPr>
          <p:cNvGrpSpPr/>
          <p:nvPr/>
        </p:nvGrpSpPr>
        <p:grpSpPr>
          <a:xfrm>
            <a:off x="311484" y="114967"/>
            <a:ext cx="5474401" cy="551887"/>
            <a:chOff x="115470" y="245832"/>
            <a:chExt cx="5474401" cy="551887"/>
          </a:xfrm>
        </p:grpSpPr>
        <p:sp>
          <p:nvSpPr>
            <p:cNvPr id="5" name="Rectangle: Rounded Corners 4">
              <a:extLst>
                <a:ext uri="{FF2B5EF4-FFF2-40B4-BE49-F238E27FC236}">
                  <a16:creationId xmlns:a16="http://schemas.microsoft.com/office/drawing/2014/main" id="{5E55F5D1-A048-DD23-420E-4CF55A75E4A9}"/>
                </a:ext>
              </a:extLst>
            </p:cNvPr>
            <p:cNvSpPr/>
            <p:nvPr/>
          </p:nvSpPr>
          <p:spPr>
            <a:xfrm>
              <a:off x="247650"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6937F9-DF3E-88DE-251E-24DD7C25F9F1}"/>
                </a:ext>
              </a:extLst>
            </p:cNvPr>
            <p:cNvSpPr txBox="1"/>
            <p:nvPr/>
          </p:nvSpPr>
          <p:spPr>
            <a:xfrm>
              <a:off x="593754" y="307378"/>
              <a:ext cx="497342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400" dirty="0">
                  <a:solidFill>
                    <a:schemeClr val="bg1"/>
                  </a:solidFill>
                  <a:latin typeface="Fira Sans Condensed Medium" panose="020B0603050000020004" pitchFamily="34" charset="0"/>
                </a:rPr>
                <a:t>2. Đường đi của tia sáng qua lăng 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EB78A590-C9B0-5EDD-40C7-B2A829F01E97}"/>
                </a:ext>
              </a:extLst>
            </p:cNvPr>
            <p:cNvGrpSpPr/>
            <p:nvPr/>
          </p:nvGrpSpPr>
          <p:grpSpPr>
            <a:xfrm>
              <a:off x="115470" y="247272"/>
              <a:ext cx="550447" cy="550447"/>
              <a:chOff x="4619606" y="1709577"/>
              <a:chExt cx="1675995" cy="1675995"/>
            </a:xfrm>
          </p:grpSpPr>
          <p:sp>
            <p:nvSpPr>
              <p:cNvPr id="14" name="Oval 13">
                <a:extLst>
                  <a:ext uri="{FF2B5EF4-FFF2-40B4-BE49-F238E27FC236}">
                    <a16:creationId xmlns:a16="http://schemas.microsoft.com/office/drawing/2014/main" id="{23B23BDC-1753-C554-D0F1-9724D599684D}"/>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Prism">
                <a:extLst>
                  <a:ext uri="{FF2B5EF4-FFF2-40B4-BE49-F238E27FC236}">
                    <a16:creationId xmlns:a16="http://schemas.microsoft.com/office/drawing/2014/main" id="{9C5E4147-DFF7-C2E5-A807-F56A248B9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 name="Google Shape;1924;p44">
            <a:extLst>
              <a:ext uri="{FF2B5EF4-FFF2-40B4-BE49-F238E27FC236}">
                <a16:creationId xmlns:a16="http://schemas.microsoft.com/office/drawing/2014/main" id="{1BB2797C-D21F-621B-F801-BF5BE16567B8}"/>
              </a:ext>
            </a:extLst>
          </p:cNvPr>
          <p:cNvSpPr txBox="1">
            <a:spLocks/>
          </p:cNvSpPr>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spTree>
    <p:extLst>
      <p:ext uri="{BB962C8B-B14F-4D97-AF65-F5344CB8AC3E}">
        <p14:creationId xmlns:p14="http://schemas.microsoft.com/office/powerpoint/2010/main" val="22620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Google Shape;1589;p20">
            <a:extLst>
              <a:ext uri="{FF2B5EF4-FFF2-40B4-BE49-F238E27FC236}">
                <a16:creationId xmlns:a16="http://schemas.microsoft.com/office/drawing/2014/main" id="{8753913C-4509-5837-B19E-1FB3A643FACF}"/>
              </a:ext>
            </a:extLst>
          </p:cNvPr>
          <p:cNvSpPr txBox="1"/>
          <p:nvPr/>
        </p:nvSpPr>
        <p:spPr>
          <a:xfrm>
            <a:off x="8213135" y="793618"/>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1"/>
                </a:solidFill>
                <a:latin typeface="Fira Sans Medium"/>
                <a:ea typeface="Fira Sans Medium"/>
                <a:cs typeface="Fira Sans Medium"/>
                <a:sym typeface="Fira Sans Medium"/>
              </a:rPr>
              <a:t>Neptune</a:t>
            </a:r>
            <a:endParaRPr dirty="0">
              <a:solidFill>
                <a:schemeClr val="bg1"/>
              </a:solidFill>
              <a:latin typeface="Fira Sans Medium"/>
              <a:ea typeface="Fira Sans Medium"/>
              <a:cs typeface="Fira Sans Medium"/>
              <a:sym typeface="Fira Sans Medium"/>
            </a:endParaRPr>
          </a:p>
        </p:txBody>
      </p:sp>
      <p:sp>
        <p:nvSpPr>
          <p:cNvPr id="50" name="Google Shape;1591;p20">
            <a:extLst>
              <a:ext uri="{FF2B5EF4-FFF2-40B4-BE49-F238E27FC236}">
                <a16:creationId xmlns:a16="http://schemas.microsoft.com/office/drawing/2014/main" id="{64558A57-1B26-E0A2-EF2B-EF3D4BCC5493}"/>
              </a:ext>
            </a:extLst>
          </p:cNvPr>
          <p:cNvSpPr txBox="1"/>
          <p:nvPr/>
        </p:nvSpPr>
        <p:spPr>
          <a:xfrm>
            <a:off x="9201691" y="427881"/>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1"/>
                </a:solidFill>
                <a:latin typeface="Fira Sans Medium"/>
                <a:ea typeface="Fira Sans Medium"/>
                <a:cs typeface="Fira Sans Medium"/>
                <a:sym typeface="Fira Sans Medium"/>
              </a:rPr>
              <a:t>Mars</a:t>
            </a:r>
            <a:endParaRPr dirty="0">
              <a:solidFill>
                <a:schemeClr val="bg1"/>
              </a:solidFill>
              <a:latin typeface="Fira Sans Medium"/>
              <a:ea typeface="Fira Sans Medium"/>
              <a:cs typeface="Fira Sans Medium"/>
              <a:sym typeface="Fira Sans Medium"/>
            </a:endParaRPr>
          </a:p>
        </p:txBody>
      </p:sp>
      <p:sp>
        <p:nvSpPr>
          <p:cNvPr id="52" name="Google Shape;1593;p20">
            <a:extLst>
              <a:ext uri="{FF2B5EF4-FFF2-40B4-BE49-F238E27FC236}">
                <a16:creationId xmlns:a16="http://schemas.microsoft.com/office/drawing/2014/main" id="{4004A708-3614-8BC7-4CB0-3AA41D7A645C}"/>
              </a:ext>
            </a:extLst>
          </p:cNvPr>
          <p:cNvSpPr txBox="1"/>
          <p:nvPr/>
        </p:nvSpPr>
        <p:spPr>
          <a:xfrm>
            <a:off x="5597100" y="972770"/>
            <a:ext cx="9978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1"/>
                </a:solidFill>
                <a:latin typeface="Fira Sans Medium"/>
                <a:ea typeface="Fira Sans Medium"/>
                <a:cs typeface="Fira Sans Medium"/>
                <a:sym typeface="Fira Sans Medium"/>
              </a:rPr>
              <a:t>Saturn</a:t>
            </a:r>
            <a:endParaRPr dirty="0">
              <a:solidFill>
                <a:schemeClr val="bg1"/>
              </a:solidFill>
              <a:latin typeface="Fira Sans Medium"/>
              <a:ea typeface="Fira Sans Medium"/>
              <a:cs typeface="Fira Sans Medium"/>
              <a:sym typeface="Fira Sans Medium"/>
            </a:endParaRPr>
          </a:p>
        </p:txBody>
      </p:sp>
      <p:grpSp>
        <p:nvGrpSpPr>
          <p:cNvPr id="3" name="Group 2">
            <a:extLst>
              <a:ext uri="{FF2B5EF4-FFF2-40B4-BE49-F238E27FC236}">
                <a16:creationId xmlns:a16="http://schemas.microsoft.com/office/drawing/2014/main" id="{5EFC0184-64AF-AE4B-7FF2-2C82235274BA}"/>
              </a:ext>
            </a:extLst>
          </p:cNvPr>
          <p:cNvGrpSpPr/>
          <p:nvPr/>
        </p:nvGrpSpPr>
        <p:grpSpPr>
          <a:xfrm>
            <a:off x="163901" y="977830"/>
            <a:ext cx="11688793" cy="5659821"/>
            <a:chOff x="1366437" y="1327969"/>
            <a:chExt cx="9962739" cy="4824047"/>
          </a:xfrm>
        </p:grpSpPr>
        <p:grpSp>
          <p:nvGrpSpPr>
            <p:cNvPr id="24" name="Google Shape;1565;p20">
              <a:extLst>
                <a:ext uri="{FF2B5EF4-FFF2-40B4-BE49-F238E27FC236}">
                  <a16:creationId xmlns:a16="http://schemas.microsoft.com/office/drawing/2014/main" id="{41907A87-1EFC-7039-4F17-49D910C88E7D}"/>
                </a:ext>
              </a:extLst>
            </p:cNvPr>
            <p:cNvGrpSpPr/>
            <p:nvPr/>
          </p:nvGrpSpPr>
          <p:grpSpPr>
            <a:xfrm>
              <a:off x="1366437" y="1327969"/>
              <a:ext cx="9962739" cy="4824047"/>
              <a:chOff x="1022658" y="1114425"/>
              <a:chExt cx="8006552" cy="3622178"/>
            </a:xfrm>
          </p:grpSpPr>
          <p:sp>
            <p:nvSpPr>
              <p:cNvPr id="25" name="Google Shape;1566;p20">
                <a:extLst>
                  <a:ext uri="{FF2B5EF4-FFF2-40B4-BE49-F238E27FC236}">
                    <a16:creationId xmlns:a16="http://schemas.microsoft.com/office/drawing/2014/main" id="{218AD8EB-DFB6-444B-5090-85023C6CA723}"/>
                  </a:ext>
                </a:extLst>
              </p:cNvPr>
              <p:cNvSpPr/>
              <p:nvPr/>
            </p:nvSpPr>
            <p:spPr>
              <a:xfrm>
                <a:off x="1022658" y="4654656"/>
                <a:ext cx="8006552" cy="81947"/>
              </a:xfrm>
              <a:custGeom>
                <a:avLst/>
                <a:gdLst/>
                <a:ahLst/>
                <a:cxnLst/>
                <a:rect l="l" t="t" r="r" b="b"/>
                <a:pathLst>
                  <a:path w="235270" h="2408" extrusionOk="0">
                    <a:moveTo>
                      <a:pt x="1204" y="0"/>
                    </a:moveTo>
                    <a:cubicBezTo>
                      <a:pt x="539" y="0"/>
                      <a:pt x="0" y="539"/>
                      <a:pt x="0" y="1204"/>
                    </a:cubicBezTo>
                    <a:cubicBezTo>
                      <a:pt x="0" y="1869"/>
                      <a:pt x="539" y="2407"/>
                      <a:pt x="1204" y="2407"/>
                    </a:cubicBezTo>
                    <a:lnTo>
                      <a:pt x="234066" y="2407"/>
                    </a:lnTo>
                    <a:cubicBezTo>
                      <a:pt x="234731" y="2407"/>
                      <a:pt x="235238" y="1869"/>
                      <a:pt x="235270" y="1204"/>
                    </a:cubicBezTo>
                    <a:cubicBezTo>
                      <a:pt x="235270" y="539"/>
                      <a:pt x="234731" y="0"/>
                      <a:pt x="234066" y="0"/>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6" name="Google Shape;1567;p20">
                <a:extLst>
                  <a:ext uri="{FF2B5EF4-FFF2-40B4-BE49-F238E27FC236}">
                    <a16:creationId xmlns:a16="http://schemas.microsoft.com/office/drawing/2014/main" id="{0C1E0BC0-08E6-209E-3F1D-11A591EFB809}"/>
                  </a:ext>
                </a:extLst>
              </p:cNvPr>
              <p:cNvSpPr/>
              <p:nvPr/>
            </p:nvSpPr>
            <p:spPr>
              <a:xfrm>
                <a:off x="2566779" y="1609129"/>
                <a:ext cx="6462431" cy="569536"/>
              </a:xfrm>
              <a:custGeom>
                <a:avLst/>
                <a:gdLst/>
                <a:ahLst/>
                <a:cxnLst/>
                <a:rect l="l" t="t" r="r" b="b"/>
                <a:pathLst>
                  <a:path w="183491" h="18876" extrusionOk="0">
                    <a:moveTo>
                      <a:pt x="13016" y="1"/>
                    </a:moveTo>
                    <a:lnTo>
                      <a:pt x="0" y="18875"/>
                    </a:lnTo>
                    <a:lnTo>
                      <a:pt x="179881" y="18875"/>
                    </a:lnTo>
                    <a:cubicBezTo>
                      <a:pt x="181876" y="18875"/>
                      <a:pt x="183491" y="17292"/>
                      <a:pt x="183491" y="15297"/>
                    </a:cubicBezTo>
                    <a:lnTo>
                      <a:pt x="183491" y="3611"/>
                    </a:lnTo>
                    <a:cubicBezTo>
                      <a:pt x="183491" y="1616"/>
                      <a:pt x="181876" y="1"/>
                      <a:pt x="1798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7" name="Google Shape;1568;p20">
                <a:extLst>
                  <a:ext uri="{FF2B5EF4-FFF2-40B4-BE49-F238E27FC236}">
                    <a16:creationId xmlns:a16="http://schemas.microsoft.com/office/drawing/2014/main" id="{68B22919-D2C1-15FB-B59B-B6D2671AD17D}"/>
                  </a:ext>
                </a:extLst>
              </p:cNvPr>
              <p:cNvSpPr/>
              <p:nvPr/>
            </p:nvSpPr>
            <p:spPr>
              <a:xfrm>
                <a:off x="2142527" y="2238823"/>
                <a:ext cx="6886683" cy="569536"/>
              </a:xfrm>
              <a:custGeom>
                <a:avLst/>
                <a:gdLst/>
                <a:ahLst/>
                <a:cxnLst/>
                <a:rect l="l" t="t" r="r" b="b"/>
                <a:pathLst>
                  <a:path w="197552" h="18876" extrusionOk="0">
                    <a:moveTo>
                      <a:pt x="13016" y="1"/>
                    </a:moveTo>
                    <a:lnTo>
                      <a:pt x="0" y="18875"/>
                    </a:lnTo>
                    <a:lnTo>
                      <a:pt x="193942" y="18875"/>
                    </a:lnTo>
                    <a:cubicBezTo>
                      <a:pt x="195937" y="18875"/>
                      <a:pt x="197552" y="17260"/>
                      <a:pt x="197552" y="15297"/>
                    </a:cubicBezTo>
                    <a:lnTo>
                      <a:pt x="197552" y="3579"/>
                    </a:lnTo>
                    <a:cubicBezTo>
                      <a:pt x="197552" y="1616"/>
                      <a:pt x="195937" y="1"/>
                      <a:pt x="193942" y="1"/>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8" name="Google Shape;1569;p20">
                <a:extLst>
                  <a:ext uri="{FF2B5EF4-FFF2-40B4-BE49-F238E27FC236}">
                    <a16:creationId xmlns:a16="http://schemas.microsoft.com/office/drawing/2014/main" id="{81B1C6DF-BE7D-5ACA-B545-A24DB9C0C850}"/>
                  </a:ext>
                </a:extLst>
              </p:cNvPr>
              <p:cNvSpPr/>
              <p:nvPr/>
            </p:nvSpPr>
            <p:spPr>
              <a:xfrm>
                <a:off x="1698213" y="2867552"/>
                <a:ext cx="7330997" cy="571437"/>
              </a:xfrm>
              <a:custGeom>
                <a:avLst/>
                <a:gdLst/>
                <a:ahLst/>
                <a:cxnLst/>
                <a:rect l="l" t="t" r="r" b="b"/>
                <a:pathLst>
                  <a:path w="212278" h="18939" extrusionOk="0">
                    <a:moveTo>
                      <a:pt x="13048" y="1"/>
                    </a:moveTo>
                    <a:lnTo>
                      <a:pt x="0" y="18875"/>
                    </a:lnTo>
                    <a:lnTo>
                      <a:pt x="208668" y="18939"/>
                    </a:lnTo>
                    <a:cubicBezTo>
                      <a:pt x="210663" y="18939"/>
                      <a:pt x="212278" y="17324"/>
                      <a:pt x="212278" y="15360"/>
                    </a:cubicBezTo>
                    <a:cubicBezTo>
                      <a:pt x="212278" y="11496"/>
                      <a:pt x="212278" y="6809"/>
                      <a:pt x="212278" y="3643"/>
                    </a:cubicBezTo>
                    <a:cubicBezTo>
                      <a:pt x="212278" y="1679"/>
                      <a:pt x="210663" y="64"/>
                      <a:pt x="208668" y="64"/>
                    </a:cubicBezTo>
                    <a:lnTo>
                      <a:pt x="13048" y="1"/>
                    </a:lnTo>
                    <a:close/>
                  </a:path>
                </a:pathLst>
              </a:custGeom>
              <a:solidFill>
                <a:srgbClr val="D99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9" name="Google Shape;1570;p20">
                <a:extLst>
                  <a:ext uri="{FF2B5EF4-FFF2-40B4-BE49-F238E27FC236}">
                    <a16:creationId xmlns:a16="http://schemas.microsoft.com/office/drawing/2014/main" id="{711A7A70-E567-CBB7-75C7-8EC087D61891}"/>
                  </a:ext>
                </a:extLst>
              </p:cNvPr>
              <p:cNvSpPr/>
              <p:nvPr/>
            </p:nvSpPr>
            <p:spPr>
              <a:xfrm>
                <a:off x="1263432" y="3498212"/>
                <a:ext cx="7765778" cy="569506"/>
              </a:xfrm>
              <a:custGeom>
                <a:avLst/>
                <a:gdLst/>
                <a:ahLst/>
                <a:cxnLst/>
                <a:rect l="l" t="t" r="r" b="b"/>
                <a:pathLst>
                  <a:path w="226688" h="18875" extrusionOk="0">
                    <a:moveTo>
                      <a:pt x="13017" y="0"/>
                    </a:moveTo>
                    <a:lnTo>
                      <a:pt x="1" y="18875"/>
                    </a:lnTo>
                    <a:lnTo>
                      <a:pt x="223078" y="18875"/>
                    </a:lnTo>
                    <a:cubicBezTo>
                      <a:pt x="225073" y="18875"/>
                      <a:pt x="226688" y="17260"/>
                      <a:pt x="226688" y="15265"/>
                    </a:cubicBezTo>
                    <a:lnTo>
                      <a:pt x="226688" y="3579"/>
                    </a:lnTo>
                    <a:cubicBezTo>
                      <a:pt x="226688" y="1584"/>
                      <a:pt x="225073" y="0"/>
                      <a:pt x="22307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0" name="Google Shape;1571;p20">
                <a:extLst>
                  <a:ext uri="{FF2B5EF4-FFF2-40B4-BE49-F238E27FC236}">
                    <a16:creationId xmlns:a16="http://schemas.microsoft.com/office/drawing/2014/main" id="{5DB66586-6E18-053B-B359-AF1A52762655}"/>
                  </a:ext>
                </a:extLst>
              </p:cNvPr>
              <p:cNvSpPr/>
              <p:nvPr/>
            </p:nvSpPr>
            <p:spPr>
              <a:xfrm>
                <a:off x="1862561" y="2868518"/>
                <a:ext cx="851408" cy="569506"/>
              </a:xfrm>
              <a:custGeom>
                <a:avLst/>
                <a:gdLst/>
                <a:ahLst/>
                <a:cxnLst/>
                <a:rect l="l" t="t" r="r" b="b"/>
                <a:pathLst>
                  <a:path w="28218" h="18875" extrusionOk="0">
                    <a:moveTo>
                      <a:pt x="13080" y="0"/>
                    </a:moveTo>
                    <a:lnTo>
                      <a:pt x="0" y="18875"/>
                    </a:lnTo>
                    <a:lnTo>
                      <a:pt x="15138" y="18875"/>
                    </a:lnTo>
                    <a:lnTo>
                      <a:pt x="28217"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 name="Google Shape;1572;p20">
                <a:extLst>
                  <a:ext uri="{FF2B5EF4-FFF2-40B4-BE49-F238E27FC236}">
                    <a16:creationId xmlns:a16="http://schemas.microsoft.com/office/drawing/2014/main" id="{0CDF485B-64B5-DE8C-DDA0-47CC27BFF7C8}"/>
                  </a:ext>
                </a:extLst>
              </p:cNvPr>
              <p:cNvSpPr/>
              <p:nvPr/>
            </p:nvSpPr>
            <p:spPr>
              <a:xfrm>
                <a:off x="1425879" y="3498212"/>
                <a:ext cx="852373" cy="569506"/>
              </a:xfrm>
              <a:custGeom>
                <a:avLst/>
                <a:gdLst/>
                <a:ahLst/>
                <a:cxnLst/>
                <a:rect l="l" t="t" r="r" b="b"/>
                <a:pathLst>
                  <a:path w="28250" h="18875" extrusionOk="0">
                    <a:moveTo>
                      <a:pt x="13111" y="0"/>
                    </a:moveTo>
                    <a:lnTo>
                      <a:pt x="1" y="18875"/>
                    </a:lnTo>
                    <a:lnTo>
                      <a:pt x="15170" y="18875"/>
                    </a:lnTo>
                    <a:lnTo>
                      <a:pt x="28249"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2" name="Google Shape;1573;p20">
                <a:extLst>
                  <a:ext uri="{FF2B5EF4-FFF2-40B4-BE49-F238E27FC236}">
                    <a16:creationId xmlns:a16="http://schemas.microsoft.com/office/drawing/2014/main" id="{9D42CBB8-C055-3A2B-C93C-8313EB4DAFC2}"/>
                  </a:ext>
                </a:extLst>
              </p:cNvPr>
              <p:cNvSpPr/>
              <p:nvPr/>
            </p:nvSpPr>
            <p:spPr>
              <a:xfrm>
                <a:off x="2298277" y="2238823"/>
                <a:ext cx="852373" cy="569536"/>
              </a:xfrm>
              <a:custGeom>
                <a:avLst/>
                <a:gdLst/>
                <a:ahLst/>
                <a:cxnLst/>
                <a:rect l="l" t="t" r="r" b="b"/>
                <a:pathLst>
                  <a:path w="28250" h="18876" extrusionOk="0">
                    <a:moveTo>
                      <a:pt x="7854" y="1"/>
                    </a:moveTo>
                    <a:lnTo>
                      <a:pt x="3041" y="6999"/>
                    </a:lnTo>
                    <a:cubicBezTo>
                      <a:pt x="3136" y="7348"/>
                      <a:pt x="3326" y="7664"/>
                      <a:pt x="3642" y="7886"/>
                    </a:cubicBezTo>
                    <a:cubicBezTo>
                      <a:pt x="3911" y="8070"/>
                      <a:pt x="4223" y="8159"/>
                      <a:pt x="4531" y="8159"/>
                    </a:cubicBezTo>
                    <a:cubicBezTo>
                      <a:pt x="5022" y="8159"/>
                      <a:pt x="5504" y="7934"/>
                      <a:pt x="5796" y="7506"/>
                    </a:cubicBezTo>
                    <a:lnTo>
                      <a:pt x="10990" y="1"/>
                    </a:lnTo>
                    <a:close/>
                    <a:moveTo>
                      <a:pt x="13080" y="1"/>
                    </a:moveTo>
                    <a:lnTo>
                      <a:pt x="0" y="18875"/>
                    </a:lnTo>
                    <a:lnTo>
                      <a:pt x="15170" y="18875"/>
                    </a:lnTo>
                    <a:lnTo>
                      <a:pt x="28249" y="1"/>
                    </a:lnTo>
                    <a:close/>
                  </a:path>
                </a:pathLst>
              </a:cu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3" name="Google Shape;1574;p20">
                <a:extLst>
                  <a:ext uri="{FF2B5EF4-FFF2-40B4-BE49-F238E27FC236}">
                    <a16:creationId xmlns:a16="http://schemas.microsoft.com/office/drawing/2014/main" id="{B332C618-AC4B-4755-58AD-A03B70005E00}"/>
                  </a:ext>
                </a:extLst>
              </p:cNvPr>
              <p:cNvSpPr/>
              <p:nvPr/>
            </p:nvSpPr>
            <p:spPr>
              <a:xfrm>
                <a:off x="2566779" y="1609129"/>
                <a:ext cx="1019589" cy="569536"/>
              </a:xfrm>
              <a:custGeom>
                <a:avLst/>
                <a:gdLst/>
                <a:ahLst/>
                <a:cxnLst/>
                <a:rect l="l" t="t" r="r" b="b"/>
                <a:pathLst>
                  <a:path w="33792" h="18876" extrusionOk="0">
                    <a:moveTo>
                      <a:pt x="13016" y="1"/>
                    </a:moveTo>
                    <a:lnTo>
                      <a:pt x="0" y="18875"/>
                    </a:lnTo>
                    <a:lnTo>
                      <a:pt x="3484" y="18875"/>
                    </a:lnTo>
                    <a:lnTo>
                      <a:pt x="16563" y="1"/>
                    </a:lnTo>
                    <a:close/>
                    <a:moveTo>
                      <a:pt x="18653" y="1"/>
                    </a:moveTo>
                    <a:lnTo>
                      <a:pt x="5574" y="18875"/>
                    </a:lnTo>
                    <a:lnTo>
                      <a:pt x="20712" y="18875"/>
                    </a:lnTo>
                    <a:lnTo>
                      <a:pt x="33791" y="1"/>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 name="Google Shape;1575;p20">
                <a:extLst>
                  <a:ext uri="{FF2B5EF4-FFF2-40B4-BE49-F238E27FC236}">
                    <a16:creationId xmlns:a16="http://schemas.microsoft.com/office/drawing/2014/main" id="{16735664-CF11-A1AA-E520-D3ABD2B39AFB}"/>
                  </a:ext>
                </a:extLst>
              </p:cNvPr>
              <p:cNvSpPr/>
              <p:nvPr/>
            </p:nvSpPr>
            <p:spPr>
              <a:xfrm>
                <a:off x="1157588" y="4486202"/>
                <a:ext cx="114474" cy="120901"/>
              </a:xfrm>
              <a:custGeom>
                <a:avLst/>
                <a:gdLst/>
                <a:ahLst/>
                <a:cxnLst/>
                <a:rect l="l" t="t" r="r" b="b"/>
                <a:pathLst>
                  <a:path w="3794" h="4007" extrusionOk="0">
                    <a:moveTo>
                      <a:pt x="944" y="1"/>
                    </a:moveTo>
                    <a:lnTo>
                      <a:pt x="120" y="3263"/>
                    </a:lnTo>
                    <a:cubicBezTo>
                      <a:pt x="0" y="3671"/>
                      <a:pt x="317" y="4007"/>
                      <a:pt x="685" y="4007"/>
                    </a:cubicBezTo>
                    <a:cubicBezTo>
                      <a:pt x="802" y="4007"/>
                      <a:pt x="924" y="3973"/>
                      <a:pt x="1039" y="3896"/>
                    </a:cubicBezTo>
                    <a:lnTo>
                      <a:pt x="3794" y="1964"/>
                    </a:lnTo>
                    <a:lnTo>
                      <a:pt x="944"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5" name="Google Shape;1576;p20">
                <a:extLst>
                  <a:ext uri="{FF2B5EF4-FFF2-40B4-BE49-F238E27FC236}">
                    <a16:creationId xmlns:a16="http://schemas.microsoft.com/office/drawing/2014/main" id="{E75BDA12-8302-87D8-9074-0878F4A6798C}"/>
                  </a:ext>
                </a:extLst>
              </p:cNvPr>
              <p:cNvSpPr/>
              <p:nvPr/>
            </p:nvSpPr>
            <p:spPr>
              <a:xfrm>
                <a:off x="1170743" y="4143174"/>
                <a:ext cx="396587" cy="417587"/>
              </a:xfrm>
              <a:custGeom>
                <a:avLst/>
                <a:gdLst/>
                <a:ahLst/>
                <a:cxnLst/>
                <a:rect l="l" t="t" r="r" b="b"/>
                <a:pathLst>
                  <a:path w="13144" h="13840" extrusionOk="0">
                    <a:moveTo>
                      <a:pt x="2914" y="1"/>
                    </a:moveTo>
                    <a:lnTo>
                      <a:pt x="1" y="11401"/>
                    </a:lnTo>
                    <a:lnTo>
                      <a:pt x="3516" y="13840"/>
                    </a:lnTo>
                    <a:lnTo>
                      <a:pt x="13144" y="7094"/>
                    </a:lnTo>
                    <a:lnTo>
                      <a:pt x="2914"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6" name="Google Shape;1577;p20">
                <a:extLst>
                  <a:ext uri="{FF2B5EF4-FFF2-40B4-BE49-F238E27FC236}">
                    <a16:creationId xmlns:a16="http://schemas.microsoft.com/office/drawing/2014/main" id="{F170C623-CED4-877D-AD5A-4BE927FA4252}"/>
                  </a:ext>
                </a:extLst>
              </p:cNvPr>
              <p:cNvSpPr/>
              <p:nvPr/>
            </p:nvSpPr>
            <p:spPr>
              <a:xfrm>
                <a:off x="3294894" y="1114425"/>
                <a:ext cx="333497" cy="358117"/>
              </a:xfrm>
              <a:custGeom>
                <a:avLst/>
                <a:gdLst/>
                <a:ahLst/>
                <a:cxnLst/>
                <a:rect l="l" t="t" r="r" b="b"/>
                <a:pathLst>
                  <a:path w="11053" h="11869" extrusionOk="0">
                    <a:moveTo>
                      <a:pt x="6686" y="1"/>
                    </a:moveTo>
                    <a:cubicBezTo>
                      <a:pt x="6072" y="1"/>
                      <a:pt x="5471" y="287"/>
                      <a:pt x="5099" y="816"/>
                    </a:cubicBezTo>
                    <a:lnTo>
                      <a:pt x="0" y="8195"/>
                    </a:lnTo>
                    <a:lnTo>
                      <a:pt x="5352" y="11868"/>
                    </a:lnTo>
                    <a:lnTo>
                      <a:pt x="10451" y="4521"/>
                    </a:lnTo>
                    <a:cubicBezTo>
                      <a:pt x="11053" y="3634"/>
                      <a:pt x="10831" y="2431"/>
                      <a:pt x="9944" y="1829"/>
                    </a:cubicBezTo>
                    <a:lnTo>
                      <a:pt x="7791" y="341"/>
                    </a:lnTo>
                    <a:cubicBezTo>
                      <a:pt x="7452" y="111"/>
                      <a:pt x="7067" y="1"/>
                      <a:pt x="6686"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7" name="Google Shape;1578;p20">
                <a:extLst>
                  <a:ext uri="{FF2B5EF4-FFF2-40B4-BE49-F238E27FC236}">
                    <a16:creationId xmlns:a16="http://schemas.microsoft.com/office/drawing/2014/main" id="{199150C8-74E1-DE65-7509-DD60264DDD70}"/>
                  </a:ext>
                </a:extLst>
              </p:cNvPr>
              <p:cNvSpPr/>
              <p:nvPr/>
            </p:nvSpPr>
            <p:spPr>
              <a:xfrm>
                <a:off x="3396182" y="1128515"/>
                <a:ext cx="232208" cy="344027"/>
              </a:xfrm>
              <a:custGeom>
                <a:avLst/>
                <a:gdLst/>
                <a:ahLst/>
                <a:cxnLst/>
                <a:rect l="l" t="t" r="r" b="b"/>
                <a:pathLst>
                  <a:path w="7696" h="11402" extrusionOk="0">
                    <a:moveTo>
                      <a:pt x="4624" y="0"/>
                    </a:moveTo>
                    <a:cubicBezTo>
                      <a:pt x="5479" y="602"/>
                      <a:pt x="5701" y="1805"/>
                      <a:pt x="5099" y="2660"/>
                    </a:cubicBezTo>
                    <a:lnTo>
                      <a:pt x="0" y="10039"/>
                    </a:lnTo>
                    <a:lnTo>
                      <a:pt x="1995" y="11401"/>
                    </a:lnTo>
                    <a:lnTo>
                      <a:pt x="7094" y="4054"/>
                    </a:lnTo>
                    <a:cubicBezTo>
                      <a:pt x="7696" y="3167"/>
                      <a:pt x="7474" y="1964"/>
                      <a:pt x="6587" y="1362"/>
                    </a:cubicBezTo>
                    <a:lnTo>
                      <a:pt x="4624"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8" name="Google Shape;1579;p20">
                <a:extLst>
                  <a:ext uri="{FF2B5EF4-FFF2-40B4-BE49-F238E27FC236}">
                    <a16:creationId xmlns:a16="http://schemas.microsoft.com/office/drawing/2014/main" id="{E3AE273F-D4E6-A36D-E661-302A8124679C}"/>
                  </a:ext>
                </a:extLst>
              </p:cNvPr>
              <p:cNvSpPr/>
              <p:nvPr/>
            </p:nvSpPr>
            <p:spPr>
              <a:xfrm>
                <a:off x="2279148" y="1308281"/>
                <a:ext cx="1149542" cy="1158021"/>
              </a:xfrm>
              <a:custGeom>
                <a:avLst/>
                <a:gdLst/>
                <a:ahLst/>
                <a:cxnLst/>
                <a:rect l="l" t="t" r="r" b="b"/>
                <a:pathLst>
                  <a:path w="38099" h="38380" extrusionOk="0">
                    <a:moveTo>
                      <a:pt x="36433" y="0"/>
                    </a:moveTo>
                    <a:cubicBezTo>
                      <a:pt x="36335" y="0"/>
                      <a:pt x="36236" y="9"/>
                      <a:pt x="36135" y="28"/>
                    </a:cubicBezTo>
                    <a:lnTo>
                      <a:pt x="23816" y="2245"/>
                    </a:lnTo>
                    <a:lnTo>
                      <a:pt x="508" y="35940"/>
                    </a:lnTo>
                    <a:cubicBezTo>
                      <a:pt x="1" y="36637"/>
                      <a:pt x="191" y="37619"/>
                      <a:pt x="888" y="38094"/>
                    </a:cubicBezTo>
                    <a:cubicBezTo>
                      <a:pt x="1155" y="38288"/>
                      <a:pt x="1464" y="38380"/>
                      <a:pt x="1771" y="38380"/>
                    </a:cubicBezTo>
                    <a:cubicBezTo>
                      <a:pt x="2263" y="38380"/>
                      <a:pt x="2748" y="38143"/>
                      <a:pt x="3041" y="37714"/>
                    </a:cubicBezTo>
                    <a:lnTo>
                      <a:pt x="25653" y="5063"/>
                    </a:lnTo>
                    <a:lnTo>
                      <a:pt x="36705" y="3068"/>
                    </a:lnTo>
                    <a:cubicBezTo>
                      <a:pt x="37529" y="2910"/>
                      <a:pt x="38099" y="2118"/>
                      <a:pt x="37941" y="1263"/>
                    </a:cubicBezTo>
                    <a:cubicBezTo>
                      <a:pt x="37801" y="508"/>
                      <a:pt x="37168" y="0"/>
                      <a:pt x="36433"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9" name="Google Shape;1580;p20">
                <a:extLst>
                  <a:ext uri="{FF2B5EF4-FFF2-40B4-BE49-F238E27FC236}">
                    <a16:creationId xmlns:a16="http://schemas.microsoft.com/office/drawing/2014/main" id="{B59BD20B-09F0-383A-8D18-5EDC702B50E1}"/>
                  </a:ext>
                </a:extLst>
              </p:cNvPr>
              <p:cNvSpPr/>
              <p:nvPr/>
            </p:nvSpPr>
            <p:spPr>
              <a:xfrm>
                <a:off x="1258665" y="1559435"/>
                <a:ext cx="2098377" cy="2797836"/>
              </a:xfrm>
              <a:custGeom>
                <a:avLst/>
                <a:gdLst/>
                <a:ahLst/>
                <a:cxnLst/>
                <a:rect l="l" t="t" r="r" b="b"/>
                <a:pathLst>
                  <a:path w="69546" h="92728" extrusionOk="0">
                    <a:moveTo>
                      <a:pt x="59317" y="1"/>
                    </a:moveTo>
                    <a:lnTo>
                      <a:pt x="0" y="85634"/>
                    </a:lnTo>
                    <a:lnTo>
                      <a:pt x="10230" y="92727"/>
                    </a:lnTo>
                    <a:lnTo>
                      <a:pt x="69546" y="7095"/>
                    </a:lnTo>
                    <a:lnTo>
                      <a:pt x="5931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0" name="Google Shape;1581;p20">
                <a:extLst>
                  <a:ext uri="{FF2B5EF4-FFF2-40B4-BE49-F238E27FC236}">
                    <a16:creationId xmlns:a16="http://schemas.microsoft.com/office/drawing/2014/main" id="{EA56A61E-489D-967E-EDDE-470065D38B3E}"/>
                  </a:ext>
                </a:extLst>
              </p:cNvPr>
              <p:cNvSpPr/>
              <p:nvPr/>
            </p:nvSpPr>
            <p:spPr>
              <a:xfrm>
                <a:off x="1412513" y="1319626"/>
                <a:ext cx="2161437" cy="3037647"/>
              </a:xfrm>
              <a:custGeom>
                <a:avLst/>
                <a:gdLst/>
                <a:ahLst/>
                <a:cxnLst/>
                <a:rect l="l" t="t" r="r" b="b"/>
                <a:pathLst>
                  <a:path w="71636" h="100676" extrusionOk="0">
                    <a:moveTo>
                      <a:pt x="67297" y="0"/>
                    </a:moveTo>
                    <a:lnTo>
                      <a:pt x="0" y="97129"/>
                    </a:lnTo>
                    <a:lnTo>
                      <a:pt x="5131" y="100675"/>
                    </a:lnTo>
                    <a:lnTo>
                      <a:pt x="70654" y="6112"/>
                    </a:lnTo>
                    <a:cubicBezTo>
                      <a:pt x="71636" y="4687"/>
                      <a:pt x="71287" y="2755"/>
                      <a:pt x="69862" y="1774"/>
                    </a:cubicBezTo>
                    <a:lnTo>
                      <a:pt x="67297"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1" name="Google Shape;1582;p20">
                <a:extLst>
                  <a:ext uri="{FF2B5EF4-FFF2-40B4-BE49-F238E27FC236}">
                    <a16:creationId xmlns:a16="http://schemas.microsoft.com/office/drawing/2014/main" id="{DDEBDFDD-82AE-C64D-5D6C-57F4EB2D9B92}"/>
                  </a:ext>
                </a:extLst>
              </p:cNvPr>
              <p:cNvSpPr/>
              <p:nvPr/>
            </p:nvSpPr>
            <p:spPr>
              <a:xfrm>
                <a:off x="2565814" y="1609129"/>
                <a:ext cx="716687" cy="773894"/>
              </a:xfrm>
              <a:custGeom>
                <a:avLst/>
                <a:gdLst/>
                <a:ahLst/>
                <a:cxnLst/>
                <a:rect l="l" t="t" r="r" b="b"/>
                <a:pathLst>
                  <a:path w="23753" h="25649" extrusionOk="0">
                    <a:moveTo>
                      <a:pt x="13048" y="1"/>
                    </a:moveTo>
                    <a:lnTo>
                      <a:pt x="1" y="18875"/>
                    </a:lnTo>
                    <a:lnTo>
                      <a:pt x="32" y="18875"/>
                    </a:lnTo>
                    <a:lnTo>
                      <a:pt x="8995" y="25114"/>
                    </a:lnTo>
                    <a:cubicBezTo>
                      <a:pt x="9512" y="25475"/>
                      <a:pt x="10112" y="25649"/>
                      <a:pt x="10709" y="25649"/>
                    </a:cubicBezTo>
                    <a:cubicBezTo>
                      <a:pt x="11683" y="25649"/>
                      <a:pt x="12649" y="25186"/>
                      <a:pt x="13238" y="24322"/>
                    </a:cubicBezTo>
                    <a:lnTo>
                      <a:pt x="22802" y="10483"/>
                    </a:lnTo>
                    <a:cubicBezTo>
                      <a:pt x="23753" y="9090"/>
                      <a:pt x="23404" y="7190"/>
                      <a:pt x="22011" y="6240"/>
                    </a:cubicBezTo>
                    <a:lnTo>
                      <a:pt x="13048" y="1"/>
                    </a:lnTo>
                    <a:close/>
                  </a:path>
                </a:pathLst>
              </a:custGeom>
              <a:solidFill>
                <a:srgbClr val="F25D0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bg1"/>
                    </a:solidFill>
                    <a:latin typeface="Fira Sans"/>
                    <a:ea typeface="Fira Sans"/>
                    <a:cs typeface="Fira Sans"/>
                    <a:sym typeface="Fira Sans"/>
                  </a:rPr>
                  <a:t>1</a:t>
                </a:r>
                <a:endParaRPr sz="3200" b="1" dirty="0">
                  <a:solidFill>
                    <a:schemeClr val="bg1"/>
                  </a:solidFill>
                  <a:latin typeface="Fira Sans"/>
                  <a:ea typeface="Fira Sans"/>
                  <a:cs typeface="Fira Sans"/>
                  <a:sym typeface="Fira Sans"/>
                </a:endParaRPr>
              </a:p>
            </p:txBody>
          </p:sp>
          <p:sp>
            <p:nvSpPr>
              <p:cNvPr id="42" name="Google Shape;1583;p20">
                <a:extLst>
                  <a:ext uri="{FF2B5EF4-FFF2-40B4-BE49-F238E27FC236}">
                    <a16:creationId xmlns:a16="http://schemas.microsoft.com/office/drawing/2014/main" id="{0C76CA51-E570-D8CE-4578-2D4E38B5A33E}"/>
                  </a:ext>
                </a:extLst>
              </p:cNvPr>
              <p:cNvSpPr/>
              <p:nvPr/>
            </p:nvSpPr>
            <p:spPr>
              <a:xfrm>
                <a:off x="1697247" y="2867552"/>
                <a:ext cx="717623" cy="773683"/>
              </a:xfrm>
              <a:custGeom>
                <a:avLst/>
                <a:gdLst/>
                <a:ahLst/>
                <a:cxnLst/>
                <a:rect l="l" t="t" r="r" b="b"/>
                <a:pathLst>
                  <a:path w="23784" h="25642" extrusionOk="0">
                    <a:moveTo>
                      <a:pt x="13080" y="1"/>
                    </a:moveTo>
                    <a:lnTo>
                      <a:pt x="1" y="18844"/>
                    </a:lnTo>
                    <a:lnTo>
                      <a:pt x="32" y="18875"/>
                    </a:lnTo>
                    <a:lnTo>
                      <a:pt x="8995" y="25082"/>
                    </a:lnTo>
                    <a:cubicBezTo>
                      <a:pt x="9531" y="25460"/>
                      <a:pt x="10142" y="25641"/>
                      <a:pt x="10748" y="25641"/>
                    </a:cubicBezTo>
                    <a:cubicBezTo>
                      <a:pt x="11715" y="25641"/>
                      <a:pt x="12666" y="25179"/>
                      <a:pt x="13270" y="24322"/>
                    </a:cubicBezTo>
                    <a:lnTo>
                      <a:pt x="22834" y="10483"/>
                    </a:lnTo>
                    <a:cubicBezTo>
                      <a:pt x="23784" y="9090"/>
                      <a:pt x="23436" y="7190"/>
                      <a:pt x="22042" y="6239"/>
                    </a:cubicBezTo>
                    <a:lnTo>
                      <a:pt x="13080" y="1"/>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bg1"/>
                    </a:solidFill>
                    <a:latin typeface="Fira Sans"/>
                    <a:ea typeface="Fira Sans"/>
                    <a:cs typeface="Fira Sans"/>
                    <a:sym typeface="Fira Sans"/>
                  </a:rPr>
                  <a:t>3</a:t>
                </a:r>
                <a:endParaRPr sz="3200" b="1" dirty="0">
                  <a:solidFill>
                    <a:schemeClr val="bg1"/>
                  </a:solidFill>
                  <a:latin typeface="Fira Sans"/>
                  <a:ea typeface="Fira Sans"/>
                  <a:cs typeface="Fira Sans"/>
                  <a:sym typeface="Fira Sans"/>
                </a:endParaRPr>
              </a:p>
            </p:txBody>
          </p:sp>
          <p:sp>
            <p:nvSpPr>
              <p:cNvPr id="43" name="Google Shape;1584;p20">
                <a:extLst>
                  <a:ext uri="{FF2B5EF4-FFF2-40B4-BE49-F238E27FC236}">
                    <a16:creationId xmlns:a16="http://schemas.microsoft.com/office/drawing/2014/main" id="{10C2A837-DB12-8ECB-EF6A-7BCA7EA78B83}"/>
                  </a:ext>
                </a:extLst>
              </p:cNvPr>
              <p:cNvSpPr/>
              <p:nvPr/>
            </p:nvSpPr>
            <p:spPr>
              <a:xfrm>
                <a:off x="2141563" y="2238823"/>
                <a:ext cx="716687" cy="773683"/>
              </a:xfrm>
              <a:custGeom>
                <a:avLst/>
                <a:gdLst/>
                <a:ahLst/>
                <a:cxnLst/>
                <a:rect l="l" t="t" r="r" b="b"/>
                <a:pathLst>
                  <a:path w="23753" h="25642" extrusionOk="0">
                    <a:moveTo>
                      <a:pt x="13048" y="1"/>
                    </a:moveTo>
                    <a:lnTo>
                      <a:pt x="1" y="18844"/>
                    </a:lnTo>
                    <a:lnTo>
                      <a:pt x="32" y="18875"/>
                    </a:lnTo>
                    <a:lnTo>
                      <a:pt x="8995" y="25082"/>
                    </a:lnTo>
                    <a:cubicBezTo>
                      <a:pt x="9531" y="25460"/>
                      <a:pt x="10142" y="25641"/>
                      <a:pt x="10746" y="25641"/>
                    </a:cubicBezTo>
                    <a:cubicBezTo>
                      <a:pt x="11710" y="25641"/>
                      <a:pt x="12654" y="25179"/>
                      <a:pt x="13238" y="24322"/>
                    </a:cubicBezTo>
                    <a:lnTo>
                      <a:pt x="22802" y="10451"/>
                    </a:lnTo>
                    <a:cubicBezTo>
                      <a:pt x="23752" y="9090"/>
                      <a:pt x="23404" y="7189"/>
                      <a:pt x="22042" y="6239"/>
                    </a:cubicBezTo>
                    <a:lnTo>
                      <a:pt x="13048"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bg1"/>
                    </a:solidFill>
                    <a:latin typeface="Fira Sans"/>
                    <a:ea typeface="Fira Sans"/>
                    <a:cs typeface="Fira Sans"/>
                    <a:sym typeface="Fira Sans"/>
                  </a:rPr>
                  <a:t>2</a:t>
                </a:r>
                <a:endParaRPr sz="3200" b="1" dirty="0">
                  <a:solidFill>
                    <a:schemeClr val="bg1"/>
                  </a:solidFill>
                  <a:latin typeface="Fira Sans"/>
                  <a:ea typeface="Fira Sans"/>
                  <a:cs typeface="Fira Sans"/>
                  <a:sym typeface="Fira Sans"/>
                </a:endParaRPr>
              </a:p>
            </p:txBody>
          </p:sp>
          <p:sp>
            <p:nvSpPr>
              <p:cNvPr id="44" name="Google Shape;1585;p20">
                <a:extLst>
                  <a:ext uri="{FF2B5EF4-FFF2-40B4-BE49-F238E27FC236}">
                    <a16:creationId xmlns:a16="http://schemas.microsoft.com/office/drawing/2014/main" id="{D3FF654C-8C10-E327-DC94-BC61A9326BD2}"/>
                  </a:ext>
                </a:extLst>
              </p:cNvPr>
              <p:cNvSpPr/>
              <p:nvPr/>
            </p:nvSpPr>
            <p:spPr>
              <a:xfrm>
                <a:off x="1262497" y="3498212"/>
                <a:ext cx="716657" cy="773653"/>
              </a:xfrm>
              <a:custGeom>
                <a:avLst/>
                <a:gdLst/>
                <a:ahLst/>
                <a:cxnLst/>
                <a:rect l="l" t="t" r="r" b="b"/>
                <a:pathLst>
                  <a:path w="23752" h="25641" extrusionOk="0">
                    <a:moveTo>
                      <a:pt x="13048" y="0"/>
                    </a:moveTo>
                    <a:lnTo>
                      <a:pt x="0" y="18843"/>
                    </a:lnTo>
                    <a:lnTo>
                      <a:pt x="32" y="18875"/>
                    </a:lnTo>
                    <a:lnTo>
                      <a:pt x="8994" y="25082"/>
                    </a:lnTo>
                    <a:cubicBezTo>
                      <a:pt x="9530" y="25460"/>
                      <a:pt x="10142" y="25641"/>
                      <a:pt x="10745" y="25641"/>
                    </a:cubicBezTo>
                    <a:cubicBezTo>
                      <a:pt x="11710" y="25641"/>
                      <a:pt x="12653" y="25179"/>
                      <a:pt x="13238" y="24322"/>
                    </a:cubicBezTo>
                    <a:lnTo>
                      <a:pt x="22802" y="10451"/>
                    </a:lnTo>
                    <a:cubicBezTo>
                      <a:pt x="23752" y="9057"/>
                      <a:pt x="23404" y="7189"/>
                      <a:pt x="22042" y="6207"/>
                    </a:cubicBezTo>
                    <a:lnTo>
                      <a:pt x="13048"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bg1"/>
                    </a:solidFill>
                    <a:latin typeface="Fira Sans"/>
                    <a:ea typeface="Fira Sans"/>
                    <a:cs typeface="Fira Sans"/>
                    <a:sym typeface="Fira Sans"/>
                  </a:rPr>
                  <a:t>4</a:t>
                </a:r>
                <a:endParaRPr sz="3200" b="1" dirty="0">
                  <a:solidFill>
                    <a:schemeClr val="bg1"/>
                  </a:solidFill>
                  <a:latin typeface="Fira Sans"/>
                  <a:ea typeface="Fira Sans"/>
                  <a:cs typeface="Fira Sans"/>
                  <a:sym typeface="Fira Sans"/>
                </a:endParaRPr>
              </a:p>
            </p:txBody>
          </p:sp>
          <p:sp>
            <p:nvSpPr>
              <p:cNvPr id="45" name="Google Shape;1586;p20">
                <a:extLst>
                  <a:ext uri="{FF2B5EF4-FFF2-40B4-BE49-F238E27FC236}">
                    <a16:creationId xmlns:a16="http://schemas.microsoft.com/office/drawing/2014/main" id="{C31D62BE-334D-3C6E-3DEA-20CAE60A72AB}"/>
                  </a:ext>
                </a:extLst>
              </p:cNvPr>
              <p:cNvSpPr/>
              <p:nvPr/>
            </p:nvSpPr>
            <p:spPr>
              <a:xfrm>
                <a:off x="3048357" y="1249295"/>
                <a:ext cx="525575" cy="524217"/>
              </a:xfrm>
              <a:custGeom>
                <a:avLst/>
                <a:gdLst/>
                <a:ahLst/>
                <a:cxnLst/>
                <a:rect l="l" t="t" r="r" b="b"/>
                <a:pathLst>
                  <a:path w="17419" h="17374" extrusionOk="0">
                    <a:moveTo>
                      <a:pt x="8752" y="1"/>
                    </a:moveTo>
                    <a:cubicBezTo>
                      <a:pt x="7766" y="1"/>
                      <a:pt x="6794" y="470"/>
                      <a:pt x="6208" y="1349"/>
                    </a:cubicBezTo>
                    <a:lnTo>
                      <a:pt x="1" y="10280"/>
                    </a:lnTo>
                    <a:lnTo>
                      <a:pt x="10230" y="17374"/>
                    </a:lnTo>
                    <a:lnTo>
                      <a:pt x="16437" y="8443"/>
                    </a:lnTo>
                    <a:cubicBezTo>
                      <a:pt x="17419" y="7018"/>
                      <a:pt x="17070" y="5086"/>
                      <a:pt x="15645" y="4105"/>
                    </a:cubicBezTo>
                    <a:lnTo>
                      <a:pt x="10515" y="558"/>
                    </a:lnTo>
                    <a:cubicBezTo>
                      <a:pt x="9981" y="182"/>
                      <a:pt x="9364" y="1"/>
                      <a:pt x="8752" y="1"/>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47" name="Google Shape;1588;p20">
              <a:extLst>
                <a:ext uri="{FF2B5EF4-FFF2-40B4-BE49-F238E27FC236}">
                  <a16:creationId xmlns:a16="http://schemas.microsoft.com/office/drawing/2014/main" id="{7762C4E8-0DF3-6839-2067-38B71C739289}"/>
                </a:ext>
              </a:extLst>
            </p:cNvPr>
            <p:cNvSpPr txBox="1"/>
            <p:nvPr/>
          </p:nvSpPr>
          <p:spPr>
            <a:xfrm>
              <a:off x="4633851" y="2234267"/>
              <a:ext cx="6114218"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latin typeface="Roboto"/>
                  <a:ea typeface="Roboto"/>
                  <a:cs typeface="Roboto"/>
                  <a:sym typeface="Roboto"/>
                </a:rPr>
                <a:t>T</a:t>
              </a:r>
              <a:r>
                <a:rPr lang="en" sz="2000" dirty="0">
                  <a:latin typeface="Roboto"/>
                  <a:ea typeface="Roboto"/>
                  <a:cs typeface="Roboto"/>
                  <a:sym typeface="Roboto"/>
                </a:rPr>
                <a:t>hực hiện thí nghiệm với lăng kính tạo được quang phổ của ánh sáng trắng.</a:t>
              </a:r>
              <a:endParaRPr sz="2000" dirty="0">
                <a:latin typeface="Roboto"/>
                <a:ea typeface="Roboto"/>
                <a:cs typeface="Roboto"/>
                <a:sym typeface="Roboto"/>
              </a:endParaRPr>
            </a:p>
          </p:txBody>
        </p:sp>
        <p:sp>
          <p:nvSpPr>
            <p:cNvPr id="49" name="Google Shape;1590;p20">
              <a:extLst>
                <a:ext uri="{FF2B5EF4-FFF2-40B4-BE49-F238E27FC236}">
                  <a16:creationId xmlns:a16="http://schemas.microsoft.com/office/drawing/2014/main" id="{663CDB7B-6412-FF0D-8F60-AAB87090F795}"/>
                </a:ext>
              </a:extLst>
            </p:cNvPr>
            <p:cNvSpPr txBox="1"/>
            <p:nvPr/>
          </p:nvSpPr>
          <p:spPr>
            <a:xfrm>
              <a:off x="3903935" y="3883868"/>
              <a:ext cx="6953156"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effectLst/>
                  <a:latin typeface="Roboto" panose="02000000000000000000" pitchFamily="2" charset="0"/>
                  <a:ea typeface="Roboto" panose="02000000000000000000" pitchFamily="2" charset="0"/>
                  <a:cs typeface="Roboto" panose="02000000000000000000" pitchFamily="2" charset="0"/>
                </a:rPr>
                <a:t>Nêu được màu sắc của một vật được nhìn thấy phụ thuộc vào màu sắc của ánh sáng bị vật đó hấp thụ và phản xạ</a:t>
              </a:r>
              <a:r>
                <a:rPr lang="en-US" sz="2000" dirty="0">
                  <a:effectLst/>
                  <a:latin typeface="Roboto" panose="02000000000000000000" pitchFamily="2" charset="0"/>
                  <a:ea typeface="Roboto" panose="02000000000000000000" pitchFamily="2" charset="0"/>
                  <a:cs typeface="Roboto" panose="02000000000000000000" pitchFamily="2" charset="0"/>
                </a:rPr>
                <a:t>.</a:t>
              </a:r>
              <a:endParaRPr sz="1400" dirty="0">
                <a:latin typeface="Roboto" panose="02000000000000000000" pitchFamily="2" charset="0"/>
                <a:ea typeface="Roboto" panose="02000000000000000000" pitchFamily="2" charset="0"/>
                <a:cs typeface="Roboto" panose="02000000000000000000" pitchFamily="2" charset="0"/>
                <a:sym typeface="Roboto"/>
              </a:endParaRPr>
            </a:p>
          </p:txBody>
        </p:sp>
        <p:sp>
          <p:nvSpPr>
            <p:cNvPr id="51" name="Google Shape;1592;p20">
              <a:extLst>
                <a:ext uri="{FF2B5EF4-FFF2-40B4-BE49-F238E27FC236}">
                  <a16:creationId xmlns:a16="http://schemas.microsoft.com/office/drawing/2014/main" id="{61BBC0B5-2F77-E864-9932-2D7A7688A6C1}"/>
                </a:ext>
              </a:extLst>
            </p:cNvPr>
            <p:cNvSpPr txBox="1"/>
            <p:nvPr/>
          </p:nvSpPr>
          <p:spPr>
            <a:xfrm>
              <a:off x="4380568" y="3035714"/>
              <a:ext cx="6411374"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latin typeface="Roboto"/>
                  <a:ea typeface="Roboto"/>
                  <a:cs typeface="Roboto"/>
                  <a:sym typeface="Roboto"/>
                </a:rPr>
                <a:t>N</a:t>
              </a:r>
              <a:r>
                <a:rPr lang="en" sz="2000" dirty="0">
                  <a:latin typeface="Roboto"/>
                  <a:ea typeface="Roboto"/>
                  <a:cs typeface="Roboto"/>
                  <a:sym typeface="Roboto"/>
                </a:rPr>
                <a:t>êu được khái niệm về ánh sáng màu, vẽ được sơ đồ đường truyền của tia sáng qua lăng kính.</a:t>
              </a:r>
              <a:endParaRPr sz="2000" dirty="0">
                <a:latin typeface="Roboto"/>
                <a:ea typeface="Roboto"/>
                <a:cs typeface="Roboto"/>
                <a:sym typeface="Roboto"/>
              </a:endParaRPr>
            </a:p>
          </p:txBody>
        </p:sp>
        <p:sp>
          <p:nvSpPr>
            <p:cNvPr id="53" name="Google Shape;1594;p20">
              <a:extLst>
                <a:ext uri="{FF2B5EF4-FFF2-40B4-BE49-F238E27FC236}">
                  <a16:creationId xmlns:a16="http://schemas.microsoft.com/office/drawing/2014/main" id="{BE9890D0-5C37-4DAD-0379-012064E38914}"/>
                </a:ext>
              </a:extLst>
            </p:cNvPr>
            <p:cNvSpPr txBox="1"/>
            <p:nvPr/>
          </p:nvSpPr>
          <p:spPr>
            <a:xfrm>
              <a:off x="3470974" y="4728222"/>
              <a:ext cx="7472485" cy="3552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effectLst/>
                  <a:latin typeface="Roboto" panose="02000000000000000000" pitchFamily="2" charset="0"/>
                  <a:ea typeface="Roboto" panose="02000000000000000000" pitchFamily="2" charset="0"/>
                  <a:cs typeface="Roboto" panose="02000000000000000000" pitchFamily="2" charset="0"/>
                </a:rPr>
                <a:t>Vận dụng kiên thức vé màu sắc ánh sáng, giải thích được một số hiện tượng đơn giản thường gặp trong thực tế</a:t>
              </a:r>
              <a:r>
                <a:rPr lang="en-US" sz="2000" dirty="0">
                  <a:effectLst/>
                  <a:latin typeface="Roboto" panose="02000000000000000000" pitchFamily="2" charset="0"/>
                  <a:ea typeface="Roboto" panose="02000000000000000000" pitchFamily="2" charset="0"/>
                  <a:cs typeface="Roboto" panose="02000000000000000000" pitchFamily="2" charset="0"/>
                </a:rPr>
                <a:t>.</a:t>
              </a:r>
              <a:endParaRPr sz="1400" dirty="0">
                <a:latin typeface="Roboto" panose="02000000000000000000" pitchFamily="2" charset="0"/>
                <a:ea typeface="Roboto" panose="02000000000000000000" pitchFamily="2" charset="0"/>
                <a:cs typeface="Roboto" panose="02000000000000000000" pitchFamily="2" charset="0"/>
                <a:sym typeface="Roboto"/>
              </a:endParaRPr>
            </a:p>
          </p:txBody>
        </p:sp>
        <p:sp>
          <p:nvSpPr>
            <p:cNvPr id="54" name="Google Shape;1595;p20">
              <a:extLst>
                <a:ext uri="{FF2B5EF4-FFF2-40B4-BE49-F238E27FC236}">
                  <a16:creationId xmlns:a16="http://schemas.microsoft.com/office/drawing/2014/main" id="{E1070864-4261-87CD-779F-F3C67127BAD3}"/>
                </a:ext>
              </a:extLst>
            </p:cNvPr>
            <p:cNvSpPr/>
            <p:nvPr/>
          </p:nvSpPr>
          <p:spPr>
            <a:xfrm>
              <a:off x="4203258" y="2226997"/>
              <a:ext cx="356994" cy="356993"/>
            </a:xfrm>
            <a:custGeom>
              <a:avLst/>
              <a:gdLst/>
              <a:ahLst/>
              <a:cxnLst/>
              <a:rect l="l" t="t" r="r" b="b"/>
              <a:pathLst>
                <a:path w="208768" h="208768" extrusionOk="0">
                  <a:moveTo>
                    <a:pt x="116583" y="13896"/>
                  </a:moveTo>
                  <a:cubicBezTo>
                    <a:pt x="126337" y="15201"/>
                    <a:pt x="135894" y="18071"/>
                    <a:pt x="144897" y="22508"/>
                  </a:cubicBezTo>
                  <a:cubicBezTo>
                    <a:pt x="125456" y="27825"/>
                    <a:pt x="106928" y="36534"/>
                    <a:pt x="90488" y="48114"/>
                  </a:cubicBezTo>
                  <a:cubicBezTo>
                    <a:pt x="88204" y="44591"/>
                    <a:pt x="87454" y="41134"/>
                    <a:pt x="88204" y="37709"/>
                  </a:cubicBezTo>
                  <a:cubicBezTo>
                    <a:pt x="90031" y="29293"/>
                    <a:pt x="100861" y="20224"/>
                    <a:pt x="116583" y="13896"/>
                  </a:cubicBezTo>
                  <a:close/>
                  <a:moveTo>
                    <a:pt x="89705" y="14288"/>
                  </a:moveTo>
                  <a:lnTo>
                    <a:pt x="89705" y="14288"/>
                  </a:lnTo>
                  <a:cubicBezTo>
                    <a:pt x="82006" y="20485"/>
                    <a:pt x="77081" y="27564"/>
                    <a:pt x="75450" y="34936"/>
                  </a:cubicBezTo>
                  <a:cubicBezTo>
                    <a:pt x="74308" y="40188"/>
                    <a:pt x="74439" y="47723"/>
                    <a:pt x="80082" y="56041"/>
                  </a:cubicBezTo>
                  <a:cubicBezTo>
                    <a:pt x="77407" y="58259"/>
                    <a:pt x="74765" y="60575"/>
                    <a:pt x="72188" y="62956"/>
                  </a:cubicBezTo>
                  <a:lnTo>
                    <a:pt x="44591" y="35360"/>
                  </a:lnTo>
                  <a:cubicBezTo>
                    <a:pt x="57737" y="23943"/>
                    <a:pt x="73427" y="16897"/>
                    <a:pt x="89705" y="14288"/>
                  </a:cubicBezTo>
                  <a:close/>
                  <a:moveTo>
                    <a:pt x="160457" y="32294"/>
                  </a:moveTo>
                  <a:cubicBezTo>
                    <a:pt x="163426" y="34577"/>
                    <a:pt x="166263" y="37089"/>
                    <a:pt x="168971" y="39796"/>
                  </a:cubicBezTo>
                  <a:cubicBezTo>
                    <a:pt x="180681" y="51507"/>
                    <a:pt x="188510" y="65599"/>
                    <a:pt x="192522" y="80538"/>
                  </a:cubicBezTo>
                  <a:cubicBezTo>
                    <a:pt x="186325" y="75026"/>
                    <a:pt x="179801" y="70687"/>
                    <a:pt x="173407" y="67980"/>
                  </a:cubicBezTo>
                  <a:cubicBezTo>
                    <a:pt x="161870" y="63099"/>
                    <a:pt x="151877" y="61885"/>
                    <a:pt x="142877" y="61885"/>
                  </a:cubicBezTo>
                  <a:cubicBezTo>
                    <a:pt x="138161" y="61885"/>
                    <a:pt x="133718" y="62218"/>
                    <a:pt x="129468" y="62532"/>
                  </a:cubicBezTo>
                  <a:cubicBezTo>
                    <a:pt x="125738" y="62818"/>
                    <a:pt x="122291" y="63079"/>
                    <a:pt x="119020" y="63079"/>
                  </a:cubicBezTo>
                  <a:cubicBezTo>
                    <a:pt x="112195" y="63079"/>
                    <a:pt x="106134" y="61941"/>
                    <a:pt x="99849" y="57509"/>
                  </a:cubicBezTo>
                  <a:cubicBezTo>
                    <a:pt x="118019" y="45081"/>
                    <a:pt x="138765" y="36436"/>
                    <a:pt x="160457" y="32294"/>
                  </a:cubicBezTo>
                  <a:close/>
                  <a:moveTo>
                    <a:pt x="35360" y="44591"/>
                  </a:moveTo>
                  <a:lnTo>
                    <a:pt x="62956" y="72188"/>
                  </a:lnTo>
                  <a:cubicBezTo>
                    <a:pt x="60575" y="74765"/>
                    <a:pt x="58259" y="77407"/>
                    <a:pt x="56041" y="80082"/>
                  </a:cubicBezTo>
                  <a:cubicBezTo>
                    <a:pt x="50234" y="76135"/>
                    <a:pt x="44805" y="74885"/>
                    <a:pt x="40259" y="74885"/>
                  </a:cubicBezTo>
                  <a:cubicBezTo>
                    <a:pt x="38269" y="74885"/>
                    <a:pt x="36447" y="75125"/>
                    <a:pt x="34838" y="75482"/>
                  </a:cubicBezTo>
                  <a:cubicBezTo>
                    <a:pt x="27499" y="77113"/>
                    <a:pt x="20453" y="82039"/>
                    <a:pt x="14288" y="89705"/>
                  </a:cubicBezTo>
                  <a:lnTo>
                    <a:pt x="14288" y="89705"/>
                  </a:lnTo>
                  <a:cubicBezTo>
                    <a:pt x="16897" y="73427"/>
                    <a:pt x="23943" y="57737"/>
                    <a:pt x="35360" y="44591"/>
                  </a:cubicBezTo>
                  <a:close/>
                  <a:moveTo>
                    <a:pt x="40293" y="87937"/>
                  </a:moveTo>
                  <a:cubicBezTo>
                    <a:pt x="42873" y="87937"/>
                    <a:pt x="45467" y="88787"/>
                    <a:pt x="48114" y="90488"/>
                  </a:cubicBezTo>
                  <a:cubicBezTo>
                    <a:pt x="36534" y="106928"/>
                    <a:pt x="27825" y="125456"/>
                    <a:pt x="22508" y="144897"/>
                  </a:cubicBezTo>
                  <a:cubicBezTo>
                    <a:pt x="18071" y="135894"/>
                    <a:pt x="15201" y="126304"/>
                    <a:pt x="13896" y="116551"/>
                  </a:cubicBezTo>
                  <a:cubicBezTo>
                    <a:pt x="20192" y="100893"/>
                    <a:pt x="29227" y="90096"/>
                    <a:pt x="37643" y="88237"/>
                  </a:cubicBezTo>
                  <a:cubicBezTo>
                    <a:pt x="38526" y="88037"/>
                    <a:pt x="39409" y="87937"/>
                    <a:pt x="40293" y="87937"/>
                  </a:cubicBezTo>
                  <a:close/>
                  <a:moveTo>
                    <a:pt x="88987" y="65599"/>
                  </a:moveTo>
                  <a:cubicBezTo>
                    <a:pt x="99290" y="74235"/>
                    <a:pt x="109305" y="76118"/>
                    <a:pt x="119095" y="76118"/>
                  </a:cubicBezTo>
                  <a:cubicBezTo>
                    <a:pt x="122912" y="76118"/>
                    <a:pt x="126695" y="75831"/>
                    <a:pt x="130447" y="75548"/>
                  </a:cubicBezTo>
                  <a:cubicBezTo>
                    <a:pt x="134468" y="75249"/>
                    <a:pt x="138533" y="74942"/>
                    <a:pt x="142755" y="74942"/>
                  </a:cubicBezTo>
                  <a:cubicBezTo>
                    <a:pt x="150522" y="74942"/>
                    <a:pt x="158820" y="75980"/>
                    <a:pt x="168351" y="80017"/>
                  </a:cubicBezTo>
                  <a:cubicBezTo>
                    <a:pt x="177419" y="83866"/>
                    <a:pt x="187532" y="92445"/>
                    <a:pt x="195654" y="103144"/>
                  </a:cubicBezTo>
                  <a:cubicBezTo>
                    <a:pt x="195948" y="124901"/>
                    <a:pt x="188543" y="146757"/>
                    <a:pt x="173407" y="164176"/>
                  </a:cubicBezTo>
                  <a:lnTo>
                    <a:pt x="81419" y="72188"/>
                  </a:lnTo>
                  <a:cubicBezTo>
                    <a:pt x="83866" y="69904"/>
                    <a:pt x="86410" y="67719"/>
                    <a:pt x="88987" y="65599"/>
                  </a:cubicBezTo>
                  <a:close/>
                  <a:moveTo>
                    <a:pt x="57509" y="99849"/>
                  </a:moveTo>
                  <a:cubicBezTo>
                    <a:pt x="64065" y="109146"/>
                    <a:pt x="63413" y="117953"/>
                    <a:pt x="62532" y="129468"/>
                  </a:cubicBezTo>
                  <a:cubicBezTo>
                    <a:pt x="61619" y="141831"/>
                    <a:pt x="60542" y="155825"/>
                    <a:pt x="67980" y="173407"/>
                  </a:cubicBezTo>
                  <a:cubicBezTo>
                    <a:pt x="70687" y="179801"/>
                    <a:pt x="75026" y="186325"/>
                    <a:pt x="80538" y="192522"/>
                  </a:cubicBezTo>
                  <a:cubicBezTo>
                    <a:pt x="65599" y="188510"/>
                    <a:pt x="51507" y="180681"/>
                    <a:pt x="39796" y="168971"/>
                  </a:cubicBezTo>
                  <a:cubicBezTo>
                    <a:pt x="37089" y="166263"/>
                    <a:pt x="34577" y="163426"/>
                    <a:pt x="32294" y="160457"/>
                  </a:cubicBezTo>
                  <a:cubicBezTo>
                    <a:pt x="36436" y="138765"/>
                    <a:pt x="45081" y="118019"/>
                    <a:pt x="57509" y="99849"/>
                  </a:cubicBezTo>
                  <a:close/>
                  <a:moveTo>
                    <a:pt x="72188" y="81419"/>
                  </a:moveTo>
                  <a:lnTo>
                    <a:pt x="164176" y="173407"/>
                  </a:lnTo>
                  <a:cubicBezTo>
                    <a:pt x="147089" y="188254"/>
                    <a:pt x="125733" y="195662"/>
                    <a:pt x="104389" y="195662"/>
                  </a:cubicBezTo>
                  <a:cubicBezTo>
                    <a:pt x="103974" y="195662"/>
                    <a:pt x="103559" y="195660"/>
                    <a:pt x="103144" y="195654"/>
                  </a:cubicBezTo>
                  <a:cubicBezTo>
                    <a:pt x="92445" y="187532"/>
                    <a:pt x="83866" y="177419"/>
                    <a:pt x="80017" y="168351"/>
                  </a:cubicBezTo>
                  <a:cubicBezTo>
                    <a:pt x="73786" y="153640"/>
                    <a:pt x="74699" y="141864"/>
                    <a:pt x="75548" y="130447"/>
                  </a:cubicBezTo>
                  <a:cubicBezTo>
                    <a:pt x="76559" y="117073"/>
                    <a:pt x="77603" y="103307"/>
                    <a:pt x="65599" y="88987"/>
                  </a:cubicBezTo>
                  <a:cubicBezTo>
                    <a:pt x="67719" y="86410"/>
                    <a:pt x="69904" y="83866"/>
                    <a:pt x="72188" y="81419"/>
                  </a:cubicBezTo>
                  <a:close/>
                  <a:moveTo>
                    <a:pt x="104384" y="0"/>
                  </a:moveTo>
                  <a:cubicBezTo>
                    <a:pt x="76494" y="0"/>
                    <a:pt x="50300" y="10862"/>
                    <a:pt x="30565" y="30565"/>
                  </a:cubicBezTo>
                  <a:cubicBezTo>
                    <a:pt x="10862" y="50300"/>
                    <a:pt x="0" y="76494"/>
                    <a:pt x="0" y="104384"/>
                  </a:cubicBezTo>
                  <a:cubicBezTo>
                    <a:pt x="0" y="132274"/>
                    <a:pt x="10862" y="158467"/>
                    <a:pt x="30565" y="178202"/>
                  </a:cubicBezTo>
                  <a:cubicBezTo>
                    <a:pt x="50300" y="197905"/>
                    <a:pt x="76494" y="208767"/>
                    <a:pt x="104384" y="208767"/>
                  </a:cubicBezTo>
                  <a:cubicBezTo>
                    <a:pt x="132274" y="208767"/>
                    <a:pt x="158467" y="197905"/>
                    <a:pt x="178202" y="178202"/>
                  </a:cubicBezTo>
                  <a:cubicBezTo>
                    <a:pt x="197905" y="158467"/>
                    <a:pt x="208767" y="132274"/>
                    <a:pt x="208767" y="104384"/>
                  </a:cubicBezTo>
                  <a:cubicBezTo>
                    <a:pt x="208767" y="76494"/>
                    <a:pt x="197905" y="50300"/>
                    <a:pt x="178202" y="30565"/>
                  </a:cubicBezTo>
                  <a:cubicBezTo>
                    <a:pt x="158467" y="10862"/>
                    <a:pt x="132274" y="0"/>
                    <a:pt x="104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55" name="Google Shape;1596;p20">
              <a:extLst>
                <a:ext uri="{FF2B5EF4-FFF2-40B4-BE49-F238E27FC236}">
                  <a16:creationId xmlns:a16="http://schemas.microsoft.com/office/drawing/2014/main" id="{ED6B4C2E-B461-5908-7206-580236FDF1D5}"/>
                </a:ext>
              </a:extLst>
            </p:cNvPr>
            <p:cNvGrpSpPr/>
            <p:nvPr/>
          </p:nvGrpSpPr>
          <p:grpSpPr>
            <a:xfrm>
              <a:off x="3843821" y="3045666"/>
              <a:ext cx="356502" cy="356633"/>
              <a:chOff x="3782950" y="2344788"/>
              <a:chExt cx="356502" cy="356633"/>
            </a:xfrm>
          </p:grpSpPr>
          <p:sp>
            <p:nvSpPr>
              <p:cNvPr id="56" name="Google Shape;1597;p20">
                <a:extLst>
                  <a:ext uri="{FF2B5EF4-FFF2-40B4-BE49-F238E27FC236}">
                    <a16:creationId xmlns:a16="http://schemas.microsoft.com/office/drawing/2014/main" id="{17359CA1-BE55-2BC4-6DE1-A899918F876B}"/>
                  </a:ext>
                </a:extLst>
              </p:cNvPr>
              <p:cNvSpPr/>
              <p:nvPr/>
            </p:nvSpPr>
            <p:spPr>
              <a:xfrm>
                <a:off x="3782950" y="2344788"/>
                <a:ext cx="356502" cy="356633"/>
              </a:xfrm>
              <a:custGeom>
                <a:avLst/>
                <a:gdLst/>
                <a:ahLst/>
                <a:cxnLst/>
                <a:rect l="l" t="t" r="r" b="b"/>
                <a:pathLst>
                  <a:path w="211574" h="210403" extrusionOk="0">
                    <a:moveTo>
                      <a:pt x="94044" y="13444"/>
                    </a:moveTo>
                    <a:lnTo>
                      <a:pt x="185184" y="42932"/>
                    </a:lnTo>
                    <a:lnTo>
                      <a:pt x="119781" y="68082"/>
                    </a:lnTo>
                    <a:lnTo>
                      <a:pt x="28641" y="38594"/>
                    </a:lnTo>
                    <a:lnTo>
                      <a:pt x="94044" y="13444"/>
                    </a:lnTo>
                    <a:close/>
                    <a:moveTo>
                      <a:pt x="198232" y="51903"/>
                    </a:moveTo>
                    <a:lnTo>
                      <a:pt x="198232" y="165094"/>
                    </a:lnTo>
                    <a:lnTo>
                      <a:pt x="126468" y="192690"/>
                    </a:lnTo>
                    <a:lnTo>
                      <a:pt x="126468" y="79499"/>
                    </a:lnTo>
                    <a:lnTo>
                      <a:pt x="198232" y="51903"/>
                    </a:lnTo>
                    <a:close/>
                    <a:moveTo>
                      <a:pt x="15593" y="48086"/>
                    </a:moveTo>
                    <a:lnTo>
                      <a:pt x="87455" y="71344"/>
                    </a:lnTo>
                    <a:cubicBezTo>
                      <a:pt x="88094" y="74650"/>
                      <a:pt x="90951" y="76631"/>
                      <a:pt x="93892" y="76631"/>
                    </a:cubicBezTo>
                    <a:cubicBezTo>
                      <a:pt x="95449" y="76631"/>
                      <a:pt x="97030" y="76076"/>
                      <a:pt x="98317" y="74867"/>
                    </a:cubicBezTo>
                    <a:lnTo>
                      <a:pt x="113420" y="79760"/>
                    </a:lnTo>
                    <a:lnTo>
                      <a:pt x="113420" y="134920"/>
                    </a:lnTo>
                    <a:cubicBezTo>
                      <a:pt x="108201" y="137204"/>
                      <a:pt x="108233" y="144608"/>
                      <a:pt x="113420" y="146859"/>
                    </a:cubicBezTo>
                    <a:lnTo>
                      <a:pt x="113420" y="193212"/>
                    </a:lnTo>
                    <a:lnTo>
                      <a:pt x="15593" y="161571"/>
                    </a:lnTo>
                    <a:lnTo>
                      <a:pt x="15593" y="48086"/>
                    </a:lnTo>
                    <a:close/>
                    <a:moveTo>
                      <a:pt x="93830" y="1"/>
                    </a:moveTo>
                    <a:cubicBezTo>
                      <a:pt x="93053" y="1"/>
                      <a:pt x="92273" y="140"/>
                      <a:pt x="91532" y="429"/>
                    </a:cubicBezTo>
                    <a:cubicBezTo>
                      <a:pt x="653" y="35365"/>
                      <a:pt x="6362" y="33114"/>
                      <a:pt x="5513" y="33701"/>
                    </a:cubicBezTo>
                    <a:cubicBezTo>
                      <a:pt x="4078" y="34614"/>
                      <a:pt x="3100" y="36050"/>
                      <a:pt x="2741" y="37648"/>
                    </a:cubicBezTo>
                    <a:cubicBezTo>
                      <a:pt x="2415" y="38920"/>
                      <a:pt x="2578" y="166823"/>
                      <a:pt x="2578" y="166920"/>
                    </a:cubicBezTo>
                    <a:cubicBezTo>
                      <a:pt x="2773" y="168845"/>
                      <a:pt x="3850" y="170672"/>
                      <a:pt x="5448" y="171748"/>
                    </a:cubicBezTo>
                    <a:cubicBezTo>
                      <a:pt x="6557" y="172466"/>
                      <a:pt x="1" y="170215"/>
                      <a:pt x="117954" y="208380"/>
                    </a:cubicBezTo>
                    <a:cubicBezTo>
                      <a:pt x="118554" y="208589"/>
                      <a:pt x="119238" y="208693"/>
                      <a:pt x="119938" y="208693"/>
                    </a:cubicBezTo>
                    <a:cubicBezTo>
                      <a:pt x="120114" y="208693"/>
                      <a:pt x="120290" y="208687"/>
                      <a:pt x="120466" y="208674"/>
                    </a:cubicBezTo>
                    <a:cubicBezTo>
                      <a:pt x="121901" y="208576"/>
                      <a:pt x="116780" y="210403"/>
                      <a:pt x="207072" y="175663"/>
                    </a:cubicBezTo>
                    <a:cubicBezTo>
                      <a:pt x="208539" y="175108"/>
                      <a:pt x="209909" y="173934"/>
                      <a:pt x="210660" y="172303"/>
                    </a:cubicBezTo>
                    <a:cubicBezTo>
                      <a:pt x="211573" y="170313"/>
                      <a:pt x="211247" y="178892"/>
                      <a:pt x="211247" y="42410"/>
                    </a:cubicBezTo>
                    <a:cubicBezTo>
                      <a:pt x="211247" y="39833"/>
                      <a:pt x="209746" y="37550"/>
                      <a:pt x="207496" y="36506"/>
                    </a:cubicBezTo>
                    <a:cubicBezTo>
                      <a:pt x="206811" y="36180"/>
                      <a:pt x="95773" y="298"/>
                      <a:pt x="95675" y="266"/>
                    </a:cubicBezTo>
                    <a:cubicBezTo>
                      <a:pt x="95078" y="91"/>
                      <a:pt x="94455" y="1"/>
                      <a:pt x="938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57" name="Google Shape;1598;p20">
                <a:extLst>
                  <a:ext uri="{FF2B5EF4-FFF2-40B4-BE49-F238E27FC236}">
                    <a16:creationId xmlns:a16="http://schemas.microsoft.com/office/drawing/2014/main" id="{3670EDAB-055B-B7B8-37C0-2F74C4EA119A}"/>
                  </a:ext>
                </a:extLst>
              </p:cNvPr>
              <p:cNvSpPr/>
              <p:nvPr/>
            </p:nvSpPr>
            <p:spPr>
              <a:xfrm>
                <a:off x="4041145" y="2596577"/>
                <a:ext cx="24626" cy="22128"/>
              </a:xfrm>
              <a:custGeom>
                <a:avLst/>
                <a:gdLst/>
                <a:ahLst/>
                <a:cxnLst/>
                <a:rect l="l" t="t" r="r" b="b"/>
                <a:pathLst>
                  <a:path w="14615" h="13055" extrusionOk="0">
                    <a:moveTo>
                      <a:pt x="7299" y="1"/>
                    </a:moveTo>
                    <a:cubicBezTo>
                      <a:pt x="4551" y="1"/>
                      <a:pt x="2004" y="1765"/>
                      <a:pt x="1110" y="4526"/>
                    </a:cubicBezTo>
                    <a:cubicBezTo>
                      <a:pt x="1" y="7951"/>
                      <a:pt x="1860" y="11637"/>
                      <a:pt x="5285" y="12746"/>
                    </a:cubicBezTo>
                    <a:cubicBezTo>
                      <a:pt x="5948" y="12955"/>
                      <a:pt x="6621" y="13054"/>
                      <a:pt x="7283" y="13054"/>
                    </a:cubicBezTo>
                    <a:cubicBezTo>
                      <a:pt x="10041" y="13054"/>
                      <a:pt x="12611" y="11327"/>
                      <a:pt x="13505" y="8538"/>
                    </a:cubicBezTo>
                    <a:cubicBezTo>
                      <a:pt x="14614" y="5113"/>
                      <a:pt x="12722" y="1427"/>
                      <a:pt x="9297" y="318"/>
                    </a:cubicBezTo>
                    <a:cubicBezTo>
                      <a:pt x="8633" y="103"/>
                      <a:pt x="7960" y="1"/>
                      <a:pt x="7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8" name="Google Shape;1599;p20">
                <a:extLst>
                  <a:ext uri="{FF2B5EF4-FFF2-40B4-BE49-F238E27FC236}">
                    <a16:creationId xmlns:a16="http://schemas.microsoft.com/office/drawing/2014/main" id="{5429337D-A71A-24B2-DC81-5C9DD644F48B}"/>
                  </a:ext>
                </a:extLst>
              </p:cNvPr>
              <p:cNvSpPr/>
              <p:nvPr/>
            </p:nvSpPr>
            <p:spPr>
              <a:xfrm>
                <a:off x="4003735" y="2584425"/>
                <a:ext cx="24625" cy="22143"/>
              </a:xfrm>
              <a:custGeom>
                <a:avLst/>
                <a:gdLst/>
                <a:ahLst/>
                <a:cxnLst/>
                <a:rect l="l" t="t" r="r" b="b"/>
                <a:pathLst>
                  <a:path w="14614" h="13064" extrusionOk="0">
                    <a:moveTo>
                      <a:pt x="7327" y="0"/>
                    </a:moveTo>
                    <a:cubicBezTo>
                      <a:pt x="4571" y="0"/>
                      <a:pt x="2003" y="1765"/>
                      <a:pt x="1109" y="4526"/>
                    </a:cubicBezTo>
                    <a:cubicBezTo>
                      <a:pt x="0" y="7951"/>
                      <a:pt x="1892" y="11637"/>
                      <a:pt x="5317" y="12746"/>
                    </a:cubicBezTo>
                    <a:cubicBezTo>
                      <a:pt x="5982" y="12961"/>
                      <a:pt x="6655" y="13063"/>
                      <a:pt x="7316" y="13063"/>
                    </a:cubicBezTo>
                    <a:cubicBezTo>
                      <a:pt x="10064" y="13063"/>
                      <a:pt x="12611" y="11299"/>
                      <a:pt x="13505" y="8538"/>
                    </a:cubicBezTo>
                    <a:cubicBezTo>
                      <a:pt x="14614" y="5113"/>
                      <a:pt x="12755" y="1427"/>
                      <a:pt x="9329" y="318"/>
                    </a:cubicBezTo>
                    <a:cubicBezTo>
                      <a:pt x="8665" y="103"/>
                      <a:pt x="7991" y="0"/>
                      <a:pt x="7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59" name="Google Shape;1600;p20">
                <a:extLst>
                  <a:ext uri="{FF2B5EF4-FFF2-40B4-BE49-F238E27FC236}">
                    <a16:creationId xmlns:a16="http://schemas.microsoft.com/office/drawing/2014/main" id="{E889AA9B-CA38-49AB-BE56-1132CD41F39E}"/>
                  </a:ext>
                </a:extLst>
              </p:cNvPr>
              <p:cNvSpPr/>
              <p:nvPr/>
            </p:nvSpPr>
            <p:spPr>
              <a:xfrm>
                <a:off x="4078502" y="2608730"/>
                <a:ext cx="24680" cy="22143"/>
              </a:xfrm>
              <a:custGeom>
                <a:avLst/>
                <a:gdLst/>
                <a:ahLst/>
                <a:cxnLst/>
                <a:rect l="l" t="t" r="r" b="b"/>
                <a:pathLst>
                  <a:path w="14647" h="13064" extrusionOk="0">
                    <a:moveTo>
                      <a:pt x="7328" y="0"/>
                    </a:moveTo>
                    <a:cubicBezTo>
                      <a:pt x="4572" y="0"/>
                      <a:pt x="2004" y="1765"/>
                      <a:pt x="1110" y="4525"/>
                    </a:cubicBezTo>
                    <a:cubicBezTo>
                      <a:pt x="1" y="7951"/>
                      <a:pt x="1893" y="11637"/>
                      <a:pt x="5318" y="12746"/>
                    </a:cubicBezTo>
                    <a:cubicBezTo>
                      <a:pt x="5982" y="12961"/>
                      <a:pt x="6656" y="13063"/>
                      <a:pt x="7320" y="13063"/>
                    </a:cubicBezTo>
                    <a:cubicBezTo>
                      <a:pt x="10076" y="13063"/>
                      <a:pt x="12644" y="11298"/>
                      <a:pt x="13538" y="8538"/>
                    </a:cubicBezTo>
                    <a:cubicBezTo>
                      <a:pt x="14647" y="5113"/>
                      <a:pt x="12755" y="1427"/>
                      <a:pt x="9330" y="318"/>
                    </a:cubicBezTo>
                    <a:cubicBezTo>
                      <a:pt x="8665" y="102"/>
                      <a:pt x="7991" y="0"/>
                      <a:pt x="73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0" name="Google Shape;1601;p20">
                <a:extLst>
                  <a:ext uri="{FF2B5EF4-FFF2-40B4-BE49-F238E27FC236}">
                    <a16:creationId xmlns:a16="http://schemas.microsoft.com/office/drawing/2014/main" id="{53AD4DAD-700B-89E8-9500-855312A46132}"/>
                  </a:ext>
                </a:extLst>
              </p:cNvPr>
              <p:cNvSpPr/>
              <p:nvPr/>
            </p:nvSpPr>
            <p:spPr>
              <a:xfrm>
                <a:off x="3930286" y="2524258"/>
                <a:ext cx="21932" cy="22118"/>
              </a:xfrm>
              <a:custGeom>
                <a:avLst/>
                <a:gdLst/>
                <a:ahLst/>
                <a:cxnLst/>
                <a:rect l="l" t="t" r="r" b="b"/>
                <a:pathLst>
                  <a:path w="13016" h="13049" extrusionOk="0">
                    <a:moveTo>
                      <a:pt x="6525" y="1"/>
                    </a:moveTo>
                    <a:cubicBezTo>
                      <a:pt x="2904" y="1"/>
                      <a:pt x="1" y="2904"/>
                      <a:pt x="1" y="6525"/>
                    </a:cubicBezTo>
                    <a:cubicBezTo>
                      <a:pt x="1" y="10113"/>
                      <a:pt x="2904" y="13049"/>
                      <a:pt x="6525" y="13049"/>
                    </a:cubicBezTo>
                    <a:cubicBezTo>
                      <a:pt x="10113" y="13049"/>
                      <a:pt x="13016" y="10113"/>
                      <a:pt x="13016" y="6525"/>
                    </a:cubicBezTo>
                    <a:cubicBezTo>
                      <a:pt x="13016" y="2904"/>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1" name="Google Shape;1602;p20">
                <a:extLst>
                  <a:ext uri="{FF2B5EF4-FFF2-40B4-BE49-F238E27FC236}">
                    <a16:creationId xmlns:a16="http://schemas.microsoft.com/office/drawing/2014/main" id="{AA1E0B80-E381-8059-1EC4-D7576225BF1C}"/>
                  </a:ext>
                </a:extLst>
              </p:cNvPr>
              <p:cNvSpPr/>
              <p:nvPr/>
            </p:nvSpPr>
            <p:spPr>
              <a:xfrm>
                <a:off x="3930286" y="2488354"/>
                <a:ext cx="21932" cy="22118"/>
              </a:xfrm>
              <a:custGeom>
                <a:avLst/>
                <a:gdLst/>
                <a:ahLst/>
                <a:cxnLst/>
                <a:rect l="l" t="t" r="r" b="b"/>
                <a:pathLst>
                  <a:path w="13016" h="13049" extrusionOk="0">
                    <a:moveTo>
                      <a:pt x="6525" y="1"/>
                    </a:moveTo>
                    <a:cubicBezTo>
                      <a:pt x="2904" y="1"/>
                      <a:pt x="1" y="2936"/>
                      <a:pt x="1" y="6525"/>
                    </a:cubicBezTo>
                    <a:cubicBezTo>
                      <a:pt x="1" y="10145"/>
                      <a:pt x="2904" y="13049"/>
                      <a:pt x="6525" y="13049"/>
                    </a:cubicBezTo>
                    <a:cubicBezTo>
                      <a:pt x="10113" y="13049"/>
                      <a:pt x="13016" y="10145"/>
                      <a:pt x="13016" y="6525"/>
                    </a:cubicBezTo>
                    <a:cubicBezTo>
                      <a:pt x="13016" y="2936"/>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2" name="Google Shape;1603;p20">
                <a:extLst>
                  <a:ext uri="{FF2B5EF4-FFF2-40B4-BE49-F238E27FC236}">
                    <a16:creationId xmlns:a16="http://schemas.microsoft.com/office/drawing/2014/main" id="{8B42CEDC-91E2-FD43-2185-A9C88825EA84}"/>
                  </a:ext>
                </a:extLst>
              </p:cNvPr>
              <p:cNvSpPr/>
              <p:nvPr/>
            </p:nvSpPr>
            <p:spPr>
              <a:xfrm>
                <a:off x="3930286" y="2416602"/>
                <a:ext cx="21932" cy="22062"/>
              </a:xfrm>
              <a:custGeom>
                <a:avLst/>
                <a:gdLst/>
                <a:ahLst/>
                <a:cxnLst/>
                <a:rect l="l" t="t" r="r" b="b"/>
                <a:pathLst>
                  <a:path w="13016" h="13016" extrusionOk="0">
                    <a:moveTo>
                      <a:pt x="6525" y="0"/>
                    </a:moveTo>
                    <a:cubicBezTo>
                      <a:pt x="2904" y="0"/>
                      <a:pt x="1" y="2904"/>
                      <a:pt x="1" y="6524"/>
                    </a:cubicBezTo>
                    <a:cubicBezTo>
                      <a:pt x="1" y="10113"/>
                      <a:pt x="2904" y="13016"/>
                      <a:pt x="6525" y="13016"/>
                    </a:cubicBezTo>
                    <a:cubicBezTo>
                      <a:pt x="10113" y="13016"/>
                      <a:pt x="13016" y="10113"/>
                      <a:pt x="13016" y="6524"/>
                    </a:cubicBezTo>
                    <a:cubicBezTo>
                      <a:pt x="13016" y="2904"/>
                      <a:pt x="10113" y="0"/>
                      <a:pt x="6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3" name="Google Shape;1604;p20">
                <a:extLst>
                  <a:ext uri="{FF2B5EF4-FFF2-40B4-BE49-F238E27FC236}">
                    <a16:creationId xmlns:a16="http://schemas.microsoft.com/office/drawing/2014/main" id="{2C6DF19C-9837-BE47-B66B-6AE111FC6B0A}"/>
                  </a:ext>
                </a:extLst>
              </p:cNvPr>
              <p:cNvSpPr/>
              <p:nvPr/>
            </p:nvSpPr>
            <p:spPr>
              <a:xfrm>
                <a:off x="3930286" y="2380698"/>
                <a:ext cx="21932" cy="22118"/>
              </a:xfrm>
              <a:custGeom>
                <a:avLst/>
                <a:gdLst/>
                <a:ahLst/>
                <a:cxnLst/>
                <a:rect l="l" t="t" r="r" b="b"/>
                <a:pathLst>
                  <a:path w="13016" h="13049" extrusionOk="0">
                    <a:moveTo>
                      <a:pt x="6525" y="1"/>
                    </a:moveTo>
                    <a:cubicBezTo>
                      <a:pt x="2904" y="1"/>
                      <a:pt x="1" y="2904"/>
                      <a:pt x="1" y="6525"/>
                    </a:cubicBezTo>
                    <a:cubicBezTo>
                      <a:pt x="1" y="10113"/>
                      <a:pt x="2904" y="13048"/>
                      <a:pt x="6525" y="13048"/>
                    </a:cubicBezTo>
                    <a:cubicBezTo>
                      <a:pt x="10113" y="13048"/>
                      <a:pt x="13016" y="10113"/>
                      <a:pt x="13016" y="6525"/>
                    </a:cubicBezTo>
                    <a:cubicBezTo>
                      <a:pt x="13016" y="2904"/>
                      <a:pt x="10113" y="1"/>
                      <a:pt x="6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4" name="Google Shape;1605;p20">
                <a:extLst>
                  <a:ext uri="{FF2B5EF4-FFF2-40B4-BE49-F238E27FC236}">
                    <a16:creationId xmlns:a16="http://schemas.microsoft.com/office/drawing/2014/main" id="{25905082-9198-0BBF-A8A1-10255E51B19A}"/>
                  </a:ext>
                </a:extLst>
              </p:cNvPr>
              <p:cNvSpPr/>
              <p:nvPr/>
            </p:nvSpPr>
            <p:spPr>
              <a:xfrm>
                <a:off x="3857333" y="2587753"/>
                <a:ext cx="25450" cy="22089"/>
              </a:xfrm>
              <a:custGeom>
                <a:avLst/>
                <a:gdLst/>
                <a:ahLst/>
                <a:cxnLst/>
                <a:rect l="l" t="t" r="r" b="b"/>
                <a:pathLst>
                  <a:path w="15104" h="13032" extrusionOk="0">
                    <a:moveTo>
                      <a:pt x="7365" y="0"/>
                    </a:moveTo>
                    <a:cubicBezTo>
                      <a:pt x="6586" y="0"/>
                      <a:pt x="5794" y="142"/>
                      <a:pt x="5024" y="440"/>
                    </a:cubicBezTo>
                    <a:cubicBezTo>
                      <a:pt x="1664" y="1745"/>
                      <a:pt x="1" y="5497"/>
                      <a:pt x="1273" y="8856"/>
                    </a:cubicBezTo>
                    <a:cubicBezTo>
                      <a:pt x="2284" y="11466"/>
                      <a:pt x="4763" y="13032"/>
                      <a:pt x="7373" y="13032"/>
                    </a:cubicBezTo>
                    <a:cubicBezTo>
                      <a:pt x="11907" y="13032"/>
                      <a:pt x="15104" y="8465"/>
                      <a:pt x="13473" y="4192"/>
                    </a:cubicBezTo>
                    <a:cubicBezTo>
                      <a:pt x="12467" y="1602"/>
                      <a:pt x="9988" y="0"/>
                      <a:pt x="7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5" name="Google Shape;1606;p20">
                <a:extLst>
                  <a:ext uri="{FF2B5EF4-FFF2-40B4-BE49-F238E27FC236}">
                    <a16:creationId xmlns:a16="http://schemas.microsoft.com/office/drawing/2014/main" id="{2EF75234-D160-0AC5-77A0-CB1D39F422CA}"/>
                  </a:ext>
                </a:extLst>
              </p:cNvPr>
              <p:cNvSpPr/>
              <p:nvPr/>
            </p:nvSpPr>
            <p:spPr>
              <a:xfrm>
                <a:off x="3821572" y="2601562"/>
                <a:ext cx="25450" cy="22089"/>
              </a:xfrm>
              <a:custGeom>
                <a:avLst/>
                <a:gdLst/>
                <a:ahLst/>
                <a:cxnLst/>
                <a:rect l="l" t="t" r="r" b="b"/>
                <a:pathLst>
                  <a:path w="15104" h="13032" extrusionOk="0">
                    <a:moveTo>
                      <a:pt x="7365" y="0"/>
                    </a:moveTo>
                    <a:cubicBezTo>
                      <a:pt x="6586" y="0"/>
                      <a:pt x="5794" y="142"/>
                      <a:pt x="5024" y="440"/>
                    </a:cubicBezTo>
                    <a:cubicBezTo>
                      <a:pt x="1664" y="1713"/>
                      <a:pt x="1" y="5497"/>
                      <a:pt x="1306" y="8856"/>
                    </a:cubicBezTo>
                    <a:cubicBezTo>
                      <a:pt x="2284" y="11466"/>
                      <a:pt x="4763" y="13032"/>
                      <a:pt x="7373" y="13032"/>
                    </a:cubicBezTo>
                    <a:cubicBezTo>
                      <a:pt x="11940" y="13032"/>
                      <a:pt x="15104" y="8465"/>
                      <a:pt x="13473" y="4192"/>
                    </a:cubicBezTo>
                    <a:cubicBezTo>
                      <a:pt x="12467" y="1602"/>
                      <a:pt x="9988" y="0"/>
                      <a:pt x="73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6" name="Google Shape;1607;p20">
                <a:extLst>
                  <a:ext uri="{FF2B5EF4-FFF2-40B4-BE49-F238E27FC236}">
                    <a16:creationId xmlns:a16="http://schemas.microsoft.com/office/drawing/2014/main" id="{94C50AFC-3515-CEE2-795B-649BB1E446A7}"/>
                  </a:ext>
                </a:extLst>
              </p:cNvPr>
              <p:cNvSpPr/>
              <p:nvPr/>
            </p:nvSpPr>
            <p:spPr>
              <a:xfrm>
                <a:off x="3893040" y="2573944"/>
                <a:ext cx="25504" cy="22145"/>
              </a:xfrm>
              <a:custGeom>
                <a:avLst/>
                <a:gdLst/>
                <a:ahLst/>
                <a:cxnLst/>
                <a:rect l="l" t="t" r="r" b="b"/>
                <a:pathLst>
                  <a:path w="15136" h="13065" extrusionOk="0">
                    <a:moveTo>
                      <a:pt x="7397" y="0"/>
                    </a:moveTo>
                    <a:cubicBezTo>
                      <a:pt x="6618" y="0"/>
                      <a:pt x="5826" y="142"/>
                      <a:pt x="5056" y="440"/>
                    </a:cubicBezTo>
                    <a:cubicBezTo>
                      <a:pt x="1696" y="1745"/>
                      <a:pt x="0" y="5497"/>
                      <a:pt x="1305" y="8856"/>
                    </a:cubicBezTo>
                    <a:cubicBezTo>
                      <a:pt x="2316" y="11466"/>
                      <a:pt x="4795" y="13064"/>
                      <a:pt x="7405" y="13064"/>
                    </a:cubicBezTo>
                    <a:cubicBezTo>
                      <a:pt x="11939" y="13064"/>
                      <a:pt x="15136" y="8465"/>
                      <a:pt x="13472" y="4192"/>
                    </a:cubicBezTo>
                    <a:cubicBezTo>
                      <a:pt x="12491" y="1602"/>
                      <a:pt x="10018" y="0"/>
                      <a:pt x="7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7" name="Google Shape;1608;p20">
                <a:extLst>
                  <a:ext uri="{FF2B5EF4-FFF2-40B4-BE49-F238E27FC236}">
                    <a16:creationId xmlns:a16="http://schemas.microsoft.com/office/drawing/2014/main" id="{7835881B-ED4A-400B-36C9-FEC6D41D4DBA}"/>
                  </a:ext>
                </a:extLst>
              </p:cNvPr>
              <p:cNvSpPr/>
              <p:nvPr/>
            </p:nvSpPr>
            <p:spPr>
              <a:xfrm>
                <a:off x="3929021" y="2560146"/>
                <a:ext cx="24075" cy="22111"/>
              </a:xfrm>
              <a:custGeom>
                <a:avLst/>
                <a:gdLst/>
                <a:ahLst/>
                <a:cxnLst/>
                <a:rect l="l" t="t" r="r" b="b"/>
                <a:pathLst>
                  <a:path w="14288" h="13045" extrusionOk="0">
                    <a:moveTo>
                      <a:pt x="7232" y="1"/>
                    </a:moveTo>
                    <a:cubicBezTo>
                      <a:pt x="6608" y="1"/>
                      <a:pt x="5975" y="89"/>
                      <a:pt x="5350" y="270"/>
                    </a:cubicBezTo>
                    <a:cubicBezTo>
                      <a:pt x="1860" y="1347"/>
                      <a:pt x="0" y="5000"/>
                      <a:pt x="1012" y="8425"/>
                    </a:cubicBezTo>
                    <a:cubicBezTo>
                      <a:pt x="1892" y="11226"/>
                      <a:pt x="4451" y="13045"/>
                      <a:pt x="7263" y="13045"/>
                    </a:cubicBezTo>
                    <a:cubicBezTo>
                      <a:pt x="7890" y="13045"/>
                      <a:pt x="8530" y="12954"/>
                      <a:pt x="9167" y="12764"/>
                    </a:cubicBezTo>
                    <a:cubicBezTo>
                      <a:pt x="12363" y="11785"/>
                      <a:pt x="14288" y="8556"/>
                      <a:pt x="13668" y="5261"/>
                    </a:cubicBezTo>
                    <a:cubicBezTo>
                      <a:pt x="12941" y="1975"/>
                      <a:pt x="10189" y="1"/>
                      <a:pt x="7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68" name="Google Shape;1609;p20">
              <a:extLst>
                <a:ext uri="{FF2B5EF4-FFF2-40B4-BE49-F238E27FC236}">
                  <a16:creationId xmlns:a16="http://schemas.microsoft.com/office/drawing/2014/main" id="{5A90AF73-7152-5D8C-D374-9A68EE78985A}"/>
                </a:ext>
              </a:extLst>
            </p:cNvPr>
            <p:cNvSpPr/>
            <p:nvPr/>
          </p:nvSpPr>
          <p:spPr>
            <a:xfrm>
              <a:off x="3319912" y="3854847"/>
              <a:ext cx="356599" cy="356500"/>
            </a:xfrm>
            <a:custGeom>
              <a:avLst/>
              <a:gdLst/>
              <a:ahLst/>
              <a:cxnLst/>
              <a:rect l="l" t="t" r="r" b="b"/>
              <a:pathLst>
                <a:path w="210073" h="208785" extrusionOk="0">
                  <a:moveTo>
                    <a:pt x="160490" y="15764"/>
                  </a:moveTo>
                  <a:lnTo>
                    <a:pt x="193665" y="48939"/>
                  </a:lnTo>
                  <a:lnTo>
                    <a:pt x="176800" y="65803"/>
                  </a:lnTo>
                  <a:lnTo>
                    <a:pt x="171614" y="60649"/>
                  </a:lnTo>
                  <a:cubicBezTo>
                    <a:pt x="170342" y="59361"/>
                    <a:pt x="168678" y="58717"/>
                    <a:pt x="167014" y="58717"/>
                  </a:cubicBezTo>
                  <a:cubicBezTo>
                    <a:pt x="165351" y="58717"/>
                    <a:pt x="163687" y="59361"/>
                    <a:pt x="162415" y="60649"/>
                  </a:cubicBezTo>
                  <a:cubicBezTo>
                    <a:pt x="159838" y="63194"/>
                    <a:pt x="159838" y="67304"/>
                    <a:pt x="162415" y="69848"/>
                  </a:cubicBezTo>
                  <a:lnTo>
                    <a:pt x="167569" y="75035"/>
                  </a:lnTo>
                  <a:lnTo>
                    <a:pt x="157228" y="85375"/>
                  </a:lnTo>
                  <a:lnTo>
                    <a:pt x="152042" y="80221"/>
                  </a:lnTo>
                  <a:cubicBezTo>
                    <a:pt x="150770" y="78933"/>
                    <a:pt x="149106" y="78289"/>
                    <a:pt x="147442" y="78289"/>
                  </a:cubicBezTo>
                  <a:cubicBezTo>
                    <a:pt x="145779" y="78289"/>
                    <a:pt x="144115" y="78933"/>
                    <a:pt x="142843" y="80221"/>
                  </a:cubicBezTo>
                  <a:cubicBezTo>
                    <a:pt x="140266" y="82766"/>
                    <a:pt x="140266" y="86876"/>
                    <a:pt x="142843" y="89420"/>
                  </a:cubicBezTo>
                  <a:lnTo>
                    <a:pt x="147997" y="94607"/>
                  </a:lnTo>
                  <a:lnTo>
                    <a:pt x="139287" y="103316"/>
                  </a:lnTo>
                  <a:lnTo>
                    <a:pt x="106113" y="70142"/>
                  </a:lnTo>
                  <a:lnTo>
                    <a:pt x="160490" y="15764"/>
                  </a:lnTo>
                  <a:close/>
                  <a:moveTo>
                    <a:pt x="39797" y="22288"/>
                  </a:moveTo>
                  <a:lnTo>
                    <a:pt x="172755" y="155247"/>
                  </a:lnTo>
                  <a:cubicBezTo>
                    <a:pt x="165644" y="159129"/>
                    <a:pt x="159773" y="165000"/>
                    <a:pt x="155891" y="172111"/>
                  </a:cubicBezTo>
                  <a:lnTo>
                    <a:pt x="22932" y="39153"/>
                  </a:lnTo>
                  <a:lnTo>
                    <a:pt x="39797" y="22288"/>
                  </a:lnTo>
                  <a:close/>
                  <a:moveTo>
                    <a:pt x="181367" y="165555"/>
                  </a:moveTo>
                  <a:lnTo>
                    <a:pt x="187076" y="186432"/>
                  </a:lnTo>
                  <a:lnTo>
                    <a:pt x="166199" y="180723"/>
                  </a:lnTo>
                  <a:cubicBezTo>
                    <a:pt x="169135" y="173905"/>
                    <a:pt x="174549" y="168491"/>
                    <a:pt x="181367" y="165555"/>
                  </a:cubicBezTo>
                  <a:close/>
                  <a:moveTo>
                    <a:pt x="70786" y="105469"/>
                  </a:moveTo>
                  <a:lnTo>
                    <a:pt x="103960" y="138643"/>
                  </a:lnTo>
                  <a:lnTo>
                    <a:pt x="95251" y="147353"/>
                  </a:lnTo>
                  <a:lnTo>
                    <a:pt x="90064" y="142199"/>
                  </a:lnTo>
                  <a:cubicBezTo>
                    <a:pt x="88792" y="140911"/>
                    <a:pt x="87128" y="140266"/>
                    <a:pt x="85465" y="140266"/>
                  </a:cubicBezTo>
                  <a:cubicBezTo>
                    <a:pt x="83801" y="140266"/>
                    <a:pt x="82137" y="140911"/>
                    <a:pt x="80865" y="142199"/>
                  </a:cubicBezTo>
                  <a:cubicBezTo>
                    <a:pt x="78288" y="144743"/>
                    <a:pt x="78288" y="148853"/>
                    <a:pt x="80865" y="151398"/>
                  </a:cubicBezTo>
                  <a:lnTo>
                    <a:pt x="86019" y="156584"/>
                  </a:lnTo>
                  <a:lnTo>
                    <a:pt x="75679" y="166925"/>
                  </a:lnTo>
                  <a:lnTo>
                    <a:pt x="70492" y="161771"/>
                  </a:lnTo>
                  <a:cubicBezTo>
                    <a:pt x="69220" y="160482"/>
                    <a:pt x="67556" y="159838"/>
                    <a:pt x="65893" y="159838"/>
                  </a:cubicBezTo>
                  <a:cubicBezTo>
                    <a:pt x="64229" y="159838"/>
                    <a:pt x="62566" y="160482"/>
                    <a:pt x="61293" y="161771"/>
                  </a:cubicBezTo>
                  <a:cubicBezTo>
                    <a:pt x="58716" y="164315"/>
                    <a:pt x="58716" y="168425"/>
                    <a:pt x="61293" y="170970"/>
                  </a:cubicBezTo>
                  <a:lnTo>
                    <a:pt x="66447" y="176156"/>
                  </a:lnTo>
                  <a:lnTo>
                    <a:pt x="49583" y="193021"/>
                  </a:lnTo>
                  <a:lnTo>
                    <a:pt x="16408" y="159846"/>
                  </a:lnTo>
                  <a:lnTo>
                    <a:pt x="70786" y="105469"/>
                  </a:lnTo>
                  <a:close/>
                  <a:moveTo>
                    <a:pt x="160490" y="1"/>
                  </a:moveTo>
                  <a:cubicBezTo>
                    <a:pt x="158827" y="1"/>
                    <a:pt x="157163" y="645"/>
                    <a:pt x="155891" y="1934"/>
                  </a:cubicBezTo>
                  <a:lnTo>
                    <a:pt x="96882" y="60910"/>
                  </a:lnTo>
                  <a:lnTo>
                    <a:pt x="44396" y="8458"/>
                  </a:lnTo>
                  <a:cubicBezTo>
                    <a:pt x="43124" y="7169"/>
                    <a:pt x="41460" y="6525"/>
                    <a:pt x="39797" y="6525"/>
                  </a:cubicBezTo>
                  <a:cubicBezTo>
                    <a:pt x="38133" y="6525"/>
                    <a:pt x="36470" y="7169"/>
                    <a:pt x="35197" y="8458"/>
                  </a:cubicBezTo>
                  <a:lnTo>
                    <a:pt x="9102" y="34553"/>
                  </a:lnTo>
                  <a:cubicBezTo>
                    <a:pt x="6525" y="37098"/>
                    <a:pt x="6525" y="41208"/>
                    <a:pt x="9102" y="43752"/>
                  </a:cubicBezTo>
                  <a:lnTo>
                    <a:pt x="61554" y="96238"/>
                  </a:lnTo>
                  <a:lnTo>
                    <a:pt x="2578" y="155247"/>
                  </a:lnTo>
                  <a:cubicBezTo>
                    <a:pt x="1" y="157791"/>
                    <a:pt x="1" y="161901"/>
                    <a:pt x="2578" y="164446"/>
                  </a:cubicBezTo>
                  <a:lnTo>
                    <a:pt x="44983" y="206852"/>
                  </a:lnTo>
                  <a:cubicBezTo>
                    <a:pt x="46256" y="208140"/>
                    <a:pt x="47919" y="208784"/>
                    <a:pt x="49583" y="208784"/>
                  </a:cubicBezTo>
                  <a:cubicBezTo>
                    <a:pt x="51246" y="208784"/>
                    <a:pt x="52910" y="208140"/>
                    <a:pt x="54182" y="206852"/>
                  </a:cubicBezTo>
                  <a:lnTo>
                    <a:pt x="113192" y="147875"/>
                  </a:lnTo>
                  <a:lnTo>
                    <a:pt x="153673" y="188356"/>
                  </a:lnTo>
                  <a:cubicBezTo>
                    <a:pt x="155826" y="190509"/>
                    <a:pt x="156706" y="191683"/>
                    <a:pt x="158761" y="192238"/>
                  </a:cubicBezTo>
                  <a:cubicBezTo>
                    <a:pt x="193431" y="201685"/>
                    <a:pt x="195286" y="202263"/>
                    <a:pt x="196037" y="202263"/>
                  </a:cubicBezTo>
                  <a:cubicBezTo>
                    <a:pt x="196141" y="202263"/>
                    <a:pt x="196225" y="202252"/>
                    <a:pt x="196372" y="202252"/>
                  </a:cubicBezTo>
                  <a:cubicBezTo>
                    <a:pt x="200678" y="202252"/>
                    <a:pt x="203810" y="198142"/>
                    <a:pt x="202668" y="193999"/>
                  </a:cubicBezTo>
                  <a:lnTo>
                    <a:pt x="192882" y="158117"/>
                  </a:lnTo>
                  <a:cubicBezTo>
                    <a:pt x="192588" y="157041"/>
                    <a:pt x="192001" y="156030"/>
                    <a:pt x="191186" y="155247"/>
                  </a:cubicBezTo>
                  <a:lnTo>
                    <a:pt x="148519" y="112548"/>
                  </a:lnTo>
                  <a:lnTo>
                    <a:pt x="207496" y="53538"/>
                  </a:lnTo>
                  <a:cubicBezTo>
                    <a:pt x="210073" y="50994"/>
                    <a:pt x="210073" y="46884"/>
                    <a:pt x="207496" y="44339"/>
                  </a:cubicBezTo>
                  <a:lnTo>
                    <a:pt x="165090" y="1934"/>
                  </a:lnTo>
                  <a:cubicBezTo>
                    <a:pt x="163818" y="645"/>
                    <a:pt x="162154" y="1"/>
                    <a:pt x="160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69" name="Google Shape;1610;p20">
              <a:extLst>
                <a:ext uri="{FF2B5EF4-FFF2-40B4-BE49-F238E27FC236}">
                  <a16:creationId xmlns:a16="http://schemas.microsoft.com/office/drawing/2014/main" id="{E123F7B5-DD5F-A244-C47A-772886DDA203}"/>
                </a:ext>
              </a:extLst>
            </p:cNvPr>
            <p:cNvGrpSpPr/>
            <p:nvPr/>
          </p:nvGrpSpPr>
          <p:grpSpPr>
            <a:xfrm>
              <a:off x="2862120" y="4703718"/>
              <a:ext cx="356471" cy="356471"/>
              <a:chOff x="3782963" y="3605125"/>
              <a:chExt cx="356471" cy="356471"/>
            </a:xfrm>
          </p:grpSpPr>
          <p:sp>
            <p:nvSpPr>
              <p:cNvPr id="70" name="Google Shape;1611;p20">
                <a:extLst>
                  <a:ext uri="{FF2B5EF4-FFF2-40B4-BE49-F238E27FC236}">
                    <a16:creationId xmlns:a16="http://schemas.microsoft.com/office/drawing/2014/main" id="{9CF93C6F-072C-8EF7-CD44-FE6C43CCAB32}"/>
                  </a:ext>
                </a:extLst>
              </p:cNvPr>
              <p:cNvSpPr/>
              <p:nvPr/>
            </p:nvSpPr>
            <p:spPr>
              <a:xfrm>
                <a:off x="3782963" y="3605125"/>
                <a:ext cx="356471" cy="356471"/>
              </a:xfrm>
              <a:custGeom>
                <a:avLst/>
                <a:gdLst/>
                <a:ahLst/>
                <a:cxnLst/>
                <a:rect l="l" t="t" r="r" b="b"/>
                <a:pathLst>
                  <a:path w="208768" h="208768" extrusionOk="0">
                    <a:moveTo>
                      <a:pt x="140265" y="13048"/>
                    </a:moveTo>
                    <a:cubicBezTo>
                      <a:pt x="143854" y="13048"/>
                      <a:pt x="146789" y="15984"/>
                      <a:pt x="146789" y="19572"/>
                    </a:cubicBezTo>
                    <a:lnTo>
                      <a:pt x="146789" y="91336"/>
                    </a:lnTo>
                    <a:cubicBezTo>
                      <a:pt x="146789" y="94924"/>
                      <a:pt x="143854" y="97860"/>
                      <a:pt x="140265" y="97860"/>
                    </a:cubicBezTo>
                    <a:lnTo>
                      <a:pt x="68502" y="97860"/>
                    </a:lnTo>
                    <a:cubicBezTo>
                      <a:pt x="64914" y="97860"/>
                      <a:pt x="61978" y="94924"/>
                      <a:pt x="61978" y="91336"/>
                    </a:cubicBezTo>
                    <a:lnTo>
                      <a:pt x="61978" y="19572"/>
                    </a:lnTo>
                    <a:cubicBezTo>
                      <a:pt x="61978" y="15984"/>
                      <a:pt x="64914" y="13048"/>
                      <a:pt x="68502" y="13048"/>
                    </a:cubicBezTo>
                    <a:close/>
                    <a:moveTo>
                      <a:pt x="91336" y="110908"/>
                    </a:moveTo>
                    <a:cubicBezTo>
                      <a:pt x="94924" y="110908"/>
                      <a:pt x="97860" y="113843"/>
                      <a:pt x="97860" y="117432"/>
                    </a:cubicBezTo>
                    <a:lnTo>
                      <a:pt x="97860" y="189195"/>
                    </a:lnTo>
                    <a:cubicBezTo>
                      <a:pt x="97860" y="192783"/>
                      <a:pt x="94924" y="195719"/>
                      <a:pt x="91336" y="195719"/>
                    </a:cubicBezTo>
                    <a:lnTo>
                      <a:pt x="19572" y="195719"/>
                    </a:lnTo>
                    <a:cubicBezTo>
                      <a:pt x="15984" y="195719"/>
                      <a:pt x="13048" y="192783"/>
                      <a:pt x="13048" y="189195"/>
                    </a:cubicBezTo>
                    <a:lnTo>
                      <a:pt x="13048" y="117432"/>
                    </a:lnTo>
                    <a:cubicBezTo>
                      <a:pt x="13048" y="113843"/>
                      <a:pt x="15984" y="110908"/>
                      <a:pt x="19572" y="110908"/>
                    </a:cubicBezTo>
                    <a:close/>
                    <a:moveTo>
                      <a:pt x="189195" y="110908"/>
                    </a:moveTo>
                    <a:cubicBezTo>
                      <a:pt x="192783" y="110908"/>
                      <a:pt x="195719" y="113843"/>
                      <a:pt x="195719" y="117432"/>
                    </a:cubicBezTo>
                    <a:lnTo>
                      <a:pt x="195719" y="189195"/>
                    </a:lnTo>
                    <a:cubicBezTo>
                      <a:pt x="195719" y="192783"/>
                      <a:pt x="192783" y="195719"/>
                      <a:pt x="189195" y="195719"/>
                    </a:cubicBezTo>
                    <a:lnTo>
                      <a:pt x="117432" y="195719"/>
                    </a:lnTo>
                    <a:cubicBezTo>
                      <a:pt x="113843" y="195719"/>
                      <a:pt x="110908" y="192783"/>
                      <a:pt x="110908" y="189195"/>
                    </a:cubicBezTo>
                    <a:lnTo>
                      <a:pt x="110908" y="117432"/>
                    </a:lnTo>
                    <a:cubicBezTo>
                      <a:pt x="110908" y="113843"/>
                      <a:pt x="113843" y="110908"/>
                      <a:pt x="117432" y="110908"/>
                    </a:cubicBezTo>
                    <a:close/>
                    <a:moveTo>
                      <a:pt x="68502" y="0"/>
                    </a:moveTo>
                    <a:cubicBezTo>
                      <a:pt x="57705" y="0"/>
                      <a:pt x="48930" y="8775"/>
                      <a:pt x="48930" y="19572"/>
                    </a:cubicBezTo>
                    <a:lnTo>
                      <a:pt x="48930" y="91336"/>
                    </a:lnTo>
                    <a:cubicBezTo>
                      <a:pt x="48930" y="93619"/>
                      <a:pt x="49321" y="95805"/>
                      <a:pt x="50039" y="97860"/>
                    </a:cubicBezTo>
                    <a:lnTo>
                      <a:pt x="19572" y="97860"/>
                    </a:lnTo>
                    <a:cubicBezTo>
                      <a:pt x="8775" y="97860"/>
                      <a:pt x="0" y="106634"/>
                      <a:pt x="0" y="117432"/>
                    </a:cubicBezTo>
                    <a:lnTo>
                      <a:pt x="0" y="189195"/>
                    </a:lnTo>
                    <a:cubicBezTo>
                      <a:pt x="0" y="199992"/>
                      <a:pt x="8775" y="208767"/>
                      <a:pt x="19572" y="208767"/>
                    </a:cubicBezTo>
                    <a:lnTo>
                      <a:pt x="91336" y="208767"/>
                    </a:lnTo>
                    <a:cubicBezTo>
                      <a:pt x="96359" y="208767"/>
                      <a:pt x="100926" y="206875"/>
                      <a:pt x="104384" y="203776"/>
                    </a:cubicBezTo>
                    <a:cubicBezTo>
                      <a:pt x="107841" y="206875"/>
                      <a:pt x="112408" y="208767"/>
                      <a:pt x="117432" y="208767"/>
                    </a:cubicBezTo>
                    <a:lnTo>
                      <a:pt x="189195" y="208767"/>
                    </a:lnTo>
                    <a:cubicBezTo>
                      <a:pt x="199992" y="208767"/>
                      <a:pt x="208767" y="199992"/>
                      <a:pt x="208767" y="189195"/>
                    </a:cubicBezTo>
                    <a:lnTo>
                      <a:pt x="208767" y="117432"/>
                    </a:lnTo>
                    <a:cubicBezTo>
                      <a:pt x="208767" y="106634"/>
                      <a:pt x="199992" y="97860"/>
                      <a:pt x="189195" y="97860"/>
                    </a:cubicBezTo>
                    <a:lnTo>
                      <a:pt x="158728" y="97860"/>
                    </a:lnTo>
                    <a:cubicBezTo>
                      <a:pt x="159446" y="95805"/>
                      <a:pt x="159837" y="93619"/>
                      <a:pt x="159837" y="91336"/>
                    </a:cubicBezTo>
                    <a:lnTo>
                      <a:pt x="159837" y="19572"/>
                    </a:lnTo>
                    <a:cubicBezTo>
                      <a:pt x="159837" y="8775"/>
                      <a:pt x="151063" y="0"/>
                      <a:pt x="140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1" name="Google Shape;1612;p20">
                <a:extLst>
                  <a:ext uri="{FF2B5EF4-FFF2-40B4-BE49-F238E27FC236}">
                    <a16:creationId xmlns:a16="http://schemas.microsoft.com/office/drawing/2014/main" id="{A8A9ACC0-DC2E-1EA9-72A5-6441C0DE0AED}"/>
                  </a:ext>
                </a:extLst>
              </p:cNvPr>
              <p:cNvSpPr/>
              <p:nvPr/>
            </p:nvSpPr>
            <p:spPr>
              <a:xfrm>
                <a:off x="4014027" y="3822270"/>
                <a:ext cx="69347" cy="89120"/>
              </a:xfrm>
              <a:custGeom>
                <a:avLst/>
                <a:gdLst/>
                <a:ahLst/>
                <a:cxnLst/>
                <a:rect l="l" t="t" r="r" b="b"/>
                <a:pathLst>
                  <a:path w="40613" h="52193" extrusionOk="0">
                    <a:moveTo>
                      <a:pt x="6524" y="0"/>
                    </a:moveTo>
                    <a:cubicBezTo>
                      <a:pt x="2936" y="0"/>
                      <a:pt x="0" y="2936"/>
                      <a:pt x="0" y="6524"/>
                    </a:cubicBezTo>
                    <a:cubicBezTo>
                      <a:pt x="0" y="10113"/>
                      <a:pt x="2936" y="13048"/>
                      <a:pt x="6524" y="13048"/>
                    </a:cubicBezTo>
                    <a:lnTo>
                      <a:pt x="19572" y="13048"/>
                    </a:lnTo>
                    <a:cubicBezTo>
                      <a:pt x="21366" y="13048"/>
                      <a:pt x="22834" y="14516"/>
                      <a:pt x="22834" y="16310"/>
                    </a:cubicBezTo>
                    <a:cubicBezTo>
                      <a:pt x="22834" y="18104"/>
                      <a:pt x="21366" y="19572"/>
                      <a:pt x="19572" y="19572"/>
                    </a:cubicBezTo>
                    <a:lnTo>
                      <a:pt x="13048" y="19572"/>
                    </a:lnTo>
                    <a:cubicBezTo>
                      <a:pt x="9460" y="19572"/>
                      <a:pt x="6524" y="22508"/>
                      <a:pt x="6524" y="26096"/>
                    </a:cubicBezTo>
                    <a:cubicBezTo>
                      <a:pt x="6524" y="29685"/>
                      <a:pt x="9460" y="32620"/>
                      <a:pt x="13048" y="32620"/>
                    </a:cubicBezTo>
                    <a:lnTo>
                      <a:pt x="19572" y="32620"/>
                    </a:lnTo>
                    <a:cubicBezTo>
                      <a:pt x="21366" y="32620"/>
                      <a:pt x="22834" y="34088"/>
                      <a:pt x="22834" y="35882"/>
                    </a:cubicBezTo>
                    <a:cubicBezTo>
                      <a:pt x="22834" y="37676"/>
                      <a:pt x="21366" y="39144"/>
                      <a:pt x="19572" y="39144"/>
                    </a:cubicBezTo>
                    <a:lnTo>
                      <a:pt x="6524" y="39144"/>
                    </a:lnTo>
                    <a:cubicBezTo>
                      <a:pt x="2936" y="39144"/>
                      <a:pt x="0" y="42080"/>
                      <a:pt x="0" y="45668"/>
                    </a:cubicBezTo>
                    <a:cubicBezTo>
                      <a:pt x="0" y="49256"/>
                      <a:pt x="2936" y="52192"/>
                      <a:pt x="6524" y="52192"/>
                    </a:cubicBezTo>
                    <a:lnTo>
                      <a:pt x="19572" y="52192"/>
                    </a:lnTo>
                    <a:cubicBezTo>
                      <a:pt x="33044" y="52192"/>
                      <a:pt x="40612" y="36730"/>
                      <a:pt x="32620" y="26096"/>
                    </a:cubicBezTo>
                    <a:cubicBezTo>
                      <a:pt x="40612" y="15462"/>
                      <a:pt x="33044" y="0"/>
                      <a:pt x="195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2" name="Google Shape;1613;p20">
                <a:extLst>
                  <a:ext uri="{FF2B5EF4-FFF2-40B4-BE49-F238E27FC236}">
                    <a16:creationId xmlns:a16="http://schemas.microsoft.com/office/drawing/2014/main" id="{F4B3FAD4-E404-20C7-7686-959A94F5F1BA}"/>
                  </a:ext>
                </a:extLst>
              </p:cNvPr>
              <p:cNvSpPr/>
              <p:nvPr/>
            </p:nvSpPr>
            <p:spPr>
              <a:xfrm>
                <a:off x="3846991" y="3822270"/>
                <a:ext cx="61270" cy="89120"/>
              </a:xfrm>
              <a:custGeom>
                <a:avLst/>
                <a:gdLst/>
                <a:ahLst/>
                <a:cxnLst/>
                <a:rect l="l" t="t" r="r" b="b"/>
                <a:pathLst>
                  <a:path w="35883" h="52193" extrusionOk="0">
                    <a:moveTo>
                      <a:pt x="17942" y="0"/>
                    </a:moveTo>
                    <a:cubicBezTo>
                      <a:pt x="8058" y="0"/>
                      <a:pt x="1" y="8058"/>
                      <a:pt x="1" y="17941"/>
                    </a:cubicBezTo>
                    <a:cubicBezTo>
                      <a:pt x="1" y="21530"/>
                      <a:pt x="2937" y="24465"/>
                      <a:pt x="6525" y="24465"/>
                    </a:cubicBezTo>
                    <a:cubicBezTo>
                      <a:pt x="10113" y="24465"/>
                      <a:pt x="13049" y="21530"/>
                      <a:pt x="13049" y="17941"/>
                    </a:cubicBezTo>
                    <a:cubicBezTo>
                      <a:pt x="13049" y="15234"/>
                      <a:pt x="15234" y="13048"/>
                      <a:pt x="17942" y="13048"/>
                    </a:cubicBezTo>
                    <a:cubicBezTo>
                      <a:pt x="20649" y="13048"/>
                      <a:pt x="22835" y="15234"/>
                      <a:pt x="22835" y="17941"/>
                    </a:cubicBezTo>
                    <a:cubicBezTo>
                      <a:pt x="22835" y="20942"/>
                      <a:pt x="21367" y="23780"/>
                      <a:pt x="18920" y="25542"/>
                    </a:cubicBezTo>
                    <a:lnTo>
                      <a:pt x="2741" y="37089"/>
                    </a:lnTo>
                    <a:cubicBezTo>
                      <a:pt x="1012" y="38329"/>
                      <a:pt x="1" y="40286"/>
                      <a:pt x="1" y="42406"/>
                    </a:cubicBezTo>
                    <a:lnTo>
                      <a:pt x="1" y="45668"/>
                    </a:lnTo>
                    <a:cubicBezTo>
                      <a:pt x="1" y="49256"/>
                      <a:pt x="2937" y="52192"/>
                      <a:pt x="6525" y="52192"/>
                    </a:cubicBezTo>
                    <a:lnTo>
                      <a:pt x="29359" y="52192"/>
                    </a:lnTo>
                    <a:cubicBezTo>
                      <a:pt x="32947" y="52192"/>
                      <a:pt x="35883" y="49256"/>
                      <a:pt x="35883" y="45668"/>
                    </a:cubicBezTo>
                    <a:cubicBezTo>
                      <a:pt x="35883" y="42080"/>
                      <a:pt x="32947" y="39144"/>
                      <a:pt x="29359" y="39144"/>
                    </a:cubicBezTo>
                    <a:lnTo>
                      <a:pt x="22313" y="39144"/>
                    </a:lnTo>
                    <a:lnTo>
                      <a:pt x="26521" y="36143"/>
                    </a:lnTo>
                    <a:cubicBezTo>
                      <a:pt x="32392" y="31968"/>
                      <a:pt x="35883" y="25150"/>
                      <a:pt x="35883" y="17941"/>
                    </a:cubicBezTo>
                    <a:cubicBezTo>
                      <a:pt x="35883" y="8058"/>
                      <a:pt x="27826" y="0"/>
                      <a:pt x="179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3" name="Google Shape;1614;p20">
                <a:extLst>
                  <a:ext uri="{FF2B5EF4-FFF2-40B4-BE49-F238E27FC236}">
                    <a16:creationId xmlns:a16="http://schemas.microsoft.com/office/drawing/2014/main" id="{A4C90D0E-9291-5077-02B1-6C53246E9967}"/>
                  </a:ext>
                </a:extLst>
              </p:cNvPr>
              <p:cNvSpPr/>
              <p:nvPr/>
            </p:nvSpPr>
            <p:spPr>
              <a:xfrm>
                <a:off x="3944429" y="3655234"/>
                <a:ext cx="33421" cy="89120"/>
              </a:xfrm>
              <a:custGeom>
                <a:avLst/>
                <a:gdLst/>
                <a:ahLst/>
                <a:cxnLst/>
                <a:rect l="l" t="t" r="r" b="b"/>
                <a:pathLst>
                  <a:path w="19573" h="52193" extrusionOk="0">
                    <a:moveTo>
                      <a:pt x="6525" y="1"/>
                    </a:moveTo>
                    <a:cubicBezTo>
                      <a:pt x="2936" y="1"/>
                      <a:pt x="1" y="2937"/>
                      <a:pt x="1" y="6525"/>
                    </a:cubicBezTo>
                    <a:cubicBezTo>
                      <a:pt x="1" y="10113"/>
                      <a:pt x="2936" y="13049"/>
                      <a:pt x="6525" y="13049"/>
                    </a:cubicBezTo>
                    <a:lnTo>
                      <a:pt x="6525" y="45669"/>
                    </a:lnTo>
                    <a:cubicBezTo>
                      <a:pt x="6525" y="49257"/>
                      <a:pt x="9460" y="52193"/>
                      <a:pt x="13049" y="52193"/>
                    </a:cubicBezTo>
                    <a:cubicBezTo>
                      <a:pt x="16637" y="52193"/>
                      <a:pt x="19573" y="49257"/>
                      <a:pt x="19573" y="45669"/>
                    </a:cubicBezTo>
                    <a:lnTo>
                      <a:pt x="19573" y="6525"/>
                    </a:lnTo>
                    <a:cubicBezTo>
                      <a:pt x="19573" y="2937"/>
                      <a:pt x="16637" y="1"/>
                      <a:pt x="13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
        <p:nvSpPr>
          <p:cNvPr id="79" name="TextBox 78">
            <a:extLst>
              <a:ext uri="{FF2B5EF4-FFF2-40B4-BE49-F238E27FC236}">
                <a16:creationId xmlns:a16="http://schemas.microsoft.com/office/drawing/2014/main" id="{3C91BB8F-FAC4-771F-576D-CC874EC87B8C}"/>
              </a:ext>
            </a:extLst>
          </p:cNvPr>
          <p:cNvSpPr txBox="1"/>
          <p:nvPr/>
        </p:nvSpPr>
        <p:spPr>
          <a:xfrm>
            <a:off x="4120249" y="324706"/>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effectLst>
                  <a:glow rad="139700">
                    <a:schemeClr val="accent2">
                      <a:satMod val="175000"/>
                      <a:alpha val="40000"/>
                    </a:schemeClr>
                  </a:glow>
                </a:effectLst>
                <a:latin typeface="Fira Sans Black" panose="020B0A03050000020004" pitchFamily="34" charset="0"/>
              </a:rPr>
              <a:t>MỤC TIÊU</a:t>
            </a:r>
            <a:endParaRPr kumimoji="0" lang="en-US" sz="4800" b="0" i="0" u="none" strike="noStrike" kern="1200" cap="none" spc="-150" normalizeH="0" baseline="0" noProof="0" dirty="0">
              <a:ln>
                <a:noFill/>
              </a:ln>
              <a:effectLst>
                <a:glow rad="139700">
                  <a:schemeClr val="accent2">
                    <a:satMod val="175000"/>
                    <a:alpha val="40000"/>
                  </a:schemeClr>
                </a:glow>
              </a:effectLst>
              <a:uLnTx/>
              <a:uFillTx/>
              <a:latin typeface="Fira Sans Black" panose="020B0A03050000020004" pitchFamily="34" charset="0"/>
            </a:endParaRPr>
          </a:p>
        </p:txBody>
      </p:sp>
    </p:spTree>
    <p:extLst>
      <p:ext uri="{BB962C8B-B14F-4D97-AF65-F5344CB8AC3E}">
        <p14:creationId xmlns:p14="http://schemas.microsoft.com/office/powerpoint/2010/main" val="370930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a:extLst>
              <a:ext uri="{FF2B5EF4-FFF2-40B4-BE49-F238E27FC236}">
                <a16:creationId xmlns:a16="http://schemas.microsoft.com/office/drawing/2014/main" id="{EE1CC1D6-767B-7391-C2C0-7C30BF976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a:extLst>
              <a:ext uri="{FF2B5EF4-FFF2-40B4-BE49-F238E27FC236}">
                <a16:creationId xmlns:a16="http://schemas.microsoft.com/office/drawing/2014/main" id="{536D2EEC-6290-E162-ABC2-B0E55DA6AFD2}"/>
              </a:ext>
            </a:extLst>
          </p:cNvPr>
          <p:cNvGrpSpPr/>
          <p:nvPr/>
        </p:nvGrpSpPr>
        <p:grpSpPr>
          <a:xfrm>
            <a:off x="2899897" y="1935958"/>
            <a:ext cx="3875029" cy="1400063"/>
            <a:chOff x="4326064" y="3656582"/>
            <a:chExt cx="6458314" cy="773064"/>
          </a:xfrm>
        </p:grpSpPr>
        <p:sp>
          <p:nvSpPr>
            <p:cNvPr id="8" name="TextBox 7">
              <a:extLst>
                <a:ext uri="{FF2B5EF4-FFF2-40B4-BE49-F238E27FC236}">
                  <a16:creationId xmlns:a16="http://schemas.microsoft.com/office/drawing/2014/main" id="{7C3BB21A-BEE1-0D88-0FDF-B1989EDAC785}"/>
                </a:ext>
              </a:extLst>
            </p:cNvPr>
            <p:cNvSpPr txBox="1"/>
            <p:nvPr/>
          </p:nvSpPr>
          <p:spPr>
            <a:xfrm>
              <a:off x="4326064" y="3700405"/>
              <a:ext cx="6264348" cy="67253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Vẽ tia tới SI đến một mặt của lăng kính dưới</a:t>
              </a:r>
              <a:r>
                <a:rPr lang="en-US" dirty="0"/>
                <a:t> </a:t>
              </a:r>
              <a:r>
                <a:rPr lang="vi-VN" dirty="0"/>
                <a:t>góc tới i so với pháp tuyến N</a:t>
              </a:r>
              <a:r>
                <a:rPr lang="en-US" baseline="-25000" dirty="0"/>
                <a:t>1</a:t>
              </a:r>
              <a:r>
                <a:rPr lang="vi-VN" dirty="0"/>
                <a:t>N</a:t>
              </a:r>
              <a:r>
                <a:rPr lang="en-US" dirty="0"/>
                <a:t>’</a:t>
              </a:r>
              <a:r>
                <a:rPr lang="en-US" baseline="-25000" dirty="0"/>
                <a:t>1</a:t>
              </a:r>
              <a:r>
                <a:rPr lang="en-US" dirty="0"/>
                <a:t> </a:t>
              </a:r>
              <a:r>
                <a:rPr lang="vi-VN" dirty="0"/>
                <a:t>tại I.</a:t>
              </a:r>
              <a:endParaRPr lang="en-US" dirty="0"/>
            </a:p>
          </p:txBody>
        </p:sp>
        <p:sp>
          <p:nvSpPr>
            <p:cNvPr id="19" name="Google Shape;3446;p32">
              <a:extLst>
                <a:ext uri="{FF2B5EF4-FFF2-40B4-BE49-F238E27FC236}">
                  <a16:creationId xmlns:a16="http://schemas.microsoft.com/office/drawing/2014/main"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447;p32">
              <a:extLst>
                <a:ext uri="{FF2B5EF4-FFF2-40B4-BE49-F238E27FC236}">
                  <a16:creationId xmlns:a16="http://schemas.microsoft.com/office/drawing/2014/main"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 name="Group 79">
            <a:extLst>
              <a:ext uri="{FF2B5EF4-FFF2-40B4-BE49-F238E27FC236}">
                <a16:creationId xmlns:a16="http://schemas.microsoft.com/office/drawing/2014/main" id="{2A8BDC87-CB7C-4437-009E-712481804556}"/>
              </a:ext>
            </a:extLst>
          </p:cNvPr>
          <p:cNvGrpSpPr/>
          <p:nvPr/>
        </p:nvGrpSpPr>
        <p:grpSpPr>
          <a:xfrm>
            <a:off x="2937073" y="3586272"/>
            <a:ext cx="3856406" cy="1302625"/>
            <a:chOff x="4338508" y="4568802"/>
            <a:chExt cx="6444713" cy="776684"/>
          </a:xfrm>
        </p:grpSpPr>
        <p:sp>
          <p:nvSpPr>
            <p:cNvPr id="12" name="TextBox 11">
              <a:extLst>
                <a:ext uri="{FF2B5EF4-FFF2-40B4-BE49-F238E27FC236}">
                  <a16:creationId xmlns:a16="http://schemas.microsoft.com/office/drawing/2014/main" id="{FC1BB36C-8F8F-0B00-B418-70A6A83F0583}"/>
                </a:ext>
              </a:extLst>
            </p:cNvPr>
            <p:cNvSpPr txBox="1"/>
            <p:nvPr/>
          </p:nvSpPr>
          <p:spPr>
            <a:xfrm>
              <a:off x="4338508" y="4592048"/>
              <a:ext cx="6282768" cy="67395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Tại I, vẽ tia khúc xạ IJ lệch g</a:t>
              </a:r>
              <a:r>
                <a:rPr lang="en-US" dirty="0"/>
                <a:t>ầ</a:t>
              </a:r>
              <a:r>
                <a:rPr lang="vi-VN" dirty="0"/>
                <a:t>n pháp tuyến với góc khúc xạ i</a:t>
              </a:r>
              <a:r>
                <a:rPr lang="en-US" dirty="0"/>
                <a:t>’. </a:t>
              </a:r>
            </a:p>
          </p:txBody>
        </p:sp>
        <p:sp>
          <p:nvSpPr>
            <p:cNvPr id="21" name="Google Shape;3448;p32">
              <a:extLst>
                <a:ext uri="{FF2B5EF4-FFF2-40B4-BE49-F238E27FC236}">
                  <a16:creationId xmlns:a16="http://schemas.microsoft.com/office/drawing/2014/main"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49;p32">
              <a:extLst>
                <a:ext uri="{FF2B5EF4-FFF2-40B4-BE49-F238E27FC236}">
                  <a16:creationId xmlns:a16="http://schemas.microsoft.com/office/drawing/2014/main"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roup 80">
            <a:extLst>
              <a:ext uri="{FF2B5EF4-FFF2-40B4-BE49-F238E27FC236}">
                <a16:creationId xmlns:a16="http://schemas.microsoft.com/office/drawing/2014/main" id="{C74953D1-CBF8-E907-2389-7AC07EDA87BB}"/>
              </a:ext>
            </a:extLst>
          </p:cNvPr>
          <p:cNvGrpSpPr/>
          <p:nvPr/>
        </p:nvGrpSpPr>
        <p:grpSpPr>
          <a:xfrm>
            <a:off x="2948199" y="5224969"/>
            <a:ext cx="7856650" cy="1052375"/>
            <a:chOff x="4357100" y="5472512"/>
            <a:chExt cx="6426988" cy="770643"/>
          </a:xfrm>
        </p:grpSpPr>
        <p:sp>
          <p:nvSpPr>
            <p:cNvPr id="15" name="TextBox 14">
              <a:extLst>
                <a:ext uri="{FF2B5EF4-FFF2-40B4-BE49-F238E27FC236}">
                  <a16:creationId xmlns:a16="http://schemas.microsoft.com/office/drawing/2014/main" id="{5F1F5220-4AFF-D94B-645D-34984F0687D6}"/>
                </a:ext>
              </a:extLst>
            </p:cNvPr>
            <p:cNvSpPr txBox="1"/>
            <p:nvPr/>
          </p:nvSpPr>
          <p:spPr>
            <a:xfrm>
              <a:off x="4368820" y="5503937"/>
              <a:ext cx="6222141" cy="63524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Tia IJ tới mặt bên AC dưới góc tới</a:t>
              </a:r>
              <a:r>
                <a:rPr lang="en-US" dirty="0"/>
                <a:t> j.</a:t>
              </a:r>
              <a:r>
                <a:rPr lang="vi-VN" dirty="0"/>
                <a:t> Tại J, vẽ tia khúc xạ JR lệch xa pháp</a:t>
              </a:r>
              <a:r>
                <a:rPr lang="en-US" dirty="0"/>
                <a:t> </a:t>
              </a:r>
              <a:r>
                <a:rPr lang="vi-VN" dirty="0"/>
                <a:t>tuyến N</a:t>
              </a:r>
              <a:r>
                <a:rPr lang="en-US" baseline="-25000" dirty="0"/>
                <a:t>2</a:t>
              </a:r>
              <a:r>
                <a:rPr lang="vi-VN" dirty="0"/>
                <a:t>N</a:t>
              </a:r>
              <a:r>
                <a:rPr lang="en-US" dirty="0"/>
                <a:t>’</a:t>
              </a:r>
              <a:r>
                <a:rPr lang="en-US" baseline="-25000" dirty="0"/>
                <a:t>2</a:t>
              </a:r>
              <a:r>
                <a:rPr lang="vi-VN" dirty="0"/>
                <a:t> với góc khúc xạ</a:t>
              </a:r>
              <a:r>
                <a:rPr lang="en-US" dirty="0"/>
                <a:t> j’</a:t>
              </a:r>
              <a:r>
                <a:rPr lang="vi-VN" dirty="0"/>
                <a:t>.</a:t>
              </a:r>
              <a:endParaRPr lang="en-US" dirty="0"/>
            </a:p>
          </p:txBody>
        </p:sp>
        <p:sp>
          <p:nvSpPr>
            <p:cNvPr id="23" name="Google Shape;3450;p32">
              <a:extLst>
                <a:ext uri="{FF2B5EF4-FFF2-40B4-BE49-F238E27FC236}">
                  <a16:creationId xmlns:a16="http://schemas.microsoft.com/office/drawing/2014/main"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51;p32">
              <a:extLst>
                <a:ext uri="{FF2B5EF4-FFF2-40B4-BE49-F238E27FC236}">
                  <a16:creationId xmlns:a16="http://schemas.microsoft.com/office/drawing/2014/main"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8530AA35-D777-CD54-6A76-F9BF15A2CAD5}"/>
              </a:ext>
            </a:extLst>
          </p:cNvPr>
          <p:cNvGrpSpPr/>
          <p:nvPr/>
        </p:nvGrpSpPr>
        <p:grpSpPr>
          <a:xfrm>
            <a:off x="257983" y="946837"/>
            <a:ext cx="1988894" cy="5871520"/>
            <a:chOff x="872049" y="2550530"/>
            <a:chExt cx="1290116" cy="3808620"/>
          </a:xfrm>
        </p:grpSpPr>
        <p:sp>
          <p:nvSpPr>
            <p:cNvPr id="25" name="Google Shape;3452;p32">
              <a:extLst>
                <a:ext uri="{FF2B5EF4-FFF2-40B4-BE49-F238E27FC236}">
                  <a16:creationId xmlns:a16="http://schemas.microsoft.com/office/drawing/2014/main"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53;p32">
              <a:extLst>
                <a:ext uri="{FF2B5EF4-FFF2-40B4-BE49-F238E27FC236}">
                  <a16:creationId xmlns:a16="http://schemas.microsoft.com/office/drawing/2014/main"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4;p32">
              <a:extLst>
                <a:ext uri="{FF2B5EF4-FFF2-40B4-BE49-F238E27FC236}">
                  <a16:creationId xmlns:a16="http://schemas.microsoft.com/office/drawing/2014/main"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55;p32">
              <a:extLst>
                <a:ext uri="{FF2B5EF4-FFF2-40B4-BE49-F238E27FC236}">
                  <a16:creationId xmlns:a16="http://schemas.microsoft.com/office/drawing/2014/main"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56;p32">
              <a:extLst>
                <a:ext uri="{FF2B5EF4-FFF2-40B4-BE49-F238E27FC236}">
                  <a16:creationId xmlns:a16="http://schemas.microsoft.com/office/drawing/2014/main"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57;p32">
              <a:extLst>
                <a:ext uri="{FF2B5EF4-FFF2-40B4-BE49-F238E27FC236}">
                  <a16:creationId xmlns:a16="http://schemas.microsoft.com/office/drawing/2014/main"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58;p32">
              <a:extLst>
                <a:ext uri="{FF2B5EF4-FFF2-40B4-BE49-F238E27FC236}">
                  <a16:creationId xmlns:a16="http://schemas.microsoft.com/office/drawing/2014/main"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59;p32">
              <a:extLst>
                <a:ext uri="{FF2B5EF4-FFF2-40B4-BE49-F238E27FC236}">
                  <a16:creationId xmlns:a16="http://schemas.microsoft.com/office/drawing/2014/main"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60;p32">
              <a:extLst>
                <a:ext uri="{FF2B5EF4-FFF2-40B4-BE49-F238E27FC236}">
                  <a16:creationId xmlns:a16="http://schemas.microsoft.com/office/drawing/2014/main"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61;p32">
              <a:extLst>
                <a:ext uri="{FF2B5EF4-FFF2-40B4-BE49-F238E27FC236}">
                  <a16:creationId xmlns:a16="http://schemas.microsoft.com/office/drawing/2014/main"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62;p32">
              <a:extLst>
                <a:ext uri="{FF2B5EF4-FFF2-40B4-BE49-F238E27FC236}">
                  <a16:creationId xmlns:a16="http://schemas.microsoft.com/office/drawing/2014/main"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63;p32">
              <a:extLst>
                <a:ext uri="{FF2B5EF4-FFF2-40B4-BE49-F238E27FC236}">
                  <a16:creationId xmlns:a16="http://schemas.microsoft.com/office/drawing/2014/main"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4;p32">
              <a:extLst>
                <a:ext uri="{FF2B5EF4-FFF2-40B4-BE49-F238E27FC236}">
                  <a16:creationId xmlns:a16="http://schemas.microsoft.com/office/drawing/2014/main"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5;p32">
              <a:extLst>
                <a:ext uri="{FF2B5EF4-FFF2-40B4-BE49-F238E27FC236}">
                  <a16:creationId xmlns:a16="http://schemas.microsoft.com/office/drawing/2014/main"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66;p32">
              <a:extLst>
                <a:ext uri="{FF2B5EF4-FFF2-40B4-BE49-F238E27FC236}">
                  <a16:creationId xmlns:a16="http://schemas.microsoft.com/office/drawing/2014/main"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7;p32">
              <a:extLst>
                <a:ext uri="{FF2B5EF4-FFF2-40B4-BE49-F238E27FC236}">
                  <a16:creationId xmlns:a16="http://schemas.microsoft.com/office/drawing/2014/main"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68;p32">
              <a:extLst>
                <a:ext uri="{FF2B5EF4-FFF2-40B4-BE49-F238E27FC236}">
                  <a16:creationId xmlns:a16="http://schemas.microsoft.com/office/drawing/2014/main"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69;p32">
              <a:extLst>
                <a:ext uri="{FF2B5EF4-FFF2-40B4-BE49-F238E27FC236}">
                  <a16:creationId xmlns:a16="http://schemas.microsoft.com/office/drawing/2014/main"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0;p32">
              <a:extLst>
                <a:ext uri="{FF2B5EF4-FFF2-40B4-BE49-F238E27FC236}">
                  <a16:creationId xmlns:a16="http://schemas.microsoft.com/office/drawing/2014/main"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71;p32">
              <a:extLst>
                <a:ext uri="{FF2B5EF4-FFF2-40B4-BE49-F238E27FC236}">
                  <a16:creationId xmlns:a16="http://schemas.microsoft.com/office/drawing/2014/main"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72;p32">
              <a:extLst>
                <a:ext uri="{FF2B5EF4-FFF2-40B4-BE49-F238E27FC236}">
                  <a16:creationId xmlns:a16="http://schemas.microsoft.com/office/drawing/2014/main"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3;p32">
              <a:extLst>
                <a:ext uri="{FF2B5EF4-FFF2-40B4-BE49-F238E27FC236}">
                  <a16:creationId xmlns:a16="http://schemas.microsoft.com/office/drawing/2014/main"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74;p32">
              <a:extLst>
                <a:ext uri="{FF2B5EF4-FFF2-40B4-BE49-F238E27FC236}">
                  <a16:creationId xmlns:a16="http://schemas.microsoft.com/office/drawing/2014/main"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75;p32">
              <a:extLst>
                <a:ext uri="{FF2B5EF4-FFF2-40B4-BE49-F238E27FC236}">
                  <a16:creationId xmlns:a16="http://schemas.microsoft.com/office/drawing/2014/main"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76;p32">
              <a:extLst>
                <a:ext uri="{FF2B5EF4-FFF2-40B4-BE49-F238E27FC236}">
                  <a16:creationId xmlns:a16="http://schemas.microsoft.com/office/drawing/2014/main"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77;p32">
              <a:extLst>
                <a:ext uri="{FF2B5EF4-FFF2-40B4-BE49-F238E27FC236}">
                  <a16:creationId xmlns:a16="http://schemas.microsoft.com/office/drawing/2014/main"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78;p32">
              <a:extLst>
                <a:ext uri="{FF2B5EF4-FFF2-40B4-BE49-F238E27FC236}">
                  <a16:creationId xmlns:a16="http://schemas.microsoft.com/office/drawing/2014/main"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79;p32">
              <a:extLst>
                <a:ext uri="{FF2B5EF4-FFF2-40B4-BE49-F238E27FC236}">
                  <a16:creationId xmlns:a16="http://schemas.microsoft.com/office/drawing/2014/main"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80;p32">
              <a:extLst>
                <a:ext uri="{FF2B5EF4-FFF2-40B4-BE49-F238E27FC236}">
                  <a16:creationId xmlns:a16="http://schemas.microsoft.com/office/drawing/2014/main"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81;p32">
              <a:extLst>
                <a:ext uri="{FF2B5EF4-FFF2-40B4-BE49-F238E27FC236}">
                  <a16:creationId xmlns:a16="http://schemas.microsoft.com/office/drawing/2014/main"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82;p32">
              <a:extLst>
                <a:ext uri="{FF2B5EF4-FFF2-40B4-BE49-F238E27FC236}">
                  <a16:creationId xmlns:a16="http://schemas.microsoft.com/office/drawing/2014/main"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83;p32">
              <a:extLst>
                <a:ext uri="{FF2B5EF4-FFF2-40B4-BE49-F238E27FC236}">
                  <a16:creationId xmlns:a16="http://schemas.microsoft.com/office/drawing/2014/main"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84;p32">
              <a:extLst>
                <a:ext uri="{FF2B5EF4-FFF2-40B4-BE49-F238E27FC236}">
                  <a16:creationId xmlns:a16="http://schemas.microsoft.com/office/drawing/2014/main"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5;p32">
              <a:extLst>
                <a:ext uri="{FF2B5EF4-FFF2-40B4-BE49-F238E27FC236}">
                  <a16:creationId xmlns:a16="http://schemas.microsoft.com/office/drawing/2014/main"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86;p32">
              <a:extLst>
                <a:ext uri="{FF2B5EF4-FFF2-40B4-BE49-F238E27FC236}">
                  <a16:creationId xmlns:a16="http://schemas.microsoft.com/office/drawing/2014/main"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87;p32">
              <a:extLst>
                <a:ext uri="{FF2B5EF4-FFF2-40B4-BE49-F238E27FC236}">
                  <a16:creationId xmlns:a16="http://schemas.microsoft.com/office/drawing/2014/main"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88;p32">
              <a:extLst>
                <a:ext uri="{FF2B5EF4-FFF2-40B4-BE49-F238E27FC236}">
                  <a16:creationId xmlns:a16="http://schemas.microsoft.com/office/drawing/2014/main"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89;p32">
              <a:extLst>
                <a:ext uri="{FF2B5EF4-FFF2-40B4-BE49-F238E27FC236}">
                  <a16:creationId xmlns:a16="http://schemas.microsoft.com/office/drawing/2014/main"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90;p32">
              <a:extLst>
                <a:ext uri="{FF2B5EF4-FFF2-40B4-BE49-F238E27FC236}">
                  <a16:creationId xmlns:a16="http://schemas.microsoft.com/office/drawing/2014/main"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91;p32">
              <a:extLst>
                <a:ext uri="{FF2B5EF4-FFF2-40B4-BE49-F238E27FC236}">
                  <a16:creationId xmlns:a16="http://schemas.microsoft.com/office/drawing/2014/main"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92;p32">
              <a:extLst>
                <a:ext uri="{FF2B5EF4-FFF2-40B4-BE49-F238E27FC236}">
                  <a16:creationId xmlns:a16="http://schemas.microsoft.com/office/drawing/2014/main"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3;p32">
              <a:extLst>
                <a:ext uri="{FF2B5EF4-FFF2-40B4-BE49-F238E27FC236}">
                  <a16:creationId xmlns:a16="http://schemas.microsoft.com/office/drawing/2014/main"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94;p32">
              <a:extLst>
                <a:ext uri="{FF2B5EF4-FFF2-40B4-BE49-F238E27FC236}">
                  <a16:creationId xmlns:a16="http://schemas.microsoft.com/office/drawing/2014/main"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95;p32">
              <a:extLst>
                <a:ext uri="{FF2B5EF4-FFF2-40B4-BE49-F238E27FC236}">
                  <a16:creationId xmlns:a16="http://schemas.microsoft.com/office/drawing/2014/main"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6;p32">
              <a:extLst>
                <a:ext uri="{FF2B5EF4-FFF2-40B4-BE49-F238E27FC236}">
                  <a16:creationId xmlns:a16="http://schemas.microsoft.com/office/drawing/2014/main"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7;p32">
              <a:extLst>
                <a:ext uri="{FF2B5EF4-FFF2-40B4-BE49-F238E27FC236}">
                  <a16:creationId xmlns:a16="http://schemas.microsoft.com/office/drawing/2014/main"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98;p32">
              <a:extLst>
                <a:ext uri="{FF2B5EF4-FFF2-40B4-BE49-F238E27FC236}">
                  <a16:creationId xmlns:a16="http://schemas.microsoft.com/office/drawing/2014/main"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99;p32">
              <a:extLst>
                <a:ext uri="{FF2B5EF4-FFF2-40B4-BE49-F238E27FC236}">
                  <a16:creationId xmlns:a16="http://schemas.microsoft.com/office/drawing/2014/main"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00;p32">
              <a:extLst>
                <a:ext uri="{FF2B5EF4-FFF2-40B4-BE49-F238E27FC236}">
                  <a16:creationId xmlns:a16="http://schemas.microsoft.com/office/drawing/2014/main"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a:extLst>
              <a:ext uri="{FF2B5EF4-FFF2-40B4-BE49-F238E27FC236}">
                <a16:creationId xmlns:a16="http://schemas.microsoft.com/office/drawing/2014/main" id="{857D190B-9E82-7337-3154-255456518A60}"/>
              </a:ext>
            </a:extLst>
          </p:cNvPr>
          <p:cNvGrpSpPr/>
          <p:nvPr/>
        </p:nvGrpSpPr>
        <p:grpSpPr>
          <a:xfrm rot="20764542">
            <a:off x="1722594" y="2788684"/>
            <a:ext cx="516593" cy="325685"/>
            <a:chOff x="1827232" y="3995902"/>
            <a:chExt cx="1461520" cy="295567"/>
          </a:xfrm>
        </p:grpSpPr>
        <p:sp>
          <p:nvSpPr>
            <p:cNvPr id="76" name="Google Shape;3503;p32">
              <a:extLst>
                <a:ext uri="{FF2B5EF4-FFF2-40B4-BE49-F238E27FC236}">
                  <a16:creationId xmlns:a16="http://schemas.microsoft.com/office/drawing/2014/main"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09;p32">
              <a:extLst>
                <a:ext uri="{FF2B5EF4-FFF2-40B4-BE49-F238E27FC236}">
                  <a16:creationId xmlns:a16="http://schemas.microsoft.com/office/drawing/2014/main"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roup 73">
            <a:extLst>
              <a:ext uri="{FF2B5EF4-FFF2-40B4-BE49-F238E27FC236}">
                <a16:creationId xmlns:a16="http://schemas.microsoft.com/office/drawing/2014/main" id="{D2C60E0F-84BE-F89A-1436-08E5C48C92BD}"/>
              </a:ext>
            </a:extLst>
          </p:cNvPr>
          <p:cNvGrpSpPr/>
          <p:nvPr/>
        </p:nvGrpSpPr>
        <p:grpSpPr>
          <a:xfrm rot="21261046">
            <a:off x="1666569" y="4020355"/>
            <a:ext cx="557120" cy="89775"/>
            <a:chOff x="1827232" y="4854232"/>
            <a:chExt cx="1461520" cy="148293"/>
          </a:xfrm>
        </p:grpSpPr>
        <p:sp>
          <p:nvSpPr>
            <p:cNvPr id="77" name="Google Shape;3504;p32">
              <a:extLst>
                <a:ext uri="{FF2B5EF4-FFF2-40B4-BE49-F238E27FC236}">
                  <a16:creationId xmlns:a16="http://schemas.microsoft.com/office/drawing/2014/main"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0;p32">
              <a:extLst>
                <a:ext uri="{FF2B5EF4-FFF2-40B4-BE49-F238E27FC236}">
                  <a16:creationId xmlns:a16="http://schemas.microsoft.com/office/drawing/2014/main"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roup 74">
            <a:extLst>
              <a:ext uri="{FF2B5EF4-FFF2-40B4-BE49-F238E27FC236}">
                <a16:creationId xmlns:a16="http://schemas.microsoft.com/office/drawing/2014/main" id="{81D00B68-28B9-C107-B04F-8DD03573980E}"/>
              </a:ext>
            </a:extLst>
          </p:cNvPr>
          <p:cNvGrpSpPr/>
          <p:nvPr/>
        </p:nvGrpSpPr>
        <p:grpSpPr>
          <a:xfrm rot="801012">
            <a:off x="1722735" y="5011288"/>
            <a:ext cx="477067" cy="357169"/>
            <a:chOff x="1826212" y="5420062"/>
            <a:chExt cx="1462540" cy="492262"/>
          </a:xfrm>
        </p:grpSpPr>
        <p:sp>
          <p:nvSpPr>
            <p:cNvPr id="78" name="Google Shape;3505;p32">
              <a:extLst>
                <a:ext uri="{FF2B5EF4-FFF2-40B4-BE49-F238E27FC236}">
                  <a16:creationId xmlns:a16="http://schemas.microsoft.com/office/drawing/2014/main"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11;p32">
              <a:extLst>
                <a:ext uri="{FF2B5EF4-FFF2-40B4-BE49-F238E27FC236}">
                  <a16:creationId xmlns:a16="http://schemas.microsoft.com/office/drawing/2014/main"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3529;p32">
            <a:extLst>
              <a:ext uri="{FF2B5EF4-FFF2-40B4-BE49-F238E27FC236}">
                <a16:creationId xmlns:a16="http://schemas.microsoft.com/office/drawing/2014/main" id="{F3938469-AEB6-D896-932D-F275BF09E34C}"/>
              </a:ext>
            </a:extLst>
          </p:cNvPr>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Fira Sans Extra Condensed Black" panose="020B0A03050000020004" pitchFamily="34" charset="0"/>
              </a:rPr>
              <a:t>1</a:t>
            </a:r>
            <a:endParaRPr sz="2800" b="1" dirty="0">
              <a:solidFill>
                <a:srgbClr val="002060"/>
              </a:solidFill>
              <a:latin typeface="Fira Sans Extra Condensed Black" panose="020B0A03050000020004" pitchFamily="34" charset="0"/>
            </a:endParaRPr>
          </a:p>
        </p:txBody>
      </p:sp>
      <p:sp>
        <p:nvSpPr>
          <p:cNvPr id="123" name="Google Shape;3550;p32">
            <a:extLst>
              <a:ext uri="{FF2B5EF4-FFF2-40B4-BE49-F238E27FC236}">
                <a16:creationId xmlns:a16="http://schemas.microsoft.com/office/drawing/2014/main" id="{68810ED6-672C-1ED6-A7A3-7FDFDC7B10AA}"/>
              </a:ext>
            </a:extLst>
          </p:cNvPr>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2</a:t>
            </a:r>
            <a:endParaRPr sz="2800" b="1" dirty="0">
              <a:solidFill>
                <a:srgbClr val="002060"/>
              </a:solidFill>
              <a:latin typeface="Fira Sans Extra Condensed Black" panose="020B0A03050000020004" pitchFamily="34" charset="0"/>
            </a:endParaRPr>
          </a:p>
        </p:txBody>
      </p:sp>
      <p:sp>
        <p:nvSpPr>
          <p:cNvPr id="141" name="Google Shape;3568;p32">
            <a:extLst>
              <a:ext uri="{FF2B5EF4-FFF2-40B4-BE49-F238E27FC236}">
                <a16:creationId xmlns:a16="http://schemas.microsoft.com/office/drawing/2014/main" id="{559DBA8C-0BB2-3F52-3D7F-E9C5961835DA}"/>
              </a:ext>
            </a:extLst>
          </p:cNvPr>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3</a:t>
            </a:r>
            <a:endParaRPr sz="2800" b="1" dirty="0">
              <a:solidFill>
                <a:srgbClr val="002060"/>
              </a:solidFill>
              <a:latin typeface="Fira Sans Extra Condensed Black" panose="020B0A03050000020004" pitchFamily="34" charset="0"/>
            </a:endParaRPr>
          </a:p>
        </p:txBody>
      </p:sp>
      <p:grpSp>
        <p:nvGrpSpPr>
          <p:cNvPr id="85" name="Group 84">
            <a:extLst>
              <a:ext uri="{FF2B5EF4-FFF2-40B4-BE49-F238E27FC236}">
                <a16:creationId xmlns:a16="http://schemas.microsoft.com/office/drawing/2014/main" id="{6736917A-DBC0-864E-44E8-B0740AAE47EF}"/>
              </a:ext>
            </a:extLst>
          </p:cNvPr>
          <p:cNvGrpSpPr/>
          <p:nvPr/>
        </p:nvGrpSpPr>
        <p:grpSpPr>
          <a:xfrm>
            <a:off x="186373" y="283005"/>
            <a:ext cx="4505001" cy="447570"/>
            <a:chOff x="115470" y="245832"/>
            <a:chExt cx="5555000" cy="551887"/>
          </a:xfrm>
        </p:grpSpPr>
        <p:sp>
          <p:nvSpPr>
            <p:cNvPr id="11" name="Rectangle: Rounded Corners 10">
              <a:extLst>
                <a:ext uri="{FF2B5EF4-FFF2-40B4-BE49-F238E27FC236}">
                  <a16:creationId xmlns:a16="http://schemas.microsoft.com/office/drawing/2014/main" id="{ADCE05F9-FC26-E461-8E86-72369E21F01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Box 1">
              <a:extLst>
                <a:ext uri="{FF2B5EF4-FFF2-40B4-BE49-F238E27FC236}">
                  <a16:creationId xmlns:a16="http://schemas.microsoft.com/office/drawing/2014/main" id="{C278FA00-ED5B-F0DC-7091-303247ED1EDC}"/>
                </a:ext>
              </a:extLst>
            </p:cNvPr>
            <p:cNvSpPr txBox="1"/>
            <p:nvPr/>
          </p:nvSpPr>
          <p:spPr>
            <a:xfrm>
              <a:off x="697047" y="294066"/>
              <a:ext cx="4973423"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2. Đường đi của tia sáng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F50D54AB-DF43-1493-57B7-45643A9DABAB}"/>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2F893415-A0B4-4B5E-D26F-194AFE577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a:extLst>
                  <a:ext uri="{FF2B5EF4-FFF2-40B4-BE49-F238E27FC236}">
                    <a16:creationId xmlns:a16="http://schemas.microsoft.com/office/drawing/2014/main" id="{712B8DBC-2D7C-60DC-170D-A651B9EB2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8" name="TextBox 87">
            <a:extLst>
              <a:ext uri="{FF2B5EF4-FFF2-40B4-BE49-F238E27FC236}">
                <a16:creationId xmlns:a16="http://schemas.microsoft.com/office/drawing/2014/main" id="{7B2D54AA-CAF6-B731-3184-113BC2489600}"/>
              </a:ext>
            </a:extLst>
          </p:cNvPr>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Fira Sans Black" panose="020B0A03050000020004" pitchFamily="34" charset="0"/>
                <a:ea typeface="Courier New" panose="02070309020205020404" pitchFamily="49" charset="0"/>
              </a:rPr>
              <a:t>Các</a:t>
            </a:r>
            <a:r>
              <a:rPr lang="en-US" sz="2400" b="1" dirty="0">
                <a:solidFill>
                  <a:srgbClr val="000000"/>
                </a:solidFill>
                <a:effectLst/>
                <a:latin typeface="Fira Sans Black" panose="020B0A03050000020004" pitchFamily="34" charset="0"/>
                <a:ea typeface="Courier New" panose="02070309020205020404" pitchFamily="49" charset="0"/>
              </a:rPr>
              <a:t> </a:t>
            </a:r>
            <a:r>
              <a:rPr lang="en-US" sz="2400" b="1" dirty="0" err="1">
                <a:solidFill>
                  <a:srgbClr val="000000"/>
                </a:solidFill>
                <a:effectLst/>
                <a:latin typeface="Fira Sans Black" panose="020B0A03050000020004" pitchFamily="34" charset="0"/>
                <a:ea typeface="Courier New" panose="02070309020205020404" pitchFamily="49" charset="0"/>
              </a:rPr>
              <a:t>bước</a:t>
            </a:r>
            <a:r>
              <a:rPr lang="en-US" sz="2400" b="1" dirty="0">
                <a:solidFill>
                  <a:srgbClr val="000000"/>
                </a:solidFill>
                <a:effectLst/>
                <a:latin typeface="Fira Sans Black" panose="020B0A03050000020004" pitchFamily="34" charset="0"/>
                <a:ea typeface="Courier New" panose="02070309020205020404" pitchFamily="49" charset="0"/>
              </a:rPr>
              <a:t> </a:t>
            </a:r>
            <a:r>
              <a:rPr lang="vi-VN" sz="2400" b="1" dirty="0">
                <a:solidFill>
                  <a:srgbClr val="000000"/>
                </a:solidFill>
                <a:effectLst/>
                <a:latin typeface="Fira Sans Black" panose="020B0A03050000020004" pitchFamily="34" charset="0"/>
                <a:ea typeface="Courier New" panose="02070309020205020404" pitchFamily="49" charset="0"/>
              </a:rPr>
              <a:t>vẽ đường đi của tia sáng qua lăng kính</a:t>
            </a:r>
            <a:endParaRPr lang="en-US" sz="2400" b="1" dirty="0">
              <a:latin typeface="Fira Sans Black" panose="020B0A03050000020004" pitchFamily="34" charset="0"/>
            </a:endParaRPr>
          </a:p>
        </p:txBody>
      </p:sp>
    </p:spTree>
    <p:extLst>
      <p:ext uri="{BB962C8B-B14F-4D97-AF65-F5344CB8AC3E}">
        <p14:creationId xmlns:p14="http://schemas.microsoft.com/office/powerpoint/2010/main" val="351162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39624C84-C15A-43F7-8C65-085B9E0648FB}"/>
              </a:ext>
            </a:extLst>
          </p:cNvPr>
          <p:cNvGrpSpPr/>
          <p:nvPr/>
        </p:nvGrpSpPr>
        <p:grpSpPr>
          <a:xfrm>
            <a:off x="6538591" y="1706816"/>
            <a:ext cx="5257732" cy="3179232"/>
            <a:chOff x="6248000" y="1972740"/>
            <a:chExt cx="4724922" cy="2857054"/>
          </a:xfrm>
        </p:grpSpPr>
        <p:pic>
          <p:nvPicPr>
            <p:cNvPr id="2" name="Picture 1" descr="A diagram of a triangle with lines and arrows&#10;&#10;Description automatically generated">
              <a:extLst>
                <a:ext uri="{FF2B5EF4-FFF2-40B4-BE49-F238E27FC236}">
                  <a16:creationId xmlns:a16="http://schemas.microsoft.com/office/drawing/2014/main" id="{F5F2F643-1E46-E681-3243-B90FCB012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1294986"/>
            <a:ext cx="11516077" cy="4796883"/>
          </a:xfrm>
          <a:custGeom>
            <a:avLst/>
            <a:gdLst>
              <a:gd name="connsiteX0" fmla="*/ 0 w 11516077"/>
              <a:gd name="connsiteY0" fmla="*/ 0 h 4796883"/>
              <a:gd name="connsiteX1" fmla="*/ 537417 w 11516077"/>
              <a:gd name="connsiteY1" fmla="*/ 0 h 4796883"/>
              <a:gd name="connsiteX2" fmla="*/ 1535476 w 11516077"/>
              <a:gd name="connsiteY2" fmla="*/ 0 h 4796883"/>
              <a:gd name="connsiteX3" fmla="*/ 2303215 w 11516077"/>
              <a:gd name="connsiteY3" fmla="*/ 0 h 4796883"/>
              <a:gd name="connsiteX4" fmla="*/ 2840632 w 11516077"/>
              <a:gd name="connsiteY4" fmla="*/ 0 h 4796883"/>
              <a:gd name="connsiteX5" fmla="*/ 3608370 w 11516077"/>
              <a:gd name="connsiteY5" fmla="*/ 0 h 4796883"/>
              <a:gd name="connsiteX6" fmla="*/ 4491270 w 11516077"/>
              <a:gd name="connsiteY6" fmla="*/ 0 h 4796883"/>
              <a:gd name="connsiteX7" fmla="*/ 4913526 w 11516077"/>
              <a:gd name="connsiteY7" fmla="*/ 0 h 4796883"/>
              <a:gd name="connsiteX8" fmla="*/ 5796424 w 11516077"/>
              <a:gd name="connsiteY8" fmla="*/ 0 h 4796883"/>
              <a:gd name="connsiteX9" fmla="*/ 6679324 w 11516077"/>
              <a:gd name="connsiteY9" fmla="*/ 0 h 4796883"/>
              <a:gd name="connsiteX10" fmla="*/ 7216742 w 11516077"/>
              <a:gd name="connsiteY10" fmla="*/ 0 h 4796883"/>
              <a:gd name="connsiteX11" fmla="*/ 7984479 w 11516077"/>
              <a:gd name="connsiteY11" fmla="*/ 0 h 4796883"/>
              <a:gd name="connsiteX12" fmla="*/ 8406736 w 11516077"/>
              <a:gd name="connsiteY12" fmla="*/ 0 h 4796883"/>
              <a:gd name="connsiteX13" fmla="*/ 9174475 w 11516077"/>
              <a:gd name="connsiteY13" fmla="*/ 0 h 4796883"/>
              <a:gd name="connsiteX14" fmla="*/ 9711891 w 11516077"/>
              <a:gd name="connsiteY14" fmla="*/ 0 h 4796883"/>
              <a:gd name="connsiteX15" fmla="*/ 10479630 w 11516077"/>
              <a:gd name="connsiteY15" fmla="*/ 0 h 4796883"/>
              <a:gd name="connsiteX16" fmla="*/ 11516077 w 11516077"/>
              <a:gd name="connsiteY16" fmla="*/ 0 h 4796883"/>
              <a:gd name="connsiteX17" fmla="*/ 11516077 w 11516077"/>
              <a:gd name="connsiteY17" fmla="*/ 1055315 h 4796883"/>
              <a:gd name="connsiteX18" fmla="*/ 11516077 w 11516077"/>
              <a:gd name="connsiteY18" fmla="*/ 2206566 h 4796883"/>
              <a:gd name="connsiteX19" fmla="*/ 11516077 w 11516077"/>
              <a:gd name="connsiteY19" fmla="*/ 3501724 h 4796883"/>
              <a:gd name="connsiteX20" fmla="*/ 11516077 w 11516077"/>
              <a:gd name="connsiteY20" fmla="*/ 4796883 h 4796883"/>
              <a:gd name="connsiteX21" fmla="*/ 10633177 w 11516077"/>
              <a:gd name="connsiteY21" fmla="*/ 4796883 h 4796883"/>
              <a:gd name="connsiteX22" fmla="*/ 9865439 w 11516077"/>
              <a:gd name="connsiteY22" fmla="*/ 4796883 h 4796883"/>
              <a:gd name="connsiteX23" fmla="*/ 9443183 w 11516077"/>
              <a:gd name="connsiteY23" fmla="*/ 4796883 h 4796883"/>
              <a:gd name="connsiteX24" fmla="*/ 9020926 w 11516077"/>
              <a:gd name="connsiteY24" fmla="*/ 4796883 h 4796883"/>
              <a:gd name="connsiteX25" fmla="*/ 8138028 w 11516077"/>
              <a:gd name="connsiteY25" fmla="*/ 4796883 h 4796883"/>
              <a:gd name="connsiteX26" fmla="*/ 7600610 w 11516077"/>
              <a:gd name="connsiteY26" fmla="*/ 4796883 h 4796883"/>
              <a:gd name="connsiteX27" fmla="*/ 6602550 w 11516077"/>
              <a:gd name="connsiteY27" fmla="*/ 4796883 h 4796883"/>
              <a:gd name="connsiteX28" fmla="*/ 5604491 w 11516077"/>
              <a:gd name="connsiteY28" fmla="*/ 4796883 h 4796883"/>
              <a:gd name="connsiteX29" fmla="*/ 4951913 w 11516077"/>
              <a:gd name="connsiteY29" fmla="*/ 4796883 h 4796883"/>
              <a:gd name="connsiteX30" fmla="*/ 4299334 w 11516077"/>
              <a:gd name="connsiteY30" fmla="*/ 4796883 h 4796883"/>
              <a:gd name="connsiteX31" fmla="*/ 3761918 w 11516077"/>
              <a:gd name="connsiteY31" fmla="*/ 4796883 h 4796883"/>
              <a:gd name="connsiteX32" fmla="*/ 3339662 w 11516077"/>
              <a:gd name="connsiteY32" fmla="*/ 4796883 h 4796883"/>
              <a:gd name="connsiteX33" fmla="*/ 2456762 w 11516077"/>
              <a:gd name="connsiteY33" fmla="*/ 4796883 h 4796883"/>
              <a:gd name="connsiteX34" fmla="*/ 1919346 w 11516077"/>
              <a:gd name="connsiteY34" fmla="*/ 4796883 h 4796883"/>
              <a:gd name="connsiteX35" fmla="*/ 1151607 w 11516077"/>
              <a:gd name="connsiteY35" fmla="*/ 4796883 h 4796883"/>
              <a:gd name="connsiteX36" fmla="*/ 0 w 11516077"/>
              <a:gd name="connsiteY36" fmla="*/ 4796883 h 4796883"/>
              <a:gd name="connsiteX37" fmla="*/ 0 w 11516077"/>
              <a:gd name="connsiteY37" fmla="*/ 3741567 h 4796883"/>
              <a:gd name="connsiteX38" fmla="*/ 0 w 11516077"/>
              <a:gd name="connsiteY38" fmla="*/ 2590316 h 4796883"/>
              <a:gd name="connsiteX39" fmla="*/ 0 w 11516077"/>
              <a:gd name="connsiteY39" fmla="*/ 1295158 h 4796883"/>
              <a:gd name="connsiteX40" fmla="*/ 0 w 11516077"/>
              <a:gd name="connsiteY40" fmla="*/ 0 h 47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4796883" extrusionOk="0">
                <a:moveTo>
                  <a:pt x="0" y="0"/>
                </a:moveTo>
                <a:cubicBezTo>
                  <a:pt x="201630" y="-761"/>
                  <a:pt x="234433" y="67291"/>
                  <a:pt x="537417" y="0"/>
                </a:cubicBezTo>
                <a:cubicBezTo>
                  <a:pt x="859576" y="-73924"/>
                  <a:pt x="1222627" y="205067"/>
                  <a:pt x="1535476" y="0"/>
                </a:cubicBezTo>
                <a:cubicBezTo>
                  <a:pt x="1785725" y="-232620"/>
                  <a:pt x="1940636" y="96795"/>
                  <a:pt x="2303215" y="0"/>
                </a:cubicBezTo>
                <a:cubicBezTo>
                  <a:pt x="2706343" y="-98167"/>
                  <a:pt x="2651885" y="88414"/>
                  <a:pt x="2840632" y="0"/>
                </a:cubicBezTo>
                <a:cubicBezTo>
                  <a:pt x="3019606" y="-44926"/>
                  <a:pt x="3248874" y="31298"/>
                  <a:pt x="3608370" y="0"/>
                </a:cubicBezTo>
                <a:cubicBezTo>
                  <a:pt x="3922333" y="-1324"/>
                  <a:pt x="4174701" y="252498"/>
                  <a:pt x="4491270" y="0"/>
                </a:cubicBezTo>
                <a:cubicBezTo>
                  <a:pt x="4898600" y="-114380"/>
                  <a:pt x="4754905" y="5453"/>
                  <a:pt x="4913526" y="0"/>
                </a:cubicBezTo>
                <a:cubicBezTo>
                  <a:pt x="5024871" y="-178076"/>
                  <a:pt x="5499966" y="90440"/>
                  <a:pt x="5796424" y="0"/>
                </a:cubicBezTo>
                <a:cubicBezTo>
                  <a:pt x="6187394" y="-175849"/>
                  <a:pt x="6444762" y="-33853"/>
                  <a:pt x="6679324" y="0"/>
                </a:cubicBezTo>
                <a:cubicBezTo>
                  <a:pt x="6940252" y="-25248"/>
                  <a:pt x="7116879" y="12445"/>
                  <a:pt x="7216742" y="0"/>
                </a:cubicBezTo>
                <a:cubicBezTo>
                  <a:pt x="7171836" y="-52"/>
                  <a:pt x="7746040" y="74271"/>
                  <a:pt x="7984479" y="0"/>
                </a:cubicBezTo>
                <a:cubicBezTo>
                  <a:pt x="8340557" y="-110750"/>
                  <a:pt x="8336394" y="74010"/>
                  <a:pt x="8406736" y="0"/>
                </a:cubicBezTo>
                <a:cubicBezTo>
                  <a:pt x="8559565" y="-3676"/>
                  <a:pt x="8905821" y="235466"/>
                  <a:pt x="9174475" y="0"/>
                </a:cubicBezTo>
                <a:cubicBezTo>
                  <a:pt x="9548794" y="-156037"/>
                  <a:pt x="9542364" y="81063"/>
                  <a:pt x="9711891" y="0"/>
                </a:cubicBezTo>
                <a:cubicBezTo>
                  <a:pt x="9934893" y="47569"/>
                  <a:pt x="10194469" y="63798"/>
                  <a:pt x="10479630" y="0"/>
                </a:cubicBezTo>
                <a:cubicBezTo>
                  <a:pt x="10771409" y="-22609"/>
                  <a:pt x="11281154" y="-14148"/>
                  <a:pt x="11516077" y="0"/>
                </a:cubicBezTo>
                <a:cubicBezTo>
                  <a:pt x="11596790" y="424066"/>
                  <a:pt x="11428712" y="576646"/>
                  <a:pt x="11516077" y="1055315"/>
                </a:cubicBezTo>
                <a:cubicBezTo>
                  <a:pt x="11480696" y="1496340"/>
                  <a:pt x="11504167" y="1674748"/>
                  <a:pt x="11516077" y="2206566"/>
                </a:cubicBezTo>
                <a:cubicBezTo>
                  <a:pt x="11578409" y="2785966"/>
                  <a:pt x="11571555" y="2975634"/>
                  <a:pt x="11516077" y="3501724"/>
                </a:cubicBezTo>
                <a:cubicBezTo>
                  <a:pt x="11520168" y="3907966"/>
                  <a:pt x="11409104" y="4377882"/>
                  <a:pt x="11516077" y="4796883"/>
                </a:cubicBezTo>
                <a:cubicBezTo>
                  <a:pt x="11206587" y="4853535"/>
                  <a:pt x="10911023" y="4629884"/>
                  <a:pt x="10633177" y="4796883"/>
                </a:cubicBezTo>
                <a:cubicBezTo>
                  <a:pt x="10582369" y="4908443"/>
                  <a:pt x="10257612" y="4729324"/>
                  <a:pt x="9865439" y="4796883"/>
                </a:cubicBezTo>
                <a:cubicBezTo>
                  <a:pt x="9589281" y="4826597"/>
                  <a:pt x="9726733" y="4777148"/>
                  <a:pt x="9443183" y="4796883"/>
                </a:cubicBezTo>
                <a:cubicBezTo>
                  <a:pt x="9272800" y="4845409"/>
                  <a:pt x="9131465" y="4779450"/>
                  <a:pt x="9020926" y="4796883"/>
                </a:cubicBezTo>
                <a:cubicBezTo>
                  <a:pt x="8791635" y="4871918"/>
                  <a:pt x="8487895" y="4851382"/>
                  <a:pt x="8138028" y="4796883"/>
                </a:cubicBezTo>
                <a:cubicBezTo>
                  <a:pt x="7811194" y="4832929"/>
                  <a:pt x="7832928" y="4791851"/>
                  <a:pt x="7600610" y="4796883"/>
                </a:cubicBezTo>
                <a:cubicBezTo>
                  <a:pt x="7435233" y="4665843"/>
                  <a:pt x="6940379" y="4681142"/>
                  <a:pt x="6602550" y="4796883"/>
                </a:cubicBezTo>
                <a:cubicBezTo>
                  <a:pt x="6154789" y="4976330"/>
                  <a:pt x="5808886" y="4793443"/>
                  <a:pt x="5604491" y="4796883"/>
                </a:cubicBezTo>
                <a:cubicBezTo>
                  <a:pt x="5405554" y="4888815"/>
                  <a:pt x="5274950" y="4736693"/>
                  <a:pt x="4951913" y="4796883"/>
                </a:cubicBezTo>
                <a:cubicBezTo>
                  <a:pt x="4630316" y="4960872"/>
                  <a:pt x="4624125" y="4815005"/>
                  <a:pt x="4299334" y="4796883"/>
                </a:cubicBezTo>
                <a:cubicBezTo>
                  <a:pt x="4054436" y="4746594"/>
                  <a:pt x="3901257" y="4751956"/>
                  <a:pt x="3761918" y="4796883"/>
                </a:cubicBezTo>
                <a:cubicBezTo>
                  <a:pt x="3597986" y="4831477"/>
                  <a:pt x="3486877" y="4774597"/>
                  <a:pt x="3339662" y="4796883"/>
                </a:cubicBezTo>
                <a:cubicBezTo>
                  <a:pt x="3310394" y="4830330"/>
                  <a:pt x="2721480" y="4838776"/>
                  <a:pt x="2456762" y="4796883"/>
                </a:cubicBezTo>
                <a:cubicBezTo>
                  <a:pt x="2101140" y="4767144"/>
                  <a:pt x="2175698" y="4760828"/>
                  <a:pt x="1919346" y="4796883"/>
                </a:cubicBezTo>
                <a:cubicBezTo>
                  <a:pt x="1563989" y="4844807"/>
                  <a:pt x="1355143" y="4690761"/>
                  <a:pt x="1151607" y="4796883"/>
                </a:cubicBezTo>
                <a:cubicBezTo>
                  <a:pt x="982104" y="4979878"/>
                  <a:pt x="359376" y="4644301"/>
                  <a:pt x="0" y="4796883"/>
                </a:cubicBezTo>
                <a:cubicBezTo>
                  <a:pt x="-12507" y="4266690"/>
                  <a:pt x="74446" y="4164068"/>
                  <a:pt x="0" y="3741567"/>
                </a:cubicBezTo>
                <a:cubicBezTo>
                  <a:pt x="-66536" y="3420980"/>
                  <a:pt x="7784" y="2915501"/>
                  <a:pt x="0" y="2590316"/>
                </a:cubicBezTo>
                <a:cubicBezTo>
                  <a:pt x="-13345" y="2253235"/>
                  <a:pt x="99861" y="1746918"/>
                  <a:pt x="0" y="1295158"/>
                </a:cubicBezTo>
                <a:cubicBezTo>
                  <a:pt x="-111151" y="779602"/>
                  <a:pt x="-54679" y="326524"/>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4796883"/>
                      <a:gd name="connsiteX1" fmla="*/ 537417 w 11516077"/>
                      <a:gd name="connsiteY1" fmla="*/ 0 h 4796883"/>
                      <a:gd name="connsiteX2" fmla="*/ 1535476 w 11516077"/>
                      <a:gd name="connsiteY2" fmla="*/ 0 h 4796883"/>
                      <a:gd name="connsiteX3" fmla="*/ 2303215 w 11516077"/>
                      <a:gd name="connsiteY3" fmla="*/ 0 h 4796883"/>
                      <a:gd name="connsiteX4" fmla="*/ 2840632 w 11516077"/>
                      <a:gd name="connsiteY4" fmla="*/ 0 h 4796883"/>
                      <a:gd name="connsiteX5" fmla="*/ 3608370 w 11516077"/>
                      <a:gd name="connsiteY5" fmla="*/ 0 h 4796883"/>
                      <a:gd name="connsiteX6" fmla="*/ 4491270 w 11516077"/>
                      <a:gd name="connsiteY6" fmla="*/ 0 h 4796883"/>
                      <a:gd name="connsiteX7" fmla="*/ 4913526 w 11516077"/>
                      <a:gd name="connsiteY7" fmla="*/ 0 h 4796883"/>
                      <a:gd name="connsiteX8" fmla="*/ 5796424 w 11516077"/>
                      <a:gd name="connsiteY8" fmla="*/ 0 h 4796883"/>
                      <a:gd name="connsiteX9" fmla="*/ 6679324 w 11516077"/>
                      <a:gd name="connsiteY9" fmla="*/ 0 h 4796883"/>
                      <a:gd name="connsiteX10" fmla="*/ 7216742 w 11516077"/>
                      <a:gd name="connsiteY10" fmla="*/ 0 h 4796883"/>
                      <a:gd name="connsiteX11" fmla="*/ 7984479 w 11516077"/>
                      <a:gd name="connsiteY11" fmla="*/ 0 h 4796883"/>
                      <a:gd name="connsiteX12" fmla="*/ 8406736 w 11516077"/>
                      <a:gd name="connsiteY12" fmla="*/ 0 h 4796883"/>
                      <a:gd name="connsiteX13" fmla="*/ 9174475 w 11516077"/>
                      <a:gd name="connsiteY13" fmla="*/ 0 h 4796883"/>
                      <a:gd name="connsiteX14" fmla="*/ 9711891 w 11516077"/>
                      <a:gd name="connsiteY14" fmla="*/ 0 h 4796883"/>
                      <a:gd name="connsiteX15" fmla="*/ 10479630 w 11516077"/>
                      <a:gd name="connsiteY15" fmla="*/ 0 h 4796883"/>
                      <a:gd name="connsiteX16" fmla="*/ 11516077 w 11516077"/>
                      <a:gd name="connsiteY16" fmla="*/ 0 h 4796883"/>
                      <a:gd name="connsiteX17" fmla="*/ 11516077 w 11516077"/>
                      <a:gd name="connsiteY17" fmla="*/ 1055315 h 4796883"/>
                      <a:gd name="connsiteX18" fmla="*/ 11516077 w 11516077"/>
                      <a:gd name="connsiteY18" fmla="*/ 2206566 h 4796883"/>
                      <a:gd name="connsiteX19" fmla="*/ 11516077 w 11516077"/>
                      <a:gd name="connsiteY19" fmla="*/ 3501724 h 4796883"/>
                      <a:gd name="connsiteX20" fmla="*/ 11516077 w 11516077"/>
                      <a:gd name="connsiteY20" fmla="*/ 4796883 h 4796883"/>
                      <a:gd name="connsiteX21" fmla="*/ 10633177 w 11516077"/>
                      <a:gd name="connsiteY21" fmla="*/ 4796883 h 4796883"/>
                      <a:gd name="connsiteX22" fmla="*/ 9865439 w 11516077"/>
                      <a:gd name="connsiteY22" fmla="*/ 4796883 h 4796883"/>
                      <a:gd name="connsiteX23" fmla="*/ 9443183 w 11516077"/>
                      <a:gd name="connsiteY23" fmla="*/ 4796883 h 4796883"/>
                      <a:gd name="connsiteX24" fmla="*/ 9020926 w 11516077"/>
                      <a:gd name="connsiteY24" fmla="*/ 4796883 h 4796883"/>
                      <a:gd name="connsiteX25" fmla="*/ 8138028 w 11516077"/>
                      <a:gd name="connsiteY25" fmla="*/ 4796883 h 4796883"/>
                      <a:gd name="connsiteX26" fmla="*/ 7600610 w 11516077"/>
                      <a:gd name="connsiteY26" fmla="*/ 4796883 h 4796883"/>
                      <a:gd name="connsiteX27" fmla="*/ 6602550 w 11516077"/>
                      <a:gd name="connsiteY27" fmla="*/ 4796883 h 4796883"/>
                      <a:gd name="connsiteX28" fmla="*/ 5604491 w 11516077"/>
                      <a:gd name="connsiteY28" fmla="*/ 4796883 h 4796883"/>
                      <a:gd name="connsiteX29" fmla="*/ 4951913 w 11516077"/>
                      <a:gd name="connsiteY29" fmla="*/ 4796883 h 4796883"/>
                      <a:gd name="connsiteX30" fmla="*/ 4299334 w 11516077"/>
                      <a:gd name="connsiteY30" fmla="*/ 4796883 h 4796883"/>
                      <a:gd name="connsiteX31" fmla="*/ 3761918 w 11516077"/>
                      <a:gd name="connsiteY31" fmla="*/ 4796883 h 4796883"/>
                      <a:gd name="connsiteX32" fmla="*/ 3339662 w 11516077"/>
                      <a:gd name="connsiteY32" fmla="*/ 4796883 h 4796883"/>
                      <a:gd name="connsiteX33" fmla="*/ 2456762 w 11516077"/>
                      <a:gd name="connsiteY33" fmla="*/ 4796883 h 4796883"/>
                      <a:gd name="connsiteX34" fmla="*/ 1919346 w 11516077"/>
                      <a:gd name="connsiteY34" fmla="*/ 4796883 h 4796883"/>
                      <a:gd name="connsiteX35" fmla="*/ 1151607 w 11516077"/>
                      <a:gd name="connsiteY35" fmla="*/ 4796883 h 4796883"/>
                      <a:gd name="connsiteX36" fmla="*/ 0 w 11516077"/>
                      <a:gd name="connsiteY36" fmla="*/ 4796883 h 4796883"/>
                      <a:gd name="connsiteX37" fmla="*/ 0 w 11516077"/>
                      <a:gd name="connsiteY37" fmla="*/ 3741567 h 4796883"/>
                      <a:gd name="connsiteX38" fmla="*/ 0 w 11516077"/>
                      <a:gd name="connsiteY38" fmla="*/ 2590316 h 4796883"/>
                      <a:gd name="connsiteX39" fmla="*/ 0 w 11516077"/>
                      <a:gd name="connsiteY39" fmla="*/ 1295158 h 4796883"/>
                      <a:gd name="connsiteX40" fmla="*/ 0 w 11516077"/>
                      <a:gd name="connsiteY40" fmla="*/ 0 h 47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4796883" extrusionOk="0">
                        <a:moveTo>
                          <a:pt x="0" y="0"/>
                        </a:moveTo>
                        <a:cubicBezTo>
                          <a:pt x="203566" y="-24747"/>
                          <a:pt x="243770" y="64328"/>
                          <a:pt x="537417" y="0"/>
                        </a:cubicBezTo>
                        <a:cubicBezTo>
                          <a:pt x="815765" y="-59598"/>
                          <a:pt x="1239594" y="193783"/>
                          <a:pt x="1535476" y="0"/>
                        </a:cubicBezTo>
                        <a:cubicBezTo>
                          <a:pt x="1782221" y="-174776"/>
                          <a:pt x="1941699" y="88429"/>
                          <a:pt x="2303215" y="0"/>
                        </a:cubicBezTo>
                        <a:cubicBezTo>
                          <a:pt x="2690098" y="-86142"/>
                          <a:pt x="2670761" y="65502"/>
                          <a:pt x="2840632" y="0"/>
                        </a:cubicBezTo>
                        <a:cubicBezTo>
                          <a:pt x="3012244" y="-46826"/>
                          <a:pt x="3253902" y="65131"/>
                          <a:pt x="3608370" y="0"/>
                        </a:cubicBezTo>
                        <a:cubicBezTo>
                          <a:pt x="3941212" y="-62189"/>
                          <a:pt x="4137397" y="212014"/>
                          <a:pt x="4491270" y="0"/>
                        </a:cubicBezTo>
                        <a:cubicBezTo>
                          <a:pt x="4895252" y="-149016"/>
                          <a:pt x="4761782" y="9683"/>
                          <a:pt x="4913526" y="0"/>
                        </a:cubicBezTo>
                        <a:cubicBezTo>
                          <a:pt x="5029495" y="-124959"/>
                          <a:pt x="5421749" y="118789"/>
                          <a:pt x="5796424" y="0"/>
                        </a:cubicBezTo>
                        <a:cubicBezTo>
                          <a:pt x="6183514" y="-129154"/>
                          <a:pt x="6411461" y="207"/>
                          <a:pt x="6679324" y="0"/>
                        </a:cubicBezTo>
                        <a:cubicBezTo>
                          <a:pt x="6949493" y="-27037"/>
                          <a:pt x="7100502" y="28117"/>
                          <a:pt x="7216742" y="0"/>
                        </a:cubicBezTo>
                        <a:cubicBezTo>
                          <a:pt x="7256422" y="-17608"/>
                          <a:pt x="7678274" y="80920"/>
                          <a:pt x="7984479" y="0"/>
                        </a:cubicBezTo>
                        <a:cubicBezTo>
                          <a:pt x="8327069" y="-90068"/>
                          <a:pt x="8331923" y="72075"/>
                          <a:pt x="8406736" y="0"/>
                        </a:cubicBezTo>
                        <a:cubicBezTo>
                          <a:pt x="8498042" y="-62134"/>
                          <a:pt x="8876252" y="181846"/>
                          <a:pt x="9174475" y="0"/>
                        </a:cubicBezTo>
                        <a:cubicBezTo>
                          <a:pt x="9515291" y="-116725"/>
                          <a:pt x="9531754" y="58941"/>
                          <a:pt x="9711891" y="0"/>
                        </a:cubicBezTo>
                        <a:cubicBezTo>
                          <a:pt x="9928287" y="29512"/>
                          <a:pt x="10187952" y="77027"/>
                          <a:pt x="10479630" y="0"/>
                        </a:cubicBezTo>
                        <a:cubicBezTo>
                          <a:pt x="10777061" y="-77076"/>
                          <a:pt x="11265101" y="29746"/>
                          <a:pt x="11516077" y="0"/>
                        </a:cubicBezTo>
                        <a:cubicBezTo>
                          <a:pt x="11574339" y="405641"/>
                          <a:pt x="11441770" y="579051"/>
                          <a:pt x="11516077" y="1055315"/>
                        </a:cubicBezTo>
                        <a:cubicBezTo>
                          <a:pt x="11503876" y="1507396"/>
                          <a:pt x="11508560" y="1689327"/>
                          <a:pt x="11516077" y="2206566"/>
                        </a:cubicBezTo>
                        <a:cubicBezTo>
                          <a:pt x="11563787" y="2767006"/>
                          <a:pt x="11549155" y="2996504"/>
                          <a:pt x="11516077" y="3501724"/>
                        </a:cubicBezTo>
                        <a:cubicBezTo>
                          <a:pt x="11526771" y="3956379"/>
                          <a:pt x="11420748" y="4409522"/>
                          <a:pt x="11516077" y="4796883"/>
                        </a:cubicBezTo>
                        <a:cubicBezTo>
                          <a:pt x="11205915" y="4871894"/>
                          <a:pt x="10871711" y="4637717"/>
                          <a:pt x="10633177" y="4796883"/>
                        </a:cubicBezTo>
                        <a:cubicBezTo>
                          <a:pt x="10508585" y="4928853"/>
                          <a:pt x="10241948" y="4731484"/>
                          <a:pt x="9865439" y="4796883"/>
                        </a:cubicBezTo>
                        <a:cubicBezTo>
                          <a:pt x="9542343" y="4845970"/>
                          <a:pt x="9698146" y="4772940"/>
                          <a:pt x="9443183" y="4796883"/>
                        </a:cubicBezTo>
                        <a:cubicBezTo>
                          <a:pt x="9257661" y="4838139"/>
                          <a:pt x="9148054" y="4767633"/>
                          <a:pt x="9020926" y="4796883"/>
                        </a:cubicBezTo>
                        <a:cubicBezTo>
                          <a:pt x="8868949" y="4839670"/>
                          <a:pt x="8479039" y="4793127"/>
                          <a:pt x="8138028" y="4796883"/>
                        </a:cubicBezTo>
                        <a:cubicBezTo>
                          <a:pt x="7807378" y="4844678"/>
                          <a:pt x="7821351" y="4781768"/>
                          <a:pt x="7600610" y="4796883"/>
                        </a:cubicBezTo>
                        <a:cubicBezTo>
                          <a:pt x="7419000" y="4722252"/>
                          <a:pt x="6954473" y="4679723"/>
                          <a:pt x="6602550" y="4796883"/>
                        </a:cubicBezTo>
                        <a:cubicBezTo>
                          <a:pt x="6157308" y="4970860"/>
                          <a:pt x="5809913" y="4785188"/>
                          <a:pt x="5604491" y="4796883"/>
                        </a:cubicBezTo>
                        <a:cubicBezTo>
                          <a:pt x="5402826" y="4873771"/>
                          <a:pt x="5261719" y="4709857"/>
                          <a:pt x="4951913" y="4796883"/>
                        </a:cubicBezTo>
                        <a:cubicBezTo>
                          <a:pt x="4644290" y="4934620"/>
                          <a:pt x="4585943" y="4796089"/>
                          <a:pt x="4299334" y="4796883"/>
                        </a:cubicBezTo>
                        <a:cubicBezTo>
                          <a:pt x="4039630" y="4770913"/>
                          <a:pt x="3895074" y="4767732"/>
                          <a:pt x="3761918" y="4796883"/>
                        </a:cubicBezTo>
                        <a:cubicBezTo>
                          <a:pt x="3621113" y="4816160"/>
                          <a:pt x="3453458" y="4763141"/>
                          <a:pt x="3339662" y="4796883"/>
                        </a:cubicBezTo>
                        <a:cubicBezTo>
                          <a:pt x="3278521" y="4834955"/>
                          <a:pt x="2749959" y="4827584"/>
                          <a:pt x="2456762" y="4796883"/>
                        </a:cubicBezTo>
                        <a:cubicBezTo>
                          <a:pt x="2097853" y="4772710"/>
                          <a:pt x="2173220" y="4751774"/>
                          <a:pt x="1919346" y="4796883"/>
                        </a:cubicBezTo>
                        <a:cubicBezTo>
                          <a:pt x="1629491" y="4849884"/>
                          <a:pt x="1356265" y="4677100"/>
                          <a:pt x="1151607" y="4796883"/>
                        </a:cubicBezTo>
                        <a:cubicBezTo>
                          <a:pt x="956389" y="4938234"/>
                          <a:pt x="345401" y="4686823"/>
                          <a:pt x="0" y="4796883"/>
                        </a:cubicBezTo>
                        <a:cubicBezTo>
                          <a:pt x="-10283" y="4300430"/>
                          <a:pt x="59786" y="4153046"/>
                          <a:pt x="0" y="3741567"/>
                        </a:cubicBezTo>
                        <a:cubicBezTo>
                          <a:pt x="-61461" y="3403583"/>
                          <a:pt x="45958" y="2915750"/>
                          <a:pt x="0" y="2590316"/>
                        </a:cubicBezTo>
                        <a:cubicBezTo>
                          <a:pt x="-43529" y="2258106"/>
                          <a:pt x="79768" y="1791169"/>
                          <a:pt x="0" y="1295158"/>
                        </a:cubicBezTo>
                        <a:cubicBezTo>
                          <a:pt x="-99434" y="773111"/>
                          <a:pt x="-30956" y="305294"/>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F338B48-88AB-6170-66FD-CB3753D63308}"/>
              </a:ext>
            </a:extLst>
          </p:cNvPr>
          <p:cNvSpPr txBox="1"/>
          <p:nvPr/>
        </p:nvSpPr>
        <p:spPr>
          <a:xfrm>
            <a:off x="720977" y="3922569"/>
            <a:ext cx="6033392" cy="1028423"/>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b)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JR lệch xa pháp tuyến N</a:t>
            </a:r>
            <a:r>
              <a:rPr lang="vi-VN" sz="2400" u="none" strike="noStrike" spc="0" baseline="-25000" dirty="0">
                <a:solidFill>
                  <a:srgbClr val="2B2928"/>
                </a:solidFill>
                <a:effectLst/>
                <a:latin typeface="Arial" panose="020B0604020202020204" pitchFamily="34" charset="0"/>
                <a:ea typeface="Tahoma" panose="020B0604030504040204" pitchFamily="34" charset="0"/>
                <a:cs typeface="Arial" panose="020B0604020202020204" pitchFamily="34" charset="0"/>
              </a:rPr>
              <a:t>2</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N'</a:t>
            </a:r>
            <a:r>
              <a:rPr lang="vi-VN" sz="2400" u="none" strike="noStrike" spc="0" baseline="-25000" dirty="0">
                <a:solidFill>
                  <a:srgbClr val="2B2928"/>
                </a:solidFill>
                <a:effectLst/>
                <a:latin typeface="Arial" panose="020B0604020202020204" pitchFamily="34" charset="0"/>
                <a:ea typeface="Tahoma" panose="020B0604030504040204" pitchFamily="34" charset="0"/>
                <a:cs typeface="Arial" panose="020B0604020202020204" pitchFamily="34" charset="0"/>
              </a:rPr>
              <a:t>2</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hơn so với tia tới I</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970570"/>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720977" y="2877912"/>
            <a:ext cx="6202345" cy="1028423"/>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a)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0D20D67-93CA-E980-982A-43936C4E2BD9}"/>
              </a:ext>
            </a:extLst>
          </p:cNvPr>
          <p:cNvGrpSpPr/>
          <p:nvPr/>
        </p:nvGrpSpPr>
        <p:grpSpPr>
          <a:xfrm>
            <a:off x="186373" y="283005"/>
            <a:ext cx="4505001" cy="447570"/>
            <a:chOff x="115470" y="245832"/>
            <a:chExt cx="5555000"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4973423"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2. Đường đi của tia sáng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2" name="Picture 91" descr="A group of people sitting at a table&#10;&#10;Description automatically generated">
            <a:extLst>
              <a:ext uri="{FF2B5EF4-FFF2-40B4-BE49-F238E27FC236}">
                <a16:creationId xmlns:a16="http://schemas.microsoft.com/office/drawing/2014/main" id="{39B4965E-2E5E-42C7-487A-9068780F0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09" y="5237795"/>
            <a:ext cx="2022069" cy="2022069"/>
          </a:xfrm>
          <a:prstGeom prst="rect">
            <a:avLst/>
          </a:prstGeom>
        </p:spPr>
      </p:pic>
      <p:sp>
        <p:nvSpPr>
          <p:cNvPr id="101" name="TextBox 100">
            <a:extLst>
              <a:ext uri="{FF2B5EF4-FFF2-40B4-BE49-F238E27FC236}">
                <a16:creationId xmlns:a16="http://schemas.microsoft.com/office/drawing/2014/main" id="{B64949C6-EBE1-8630-6AD4-24B75BEDE690}"/>
              </a:ext>
            </a:extLst>
          </p:cNvPr>
          <p:cNvSpPr txBox="1"/>
          <p:nvPr/>
        </p:nvSpPr>
        <p:spPr>
          <a:xfrm>
            <a:off x="339399" y="1870886"/>
            <a:ext cx="7890202" cy="937949"/>
          </a:xfrm>
          <a:prstGeom prst="rect">
            <a:avLst/>
          </a:prstGeom>
          <a:noFill/>
        </p:spPr>
        <p:txBody>
          <a:bodyPr wrap="square">
            <a:spAutoFit/>
          </a:bodyPr>
          <a:lstStyle/>
          <a:p>
            <a:pPr>
              <a:lnSpc>
                <a:spcPct val="120000"/>
              </a:lnSpc>
            </a:pPr>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 </a:t>
            </a:r>
            <a:r>
              <a:rPr lang="vi-VN"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Quan sát sơ đồ đường đi của tia sáng trong Hình 5.5 và giải thích vì sao:</a:t>
            </a:r>
            <a:endParaRPr lang="en-US" sz="2400" dirty="0">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1B259308-DBF0-8655-402F-2A746B5B9387}"/>
              </a:ext>
            </a:extLst>
          </p:cNvPr>
          <p:cNvSpPr txBox="1"/>
          <p:nvPr/>
        </p:nvSpPr>
        <p:spPr>
          <a:xfrm>
            <a:off x="339397" y="5144920"/>
            <a:ext cx="11317850" cy="830997"/>
          </a:xfrm>
          <a:prstGeom prst="rect">
            <a:avLst/>
          </a:prstGeom>
          <a:noFill/>
        </p:spPr>
        <p:txBody>
          <a:bodyPr wrap="square">
            <a:spAutoFit/>
          </a:bodyPr>
          <a:lstStyle/>
          <a:p>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2. </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Nêu nhận xét vé phương của tia ló JR sau khi đ</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i</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 qua lăng kính so với tia tới SI.</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par>
                                <p:cTn id="14" presetID="10" presetClass="entr" presetSubtype="0"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wipe(left)">
                                      <p:cBhvr>
                                        <p:cTn id="21" dur="500"/>
                                        <p:tgtEl>
                                          <p:spTgt spid="101"/>
                                        </p:tgtEl>
                                      </p:cBhvr>
                                    </p:animEffect>
                                  </p:childTnLst>
                                </p:cTn>
                              </p:par>
                              <p:par>
                                <p:cTn id="22" presetID="14" presetClass="entr" presetSubtype="10" fill="hold"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randombar(horizontal)">
                                      <p:cBhvr>
                                        <p:cTn id="24" dur="500"/>
                                        <p:tgtEl>
                                          <p:spTgt spid="10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randombar(horizontal)">
                                      <p:cBhvr>
                                        <p:cTn id="28" dur="500"/>
                                        <p:tgtEl>
                                          <p:spTgt spid="9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wipe(left)">
                                      <p:cBhvr>
                                        <p:cTn id="3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39624C84-C15A-43F7-8C65-085B9E0648FB}"/>
              </a:ext>
            </a:extLst>
          </p:cNvPr>
          <p:cNvGrpSpPr/>
          <p:nvPr/>
        </p:nvGrpSpPr>
        <p:grpSpPr>
          <a:xfrm>
            <a:off x="37664" y="1662144"/>
            <a:ext cx="5652082" cy="3417687"/>
            <a:chOff x="6248000" y="1972740"/>
            <a:chExt cx="4724922" cy="2857054"/>
          </a:xfrm>
        </p:grpSpPr>
        <p:pic>
          <p:nvPicPr>
            <p:cNvPr id="2" name="Picture 1" descr="A diagram of a triangle with lines and arrows&#10;&#10;Description automatically generated">
              <a:extLst>
                <a:ext uri="{FF2B5EF4-FFF2-40B4-BE49-F238E27FC236}">
                  <a16:creationId xmlns:a16="http://schemas.microsoft.com/office/drawing/2014/main" id="{F5F2F643-1E46-E681-3243-B90FCB012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8274" y="-39163"/>
                  <a:pt x="253563" y="75595"/>
                  <a:pt x="549157" y="0"/>
                </a:cubicBezTo>
                <a:cubicBezTo>
                  <a:pt x="844696" y="-75812"/>
                  <a:pt x="1268881" y="229222"/>
                  <a:pt x="1569018" y="0"/>
                </a:cubicBezTo>
                <a:cubicBezTo>
                  <a:pt x="1831023" y="-374222"/>
                  <a:pt x="1980559" y="131618"/>
                  <a:pt x="2353528" y="0"/>
                </a:cubicBezTo>
                <a:cubicBezTo>
                  <a:pt x="2763573" y="-112180"/>
                  <a:pt x="2714828" y="94533"/>
                  <a:pt x="2902685" y="0"/>
                </a:cubicBezTo>
                <a:cubicBezTo>
                  <a:pt x="3145932" y="-40598"/>
                  <a:pt x="3319364" y="51200"/>
                  <a:pt x="3687193" y="0"/>
                </a:cubicBezTo>
                <a:cubicBezTo>
                  <a:pt x="4029428" y="-92834"/>
                  <a:pt x="4242539" y="264957"/>
                  <a:pt x="4589379" y="0"/>
                </a:cubicBezTo>
                <a:cubicBezTo>
                  <a:pt x="5006804" y="-136796"/>
                  <a:pt x="4839889" y="-667"/>
                  <a:pt x="5020860" y="0"/>
                </a:cubicBezTo>
                <a:cubicBezTo>
                  <a:pt x="5137185" y="-158073"/>
                  <a:pt x="5592394" y="127520"/>
                  <a:pt x="5923045" y="0"/>
                </a:cubicBezTo>
                <a:cubicBezTo>
                  <a:pt x="6319570" y="-168829"/>
                  <a:pt x="6557512" y="746"/>
                  <a:pt x="6825231" y="0"/>
                </a:cubicBezTo>
                <a:cubicBezTo>
                  <a:pt x="7100753" y="-34188"/>
                  <a:pt x="7278446" y="14000"/>
                  <a:pt x="7374388" y="0"/>
                </a:cubicBezTo>
                <a:cubicBezTo>
                  <a:pt x="7413748" y="-24868"/>
                  <a:pt x="7890679" y="95424"/>
                  <a:pt x="8158897" y="0"/>
                </a:cubicBezTo>
                <a:cubicBezTo>
                  <a:pt x="8514151" y="-117101"/>
                  <a:pt x="8537557" y="97568"/>
                  <a:pt x="8590377" y="0"/>
                </a:cubicBezTo>
                <a:cubicBezTo>
                  <a:pt x="8766700" y="1699"/>
                  <a:pt x="9073719" y="215079"/>
                  <a:pt x="9374887" y="0"/>
                </a:cubicBezTo>
                <a:cubicBezTo>
                  <a:pt x="9732775" y="-153361"/>
                  <a:pt x="9744816" y="75354"/>
                  <a:pt x="9924043" y="0"/>
                </a:cubicBezTo>
                <a:cubicBezTo>
                  <a:pt x="10153828" y="48812"/>
                  <a:pt x="10443172" y="31086"/>
                  <a:pt x="10708553" y="0"/>
                </a:cubicBezTo>
                <a:cubicBezTo>
                  <a:pt x="11003065" y="-6702"/>
                  <a:pt x="11503781" y="68943"/>
                  <a:pt x="11767641" y="0"/>
                </a:cubicBezTo>
                <a:cubicBezTo>
                  <a:pt x="11847150" y="506814"/>
                  <a:pt x="11703672" y="713952"/>
                  <a:pt x="11767641" y="1293172"/>
                </a:cubicBezTo>
                <a:cubicBezTo>
                  <a:pt x="11731328" y="1838511"/>
                  <a:pt x="11739912" y="2006531"/>
                  <a:pt x="11767641" y="2703904"/>
                </a:cubicBezTo>
                <a:cubicBezTo>
                  <a:pt x="11844236" y="3414992"/>
                  <a:pt x="11829902" y="3653895"/>
                  <a:pt x="11767641" y="4290977"/>
                </a:cubicBezTo>
                <a:cubicBezTo>
                  <a:pt x="11760282" y="4715804"/>
                  <a:pt x="11616367" y="5263637"/>
                  <a:pt x="11767641" y="5878051"/>
                </a:cubicBezTo>
                <a:cubicBezTo>
                  <a:pt x="11454238" y="5875191"/>
                  <a:pt x="11128183" y="5681496"/>
                  <a:pt x="10865454" y="5878051"/>
                </a:cubicBezTo>
                <a:cubicBezTo>
                  <a:pt x="10734595" y="6044015"/>
                  <a:pt x="10540652" y="5788160"/>
                  <a:pt x="10080946" y="5878051"/>
                </a:cubicBezTo>
                <a:cubicBezTo>
                  <a:pt x="9790309" y="5924626"/>
                  <a:pt x="9933950" y="5850795"/>
                  <a:pt x="9649465" y="5878051"/>
                </a:cubicBezTo>
                <a:cubicBezTo>
                  <a:pt x="9452133" y="5922799"/>
                  <a:pt x="9333972" y="5850564"/>
                  <a:pt x="9217984" y="5878051"/>
                </a:cubicBezTo>
                <a:cubicBezTo>
                  <a:pt x="9000630" y="5955169"/>
                  <a:pt x="8664153" y="5862209"/>
                  <a:pt x="8315800" y="5878051"/>
                </a:cubicBezTo>
                <a:cubicBezTo>
                  <a:pt x="7981184" y="5928153"/>
                  <a:pt x="8005384" y="5869123"/>
                  <a:pt x="7766643" y="5878051"/>
                </a:cubicBezTo>
                <a:cubicBezTo>
                  <a:pt x="7586663" y="5787297"/>
                  <a:pt x="7072725" y="5736431"/>
                  <a:pt x="6746780" y="5878051"/>
                </a:cubicBezTo>
                <a:cubicBezTo>
                  <a:pt x="6282352" y="6101660"/>
                  <a:pt x="5932876" y="5890134"/>
                  <a:pt x="5726919" y="5878051"/>
                </a:cubicBezTo>
                <a:cubicBezTo>
                  <a:pt x="5537623" y="6056866"/>
                  <a:pt x="5404034" y="5821137"/>
                  <a:pt x="5060085" y="5878051"/>
                </a:cubicBezTo>
                <a:cubicBezTo>
                  <a:pt x="4729888" y="6072089"/>
                  <a:pt x="4720362" y="5893221"/>
                  <a:pt x="4393252" y="5878051"/>
                </a:cubicBezTo>
                <a:cubicBezTo>
                  <a:pt x="4132049" y="5845639"/>
                  <a:pt x="3979616" y="5847821"/>
                  <a:pt x="3844096" y="5878051"/>
                </a:cubicBezTo>
                <a:cubicBezTo>
                  <a:pt x="3668160" y="5920806"/>
                  <a:pt x="3553442" y="5843406"/>
                  <a:pt x="3412615" y="5878051"/>
                </a:cubicBezTo>
                <a:cubicBezTo>
                  <a:pt x="3446014" y="5911623"/>
                  <a:pt x="2789372" y="5917348"/>
                  <a:pt x="2510429" y="5878051"/>
                </a:cubicBezTo>
                <a:cubicBezTo>
                  <a:pt x="2151696" y="5839969"/>
                  <a:pt x="2225165" y="5836894"/>
                  <a:pt x="1961273" y="5878051"/>
                </a:cubicBezTo>
                <a:cubicBezTo>
                  <a:pt x="1614057" y="5939657"/>
                  <a:pt x="1377445" y="5832980"/>
                  <a:pt x="1176764" y="5878051"/>
                </a:cubicBezTo>
                <a:cubicBezTo>
                  <a:pt x="1017395" y="6112965"/>
                  <a:pt x="364317" y="5720781"/>
                  <a:pt x="0" y="5878051"/>
                </a:cubicBezTo>
                <a:cubicBezTo>
                  <a:pt x="-15501" y="5196920"/>
                  <a:pt x="83971" y="5103820"/>
                  <a:pt x="0" y="4584878"/>
                </a:cubicBezTo>
                <a:cubicBezTo>
                  <a:pt x="-79169" y="4214337"/>
                  <a:pt x="-14353" y="3572580"/>
                  <a:pt x="0" y="3174146"/>
                </a:cubicBezTo>
                <a:cubicBezTo>
                  <a:pt x="78990" y="2748463"/>
                  <a:pt x="153200" y="2047044"/>
                  <a:pt x="0" y="1587073"/>
                </a:cubicBezTo>
                <a:cubicBezTo>
                  <a:pt x="-152466" y="970796"/>
                  <a:pt x="-29345" y="364195"/>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1.a.</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smtClea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1,00293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&gt;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nhỏ</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vi-VN"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N</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dirty="0">
                <a:solidFill>
                  <a:srgbClr val="2B2928"/>
                </a:solidFill>
                <a:latin typeface="Arial" panose="020B0604020202020204" pitchFamily="34" charset="0"/>
                <a:ea typeface="Times New Roman" panose="02020603050405020304" pitchFamily="18" charset="0"/>
                <a:cs typeface="Arial" panose="020B0604020202020204" pitchFamily="34" charset="0"/>
              </a:rPr>
              <a:t>1</a:t>
            </a:r>
            <a:r>
              <a:rPr lang="en-US" sz="2400" dirty="0">
                <a:solidFill>
                  <a:srgbClr val="2B2928"/>
                </a:solidFill>
                <a:effectLst/>
                <a:latin typeface="Arial" panose="020B0604020202020204" pitchFamily="34" charset="0"/>
                <a:ea typeface="Times New Roman" panose="02020603050405020304" pitchFamily="18" charset="0"/>
                <a:cs typeface="Arial" panose="020B0604020202020204" pitchFamily="34" charset="0"/>
              </a:rPr>
              <a:t> </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253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39624C84-C15A-43F7-8C65-085B9E0648FB}"/>
              </a:ext>
            </a:extLst>
          </p:cNvPr>
          <p:cNvGrpSpPr/>
          <p:nvPr/>
        </p:nvGrpSpPr>
        <p:grpSpPr>
          <a:xfrm>
            <a:off x="37664" y="1662144"/>
            <a:ext cx="5652082" cy="3417687"/>
            <a:chOff x="6248000" y="1972740"/>
            <a:chExt cx="4724922" cy="2857054"/>
          </a:xfrm>
        </p:grpSpPr>
        <p:pic>
          <p:nvPicPr>
            <p:cNvPr id="2" name="Picture 1" descr="A diagram of a triangle with lines and arrows&#10;&#10;Description automatically generated">
              <a:extLst>
                <a:ext uri="{FF2B5EF4-FFF2-40B4-BE49-F238E27FC236}">
                  <a16:creationId xmlns:a16="http://schemas.microsoft.com/office/drawing/2014/main" id="{F5F2F643-1E46-E681-3243-B90FCB012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8274" y="-39163"/>
                  <a:pt x="253563" y="75595"/>
                  <a:pt x="549157" y="0"/>
                </a:cubicBezTo>
                <a:cubicBezTo>
                  <a:pt x="844696" y="-75812"/>
                  <a:pt x="1268881" y="229222"/>
                  <a:pt x="1569018" y="0"/>
                </a:cubicBezTo>
                <a:cubicBezTo>
                  <a:pt x="1831023" y="-374222"/>
                  <a:pt x="1980559" y="131618"/>
                  <a:pt x="2353528" y="0"/>
                </a:cubicBezTo>
                <a:cubicBezTo>
                  <a:pt x="2763573" y="-112180"/>
                  <a:pt x="2714828" y="94533"/>
                  <a:pt x="2902685" y="0"/>
                </a:cubicBezTo>
                <a:cubicBezTo>
                  <a:pt x="3145932" y="-40598"/>
                  <a:pt x="3319364" y="51200"/>
                  <a:pt x="3687193" y="0"/>
                </a:cubicBezTo>
                <a:cubicBezTo>
                  <a:pt x="4029428" y="-92834"/>
                  <a:pt x="4242539" y="264957"/>
                  <a:pt x="4589379" y="0"/>
                </a:cubicBezTo>
                <a:cubicBezTo>
                  <a:pt x="5006804" y="-136796"/>
                  <a:pt x="4839889" y="-667"/>
                  <a:pt x="5020860" y="0"/>
                </a:cubicBezTo>
                <a:cubicBezTo>
                  <a:pt x="5137185" y="-158073"/>
                  <a:pt x="5592394" y="127520"/>
                  <a:pt x="5923045" y="0"/>
                </a:cubicBezTo>
                <a:cubicBezTo>
                  <a:pt x="6319570" y="-168829"/>
                  <a:pt x="6557512" y="746"/>
                  <a:pt x="6825231" y="0"/>
                </a:cubicBezTo>
                <a:cubicBezTo>
                  <a:pt x="7100753" y="-34188"/>
                  <a:pt x="7278446" y="14000"/>
                  <a:pt x="7374388" y="0"/>
                </a:cubicBezTo>
                <a:cubicBezTo>
                  <a:pt x="7413748" y="-24868"/>
                  <a:pt x="7890679" y="95424"/>
                  <a:pt x="8158897" y="0"/>
                </a:cubicBezTo>
                <a:cubicBezTo>
                  <a:pt x="8514151" y="-117101"/>
                  <a:pt x="8537557" y="97568"/>
                  <a:pt x="8590377" y="0"/>
                </a:cubicBezTo>
                <a:cubicBezTo>
                  <a:pt x="8766700" y="1699"/>
                  <a:pt x="9073719" y="215079"/>
                  <a:pt x="9374887" y="0"/>
                </a:cubicBezTo>
                <a:cubicBezTo>
                  <a:pt x="9732775" y="-153361"/>
                  <a:pt x="9744816" y="75354"/>
                  <a:pt x="9924043" y="0"/>
                </a:cubicBezTo>
                <a:cubicBezTo>
                  <a:pt x="10153828" y="48812"/>
                  <a:pt x="10443172" y="31086"/>
                  <a:pt x="10708553" y="0"/>
                </a:cubicBezTo>
                <a:cubicBezTo>
                  <a:pt x="11003065" y="-6702"/>
                  <a:pt x="11503781" y="68943"/>
                  <a:pt x="11767641" y="0"/>
                </a:cubicBezTo>
                <a:cubicBezTo>
                  <a:pt x="11847150" y="506814"/>
                  <a:pt x="11703672" y="713952"/>
                  <a:pt x="11767641" y="1293172"/>
                </a:cubicBezTo>
                <a:cubicBezTo>
                  <a:pt x="11731328" y="1838511"/>
                  <a:pt x="11739912" y="2006531"/>
                  <a:pt x="11767641" y="2703904"/>
                </a:cubicBezTo>
                <a:cubicBezTo>
                  <a:pt x="11844236" y="3414992"/>
                  <a:pt x="11829902" y="3653895"/>
                  <a:pt x="11767641" y="4290977"/>
                </a:cubicBezTo>
                <a:cubicBezTo>
                  <a:pt x="11760282" y="4715804"/>
                  <a:pt x="11616367" y="5263637"/>
                  <a:pt x="11767641" y="5878051"/>
                </a:cubicBezTo>
                <a:cubicBezTo>
                  <a:pt x="11454238" y="5875191"/>
                  <a:pt x="11128183" y="5681496"/>
                  <a:pt x="10865454" y="5878051"/>
                </a:cubicBezTo>
                <a:cubicBezTo>
                  <a:pt x="10734595" y="6044015"/>
                  <a:pt x="10540652" y="5788160"/>
                  <a:pt x="10080946" y="5878051"/>
                </a:cubicBezTo>
                <a:cubicBezTo>
                  <a:pt x="9790309" y="5924626"/>
                  <a:pt x="9933950" y="5850795"/>
                  <a:pt x="9649465" y="5878051"/>
                </a:cubicBezTo>
                <a:cubicBezTo>
                  <a:pt x="9452133" y="5922799"/>
                  <a:pt x="9333972" y="5850564"/>
                  <a:pt x="9217984" y="5878051"/>
                </a:cubicBezTo>
                <a:cubicBezTo>
                  <a:pt x="9000630" y="5955169"/>
                  <a:pt x="8664153" y="5862209"/>
                  <a:pt x="8315800" y="5878051"/>
                </a:cubicBezTo>
                <a:cubicBezTo>
                  <a:pt x="7981184" y="5928153"/>
                  <a:pt x="8005384" y="5869123"/>
                  <a:pt x="7766643" y="5878051"/>
                </a:cubicBezTo>
                <a:cubicBezTo>
                  <a:pt x="7586663" y="5787297"/>
                  <a:pt x="7072725" y="5736431"/>
                  <a:pt x="6746780" y="5878051"/>
                </a:cubicBezTo>
                <a:cubicBezTo>
                  <a:pt x="6282352" y="6101660"/>
                  <a:pt x="5932876" y="5890134"/>
                  <a:pt x="5726919" y="5878051"/>
                </a:cubicBezTo>
                <a:cubicBezTo>
                  <a:pt x="5537623" y="6056866"/>
                  <a:pt x="5404034" y="5821137"/>
                  <a:pt x="5060085" y="5878051"/>
                </a:cubicBezTo>
                <a:cubicBezTo>
                  <a:pt x="4729888" y="6072089"/>
                  <a:pt x="4720362" y="5893221"/>
                  <a:pt x="4393252" y="5878051"/>
                </a:cubicBezTo>
                <a:cubicBezTo>
                  <a:pt x="4132049" y="5845639"/>
                  <a:pt x="3979616" y="5847821"/>
                  <a:pt x="3844096" y="5878051"/>
                </a:cubicBezTo>
                <a:cubicBezTo>
                  <a:pt x="3668160" y="5920806"/>
                  <a:pt x="3553442" y="5843406"/>
                  <a:pt x="3412615" y="5878051"/>
                </a:cubicBezTo>
                <a:cubicBezTo>
                  <a:pt x="3446014" y="5911623"/>
                  <a:pt x="2789372" y="5917348"/>
                  <a:pt x="2510429" y="5878051"/>
                </a:cubicBezTo>
                <a:cubicBezTo>
                  <a:pt x="2151696" y="5839969"/>
                  <a:pt x="2225165" y="5836894"/>
                  <a:pt x="1961273" y="5878051"/>
                </a:cubicBezTo>
                <a:cubicBezTo>
                  <a:pt x="1614057" y="5939657"/>
                  <a:pt x="1377445" y="5832980"/>
                  <a:pt x="1176764" y="5878051"/>
                </a:cubicBezTo>
                <a:cubicBezTo>
                  <a:pt x="1017395" y="6112965"/>
                  <a:pt x="364317" y="5720781"/>
                  <a:pt x="0" y="5878051"/>
                </a:cubicBezTo>
                <a:cubicBezTo>
                  <a:pt x="-15501" y="5196920"/>
                  <a:pt x="83971" y="5103820"/>
                  <a:pt x="0" y="4584878"/>
                </a:cubicBezTo>
                <a:cubicBezTo>
                  <a:pt x="-79169" y="4214337"/>
                  <a:pt x="-14353" y="3572580"/>
                  <a:pt x="0" y="3174146"/>
                </a:cubicBezTo>
                <a:cubicBezTo>
                  <a:pt x="78990" y="2748463"/>
                  <a:pt x="153200" y="2047044"/>
                  <a:pt x="0" y="1587073"/>
                </a:cubicBezTo>
                <a:cubicBezTo>
                  <a:pt x="-152466" y="970796"/>
                  <a:pt x="-29345" y="364195"/>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1.a.</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1,00293</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&lt;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lớn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N</a:t>
            </a:r>
            <a:r>
              <a:rPr lang="vi-VN" sz="2400" baseline="-25000" dirty="0">
                <a:solidFill>
                  <a:srgbClr val="2B2928"/>
                </a:solidFill>
                <a:ea typeface="Tahoma" panose="020B0604030504040204" pitchFamily="34" charset="0"/>
                <a:cs typeface="Arial" panose="020B0604020202020204" pitchFamily="34" charset="0"/>
              </a:rPr>
              <a:t>2</a:t>
            </a:r>
            <a:r>
              <a:rPr lang="vi-VN" sz="2400" dirty="0">
                <a:solidFill>
                  <a:srgbClr val="2B2928"/>
                </a:solidFill>
                <a:ea typeface="Tahoma" panose="020B0604030504040204" pitchFamily="34" charset="0"/>
                <a:cs typeface="Arial" panose="020B0604020202020204" pitchFamily="34" charset="0"/>
              </a:rPr>
              <a:t>N'</a:t>
            </a:r>
            <a:r>
              <a:rPr lang="vi-VN" sz="2400" baseline="-25000" dirty="0">
                <a:solidFill>
                  <a:srgbClr val="2B2928"/>
                </a:solidFill>
                <a:ea typeface="Tahoma" panose="020B0604030504040204" pitchFamily="34" charset="0"/>
                <a:cs typeface="Arial" panose="020B0604020202020204" pitchFamily="34" charset="0"/>
              </a:rPr>
              <a:t>2</a:t>
            </a:r>
            <a:r>
              <a:rPr lang="vi-VN" sz="2400" dirty="0">
                <a:solidFill>
                  <a:srgbClr val="2B2928"/>
                </a:solidFill>
                <a:ea typeface="Tahoma" panose="020B0604030504040204" pitchFamily="34" charset="0"/>
                <a:cs typeface="Arial" panose="020B0604020202020204" pitchFamily="34" charset="0"/>
              </a:rPr>
              <a:t>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5255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39624C84-C15A-43F7-8C65-085B9E0648FB}"/>
              </a:ext>
            </a:extLst>
          </p:cNvPr>
          <p:cNvGrpSpPr/>
          <p:nvPr/>
        </p:nvGrpSpPr>
        <p:grpSpPr>
          <a:xfrm>
            <a:off x="2970200" y="1352398"/>
            <a:ext cx="6118044" cy="3908473"/>
            <a:chOff x="6248000" y="1972740"/>
            <a:chExt cx="4724922" cy="2857054"/>
          </a:xfrm>
        </p:grpSpPr>
        <p:pic>
          <p:nvPicPr>
            <p:cNvPr id="2" name="Picture 1" descr="A diagram of a triangle with lines and arrows&#10;&#10;Description automatically generated">
              <a:extLst>
                <a:ext uri="{FF2B5EF4-FFF2-40B4-BE49-F238E27FC236}">
                  <a16:creationId xmlns:a16="http://schemas.microsoft.com/office/drawing/2014/main" id="{F5F2F643-1E46-E681-3243-B90FCB012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00" y="1972740"/>
              <a:ext cx="4724922" cy="2424166"/>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7929201" y="4460462"/>
              <a:ext cx="1786299" cy="369332"/>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5.5</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685800"/>
            <a:ext cx="11516077" cy="5406069"/>
          </a:xfrm>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085" y="-13053"/>
                  <a:pt x="230550" y="75561"/>
                  <a:pt x="537417" y="0"/>
                </a:cubicBezTo>
                <a:cubicBezTo>
                  <a:pt x="945964" y="-109210"/>
                  <a:pt x="1235542" y="216864"/>
                  <a:pt x="1535476" y="0"/>
                </a:cubicBezTo>
                <a:cubicBezTo>
                  <a:pt x="1785262" y="-245374"/>
                  <a:pt x="1921549" y="255347"/>
                  <a:pt x="2303215" y="0"/>
                </a:cubicBezTo>
                <a:cubicBezTo>
                  <a:pt x="2721517" y="-117676"/>
                  <a:pt x="2644077" y="104302"/>
                  <a:pt x="2840632" y="0"/>
                </a:cubicBezTo>
                <a:cubicBezTo>
                  <a:pt x="3069096" y="-38560"/>
                  <a:pt x="3247834" y="38301"/>
                  <a:pt x="3608370" y="0"/>
                </a:cubicBezTo>
                <a:cubicBezTo>
                  <a:pt x="3914312" y="10528"/>
                  <a:pt x="4128519" y="222525"/>
                  <a:pt x="4491270" y="0"/>
                </a:cubicBezTo>
                <a:cubicBezTo>
                  <a:pt x="4896821" y="-152933"/>
                  <a:pt x="4765825" y="15524"/>
                  <a:pt x="4913526" y="0"/>
                </a:cubicBezTo>
                <a:cubicBezTo>
                  <a:pt x="5020014" y="-237223"/>
                  <a:pt x="5466740" y="118117"/>
                  <a:pt x="5796424" y="0"/>
                </a:cubicBezTo>
                <a:cubicBezTo>
                  <a:pt x="6188832" y="-208789"/>
                  <a:pt x="6442349" y="-27225"/>
                  <a:pt x="6679324" y="0"/>
                </a:cubicBezTo>
                <a:cubicBezTo>
                  <a:pt x="6957876" y="-32819"/>
                  <a:pt x="7107644" y="25725"/>
                  <a:pt x="7216742" y="0"/>
                </a:cubicBezTo>
                <a:cubicBezTo>
                  <a:pt x="7237377" y="-18099"/>
                  <a:pt x="7768313" y="82767"/>
                  <a:pt x="7984479" y="0"/>
                </a:cubicBezTo>
                <a:cubicBezTo>
                  <a:pt x="8343413" y="-125811"/>
                  <a:pt x="8367378" y="95962"/>
                  <a:pt x="8406736" y="0"/>
                </a:cubicBezTo>
                <a:cubicBezTo>
                  <a:pt x="8584193" y="11180"/>
                  <a:pt x="8880492" y="203753"/>
                  <a:pt x="9174475" y="0"/>
                </a:cubicBezTo>
                <a:cubicBezTo>
                  <a:pt x="9555067" y="-177618"/>
                  <a:pt x="9542176" y="83807"/>
                  <a:pt x="9711891" y="0"/>
                </a:cubicBezTo>
                <a:cubicBezTo>
                  <a:pt x="9924895" y="17109"/>
                  <a:pt x="10227666" y="8074"/>
                  <a:pt x="10479630" y="0"/>
                </a:cubicBezTo>
                <a:cubicBezTo>
                  <a:pt x="10764738" y="30014"/>
                  <a:pt x="11278479" y="4590"/>
                  <a:pt x="11516077" y="0"/>
                </a:cubicBezTo>
                <a:cubicBezTo>
                  <a:pt x="11584757" y="461558"/>
                  <a:pt x="11426531" y="651146"/>
                  <a:pt x="11516077" y="1189336"/>
                </a:cubicBezTo>
                <a:cubicBezTo>
                  <a:pt x="11446035" y="1672948"/>
                  <a:pt x="11500125" y="1877731"/>
                  <a:pt x="11516077" y="2486792"/>
                </a:cubicBezTo>
                <a:cubicBezTo>
                  <a:pt x="11601540" y="3160013"/>
                  <a:pt x="11587852" y="3346315"/>
                  <a:pt x="11516077" y="3946430"/>
                </a:cubicBezTo>
                <a:cubicBezTo>
                  <a:pt x="11496963" y="4241385"/>
                  <a:pt x="11385960" y="4879116"/>
                  <a:pt x="11516077" y="5406069"/>
                </a:cubicBezTo>
                <a:cubicBezTo>
                  <a:pt x="11209854" y="5384072"/>
                  <a:pt x="10904139" y="5221643"/>
                  <a:pt x="10633177" y="5406069"/>
                </a:cubicBezTo>
                <a:cubicBezTo>
                  <a:pt x="10538916" y="5548447"/>
                  <a:pt x="10291329" y="5325922"/>
                  <a:pt x="9865439" y="5406069"/>
                </a:cubicBezTo>
                <a:cubicBezTo>
                  <a:pt x="9556507" y="5457249"/>
                  <a:pt x="9754173" y="5386431"/>
                  <a:pt x="9443183" y="5406069"/>
                </a:cubicBezTo>
                <a:cubicBezTo>
                  <a:pt x="9265852" y="5455200"/>
                  <a:pt x="9144862" y="5374405"/>
                  <a:pt x="9020926" y="5406069"/>
                </a:cubicBezTo>
                <a:cubicBezTo>
                  <a:pt x="8761263" y="5498459"/>
                  <a:pt x="8487180" y="5448819"/>
                  <a:pt x="8138028" y="5406069"/>
                </a:cubicBezTo>
                <a:cubicBezTo>
                  <a:pt x="7809319" y="5454932"/>
                  <a:pt x="7828723" y="5394278"/>
                  <a:pt x="7600610" y="5406069"/>
                </a:cubicBezTo>
                <a:cubicBezTo>
                  <a:pt x="7424861" y="5314165"/>
                  <a:pt x="6990128" y="5269540"/>
                  <a:pt x="6602550" y="5406069"/>
                </a:cubicBezTo>
                <a:cubicBezTo>
                  <a:pt x="6141491" y="5630170"/>
                  <a:pt x="5800153" y="5468007"/>
                  <a:pt x="5604491" y="5406069"/>
                </a:cubicBezTo>
                <a:cubicBezTo>
                  <a:pt x="5401952" y="5482971"/>
                  <a:pt x="5275576" y="5332482"/>
                  <a:pt x="4951913" y="5406069"/>
                </a:cubicBezTo>
                <a:cubicBezTo>
                  <a:pt x="4631715" y="5582094"/>
                  <a:pt x="4609555" y="5416360"/>
                  <a:pt x="4299334" y="5406069"/>
                </a:cubicBezTo>
                <a:cubicBezTo>
                  <a:pt x="4030543" y="5395638"/>
                  <a:pt x="3891915" y="5383835"/>
                  <a:pt x="3761918" y="5406069"/>
                </a:cubicBezTo>
                <a:cubicBezTo>
                  <a:pt x="3614849" y="5430635"/>
                  <a:pt x="3455903" y="5367812"/>
                  <a:pt x="3339662" y="5406069"/>
                </a:cubicBezTo>
                <a:cubicBezTo>
                  <a:pt x="3327759" y="5442349"/>
                  <a:pt x="2669292" y="5468350"/>
                  <a:pt x="2456762" y="5406069"/>
                </a:cubicBezTo>
                <a:cubicBezTo>
                  <a:pt x="2096652" y="5384051"/>
                  <a:pt x="2184309" y="5394363"/>
                  <a:pt x="1919346" y="5406069"/>
                </a:cubicBezTo>
                <a:cubicBezTo>
                  <a:pt x="1581245" y="5462445"/>
                  <a:pt x="1350323" y="5342695"/>
                  <a:pt x="1151607" y="5406069"/>
                </a:cubicBezTo>
                <a:cubicBezTo>
                  <a:pt x="1014865" y="5658035"/>
                  <a:pt x="350165" y="5275144"/>
                  <a:pt x="0" y="5406069"/>
                </a:cubicBezTo>
                <a:cubicBezTo>
                  <a:pt x="-13516" y="4799355"/>
                  <a:pt x="122789" y="4726286"/>
                  <a:pt x="0" y="4216732"/>
                </a:cubicBezTo>
                <a:cubicBezTo>
                  <a:pt x="-90784" y="3928560"/>
                  <a:pt x="-54495" y="3285415"/>
                  <a:pt x="0" y="2919276"/>
                </a:cubicBezTo>
                <a:cubicBezTo>
                  <a:pt x="93986" y="2523514"/>
                  <a:pt x="149704" y="1870887"/>
                  <a:pt x="0" y="1459638"/>
                </a:cubicBezTo>
                <a:cubicBezTo>
                  <a:pt x="-133283" y="887086"/>
                  <a:pt x="-42565" y="349549"/>
                  <a:pt x="0" y="0"/>
                </a:cubicBezTo>
                <a:close/>
              </a:path>
            </a:pathLst>
          </a:custGeom>
          <a:noFill/>
          <a:ln w="28575">
            <a:solidFill>
              <a:schemeClr val="tx1"/>
            </a:solidFill>
            <a:extLst>
              <a:ext uri="{C807C97D-BFC1-408E-A445-0C87EB9F89A2}">
                <ask:lineSketchStyleProps xmlns:ask="http://schemas.microsoft.com/office/drawing/2018/sketchyshapes" sd="520731193">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637" y="-19885"/>
                          <a:pt x="237358" y="73401"/>
                          <a:pt x="537417" y="0"/>
                        </a:cubicBezTo>
                        <a:cubicBezTo>
                          <a:pt x="886151" y="-89651"/>
                          <a:pt x="1252048" y="205886"/>
                          <a:pt x="1535476" y="0"/>
                        </a:cubicBezTo>
                        <a:cubicBezTo>
                          <a:pt x="1782975" y="-207617"/>
                          <a:pt x="1935862" y="142658"/>
                          <a:pt x="2303215" y="0"/>
                        </a:cubicBezTo>
                        <a:cubicBezTo>
                          <a:pt x="2687177" y="-92257"/>
                          <a:pt x="2666056" y="77623"/>
                          <a:pt x="2840632" y="0"/>
                        </a:cubicBezTo>
                        <a:cubicBezTo>
                          <a:pt x="3008859" y="-54109"/>
                          <a:pt x="3248982" y="46029"/>
                          <a:pt x="3608370" y="0"/>
                        </a:cubicBezTo>
                        <a:cubicBezTo>
                          <a:pt x="3927554" y="-32162"/>
                          <a:pt x="4094786" y="185917"/>
                          <a:pt x="4491270" y="0"/>
                        </a:cubicBezTo>
                        <a:cubicBezTo>
                          <a:pt x="4895309" y="-168576"/>
                          <a:pt x="4780524" y="24565"/>
                          <a:pt x="4913526" y="0"/>
                        </a:cubicBezTo>
                        <a:cubicBezTo>
                          <a:pt x="5027732" y="-148563"/>
                          <a:pt x="5429479" y="131622"/>
                          <a:pt x="5796424" y="0"/>
                        </a:cubicBezTo>
                        <a:cubicBezTo>
                          <a:pt x="6184287" y="-154090"/>
                          <a:pt x="6433527" y="-18202"/>
                          <a:pt x="6679324" y="0"/>
                        </a:cubicBezTo>
                        <a:cubicBezTo>
                          <a:pt x="6966180" y="-34427"/>
                          <a:pt x="7095948" y="36918"/>
                          <a:pt x="7216742" y="0"/>
                        </a:cubicBezTo>
                        <a:cubicBezTo>
                          <a:pt x="7310297" y="-33234"/>
                          <a:pt x="7726542" y="86866"/>
                          <a:pt x="7984479" y="0"/>
                        </a:cubicBezTo>
                        <a:cubicBezTo>
                          <a:pt x="8336544" y="-115278"/>
                          <a:pt x="8340233" y="84216"/>
                          <a:pt x="8406736" y="0"/>
                        </a:cubicBezTo>
                        <a:cubicBezTo>
                          <a:pt x="8538899" y="-31858"/>
                          <a:pt x="8851588" y="151340"/>
                          <a:pt x="9174475" y="0"/>
                        </a:cubicBezTo>
                        <a:cubicBezTo>
                          <a:pt x="9527076" y="-144773"/>
                          <a:pt x="9528535" y="55365"/>
                          <a:pt x="9711891" y="0"/>
                        </a:cubicBezTo>
                        <a:cubicBezTo>
                          <a:pt x="9911974" y="-18210"/>
                          <a:pt x="10188658" y="87253"/>
                          <a:pt x="10479630" y="0"/>
                        </a:cubicBezTo>
                        <a:cubicBezTo>
                          <a:pt x="10770101" y="-21666"/>
                          <a:pt x="11252050" y="76856"/>
                          <a:pt x="11516077" y="0"/>
                        </a:cubicBezTo>
                        <a:cubicBezTo>
                          <a:pt x="11554298" y="436560"/>
                          <a:pt x="11431749" y="652107"/>
                          <a:pt x="11516077" y="1189336"/>
                        </a:cubicBezTo>
                        <a:cubicBezTo>
                          <a:pt x="11499195" y="1698304"/>
                          <a:pt x="11507823" y="1903279"/>
                          <a:pt x="11516077" y="2486792"/>
                        </a:cubicBezTo>
                        <a:cubicBezTo>
                          <a:pt x="11576841" y="3127987"/>
                          <a:pt x="11563597" y="3368913"/>
                          <a:pt x="11516077" y="3946430"/>
                        </a:cubicBezTo>
                        <a:cubicBezTo>
                          <a:pt x="11513080" y="4359549"/>
                          <a:pt x="11401587" y="4921578"/>
                          <a:pt x="11516077" y="5406069"/>
                        </a:cubicBezTo>
                        <a:cubicBezTo>
                          <a:pt x="11208066" y="5432960"/>
                          <a:pt x="10873419" y="5227764"/>
                          <a:pt x="10633177" y="5406069"/>
                        </a:cubicBezTo>
                        <a:cubicBezTo>
                          <a:pt x="10526879" y="5551777"/>
                          <a:pt x="10235258" y="5333654"/>
                          <a:pt x="9865439" y="5406069"/>
                        </a:cubicBezTo>
                        <a:cubicBezTo>
                          <a:pt x="9537854" y="5464948"/>
                          <a:pt x="9701350" y="5378656"/>
                          <a:pt x="9443183" y="5406069"/>
                        </a:cubicBezTo>
                        <a:cubicBezTo>
                          <a:pt x="9239513" y="5442551"/>
                          <a:pt x="9156475" y="5366133"/>
                          <a:pt x="9020926" y="5406069"/>
                        </a:cubicBezTo>
                        <a:cubicBezTo>
                          <a:pt x="8828118" y="5470574"/>
                          <a:pt x="8486036" y="5441295"/>
                          <a:pt x="8138028" y="5406069"/>
                        </a:cubicBezTo>
                        <a:cubicBezTo>
                          <a:pt x="7805768" y="5465864"/>
                          <a:pt x="7815438" y="5382707"/>
                          <a:pt x="7600610" y="5406069"/>
                        </a:cubicBezTo>
                        <a:cubicBezTo>
                          <a:pt x="7421200" y="5326887"/>
                          <a:pt x="7010966" y="5267441"/>
                          <a:pt x="6602550" y="5406069"/>
                        </a:cubicBezTo>
                        <a:cubicBezTo>
                          <a:pt x="6159891" y="5590215"/>
                          <a:pt x="5805595" y="5424258"/>
                          <a:pt x="5604491" y="5406069"/>
                        </a:cubicBezTo>
                        <a:cubicBezTo>
                          <a:pt x="5400853" y="5476911"/>
                          <a:pt x="5269394" y="5319943"/>
                          <a:pt x="4951913" y="5406069"/>
                        </a:cubicBezTo>
                        <a:cubicBezTo>
                          <a:pt x="4645363" y="5556455"/>
                          <a:pt x="4601995" y="5412615"/>
                          <a:pt x="4299334" y="5406069"/>
                        </a:cubicBezTo>
                        <a:cubicBezTo>
                          <a:pt x="4028448" y="5399079"/>
                          <a:pt x="3889743" y="5389377"/>
                          <a:pt x="3761918" y="5406069"/>
                        </a:cubicBezTo>
                        <a:cubicBezTo>
                          <a:pt x="3620099" y="5427158"/>
                          <a:pt x="3431947" y="5359600"/>
                          <a:pt x="3339662" y="5406069"/>
                        </a:cubicBezTo>
                        <a:cubicBezTo>
                          <a:pt x="3278114" y="5449553"/>
                          <a:pt x="2751434" y="5436069"/>
                          <a:pt x="2456762" y="5406069"/>
                        </a:cubicBezTo>
                        <a:cubicBezTo>
                          <a:pt x="2084573" y="5404506"/>
                          <a:pt x="2176957" y="5367500"/>
                          <a:pt x="1919346" y="5406069"/>
                        </a:cubicBezTo>
                        <a:cubicBezTo>
                          <a:pt x="1646304" y="5467487"/>
                          <a:pt x="1354462" y="5292317"/>
                          <a:pt x="1151607" y="5406069"/>
                        </a:cubicBezTo>
                        <a:cubicBezTo>
                          <a:pt x="993188" y="5622931"/>
                          <a:pt x="336482" y="5316778"/>
                          <a:pt x="0" y="5406069"/>
                        </a:cubicBezTo>
                        <a:cubicBezTo>
                          <a:pt x="-11380" y="4831763"/>
                          <a:pt x="91190" y="4702530"/>
                          <a:pt x="0" y="4216732"/>
                        </a:cubicBezTo>
                        <a:cubicBezTo>
                          <a:pt x="-62677" y="3832211"/>
                          <a:pt x="12908" y="3285855"/>
                          <a:pt x="0" y="2919276"/>
                        </a:cubicBezTo>
                        <a:cubicBezTo>
                          <a:pt x="11050" y="2536898"/>
                          <a:pt x="113442" y="1950747"/>
                          <a:pt x="0" y="1459638"/>
                        </a:cubicBezTo>
                        <a:cubicBezTo>
                          <a:pt x="-113771" y="876276"/>
                          <a:pt x="-34042" y="341922"/>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103" name="TextBox 102">
            <a:extLst>
              <a:ext uri="{FF2B5EF4-FFF2-40B4-BE49-F238E27FC236}">
                <a16:creationId xmlns:a16="http://schemas.microsoft.com/office/drawing/2014/main" id="{1B259308-DBF0-8655-402F-2A746B5B9387}"/>
              </a:ext>
            </a:extLst>
          </p:cNvPr>
          <p:cNvSpPr txBox="1"/>
          <p:nvPr/>
        </p:nvSpPr>
        <p:spPr>
          <a:xfrm>
            <a:off x="491796" y="5335966"/>
            <a:ext cx="11317850" cy="830997"/>
          </a:xfrm>
          <a:prstGeom prst="rect">
            <a:avLst/>
          </a:prstGeom>
          <a:noFill/>
        </p:spPr>
        <p:txBody>
          <a:bodyPr wrap="square">
            <a:spAutoFit/>
          </a:bodyPr>
          <a:lstStyle/>
          <a:p>
            <a:r>
              <a:rPr lang="en-US" sz="2400" b="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2. </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ia ló JR sau khi đ</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i</a:t>
            </a:r>
            <a:r>
              <a:rPr lang="vi-VN" sz="2400" dirty="0">
                <a:solidFill>
                  <a:srgbClr val="2B2928"/>
                </a:solidFill>
                <a:latin typeface="Arial" panose="020B0604020202020204" pitchFamily="34" charset="0"/>
                <a:ea typeface="Tahoma" panose="020B0604030504040204" pitchFamily="34" charset="0"/>
                <a:cs typeface="Arial" panose="020B0604020202020204" pitchFamily="34" charset="0"/>
              </a:rPr>
              <a:t> qua lăng kính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lệch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về</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phía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đáy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của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endParaRPr lang="en-US" sz="2400" dirty="0">
              <a:solidFill>
                <a:srgbClr val="2B2928"/>
              </a:solidFill>
              <a:latin typeface="Arial" panose="020B0604020202020204" pitchFamily="34" charset="0"/>
              <a:ea typeface="Tahoma" panose="020B060403050404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2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a:extLst>
              <a:ext uri="{FF2B5EF4-FFF2-40B4-BE49-F238E27FC236}">
                <a16:creationId xmlns:a16="http://schemas.microsoft.com/office/drawing/2014/main" id="{5479A27D-D7F7-49B4-692F-25558F62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E20DB8B-27EA-B87E-D34A-1335833A165C}"/>
              </a:ext>
            </a:extLst>
          </p:cNvPr>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D20D67-93CA-E980-982A-43936C4E2BD9}"/>
              </a:ext>
            </a:extLst>
          </p:cNvPr>
          <p:cNvGrpSpPr/>
          <p:nvPr/>
        </p:nvGrpSpPr>
        <p:grpSpPr>
          <a:xfrm>
            <a:off x="320188" y="305306"/>
            <a:ext cx="6579765" cy="653697"/>
            <a:chOff x="115470" y="245832"/>
            <a:chExt cx="5555000"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4973423" cy="4417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Fira Sans Condensed Medium" panose="020B0603050000020004" pitchFamily="34" charset="0"/>
                </a:rPr>
                <a:t>2. Đường đi của tia sáng qua lăng kính</a:t>
              </a:r>
              <a:endParaRPr kumimoji="0" lang="en-US" sz="28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27775B1B-EF84-4493-A2BD-A81181362CDE}"/>
              </a:ext>
            </a:extLst>
          </p:cNvPr>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t>C</a:t>
            </a:r>
            <a:r>
              <a:rPr lang="vi-VN" sz="2400" dirty="0"/>
              <a:t>hiết su</a:t>
            </a:r>
            <a:r>
              <a:rPr lang="en-US" sz="2400" dirty="0"/>
              <a:t>ấ</a:t>
            </a:r>
            <a:r>
              <a:rPr lang="vi-VN" sz="2400" dirty="0"/>
              <a:t>t của môi trường ứng với mỗi tia sáng đơn sắc khác nhau là khác nhau nên góc lệch ứng với mỗi tia sáng cũng khác nhau</a:t>
            </a:r>
            <a:endParaRPr lang="en-US" sz="2200" dirty="0"/>
          </a:p>
        </p:txBody>
      </p:sp>
      <p:pic>
        <p:nvPicPr>
          <p:cNvPr id="12" name="Picture 2" descr="Prism">
            <a:extLst>
              <a:ext uri="{FF2B5EF4-FFF2-40B4-BE49-F238E27FC236}">
                <a16:creationId xmlns:a16="http://schemas.microsoft.com/office/drawing/2014/main" id="{B1AEDFC1-FEF7-637C-CBB4-FEFEE8D55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4B5D65-0DFE-762A-A57C-26066C2F094B}"/>
              </a:ext>
            </a:extLst>
          </p:cNvPr>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t>C</a:t>
            </a:r>
            <a:r>
              <a:rPr lang="vi-VN" dirty="0"/>
              <a:t>hùm sáng đi ra khỏi lăng kính luôn lệch vế phía </a:t>
            </a:r>
            <a:r>
              <a:rPr lang="vi-VN"/>
              <a:t>đáy c</a:t>
            </a:r>
            <a:r>
              <a:rPr lang="en-US"/>
              <a:t>ủa</a:t>
            </a:r>
            <a:r>
              <a:rPr lang="vi-VN"/>
              <a:t> </a:t>
            </a:r>
            <a:r>
              <a:rPr lang="vi-VN" dirty="0"/>
              <a:t>nó</a:t>
            </a:r>
            <a:endParaRPr lang="en-US" dirty="0"/>
          </a:p>
        </p:txBody>
      </p:sp>
      <p:pic>
        <p:nvPicPr>
          <p:cNvPr id="14" name="Picture 2" descr="Prism">
            <a:extLst>
              <a:ext uri="{FF2B5EF4-FFF2-40B4-BE49-F238E27FC236}">
                <a16:creationId xmlns:a16="http://schemas.microsoft.com/office/drawing/2014/main" id="{D77BAF58-750F-399F-63F1-D724B001E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a:extLst>
              <a:ext uri="{FF2B5EF4-FFF2-40B4-BE49-F238E27FC236}">
                <a16:creationId xmlns:a16="http://schemas.microsoft.com/office/drawing/2014/main" id="{F4F14346-9DE4-EB93-7DE5-BACCAF742876}"/>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19" y="-7623"/>
            <a:ext cx="12191981" cy="6887365"/>
          </a:xfrm>
          <a:prstGeom prst="rect">
            <a:avLst/>
          </a:prstGeom>
        </p:spPr>
      </p:pic>
      <p:sp>
        <p:nvSpPr>
          <p:cNvPr id="6" name="Google Shape;1770;p42">
            <a:extLst>
              <a:ext uri="{FF2B5EF4-FFF2-40B4-BE49-F238E27FC236}">
                <a16:creationId xmlns:a16="http://schemas.microsoft.com/office/drawing/2014/main" id="{3207D43F-19DA-B5E3-8A74-2A13185828AD}"/>
              </a:ext>
            </a:extLst>
          </p:cNvPr>
          <p:cNvSpPr txBox="1">
            <a:spLocks/>
          </p:cNvSpPr>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000">
                <a:latin typeface="Fira Sans Black" panose="020B0A03050000020004" pitchFamily="34" charset="0"/>
              </a:rPr>
              <a:t>III. </a:t>
            </a:r>
            <a:r>
              <a:rPr lang="en" sz="6000" dirty="0">
                <a:latin typeface="Fira Sans Black" panose="020B0A03050000020004" pitchFamily="34" charset="0"/>
              </a:rPr>
              <a:t>MÀU SẮC CỦA VẬT</a:t>
            </a:r>
            <a:endParaRPr kumimoji="0" lang="en"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CB1A1BDF-B21F-3518-EC21-D49211A03AD7}"/>
              </a:ext>
            </a:extLst>
          </p:cNvPr>
          <p:cNvGrpSpPr/>
          <p:nvPr/>
        </p:nvGrpSpPr>
        <p:grpSpPr>
          <a:xfrm>
            <a:off x="2849718" y="1498236"/>
            <a:ext cx="2224087" cy="2224087"/>
            <a:chOff x="9388348" y="2444808"/>
            <a:chExt cx="1675995" cy="1675995"/>
          </a:xfrm>
        </p:grpSpPr>
        <p:sp>
          <p:nvSpPr>
            <p:cNvPr id="3" name="Oval 2">
              <a:extLst>
                <a:ext uri="{FF2B5EF4-FFF2-40B4-BE49-F238E27FC236}">
                  <a16:creationId xmlns:a16="http://schemas.microsoft.com/office/drawing/2014/main"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a:extLst>
                <a:ext uri="{FF2B5EF4-FFF2-40B4-BE49-F238E27FC236}">
                  <a16:creationId xmlns:a16="http://schemas.microsoft.com/office/drawing/2014/main"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804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a:extLst>
              <a:ext uri="{FF2B5EF4-FFF2-40B4-BE49-F238E27FC236}">
                <a16:creationId xmlns:a16="http://schemas.microsoft.com/office/drawing/2014/main" id="{9CB70E81-730E-9DAC-ACF4-8270A3D0CDCC}"/>
              </a:ext>
            </a:extLst>
          </p:cNvPr>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a:extLst>
              <a:ext uri="{FF2B5EF4-FFF2-40B4-BE49-F238E27FC236}">
                <a16:creationId xmlns:a16="http://schemas.microsoft.com/office/drawing/2014/main" id="{6F8619AC-D20A-BFCE-6DC8-8FCF2EABB634}"/>
              </a:ext>
            </a:extLst>
          </p:cNvPr>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ea typeface="Courier New" panose="02070309020205020404" pitchFamily="49" charset="0"/>
              </a:rPr>
              <a:t>Quả táo có màu đỏ dưới ánh sáng trắng</a:t>
            </a:r>
            <a:endParaRPr lang="en-US" sz="2000" b="1" dirty="0"/>
          </a:p>
        </p:txBody>
      </p:sp>
      <p:sp>
        <p:nvSpPr>
          <p:cNvPr id="17" name="TextBox 16">
            <a:extLst>
              <a:ext uri="{FF2B5EF4-FFF2-40B4-BE49-F238E27FC236}">
                <a16:creationId xmlns:a16="http://schemas.microsoft.com/office/drawing/2014/main" id="{02294A4C-CC3C-0F99-32A9-4CFFD7AA8E31}"/>
              </a:ext>
            </a:extLst>
          </p:cNvPr>
          <p:cNvSpPr txBox="1"/>
          <p:nvPr/>
        </p:nvSpPr>
        <p:spPr>
          <a:xfrm>
            <a:off x="457528" y="1867689"/>
            <a:ext cx="6150101" cy="461665"/>
          </a:xfrm>
          <a:prstGeom prst="rect">
            <a:avLst/>
          </a:prstGeom>
          <a:noFill/>
        </p:spPr>
        <p:txBody>
          <a:bodyPr wrap="square" rtlCol="0">
            <a:spAutoFit/>
          </a:bodyPr>
          <a:lstStyle/>
          <a:p>
            <a:r>
              <a:rPr lang="en-US" sz="2400">
                <a:latin typeface="Fira Sans Black" panose="020B0A03050000020004" pitchFamily="34" charset="0"/>
              </a:rPr>
              <a:t>1. Màu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trắng</a:t>
            </a:r>
            <a:endParaRPr lang="en-US" sz="2400" dirty="0">
              <a:latin typeface="Fira Sans Black" panose="020B0A03050000020004" pitchFamily="34" charset="0"/>
            </a:endParaRPr>
          </a:p>
        </p:txBody>
      </p:sp>
      <p:sp>
        <p:nvSpPr>
          <p:cNvPr id="43" name="Rectangle 42">
            <a:extLst>
              <a:ext uri="{FF2B5EF4-FFF2-40B4-BE49-F238E27FC236}">
                <a16:creationId xmlns:a16="http://schemas.microsoft.com/office/drawing/2014/main" id="{8A5D0EA3-FFF8-624F-D0B0-E26FBEB90288}"/>
              </a:ext>
            </a:extLst>
          </p:cNvPr>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34A012-D56E-0BCC-99AA-34083434D601}"/>
              </a:ext>
            </a:extLst>
          </p:cNvPr>
          <p:cNvSpPr txBox="1"/>
          <p:nvPr/>
        </p:nvSpPr>
        <p:spPr>
          <a:xfrm>
            <a:off x="457527" y="2742358"/>
            <a:ext cx="5119789" cy="1685846"/>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t>Quả</a:t>
            </a:r>
            <a:r>
              <a:rPr lang="en-US" dirty="0"/>
              <a:t> </a:t>
            </a:r>
            <a:r>
              <a:rPr lang="en-US" dirty="0" err="1"/>
              <a:t>táo</a:t>
            </a:r>
            <a:r>
              <a:rPr lang="en-US" dirty="0"/>
              <a:t> </a:t>
            </a:r>
            <a:r>
              <a:rPr lang="en-US" dirty="0" err="1"/>
              <a:t>phản</a:t>
            </a:r>
            <a:r>
              <a:rPr lang="en-US" dirty="0"/>
              <a:t> </a:t>
            </a:r>
            <a:r>
              <a:rPr lang="en-US" dirty="0" err="1"/>
              <a:t>xạ</a:t>
            </a:r>
            <a:r>
              <a:rPr lang="en-US" dirty="0"/>
              <a:t> </a:t>
            </a:r>
            <a:r>
              <a:rPr lang="en-US" dirty="0" err="1"/>
              <a:t>mạnh</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đỏ</a:t>
            </a:r>
            <a:r>
              <a:rPr lang="en-US" dirty="0"/>
              <a:t> </a:t>
            </a:r>
            <a:r>
              <a:rPr lang="en-US" dirty="0" err="1"/>
              <a:t>và</a:t>
            </a:r>
            <a:r>
              <a:rPr lang="en-US" dirty="0"/>
              <a:t> </a:t>
            </a:r>
            <a:r>
              <a:rPr lang="en-US" dirty="0" err="1"/>
              <a:t>hấp</a:t>
            </a:r>
            <a:r>
              <a:rPr lang="en-US" dirty="0"/>
              <a:t> </a:t>
            </a:r>
            <a:r>
              <a:rPr lang="en-US" dirty="0" err="1"/>
              <a:t>thụ</a:t>
            </a:r>
            <a:r>
              <a:rPr lang="en-US" dirty="0"/>
              <a:t> </a:t>
            </a:r>
            <a:r>
              <a:rPr lang="en-US" dirty="0" err="1"/>
              <a:t>hầu</a:t>
            </a:r>
            <a:r>
              <a:rPr lang="en-US" dirty="0"/>
              <a:t> </a:t>
            </a:r>
            <a:r>
              <a:rPr lang="en-US" dirty="0" err="1"/>
              <a:t>hết</a:t>
            </a:r>
            <a:r>
              <a:rPr lang="en-US" dirty="0"/>
              <a:t> </a:t>
            </a:r>
            <a:r>
              <a:rPr lang="en-US" dirty="0" err="1"/>
              <a:t>các</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còn</a:t>
            </a:r>
            <a:r>
              <a:rPr lang="en-US" dirty="0"/>
              <a:t> </a:t>
            </a:r>
            <a:r>
              <a:rPr lang="en-US" dirty="0" err="1"/>
              <a:t>lại</a:t>
            </a:r>
            <a:endParaRPr lang="en-US" dirty="0"/>
          </a:p>
        </p:txBody>
      </p:sp>
      <p:sp>
        <p:nvSpPr>
          <p:cNvPr id="19" name="TextBox 18">
            <a:extLst>
              <a:ext uri="{FF2B5EF4-FFF2-40B4-BE49-F238E27FC236}">
                <a16:creationId xmlns:a16="http://schemas.microsoft.com/office/drawing/2014/main" id="{04072C29-0202-5CB2-61EB-96D371ED92A4}"/>
              </a:ext>
            </a:extLst>
          </p:cNvPr>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Ta </a:t>
            </a:r>
            <a:r>
              <a:rPr lang="en-US" dirty="0" err="1"/>
              <a:t>thấy</a:t>
            </a:r>
            <a:r>
              <a:rPr lang="en-US" dirty="0"/>
              <a:t> </a:t>
            </a:r>
            <a:r>
              <a:rPr lang="en-US" dirty="0" err="1"/>
              <a:t>quả</a:t>
            </a:r>
            <a:r>
              <a:rPr lang="en-US" dirty="0"/>
              <a:t> </a:t>
            </a:r>
            <a:r>
              <a:rPr lang="en-US" dirty="0" err="1"/>
              <a:t>táo</a:t>
            </a:r>
            <a:r>
              <a:rPr lang="en-US" dirty="0"/>
              <a:t> </a:t>
            </a:r>
            <a:r>
              <a:rPr lang="en-US" dirty="0" err="1"/>
              <a:t>này</a:t>
            </a:r>
            <a:r>
              <a:rPr lang="en-US" dirty="0"/>
              <a:t> </a:t>
            </a:r>
            <a:r>
              <a:rPr lang="en-US" dirty="0" err="1"/>
              <a:t>có</a:t>
            </a:r>
            <a:r>
              <a:rPr lang="en-US" dirty="0"/>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t>.</a:t>
            </a:r>
          </a:p>
        </p:txBody>
      </p:sp>
    </p:spTree>
    <p:extLst>
      <p:ext uri="{BB962C8B-B14F-4D97-AF65-F5344CB8AC3E}">
        <p14:creationId xmlns:p14="http://schemas.microsoft.com/office/powerpoint/2010/main" val="326693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1456242" y="1099457"/>
            <a:ext cx="10583358"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1584826" y="1792054"/>
            <a:ext cx="7946157"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1. </a:t>
            </a:r>
            <a:r>
              <a:rPr lang="vi-VN" dirty="0"/>
              <a:t>Một quả bóng có màu vàng dưới ánh sáng mặt trời. Đặt quả bóng này trong phòng tối, sau đó lần lượt chiếu ánh sáng đỏ, lục vào quả bóng thì ta sẽ thấy nó có màu gì?</a:t>
            </a:r>
            <a:endParaRPr lang="en-US" dirty="0"/>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152401" y="4242903"/>
            <a:ext cx="2357273" cy="2586728"/>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050" name="Picture 2">
            <a:extLst>
              <a:ext uri="{FF2B5EF4-FFF2-40B4-BE49-F238E27FC236}">
                <a16:creationId xmlns:a16="http://schemas.microsoft.com/office/drawing/2014/main" id="{9822FDCD-2E9E-2412-C820-38D927447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0803" y="1321059"/>
            <a:ext cx="2502392" cy="2502392"/>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2657937" y="3855612"/>
            <a:ext cx="5914563" cy="224676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r>
              <a:rPr lang="vi-VN" dirty="0"/>
              <a:t>Một người mặc một chiếc áo màu đỏ đứng trên sân khấu. Dưới ánh sáng của đèn sân khấu luôn thay đổi màu, có phải lúc nào khán giả cũng nhìn thấy áo người này màu đỏ không?</a:t>
            </a:r>
            <a:endParaRPr lang="en-US" dirty="0"/>
          </a:p>
        </p:txBody>
      </p:sp>
      <p:pic>
        <p:nvPicPr>
          <p:cNvPr id="2053" name="Picture 4" descr="Áo cờ đỏ sao vàng trẻ em | Áo cờ trẻ em | KHO SỈ ÁO CỜ ĐỎ SAO VÀNG">
            <a:extLst>
              <a:ext uri="{FF2B5EF4-FFF2-40B4-BE49-F238E27FC236}">
                <a16:creationId xmlns:a16="http://schemas.microsoft.com/office/drawing/2014/main" id="{7D9D1339-7D7B-A205-C457-75763EFCC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135" y="4002525"/>
            <a:ext cx="3486150" cy="232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randombar(horizontal)">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randombar(horizontal)">
                                      <p:cBhvr>
                                        <p:cTn id="2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3054142" y="1386571"/>
            <a:ext cx="8834332" cy="2267544"/>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t>1. </a:t>
            </a:r>
          </a:p>
          <a:p>
            <a:pPr>
              <a:lnSpc>
                <a:spcPct val="120000"/>
              </a:lnSpc>
            </a:pPr>
            <a:r>
              <a:rPr lang="en-US" dirty="0" err="1"/>
              <a:t>Quả</a:t>
            </a:r>
            <a:r>
              <a:rPr lang="en-US" dirty="0"/>
              <a:t> </a:t>
            </a:r>
            <a:r>
              <a:rPr lang="en-US" dirty="0" err="1"/>
              <a:t>bóng</a:t>
            </a:r>
            <a:r>
              <a:rPr lang="en-US" dirty="0"/>
              <a:t> </a:t>
            </a:r>
            <a:r>
              <a:rPr lang="en-US" dirty="0" err="1"/>
              <a:t>vàng</a:t>
            </a:r>
            <a:r>
              <a:rPr lang="en-US" dirty="0"/>
              <a:t> </a:t>
            </a:r>
            <a:r>
              <a:rPr lang="vi-VN" dirty="0"/>
              <a:t>phản xạ mạnh ánh sáng màu </a:t>
            </a:r>
            <a:r>
              <a:rPr lang="en-US" dirty="0" err="1"/>
              <a:t>vàng</a:t>
            </a:r>
            <a:r>
              <a:rPr lang="vi-VN" dirty="0"/>
              <a:t> và hấp thụ các ánh sáng màu còn</a:t>
            </a:r>
            <a:r>
              <a:rPr lang="en-US" dirty="0"/>
              <a:t> </a:t>
            </a:r>
            <a:r>
              <a:rPr lang="en-US" dirty="0" err="1"/>
              <a:t>lại</a:t>
            </a:r>
            <a:endParaRPr lang="en-US" dirty="0"/>
          </a:p>
          <a:p>
            <a:pPr>
              <a:lnSpc>
                <a:spcPct val="120000"/>
              </a:lnSpc>
            </a:pP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Lần lượt chiếu ánh sáng đỏ, lục vào quả bóng thì ta sẽ thấy nó có màu đen</a:t>
            </a:r>
            <a:endParaRPr lang="en-US" dirty="0"/>
          </a:p>
        </p:txBody>
      </p:sp>
      <p:pic>
        <p:nvPicPr>
          <p:cNvPr id="2050" name="Picture 2">
            <a:extLst>
              <a:ext uri="{FF2B5EF4-FFF2-40B4-BE49-F238E27FC236}">
                <a16:creationId xmlns:a16="http://schemas.microsoft.com/office/drawing/2014/main" id="{9822FDCD-2E9E-2412-C820-38D927447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86" y="1321059"/>
            <a:ext cx="2200975" cy="2200975"/>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1064581" y="3696211"/>
            <a:ext cx="5736905" cy="2710742"/>
          </a:xfrm>
          <a:prstGeom prst="rect">
            <a:avLst/>
          </a:prstGeom>
          <a:noFill/>
        </p:spPr>
        <p:txBody>
          <a:bodyPr wrap="square" rtlCol="0">
            <a:spAutoFit/>
          </a:bodyPr>
          <a:lstStyle>
            <a:defPPr>
              <a:defRPr lang="en-US"/>
            </a:defPPr>
            <a:lvl1pPr>
              <a:lnSpc>
                <a:spcPct val="120000"/>
              </a:lnSpc>
              <a:defRPr sz="2400" b="1">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p>
          <a:p>
            <a:r>
              <a:rPr lang="en-US" b="0" dirty="0" err="1"/>
              <a:t>Áo</a:t>
            </a:r>
            <a:r>
              <a:rPr lang="en-US" b="0" dirty="0"/>
              <a:t> </a:t>
            </a:r>
            <a:r>
              <a:rPr lang="en-US" b="0" dirty="0" err="1"/>
              <a:t>đỏ</a:t>
            </a:r>
            <a:r>
              <a:rPr lang="en-US" b="0" dirty="0"/>
              <a:t> </a:t>
            </a:r>
            <a:r>
              <a:rPr lang="vi-VN" b="0" dirty="0"/>
              <a:t>phản xạ mạnh ánh sáng màu </a:t>
            </a:r>
            <a:r>
              <a:rPr lang="en-US" b="0" dirty="0" err="1"/>
              <a:t>đỏ</a:t>
            </a:r>
            <a:r>
              <a:rPr lang="vi-VN" b="0" dirty="0"/>
              <a:t> và hấp thụ các ánh sáng màu còn</a:t>
            </a:r>
            <a:r>
              <a:rPr lang="en-US" b="0" dirty="0"/>
              <a:t> </a:t>
            </a:r>
            <a:r>
              <a:rPr lang="en-US" b="0" dirty="0" err="1"/>
              <a:t>lại</a:t>
            </a:r>
            <a:endParaRPr lang="en-US" b="0" dirty="0"/>
          </a:p>
          <a:p>
            <a:r>
              <a:rPr lang="en-US" dirty="0">
                <a:latin typeface="#9Slide03 Arima Madurai Black" panose="00000A00000000000000" pitchFamily="2" charset="-93"/>
                <a:cs typeface="#9Slide03 Arima Madurai Black" panose="00000A00000000000000" pitchFamily="2" charset="-93"/>
              </a:rPr>
              <a:t>→</a:t>
            </a:r>
            <a:r>
              <a:rPr lang="en-US" dirty="0"/>
              <a:t> </a:t>
            </a:r>
            <a:r>
              <a:rPr lang="vi-VN" b="0" dirty="0"/>
              <a:t>Khi đèn sân khấu thay đổi màu, không phải lúc nào khán giả cũng nhìn thấy áo người này màu đỏ</a:t>
            </a:r>
            <a:endParaRPr lang="en-US" b="0" dirty="0"/>
          </a:p>
        </p:txBody>
      </p:sp>
      <p:pic>
        <p:nvPicPr>
          <p:cNvPr id="2053" name="Picture 4" descr="Áo cờ đỏ sao vàng trẻ em | Áo cờ trẻ em | KHO SỈ ÁO CỜ ĐỎ SAO VÀNG">
            <a:extLst>
              <a:ext uri="{FF2B5EF4-FFF2-40B4-BE49-F238E27FC236}">
                <a16:creationId xmlns:a16="http://schemas.microsoft.com/office/drawing/2014/main" id="{7D9D1339-7D7B-A205-C457-75763EFCC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4586" y="3661614"/>
            <a:ext cx="4161776" cy="277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32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left)">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29C76-5759-C6F1-9E26-01338CCD4658}"/>
              </a:ext>
            </a:extLst>
          </p:cNvPr>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rPr>
              <a:t>NỘI</a:t>
            </a:r>
            <a:r>
              <a:rPr kumimoji="0" lang="en-US" sz="5400" b="0" i="0" u="none" strike="noStrike" kern="1200" cap="none" spc="-150" normalizeH="0" noProof="0" dirty="0">
                <a:ln>
                  <a:noFill/>
                </a:ln>
                <a:solidFill>
                  <a:srgbClr val="F25D07"/>
                </a:solidFill>
                <a:effectLst/>
                <a:uLnTx/>
                <a:uFillTx/>
                <a:latin typeface="Fira Sans Black" panose="020B0A03050000020004" pitchFamily="34" charset="0"/>
                <a:ea typeface="+mn-ea"/>
                <a:cs typeface="+mn-cs"/>
              </a:rPr>
              <a:t> DUNG BÀI HỌC</a:t>
            </a:r>
            <a:endPar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endParaRPr>
          </a:p>
        </p:txBody>
      </p:sp>
      <p:sp>
        <p:nvSpPr>
          <p:cNvPr id="3" name="TextBox 2">
            <a:extLst>
              <a:ext uri="{FF2B5EF4-FFF2-40B4-BE49-F238E27FC236}">
                <a16:creationId xmlns:a16="http://schemas.microsoft.com/office/drawing/2014/main" id="{AF8CB60D-CBF7-2E5D-886D-BDCB4F97FF54}"/>
              </a:ext>
            </a:extLst>
          </p:cNvPr>
          <p:cNvSpPr txBox="1"/>
          <p:nvPr/>
        </p:nvSpPr>
        <p:spPr>
          <a:xfrm>
            <a:off x="351762" y="4608284"/>
            <a:ext cx="3696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Tán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Trắng</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4" name="TextBox 3">
            <a:extLst>
              <a:ext uri="{FF2B5EF4-FFF2-40B4-BE49-F238E27FC236}">
                <a16:creationId xmlns:a16="http://schemas.microsoft.com/office/drawing/2014/main" id="{594ADF55-B96A-1490-DA84-BF69D6192BCD}"/>
              </a:ext>
            </a:extLst>
          </p:cNvPr>
          <p:cNvSpPr txBox="1"/>
          <p:nvPr/>
        </p:nvSpPr>
        <p:spPr>
          <a:xfrm>
            <a:off x="4405067" y="4582252"/>
            <a:ext cx="38307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Đường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Đi</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Tia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5" name="TextBox 4">
            <a:extLst>
              <a:ext uri="{FF2B5EF4-FFF2-40B4-BE49-F238E27FC236}">
                <a16:creationId xmlns:a16="http://schemas.microsoft.com/office/drawing/2014/main" id="{4C30A694-9413-8DC5-506A-4B207B0B9BDE}"/>
              </a:ext>
            </a:extLst>
          </p:cNvPr>
          <p:cNvSpPr txBox="1"/>
          <p:nvPr/>
        </p:nvSpPr>
        <p:spPr>
          <a:xfrm>
            <a:off x="8592148" y="4828473"/>
            <a:ext cx="32683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Màu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Vật</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907FF0CF-85A4-D961-E22B-EF6A51C14BB4}"/>
              </a:ext>
            </a:extLst>
          </p:cNvPr>
          <p:cNvGrpSpPr/>
          <p:nvPr/>
        </p:nvGrpSpPr>
        <p:grpSpPr>
          <a:xfrm>
            <a:off x="1321149" y="2444809"/>
            <a:ext cx="1675995" cy="1675995"/>
            <a:chOff x="1321149" y="2630212"/>
            <a:chExt cx="1675995" cy="1675995"/>
          </a:xfrm>
        </p:grpSpPr>
        <p:sp>
          <p:nvSpPr>
            <p:cNvPr id="6" name="Oval 5">
              <a:extLst>
                <a:ext uri="{FF2B5EF4-FFF2-40B4-BE49-F238E27FC236}">
                  <a16:creationId xmlns:a16="http://schemas.microsoft.com/office/drawing/2014/main" id="{819455C9-0ACC-89EA-8A17-0595BE96BD4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rism ">
              <a:extLst>
                <a:ext uri="{FF2B5EF4-FFF2-40B4-BE49-F238E27FC236}">
                  <a16:creationId xmlns:a16="http://schemas.microsoft.com/office/drawing/2014/main" id="{9B75A213-BB08-6074-EC17-4CBD567BE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DB77FCB-62F9-5737-5FF1-4C924A62C5F0}"/>
              </a:ext>
            </a:extLst>
          </p:cNvPr>
          <p:cNvGrpSpPr/>
          <p:nvPr/>
        </p:nvGrpSpPr>
        <p:grpSpPr>
          <a:xfrm>
            <a:off x="5482443" y="2444809"/>
            <a:ext cx="1675995" cy="1675995"/>
            <a:chOff x="4619606" y="1709577"/>
            <a:chExt cx="1675995" cy="1675995"/>
          </a:xfrm>
        </p:grpSpPr>
        <p:sp>
          <p:nvSpPr>
            <p:cNvPr id="9" name="Oval 8">
              <a:extLst>
                <a:ext uri="{FF2B5EF4-FFF2-40B4-BE49-F238E27FC236}">
                  <a16:creationId xmlns:a16="http://schemas.microsoft.com/office/drawing/2014/main" id="{2462D03B-1B66-285E-2100-291D9DBBFA9F}"/>
                </a:ext>
              </a:extLst>
            </p:cNvPr>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rism">
              <a:extLst>
                <a:ext uri="{FF2B5EF4-FFF2-40B4-BE49-F238E27FC236}">
                  <a16:creationId xmlns:a16="http://schemas.microsoft.com/office/drawing/2014/main" id="{4A9BF7D1-121E-8B3B-5F9B-F53BDB947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3973EAF-A460-6DBD-CB57-90EDA913ED21}"/>
              </a:ext>
            </a:extLst>
          </p:cNvPr>
          <p:cNvGrpSpPr/>
          <p:nvPr/>
        </p:nvGrpSpPr>
        <p:grpSpPr>
          <a:xfrm>
            <a:off x="9388348" y="2444808"/>
            <a:ext cx="1675995" cy="1675995"/>
            <a:chOff x="9388348" y="2444808"/>
            <a:chExt cx="1675995" cy="1675995"/>
          </a:xfrm>
        </p:grpSpPr>
        <p:sp>
          <p:nvSpPr>
            <p:cNvPr id="15" name="Oval 14">
              <a:extLst>
                <a:ext uri="{FF2B5EF4-FFF2-40B4-BE49-F238E27FC236}">
                  <a16:creationId xmlns:a16="http://schemas.microsoft.com/office/drawing/2014/main" id="{8757AFDE-A0C0-0C51-B38F-C1ACB7F279E7}"/>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Palette ">
              <a:extLst>
                <a:ext uri="{FF2B5EF4-FFF2-40B4-BE49-F238E27FC236}">
                  <a16:creationId xmlns:a16="http://schemas.microsoft.com/office/drawing/2014/main" id="{A1D5370D-D80C-7384-D14C-969FF5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319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a:extLst>
              <a:ext uri="{FF2B5EF4-FFF2-40B4-BE49-F238E27FC236}">
                <a16:creationId xmlns:a16="http://schemas.microsoft.com/office/drawing/2014/main" id="{C021474F-8FBC-9C68-83E1-43A3219C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a:extLst>
              <a:ext uri="{FF2B5EF4-FFF2-40B4-BE49-F238E27FC236}">
                <a16:creationId xmlns:a16="http://schemas.microsoft.com/office/drawing/2014/main" id="{E755A295-5A99-8C13-84B7-326F9078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a:extLst>
              <a:ext uri="{FF2B5EF4-FFF2-40B4-BE49-F238E27FC236}">
                <a16:creationId xmlns:a16="http://schemas.microsoft.com/office/drawing/2014/main" id="{C6931EA1-3F30-8EAF-60BA-32C0EB073C1F}"/>
              </a:ext>
            </a:extLst>
          </p:cNvPr>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276DFA14-5185-6C02-26AA-8969E2030B59}"/>
              </a:ext>
            </a:extLst>
          </p:cNvPr>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phản xạ mạnh ánh sáng màu đỏ nên ta thấy quả táo có màu đỏ</a:t>
            </a:r>
            <a:r>
              <a:rPr lang="en-US" dirty="0"/>
              <a:t>.</a:t>
            </a:r>
            <a:r>
              <a:rPr lang="vi-VN" dirty="0"/>
              <a:t> </a:t>
            </a:r>
            <a:endParaRPr lang="en-US" dirty="0"/>
          </a:p>
        </p:txBody>
      </p:sp>
      <p:sp>
        <p:nvSpPr>
          <p:cNvPr id="14" name="TextBox 13">
            <a:extLst>
              <a:ext uri="{FF2B5EF4-FFF2-40B4-BE49-F238E27FC236}">
                <a16:creationId xmlns:a16="http://schemas.microsoft.com/office/drawing/2014/main" id="{531DDA7B-3F40-8CFC-9A4D-56A1E2623AFD}"/>
              </a:ext>
            </a:extLst>
          </p:cNvPr>
          <p:cNvSpPr txBox="1"/>
          <p:nvPr/>
        </p:nvSpPr>
        <p:spPr>
          <a:xfrm>
            <a:off x="3080658" y="795827"/>
            <a:ext cx="5771390" cy="461665"/>
          </a:xfrm>
          <a:prstGeom prst="rect">
            <a:avLst/>
          </a:prstGeom>
          <a:noFill/>
        </p:spPr>
        <p:txBody>
          <a:bodyPr wrap="square" rtlCol="0">
            <a:spAutoFit/>
          </a:bodyPr>
          <a:lstStyle/>
          <a:p>
            <a:r>
              <a:rPr lang="en-US" sz="2400">
                <a:latin typeface="Fira Sans Black" panose="020B0A03050000020004" pitchFamily="34" charset="0"/>
              </a:rPr>
              <a:t>2. Màu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màu</a:t>
            </a:r>
            <a:endParaRPr lang="en-US" sz="2400" dirty="0">
              <a:latin typeface="Fira Sans Black" panose="020B0A03050000020004" pitchFamily="34" charset="0"/>
            </a:endParaRPr>
          </a:p>
        </p:txBody>
      </p:sp>
      <p:sp>
        <p:nvSpPr>
          <p:cNvPr id="41" name="TextBox 40">
            <a:extLst>
              <a:ext uri="{FF2B5EF4-FFF2-40B4-BE49-F238E27FC236}">
                <a16:creationId xmlns:a16="http://schemas.microsoft.com/office/drawing/2014/main" id="{3C398694-54C6-5008-E9D2-9A3897E9CCFB}"/>
              </a:ext>
            </a:extLst>
          </p:cNvPr>
          <p:cNvSpPr txBox="1"/>
          <p:nvPr/>
        </p:nvSpPr>
        <p:spPr>
          <a:xfrm>
            <a:off x="383513" y="5029272"/>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đỏ</a:t>
            </a:r>
            <a:endParaRPr lang="en-US" sz="2200" dirty="0">
              <a:latin typeface="Fira Sans Black" panose="020B0A03050000020004" pitchFamily="34" charset="0"/>
            </a:endParaRPr>
          </a:p>
        </p:txBody>
      </p:sp>
      <p:sp>
        <p:nvSpPr>
          <p:cNvPr id="46" name="Google Shape;2397;p27">
            <a:extLst>
              <a:ext uri="{FF2B5EF4-FFF2-40B4-BE49-F238E27FC236}">
                <a16:creationId xmlns:a16="http://schemas.microsoft.com/office/drawing/2014/main" id="{5722D609-A99E-A035-A7E4-B2121B636BB3}"/>
              </a:ext>
            </a:extLst>
          </p:cNvPr>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extBox 48">
            <a:extLst>
              <a:ext uri="{FF2B5EF4-FFF2-40B4-BE49-F238E27FC236}">
                <a16:creationId xmlns:a16="http://schemas.microsoft.com/office/drawing/2014/main" id="{A20FFBE2-A238-4885-FBDC-463F2C393B98}"/>
              </a:ext>
            </a:extLst>
          </p:cNvPr>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h</a:t>
            </a:r>
            <a:r>
              <a:rPr lang="en-US" dirty="0"/>
              <a:t>ấ</a:t>
            </a:r>
            <a:r>
              <a:rPr lang="vi-VN" dirty="0"/>
              <a:t>p thụ hầu hết ánh sáng màu lục nên ta thấy quả táo có màu g</a:t>
            </a:r>
            <a:r>
              <a:rPr lang="en-US" dirty="0"/>
              <a:t>ầ</a:t>
            </a:r>
            <a:r>
              <a:rPr lang="vi-VN" dirty="0"/>
              <a:t>n như đen</a:t>
            </a:r>
            <a:r>
              <a:rPr lang="en-US" dirty="0"/>
              <a:t>.</a:t>
            </a:r>
            <a:r>
              <a:rPr lang="vi-VN" dirty="0"/>
              <a:t> </a:t>
            </a:r>
            <a:endParaRPr lang="en-US" dirty="0"/>
          </a:p>
        </p:txBody>
      </p:sp>
      <p:sp>
        <p:nvSpPr>
          <p:cNvPr id="50" name="TextBox 49">
            <a:extLst>
              <a:ext uri="{FF2B5EF4-FFF2-40B4-BE49-F238E27FC236}">
                <a16:creationId xmlns:a16="http://schemas.microsoft.com/office/drawing/2014/main" id="{5F772E2C-421C-3C36-9CDB-4A528A16B1F0}"/>
              </a:ext>
            </a:extLst>
          </p:cNvPr>
          <p:cNvSpPr txBox="1"/>
          <p:nvPr/>
        </p:nvSpPr>
        <p:spPr>
          <a:xfrm>
            <a:off x="6059982" y="5044413"/>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lục</a:t>
            </a:r>
            <a:endParaRPr lang="en-US" sz="2200" dirty="0">
              <a:latin typeface="Fira Sans Black" panose="020B0A03050000020004" pitchFamily="34" charset="0"/>
            </a:endParaRPr>
          </a:p>
        </p:txBody>
      </p:sp>
    </p:spTree>
    <p:extLst>
      <p:ext uri="{BB962C8B-B14F-4D97-AF65-F5344CB8AC3E}">
        <p14:creationId xmlns:p14="http://schemas.microsoft.com/office/powerpoint/2010/main" val="196134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82" y="-429146"/>
            <a:ext cx="10086975"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0" y="1760785"/>
            <a:ext cx="577561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Fira Sans Condensed Medium" panose="020B0603050000020004" pitchFamily="34" charset="0"/>
                <a:ea typeface="Times New Roman" panose="02020603050405020304" pitchFamily="18" charset="0"/>
              </a:rPr>
              <a:t>V</a:t>
            </a:r>
            <a:r>
              <a:rPr lang="vi-VN" sz="6000" dirty="0">
                <a:solidFill>
                  <a:srgbClr val="2B2928"/>
                </a:solidFill>
                <a:effectLst/>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effectLst/>
              <a:latin typeface="Fira Sans Condensed Medium" panose="020B0603050000020004" pitchFamily="34" charset="0"/>
              <a:ea typeface="Times New Roman" panose="02020603050405020304" pitchFamily="18" charset="0"/>
            </a:endParaRPr>
          </a:p>
        </p:txBody>
      </p:sp>
    </p:spTree>
    <p:extLst>
      <p:ext uri="{BB962C8B-B14F-4D97-AF65-F5344CB8AC3E}">
        <p14:creationId xmlns:p14="http://schemas.microsoft.com/office/powerpoint/2010/main" val="2045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19" y="276214"/>
            <a:ext cx="3893619"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3200400" y="38100"/>
            <a:ext cx="8890000" cy="6441572"/>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pPr algn="just"/>
            <a:r>
              <a:rPr lang="vi-VN" sz="4000" dirty="0"/>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sz="4000" dirty="0"/>
          </a:p>
        </p:txBody>
      </p:sp>
    </p:spTree>
    <p:extLst>
      <p:ext uri="{BB962C8B-B14F-4D97-AF65-F5344CB8AC3E}">
        <p14:creationId xmlns:p14="http://schemas.microsoft.com/office/powerpoint/2010/main" val="18049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1121213" y="1269490"/>
            <a:ext cx="6981080"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a:t>4. Màu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a:extLst>
              <a:ext uri="{FF2B5EF4-FFF2-40B4-BE49-F238E27FC236}">
                <a16:creationId xmlns:a16="http://schemas.microsoft.com/office/drawing/2014/main" id="{D9D0A749-40CB-2EF1-30C6-5837687405F3}"/>
              </a:ext>
            </a:extLst>
          </p:cNvPr>
          <p:cNvGrpSpPr/>
          <p:nvPr/>
        </p:nvGrpSpPr>
        <p:grpSpPr>
          <a:xfrm>
            <a:off x="289564" y="1744726"/>
            <a:ext cx="1017050" cy="5013841"/>
            <a:chOff x="4064859" y="992250"/>
            <a:chExt cx="1014283" cy="3410444"/>
          </a:xfrm>
        </p:grpSpPr>
        <p:sp>
          <p:nvSpPr>
            <p:cNvPr id="18" name="Google Shape;3827;p36">
              <a:extLst>
                <a:ext uri="{FF2B5EF4-FFF2-40B4-BE49-F238E27FC236}">
                  <a16:creationId xmlns:a16="http://schemas.microsoft.com/office/drawing/2014/main" id="{BCCF731A-CF72-2323-D98C-A48A78170351}"/>
                </a:ext>
              </a:extLst>
            </p:cNvPr>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8;p36">
              <a:extLst>
                <a:ext uri="{FF2B5EF4-FFF2-40B4-BE49-F238E27FC236}">
                  <a16:creationId xmlns:a16="http://schemas.microsoft.com/office/drawing/2014/main" id="{241A823E-76F4-905A-D69F-3983264583C2}"/>
                </a:ext>
              </a:extLst>
            </p:cNvPr>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36">
              <a:extLst>
                <a:ext uri="{FF2B5EF4-FFF2-40B4-BE49-F238E27FC236}">
                  <a16:creationId xmlns:a16="http://schemas.microsoft.com/office/drawing/2014/main" id="{887DEA95-8008-27AC-18EE-9FC7B5D2322B}"/>
                </a:ext>
              </a:extLst>
            </p:cNvPr>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0;p36">
              <a:extLst>
                <a:ext uri="{FF2B5EF4-FFF2-40B4-BE49-F238E27FC236}">
                  <a16:creationId xmlns:a16="http://schemas.microsoft.com/office/drawing/2014/main" id="{D2D4C634-4DBF-1FB3-AD2C-8BD688077CCB}"/>
                </a:ext>
              </a:extLst>
            </p:cNvPr>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1;p36">
              <a:extLst>
                <a:ext uri="{FF2B5EF4-FFF2-40B4-BE49-F238E27FC236}">
                  <a16:creationId xmlns:a16="http://schemas.microsoft.com/office/drawing/2014/main" id="{30040C0C-AC9B-A54D-7876-C3F071124AC7}"/>
                </a:ext>
              </a:extLst>
            </p:cNvPr>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2;p36">
              <a:extLst>
                <a:ext uri="{FF2B5EF4-FFF2-40B4-BE49-F238E27FC236}">
                  <a16:creationId xmlns:a16="http://schemas.microsoft.com/office/drawing/2014/main" id="{49E499A2-DF8E-B25E-2386-7DA2E25C550E}"/>
                </a:ext>
              </a:extLst>
            </p:cNvPr>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3;p36">
              <a:extLst>
                <a:ext uri="{FF2B5EF4-FFF2-40B4-BE49-F238E27FC236}">
                  <a16:creationId xmlns:a16="http://schemas.microsoft.com/office/drawing/2014/main" id="{CEE0DA07-5F89-6298-924C-B456AA1F5431}"/>
                </a:ext>
              </a:extLst>
            </p:cNvPr>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4;p36">
              <a:extLst>
                <a:ext uri="{FF2B5EF4-FFF2-40B4-BE49-F238E27FC236}">
                  <a16:creationId xmlns:a16="http://schemas.microsoft.com/office/drawing/2014/main" id="{F55C6881-39DD-34FE-C1E2-C7B6CBA7102F}"/>
                </a:ext>
              </a:extLst>
            </p:cNvPr>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5;p36">
              <a:extLst>
                <a:ext uri="{FF2B5EF4-FFF2-40B4-BE49-F238E27FC236}">
                  <a16:creationId xmlns:a16="http://schemas.microsoft.com/office/drawing/2014/main" id="{BAEB4616-44FB-F219-5906-4BC14612D57C}"/>
                </a:ext>
              </a:extLst>
            </p:cNvPr>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6;p36">
              <a:extLst>
                <a:ext uri="{FF2B5EF4-FFF2-40B4-BE49-F238E27FC236}">
                  <a16:creationId xmlns:a16="http://schemas.microsoft.com/office/drawing/2014/main" id="{C91FAC96-988C-7D9E-402F-507347A73D85}"/>
                </a:ext>
              </a:extLst>
            </p:cNvPr>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8;p36">
              <a:extLst>
                <a:ext uri="{FF2B5EF4-FFF2-40B4-BE49-F238E27FC236}">
                  <a16:creationId xmlns:a16="http://schemas.microsoft.com/office/drawing/2014/main" id="{C695936A-A001-E35A-2E0B-70F068E6F2C7}"/>
                </a:ext>
              </a:extLst>
            </p:cNvPr>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39;p36">
              <a:extLst>
                <a:ext uri="{FF2B5EF4-FFF2-40B4-BE49-F238E27FC236}">
                  <a16:creationId xmlns:a16="http://schemas.microsoft.com/office/drawing/2014/main" id="{D11A43C2-E37B-62A5-FB9F-FEC2E184D6CC}"/>
                </a:ext>
              </a:extLst>
            </p:cNvPr>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40;p36">
              <a:extLst>
                <a:ext uri="{FF2B5EF4-FFF2-40B4-BE49-F238E27FC236}">
                  <a16:creationId xmlns:a16="http://schemas.microsoft.com/office/drawing/2014/main" id="{8E5B80F7-0919-9ED7-32B2-CBFF42F547F8}"/>
                </a:ext>
              </a:extLst>
            </p:cNvPr>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1;p36">
              <a:extLst>
                <a:ext uri="{FF2B5EF4-FFF2-40B4-BE49-F238E27FC236}">
                  <a16:creationId xmlns:a16="http://schemas.microsoft.com/office/drawing/2014/main" id="{B75EF3CE-A552-747F-8623-E6D57331061C}"/>
                </a:ext>
              </a:extLst>
            </p:cNvPr>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42;p36">
              <a:extLst>
                <a:ext uri="{FF2B5EF4-FFF2-40B4-BE49-F238E27FC236}">
                  <a16:creationId xmlns:a16="http://schemas.microsoft.com/office/drawing/2014/main" id="{9F20713C-2C50-77E6-91C1-2149DC44473E}"/>
                </a:ext>
              </a:extLst>
            </p:cNvPr>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43;p36">
              <a:extLst>
                <a:ext uri="{FF2B5EF4-FFF2-40B4-BE49-F238E27FC236}">
                  <a16:creationId xmlns:a16="http://schemas.microsoft.com/office/drawing/2014/main" id="{E9EC9C8F-D865-11D0-4E96-D70A5DE4E8E5}"/>
                </a:ext>
              </a:extLst>
            </p:cNvPr>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45;p36">
              <a:extLst>
                <a:ext uri="{FF2B5EF4-FFF2-40B4-BE49-F238E27FC236}">
                  <a16:creationId xmlns:a16="http://schemas.microsoft.com/office/drawing/2014/main" id="{ED6FFAD1-A4EE-3D7D-6809-AC66F67485C5}"/>
                </a:ext>
              </a:extLst>
            </p:cNvPr>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46;p36">
              <a:extLst>
                <a:ext uri="{FF2B5EF4-FFF2-40B4-BE49-F238E27FC236}">
                  <a16:creationId xmlns:a16="http://schemas.microsoft.com/office/drawing/2014/main" id="{BFE5271B-E980-2D16-0908-6DD9B458108E}"/>
                </a:ext>
              </a:extLst>
            </p:cNvPr>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47;p36">
              <a:extLst>
                <a:ext uri="{FF2B5EF4-FFF2-40B4-BE49-F238E27FC236}">
                  <a16:creationId xmlns:a16="http://schemas.microsoft.com/office/drawing/2014/main" id="{CFB4924E-E831-0EEB-F2D7-E865CD08BFBC}"/>
                </a:ext>
              </a:extLst>
            </p:cNvPr>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48;p36">
              <a:extLst>
                <a:ext uri="{FF2B5EF4-FFF2-40B4-BE49-F238E27FC236}">
                  <a16:creationId xmlns:a16="http://schemas.microsoft.com/office/drawing/2014/main" id="{13E4CD80-9207-68B6-7870-4B23BA3EFAF3}"/>
                </a:ext>
              </a:extLst>
            </p:cNvPr>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38" name="Google Shape;3850;p36">
              <a:extLst>
                <a:ext uri="{FF2B5EF4-FFF2-40B4-BE49-F238E27FC236}">
                  <a16:creationId xmlns:a16="http://schemas.microsoft.com/office/drawing/2014/main" id="{8B0AA686-15A3-1B3A-75CF-9E970B649590}"/>
                </a:ext>
              </a:extLst>
            </p:cNvPr>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2</a:t>
              </a:r>
              <a:endParaRPr sz="2800" b="1" dirty="0">
                <a:latin typeface="Fira Sans"/>
                <a:ea typeface="Fira Sans"/>
                <a:cs typeface="Fira Sans"/>
                <a:sym typeface="Fira Sans"/>
              </a:endParaRPr>
            </a:p>
          </p:txBody>
        </p:sp>
        <p:sp>
          <p:nvSpPr>
            <p:cNvPr id="39" name="Google Shape;3851;p36">
              <a:extLst>
                <a:ext uri="{FF2B5EF4-FFF2-40B4-BE49-F238E27FC236}">
                  <a16:creationId xmlns:a16="http://schemas.microsoft.com/office/drawing/2014/main" id="{25C4B3AE-5695-A46B-000A-E592D3F0399E}"/>
                </a:ext>
              </a:extLst>
            </p:cNvPr>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1</a:t>
              </a:r>
              <a:endParaRPr sz="2800" b="1" dirty="0">
                <a:latin typeface="Fira Sans"/>
                <a:ea typeface="Fira Sans"/>
                <a:cs typeface="Fira Sans"/>
                <a:sym typeface="Fira Sans"/>
              </a:endParaRPr>
            </a:p>
          </p:txBody>
        </p:sp>
        <p:sp>
          <p:nvSpPr>
            <p:cNvPr id="40" name="Google Shape;3852;p36">
              <a:extLst>
                <a:ext uri="{FF2B5EF4-FFF2-40B4-BE49-F238E27FC236}">
                  <a16:creationId xmlns:a16="http://schemas.microsoft.com/office/drawing/2014/main" id="{0308664C-E00A-1A7E-9793-80881564397A}"/>
                </a:ext>
              </a:extLst>
            </p:cNvPr>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41" name="Google Shape;3853;p36">
              <a:extLst>
                <a:ext uri="{FF2B5EF4-FFF2-40B4-BE49-F238E27FC236}">
                  <a16:creationId xmlns:a16="http://schemas.microsoft.com/office/drawing/2014/main" id="{1EA57C7A-783C-3784-5B46-287770DDE352}"/>
                </a:ext>
              </a:extLst>
            </p:cNvPr>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499;p32">
            <a:extLst>
              <a:ext uri="{FF2B5EF4-FFF2-40B4-BE49-F238E27FC236}">
                <a16:creationId xmlns:a16="http://schemas.microsoft.com/office/drawing/2014/main" id="{A90D6CD7-24A4-A646-9A85-924F51947ED7}"/>
              </a:ext>
            </a:extLst>
          </p:cNvPr>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0;p32">
            <a:extLst>
              <a:ext uri="{FF2B5EF4-FFF2-40B4-BE49-F238E27FC236}">
                <a16:creationId xmlns:a16="http://schemas.microsoft.com/office/drawing/2014/main" id="{01E673A0-FBC9-7A89-A53A-FA13012232D7}"/>
              </a:ext>
            </a:extLst>
          </p:cNvPr>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32">
            <a:extLst>
              <a:ext uri="{FF2B5EF4-FFF2-40B4-BE49-F238E27FC236}">
                <a16:creationId xmlns:a16="http://schemas.microsoft.com/office/drawing/2014/main" id="{F6E0C39E-FCEE-0D1B-F25E-87467816EA60}"/>
              </a:ext>
            </a:extLst>
          </p:cNvPr>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32">
            <a:extLst>
              <a:ext uri="{FF2B5EF4-FFF2-40B4-BE49-F238E27FC236}">
                <a16:creationId xmlns:a16="http://schemas.microsoft.com/office/drawing/2014/main" id="{814BEE8A-C429-1E9F-9EBC-6E296D01750C}"/>
              </a:ext>
            </a:extLst>
          </p:cNvPr>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9;p32">
            <a:extLst>
              <a:ext uri="{FF2B5EF4-FFF2-40B4-BE49-F238E27FC236}">
                <a16:creationId xmlns:a16="http://schemas.microsoft.com/office/drawing/2014/main" id="{C7E09BC9-AD1B-5B76-1D56-57A832FDD72E}"/>
              </a:ext>
            </a:extLst>
          </p:cNvPr>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0;p32">
            <a:extLst>
              <a:ext uri="{FF2B5EF4-FFF2-40B4-BE49-F238E27FC236}">
                <a16:creationId xmlns:a16="http://schemas.microsoft.com/office/drawing/2014/main" id="{FD58D50E-ED61-76CF-24C7-68D6F6771798}"/>
              </a:ext>
            </a:extLst>
          </p:cNvPr>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0B20C4B5-D658-0389-1F42-DC75B8C61000}"/>
              </a:ext>
            </a:extLst>
          </p:cNvPr>
          <p:cNvSpPr txBox="1"/>
          <p:nvPr/>
        </p:nvSpPr>
        <p:spPr>
          <a:xfrm>
            <a:off x="2303715" y="2625007"/>
            <a:ext cx="5296998" cy="1200329"/>
          </a:xfrm>
          <a:prstGeom prst="rect">
            <a:avLst/>
          </a:prstGeom>
          <a:noFill/>
        </p:spPr>
        <p:txBody>
          <a:bodyPr wrap="square">
            <a:spAutoFit/>
          </a:bodyPr>
          <a:lstStyle/>
          <a:p>
            <a:r>
              <a:rPr lang="vi-VN" sz="2400" dirty="0">
                <a:effectLst/>
                <a:ea typeface="Courier New" panose="02070309020205020404" pitchFamily="49" charset="0"/>
              </a:rPr>
              <a:t>Tấm lọc màu có thể là một tấm kính màu, một mảnh gi</a:t>
            </a:r>
            <a:r>
              <a:rPr lang="en-US" sz="2400" dirty="0">
                <a:effectLst/>
                <a:ea typeface="Courier New" panose="02070309020205020404" pitchFamily="49" charset="0"/>
              </a:rPr>
              <a:t>ấ</a:t>
            </a:r>
            <a:r>
              <a:rPr lang="vi-VN" sz="2400" dirty="0">
                <a:effectLst/>
                <a:ea typeface="Courier New" panose="02070309020205020404" pitchFamily="49" charset="0"/>
              </a:rPr>
              <a:t>y bóng kính có màu, một tăm nhựa trong có màu,... </a:t>
            </a:r>
            <a:endParaRPr lang="en-US" sz="2400" dirty="0"/>
          </a:p>
        </p:txBody>
      </p:sp>
      <p:sp>
        <p:nvSpPr>
          <p:cNvPr id="54" name="TextBox 53">
            <a:extLst>
              <a:ext uri="{FF2B5EF4-FFF2-40B4-BE49-F238E27FC236}">
                <a16:creationId xmlns:a16="http://schemas.microsoft.com/office/drawing/2014/main" id="{09DD3D1C-0D03-4D20-B46C-E94D83FD5ADB}"/>
              </a:ext>
            </a:extLst>
          </p:cNvPr>
          <p:cNvSpPr txBox="1"/>
          <p:nvPr/>
        </p:nvSpPr>
        <p:spPr>
          <a:xfrm>
            <a:off x="2329949" y="4514262"/>
            <a:ext cx="5137514" cy="1200329"/>
          </a:xfrm>
          <a:prstGeom prst="rect">
            <a:avLst/>
          </a:prstGeom>
          <a:noFill/>
        </p:spPr>
        <p:txBody>
          <a:bodyPr wrap="square">
            <a:spAutoFit/>
          </a:bodyPr>
          <a:lstStyle/>
          <a:p>
            <a:pPr algn="just"/>
            <a:r>
              <a:rPr lang="vi-VN" sz="2400" dirty="0">
                <a:effectLst/>
                <a:ea typeface="Courier New" panose="02070309020205020404" pitchFamily="49" charset="0"/>
              </a:rPr>
              <a:t>Tấm lọc có màu nào thì hấp thụ ít ánh sáng có màu đó nh</a:t>
            </a:r>
            <a:r>
              <a:rPr lang="en-US" sz="2400" dirty="0">
                <a:ea typeface="Courier New" panose="02070309020205020404" pitchFamily="49" charset="0"/>
              </a:rPr>
              <a:t>ư</a:t>
            </a:r>
            <a:r>
              <a:rPr lang="vi-VN" sz="2400" dirty="0">
                <a:effectLst/>
                <a:ea typeface="Courier New" panose="02070309020205020404" pitchFamily="49" charset="0"/>
              </a:rPr>
              <a:t>ng hấp thụ mạnh ánh sáng có màu khác</a:t>
            </a:r>
            <a:r>
              <a:rPr lang="en-US" sz="2400" dirty="0">
                <a:effectLst/>
                <a:ea typeface="Courier New" panose="02070309020205020404" pitchFamily="49" charset="0"/>
              </a:rPr>
              <a:t>.</a:t>
            </a:r>
            <a:endParaRPr lang="en-US" sz="2400" dirty="0"/>
          </a:p>
        </p:txBody>
      </p:sp>
      <p:grpSp>
        <p:nvGrpSpPr>
          <p:cNvPr id="60" name="Group 59">
            <a:extLst>
              <a:ext uri="{FF2B5EF4-FFF2-40B4-BE49-F238E27FC236}">
                <a16:creationId xmlns:a16="http://schemas.microsoft.com/office/drawing/2014/main" id="{BC64A3D6-54CA-A196-12EA-40D2C95BAB52}"/>
              </a:ext>
            </a:extLst>
          </p:cNvPr>
          <p:cNvGrpSpPr/>
          <p:nvPr/>
        </p:nvGrpSpPr>
        <p:grpSpPr>
          <a:xfrm>
            <a:off x="2238831" y="2548295"/>
            <a:ext cx="5566192" cy="1336942"/>
            <a:chOff x="4927717" y="2036473"/>
            <a:chExt cx="2877743" cy="770643"/>
          </a:xfrm>
        </p:grpSpPr>
        <p:sp>
          <p:nvSpPr>
            <p:cNvPr id="55" name="Google Shape;3446;p32">
              <a:extLst>
                <a:ext uri="{FF2B5EF4-FFF2-40B4-BE49-F238E27FC236}">
                  <a16:creationId xmlns:a16="http://schemas.microsoft.com/office/drawing/2014/main" id="{E38A3559-548B-433E-FD84-78B7BD2E89B8}"/>
                </a:ext>
              </a:extLst>
            </p:cNvPr>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447;p32">
              <a:extLst>
                <a:ext uri="{FF2B5EF4-FFF2-40B4-BE49-F238E27FC236}">
                  <a16:creationId xmlns:a16="http://schemas.microsoft.com/office/drawing/2014/main" id="{3A5D5471-878B-4BD1-3EA8-57E278605A42}"/>
                </a:ext>
              </a:extLst>
            </p:cNvPr>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roup 58">
            <a:extLst>
              <a:ext uri="{FF2B5EF4-FFF2-40B4-BE49-F238E27FC236}">
                <a16:creationId xmlns:a16="http://schemas.microsoft.com/office/drawing/2014/main" id="{9FC2E71F-C902-FF71-03C5-3E601E4C4726}"/>
              </a:ext>
            </a:extLst>
          </p:cNvPr>
          <p:cNvGrpSpPr/>
          <p:nvPr/>
        </p:nvGrpSpPr>
        <p:grpSpPr>
          <a:xfrm>
            <a:off x="2233093" y="4439505"/>
            <a:ext cx="5551443" cy="1275085"/>
            <a:chOff x="2307553" y="3388951"/>
            <a:chExt cx="2877743" cy="770643"/>
          </a:xfrm>
        </p:grpSpPr>
        <p:sp>
          <p:nvSpPr>
            <p:cNvPr id="57" name="Google Shape;3448;p32">
              <a:extLst>
                <a:ext uri="{FF2B5EF4-FFF2-40B4-BE49-F238E27FC236}">
                  <a16:creationId xmlns:a16="http://schemas.microsoft.com/office/drawing/2014/main" id="{1D925760-D27F-CB9D-F750-0323C18385FC}"/>
                </a:ext>
              </a:extLst>
            </p:cNvPr>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49;p32">
              <a:extLst>
                <a:ext uri="{FF2B5EF4-FFF2-40B4-BE49-F238E27FC236}">
                  <a16:creationId xmlns:a16="http://schemas.microsoft.com/office/drawing/2014/main" id="{9AAEBEE7-B244-C7F0-249E-A813B4F70B43}"/>
                </a:ext>
              </a:extLst>
            </p:cNvPr>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a:extLst>
              <a:ext uri="{FF2B5EF4-FFF2-40B4-BE49-F238E27FC236}">
                <a16:creationId xmlns:a16="http://schemas.microsoft.com/office/drawing/2014/main" id="{A268EF53-567D-67F7-5561-FF3E3110A86B}"/>
              </a:ext>
            </a:extLst>
          </p:cNvPr>
          <p:cNvSpPr txBox="1"/>
          <p:nvPr/>
        </p:nvSpPr>
        <p:spPr>
          <a:xfrm>
            <a:off x="8613611" y="5627653"/>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spTree>
    <p:extLst>
      <p:ext uri="{BB962C8B-B14F-4D97-AF65-F5344CB8AC3E}">
        <p14:creationId xmlns:p14="http://schemas.microsoft.com/office/powerpoint/2010/main" val="6828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a:extLst>
              <a:ext uri="{FF2B5EF4-FFF2-40B4-BE49-F238E27FC236}">
                <a16:creationId xmlns:a16="http://schemas.microsoft.com/office/drawing/2014/main" id="{A268EF53-567D-67F7-5561-FF3E3110A86B}"/>
              </a:ext>
            </a:extLst>
          </p:cNvPr>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pic>
        <p:nvPicPr>
          <p:cNvPr id="2" name="Picture 1">
            <a:extLst>
              <a:ext uri="{FF2B5EF4-FFF2-40B4-BE49-F238E27FC236}">
                <a16:creationId xmlns:a16="http://schemas.microsoft.com/office/drawing/2014/main" id="{BD20B425-8524-14EC-AE22-A4044A8E0BD0}"/>
              </a:ext>
            </a:extLst>
          </p:cNvPr>
          <p:cNvPicPr>
            <a:picLocks noChangeAspect="1"/>
          </p:cNvPicPr>
          <p:nvPr/>
        </p:nvPicPr>
        <p:blipFill rotWithShape="1">
          <a:blip r:embed="rId3"/>
          <a:srcRect b="14394"/>
          <a:stretch/>
        </p:blipFill>
        <p:spPr>
          <a:xfrm>
            <a:off x="7238017" y="1493965"/>
            <a:ext cx="3567051" cy="4298029"/>
          </a:xfrm>
          <a:prstGeom prst="rect">
            <a:avLst/>
          </a:prstGeom>
        </p:spPr>
      </p:pic>
      <p:sp>
        <p:nvSpPr>
          <p:cNvPr id="3" name="TextBox 2">
            <a:extLst>
              <a:ext uri="{FF2B5EF4-FFF2-40B4-BE49-F238E27FC236}">
                <a16:creationId xmlns:a16="http://schemas.microsoft.com/office/drawing/2014/main" id="{688F7705-8ECF-D3AE-3F97-27099E372747}"/>
              </a:ext>
            </a:extLst>
          </p:cNvPr>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spTree>
    <p:extLst>
      <p:ext uri="{BB962C8B-B14F-4D97-AF65-F5344CB8AC3E}">
        <p14:creationId xmlns:p14="http://schemas.microsoft.com/office/powerpoint/2010/main" val="13015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FF00"/>
                </a:solidFill>
                <a:effectLst/>
                <a:uLnTx/>
                <a:uFillTx/>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Ánh sáng thu được</a:t>
            </a:r>
          </a:p>
        </p:txBody>
      </p:sp>
    </p:spTree>
    <p:extLst>
      <p:ext uri="{BB962C8B-B14F-4D97-AF65-F5344CB8AC3E}">
        <p14:creationId xmlns:p14="http://schemas.microsoft.com/office/powerpoint/2010/main" val="23846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nodeType="afterGroup">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nodeType="afterGroup">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nodeType="afterGroup">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nodeType="afterGroup">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672070-93D5-A4A6-8E7F-1F11F1E4059D}"/>
              </a:ext>
            </a:extLst>
          </p:cNvPr>
          <p:cNvSpPr txBox="1"/>
          <p:nvPr/>
        </p:nvSpPr>
        <p:spPr>
          <a:xfrm>
            <a:off x="385648" y="1176045"/>
            <a:ext cx="11806352" cy="2762936"/>
          </a:xfrm>
          <a:prstGeom prst="rect">
            <a:avLst/>
          </a:prstGeom>
          <a:noFill/>
        </p:spPr>
        <p:txBody>
          <a:bodyPr wrap="square" rtlCol="0">
            <a:spAutoFit/>
          </a:bodyPr>
          <a:lstStyle/>
          <a:p>
            <a:pPr lvl="0" indent="342900" algn="just">
              <a:lnSpc>
                <a:spcPct val="150000"/>
              </a:lnSpc>
            </a:pPr>
            <a:r>
              <a:rPr lang="en-US" sz="4000"/>
              <a:t>- </a:t>
            </a:r>
            <a:r>
              <a:rPr lang="vi-VN" sz="4000"/>
              <a:t>Màu </a:t>
            </a:r>
            <a:r>
              <a:rPr lang="vi-VN" sz="4000" dirty="0"/>
              <a:t>sắc của một vật được </a:t>
            </a:r>
            <a:r>
              <a:rPr lang="vi-VN" sz="4000"/>
              <a:t>nhìn th</a:t>
            </a:r>
            <a:r>
              <a:rPr lang="en-US" sz="4000"/>
              <a:t>ấ</a:t>
            </a:r>
            <a:r>
              <a:rPr lang="vi-VN" sz="4000"/>
              <a:t>y </a:t>
            </a:r>
            <a:r>
              <a:rPr lang="vi-VN" sz="4000" dirty="0"/>
              <a:t>phụ thuộc vào màu sắc của ánh sáng bị vật đó hấp thụ và phản xạ. </a:t>
            </a:r>
            <a:endParaRPr lang="en-US" sz="4000" dirty="0"/>
          </a:p>
        </p:txBody>
      </p:sp>
      <p:sp>
        <p:nvSpPr>
          <p:cNvPr id="11" name="TextBox 10">
            <a:extLst>
              <a:ext uri="{FF2B5EF4-FFF2-40B4-BE49-F238E27FC236}">
                <a16:creationId xmlns:a16="http://schemas.microsoft.com/office/drawing/2014/main" id="{09FD3130-438F-BFFD-F09A-1992442EEC11}"/>
              </a:ext>
            </a:extLst>
          </p:cNvPr>
          <p:cNvSpPr txBox="1"/>
          <p:nvPr/>
        </p:nvSpPr>
        <p:spPr>
          <a:xfrm>
            <a:off x="385648" y="4185379"/>
            <a:ext cx="11332029" cy="1839606"/>
          </a:xfrm>
          <a:prstGeom prst="rect">
            <a:avLst/>
          </a:prstGeom>
          <a:noFill/>
        </p:spPr>
        <p:txBody>
          <a:bodyPr wrap="square" rtlCol="0">
            <a:spAutoFit/>
          </a:bodyPr>
          <a:lstStyle/>
          <a:p>
            <a:pPr indent="404813" algn="just">
              <a:lnSpc>
                <a:spcPct val="150000"/>
              </a:lnSpc>
            </a:pPr>
            <a:r>
              <a:rPr lang="en-US" sz="4000"/>
              <a:t>- </a:t>
            </a:r>
            <a:r>
              <a:rPr lang="vi-VN" sz="4000"/>
              <a:t>Vật </a:t>
            </a:r>
            <a:r>
              <a:rPr lang="vi-VN" sz="4000" dirty="0"/>
              <a:t>có màu nào thì phản xạ mạnh ánh sáng màu đó </a:t>
            </a:r>
            <a:r>
              <a:rPr lang="vi-VN" sz="4000"/>
              <a:t>và h</a:t>
            </a:r>
            <a:r>
              <a:rPr lang="en-US" sz="4000"/>
              <a:t>ấ</a:t>
            </a:r>
            <a:r>
              <a:rPr lang="vi-VN" sz="4000"/>
              <a:t>p </a:t>
            </a:r>
            <a:r>
              <a:rPr lang="vi-VN" sz="4000" dirty="0"/>
              <a:t>thụ các ánh sáng màu còn lại.</a:t>
            </a:r>
            <a:endParaRPr lang="en-US" sz="4000" dirty="0"/>
          </a:p>
        </p:txBody>
      </p:sp>
      <p:grpSp>
        <p:nvGrpSpPr>
          <p:cNvPr id="2" name="Group 1">
            <a:extLst>
              <a:ext uri="{FF2B5EF4-FFF2-40B4-BE49-F238E27FC236}">
                <a16:creationId xmlns:a16="http://schemas.microsoft.com/office/drawing/2014/main" id="{A96C21F7-996D-B171-35F3-0D4EF4DBFD91}"/>
              </a:ext>
            </a:extLst>
          </p:cNvPr>
          <p:cNvGrpSpPr/>
          <p:nvPr/>
        </p:nvGrpSpPr>
        <p:grpSpPr>
          <a:xfrm>
            <a:off x="275096" y="376483"/>
            <a:ext cx="6917462" cy="707886"/>
            <a:chOff x="113327" y="191329"/>
            <a:chExt cx="5806631" cy="707886"/>
          </a:xfrm>
        </p:grpSpPr>
        <p:sp>
          <p:nvSpPr>
            <p:cNvPr id="12" name="Rectangle: Rounded Corners 11">
              <a:extLst>
                <a:ext uri="{FF2B5EF4-FFF2-40B4-BE49-F238E27FC236}">
                  <a16:creationId xmlns:a16="http://schemas.microsoft.com/office/drawing/2014/main" id="{85CD62F4-1067-3688-EE37-CFA1EE9DB9F5}"/>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2" name="TextBox 21">
              <a:extLst>
                <a:ext uri="{FF2B5EF4-FFF2-40B4-BE49-F238E27FC236}">
                  <a16:creationId xmlns:a16="http://schemas.microsoft.com/office/drawing/2014/main" id="{70A3C80D-D1DF-A06C-7885-78506A66C529}"/>
                </a:ext>
              </a:extLst>
            </p:cNvPr>
            <p:cNvSpPr txBox="1"/>
            <p:nvPr/>
          </p:nvSpPr>
          <p:spPr>
            <a:xfrm>
              <a:off x="831710" y="191329"/>
              <a:ext cx="5088248"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Fira Sans Condensed Medium" panose="020B0603050000020004" pitchFamily="34" charset="0"/>
                </a:rPr>
                <a:t>4. Kết luận</a:t>
              </a:r>
              <a:endParaRPr kumimoji="0" lang="en-US" sz="4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3" name="Group 22">
              <a:extLst>
                <a:ext uri="{FF2B5EF4-FFF2-40B4-BE49-F238E27FC236}">
                  <a16:creationId xmlns:a16="http://schemas.microsoft.com/office/drawing/2014/main" id="{580B2176-5E8F-ABC1-7F54-54F384570C91}"/>
                </a:ext>
              </a:extLst>
            </p:cNvPr>
            <p:cNvGrpSpPr/>
            <p:nvPr/>
          </p:nvGrpSpPr>
          <p:grpSpPr>
            <a:xfrm>
              <a:off x="113327" y="269852"/>
              <a:ext cx="550841" cy="550841"/>
              <a:chOff x="9388348" y="2444808"/>
              <a:chExt cx="1675995" cy="1675995"/>
            </a:xfrm>
          </p:grpSpPr>
          <p:sp>
            <p:nvSpPr>
              <p:cNvPr id="24" name="Oval 23">
                <a:extLst>
                  <a:ext uri="{FF2B5EF4-FFF2-40B4-BE49-F238E27FC236}">
                    <a16:creationId xmlns:a16="http://schemas.microsoft.com/office/drawing/2014/main" id="{C672FCCE-E3E9-D2DC-40CA-7691C326A112}"/>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pic>
            <p:nvPicPr>
              <p:cNvPr id="25" name="Picture 8" descr="Palette ">
                <a:extLst>
                  <a:ext uri="{FF2B5EF4-FFF2-40B4-BE49-F238E27FC236}">
                    <a16:creationId xmlns:a16="http://schemas.microsoft.com/office/drawing/2014/main" id="{6B953EC1-C1D3-87ED-4657-A5229D52C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018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FFEFA5-9E39-1255-04C0-F85205804E84}"/>
              </a:ext>
            </a:extLst>
          </p:cNvPr>
          <p:cNvGrpSpPr/>
          <p:nvPr/>
        </p:nvGrpSpPr>
        <p:grpSpPr>
          <a:xfrm>
            <a:off x="327631" y="297986"/>
            <a:ext cx="3123505" cy="550841"/>
            <a:chOff x="113327" y="269852"/>
            <a:chExt cx="3123505" cy="550841"/>
          </a:xfrm>
        </p:grpSpPr>
        <p:sp>
          <p:nvSpPr>
            <p:cNvPr id="16" name="Rectangle: Rounded Corners 15">
              <a:extLst>
                <a:ext uri="{FF2B5EF4-FFF2-40B4-BE49-F238E27FC236}">
                  <a16:creationId xmlns:a16="http://schemas.microsoft.com/office/drawing/2014/main" id="{6316A4D3-44F4-7863-D9D3-7F48B538C904}"/>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9802E242-6AC2-2DBF-816C-E0DC90F541AF}"/>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Fira Sans Condensed Medium" panose="020B0603050000020004" pitchFamily="34" charset="0"/>
                </a:rPr>
                <a:t>4. Kết luận</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9" name="Group 18">
              <a:extLst>
                <a:ext uri="{FF2B5EF4-FFF2-40B4-BE49-F238E27FC236}">
                  <a16:creationId xmlns:a16="http://schemas.microsoft.com/office/drawing/2014/main" id="{21656040-607F-81E9-7EEA-CD18D6194AA8}"/>
                </a:ext>
              </a:extLst>
            </p:cNvPr>
            <p:cNvGrpSpPr/>
            <p:nvPr/>
          </p:nvGrpSpPr>
          <p:grpSpPr>
            <a:xfrm>
              <a:off x="113327" y="269852"/>
              <a:ext cx="550841" cy="550841"/>
              <a:chOff x="9388348" y="2444808"/>
              <a:chExt cx="1675995" cy="1675995"/>
            </a:xfrm>
          </p:grpSpPr>
          <p:sp>
            <p:nvSpPr>
              <p:cNvPr id="20" name="Oval 19">
                <a:extLst>
                  <a:ext uri="{FF2B5EF4-FFF2-40B4-BE49-F238E27FC236}">
                    <a16:creationId xmlns:a16="http://schemas.microsoft.com/office/drawing/2014/main" id="{833B7B50-2DC7-15C7-C6F2-EDD4FABA9CB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1" name="Picture 8" descr="Palette ">
                <a:extLst>
                  <a:ext uri="{FF2B5EF4-FFF2-40B4-BE49-F238E27FC236}">
                    <a16:creationId xmlns:a16="http://schemas.microsoft.com/office/drawing/2014/main" id="{095B9366-13E9-D945-12CC-A381AFE4C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187" name="Picture 4186">
            <a:extLst>
              <a:ext uri="{FF2B5EF4-FFF2-40B4-BE49-F238E27FC236}">
                <a16:creationId xmlns:a16="http://schemas.microsoft.com/office/drawing/2014/main" id="{11BC99E4-DF12-D0BC-7224-25D338AE2290}"/>
              </a:ext>
            </a:extLst>
          </p:cNvPr>
          <p:cNvPicPr>
            <a:picLocks noChangeAspect="1"/>
          </p:cNvPicPr>
          <p:nvPr/>
        </p:nvPicPr>
        <p:blipFill>
          <a:blip r:embed="rId3"/>
          <a:stretch>
            <a:fillRect/>
          </a:stretch>
        </p:blipFill>
        <p:spPr>
          <a:xfrm flipH="1">
            <a:off x="9818914" y="0"/>
            <a:ext cx="2045455" cy="4478816"/>
          </a:xfrm>
          <a:prstGeom prst="rect">
            <a:avLst/>
          </a:prstGeom>
        </p:spPr>
      </p:pic>
      <p:sp>
        <p:nvSpPr>
          <p:cNvPr id="4190" name="TextBox 4189">
            <a:extLst>
              <a:ext uri="{FF2B5EF4-FFF2-40B4-BE49-F238E27FC236}">
                <a16:creationId xmlns:a16="http://schemas.microsoft.com/office/drawing/2014/main" id="{144DD137-187F-528D-3B91-0004740E35AA}"/>
              </a:ext>
            </a:extLst>
          </p:cNvPr>
          <p:cNvSpPr txBox="1"/>
          <p:nvPr/>
        </p:nvSpPr>
        <p:spPr>
          <a:xfrm>
            <a:off x="553936" y="720477"/>
            <a:ext cx="9264978" cy="1824923"/>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sz="4000"/>
              <a:t>- </a:t>
            </a:r>
            <a:r>
              <a:rPr lang="vi-VN" sz="4000"/>
              <a:t>Vật </a:t>
            </a:r>
            <a:r>
              <a:rPr lang="vi-VN" sz="4000" dirty="0"/>
              <a:t>màu trắng phản xạ hầu h</a:t>
            </a:r>
            <a:r>
              <a:rPr lang="en-US" sz="4000" dirty="0"/>
              <a:t>ế</a:t>
            </a:r>
            <a:r>
              <a:rPr lang="vi-VN" sz="4000" dirty="0"/>
              <a:t>t tất cả các </a:t>
            </a:r>
            <a:r>
              <a:rPr lang="en-US" sz="4000" dirty="0"/>
              <a:t>á</a:t>
            </a:r>
            <a:r>
              <a:rPr lang="vi-VN" sz="4000" dirty="0"/>
              <a:t>nh s</a:t>
            </a:r>
            <a:r>
              <a:rPr lang="en-US" sz="4000" dirty="0"/>
              <a:t>á</a:t>
            </a:r>
            <a:r>
              <a:rPr lang="vi-VN" sz="4000" dirty="0"/>
              <a:t>ng màu. </a:t>
            </a:r>
            <a:endParaRPr lang="en-US" sz="4000" dirty="0"/>
          </a:p>
        </p:txBody>
      </p:sp>
      <p:sp>
        <p:nvSpPr>
          <p:cNvPr id="4191" name="TextBox 4190">
            <a:extLst>
              <a:ext uri="{FF2B5EF4-FFF2-40B4-BE49-F238E27FC236}">
                <a16:creationId xmlns:a16="http://schemas.microsoft.com/office/drawing/2014/main" id="{701B9661-09BB-AA99-D860-399FB13E11E8}"/>
              </a:ext>
            </a:extLst>
          </p:cNvPr>
          <p:cNvSpPr txBox="1"/>
          <p:nvPr/>
        </p:nvSpPr>
        <p:spPr>
          <a:xfrm>
            <a:off x="599999" y="2470334"/>
            <a:ext cx="9264977" cy="1824923"/>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sz="4000"/>
              <a:t>- </a:t>
            </a:r>
            <a:r>
              <a:rPr lang="vi-VN" sz="4000"/>
              <a:t>Vật </a:t>
            </a:r>
            <a:r>
              <a:rPr lang="vi-VN" sz="4000" dirty="0"/>
              <a:t>màu </a:t>
            </a:r>
            <a:r>
              <a:rPr lang="en-US" sz="4000" dirty="0"/>
              <a:t>đ</a:t>
            </a:r>
            <a:r>
              <a:rPr lang="vi-VN" sz="4000" dirty="0"/>
              <a:t>en hấp thụ h</a:t>
            </a:r>
            <a:r>
              <a:rPr lang="en-US" sz="4000" dirty="0"/>
              <a:t>ế</a:t>
            </a:r>
            <a:r>
              <a:rPr lang="vi-VN" sz="4000" dirty="0"/>
              <a:t>t tất cả các </a:t>
            </a:r>
            <a:r>
              <a:rPr lang="en-US" sz="4000" dirty="0"/>
              <a:t>á</a:t>
            </a:r>
            <a:r>
              <a:rPr lang="vi-VN" sz="4000" dirty="0"/>
              <a:t>nh s</a:t>
            </a:r>
            <a:r>
              <a:rPr lang="en-US" sz="4000" dirty="0"/>
              <a:t>á</a:t>
            </a:r>
            <a:r>
              <a:rPr lang="vi-VN" sz="4000" dirty="0"/>
              <a:t>ng màu. </a:t>
            </a:r>
            <a:endParaRPr lang="en-US" sz="4000" dirty="0"/>
          </a:p>
        </p:txBody>
      </p:sp>
      <p:sp>
        <p:nvSpPr>
          <p:cNvPr id="3072" name="TextBox 3071">
            <a:extLst>
              <a:ext uri="{FF2B5EF4-FFF2-40B4-BE49-F238E27FC236}">
                <a16:creationId xmlns:a16="http://schemas.microsoft.com/office/drawing/2014/main" id="{EF9B5138-0815-0CEE-3098-456B692ED1FC}"/>
              </a:ext>
            </a:extLst>
          </p:cNvPr>
          <p:cNvSpPr txBox="1"/>
          <p:nvPr/>
        </p:nvSpPr>
        <p:spPr>
          <a:xfrm>
            <a:off x="217714" y="4109747"/>
            <a:ext cx="11374287" cy="2748253"/>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pPr algn="just"/>
            <a:r>
              <a:rPr lang="en-US" sz="4000" dirty="0">
                <a:latin typeface="#9Slide03 Arima Madurai Black" panose="00000A00000000000000" pitchFamily="2" charset="-93"/>
                <a:cs typeface="#9Slide03 Arima Madurai Black" panose="00000A00000000000000" pitchFamily="2" charset="-93"/>
              </a:rPr>
              <a:t>→</a:t>
            </a:r>
            <a:r>
              <a:rPr lang="en-US" sz="4000" dirty="0"/>
              <a:t> </a:t>
            </a:r>
            <a:r>
              <a:rPr lang="vi-VN" sz="4000" dirty="0"/>
              <a:t>Vì vậy vào mùa hè, nếu mặc quẩn áo màu trắng, ta cám thấy mát mẻ hơn so với mặc quán áo màu đen.</a:t>
            </a:r>
            <a:endParaRPr lang="en-US" sz="4000" dirty="0"/>
          </a:p>
        </p:txBody>
      </p:sp>
    </p:spTree>
    <p:extLst>
      <p:ext uri="{BB962C8B-B14F-4D97-AF65-F5344CB8AC3E}">
        <p14:creationId xmlns:p14="http://schemas.microsoft.com/office/powerpoint/2010/main" val="107186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790746-1FFD-F6E0-3925-36041EF31E24}"/>
              </a:ext>
            </a:extLst>
          </p:cNvPr>
          <p:cNvSpPr/>
          <p:nvPr/>
        </p:nvSpPr>
        <p:spPr>
          <a:xfrm>
            <a:off x="815766" y="2003801"/>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9EDFCC-22AA-B3B6-16FB-FC8EEC740B9C}"/>
              </a:ext>
            </a:extLst>
          </p:cNvPr>
          <p:cNvSpPr txBox="1"/>
          <p:nvPr/>
        </p:nvSpPr>
        <p:spPr>
          <a:xfrm>
            <a:off x="1970236" y="2543678"/>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Màu sắc của một vật được nhìn th</a:t>
            </a:r>
            <a:r>
              <a:rPr lang="en-US" sz="2400" dirty="0"/>
              <a:t>ấ</a:t>
            </a:r>
            <a:r>
              <a:rPr lang="vi-VN" sz="2400" dirty="0"/>
              <a:t>y phụ thuộc vào màu sắc của ánh sáng bị vật đó hấp thụ và phản xạ. </a:t>
            </a:r>
            <a:endParaRPr lang="en-US" sz="2400" dirty="0"/>
          </a:p>
        </p:txBody>
      </p:sp>
      <p:pic>
        <p:nvPicPr>
          <p:cNvPr id="8" name="Picture 2" descr="Prism">
            <a:extLst>
              <a:ext uri="{FF2B5EF4-FFF2-40B4-BE49-F238E27FC236}">
                <a16:creationId xmlns:a16="http://schemas.microsoft.com/office/drawing/2014/main" id="{35E79B6A-3B60-3ECB-7057-FCA8C306E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2774311"/>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959" y="3006013"/>
            <a:ext cx="3159041" cy="3159041"/>
          </a:xfrm>
          <a:prstGeom prst="rect">
            <a:avLst/>
          </a:prstGeom>
        </p:spPr>
      </p:pic>
      <p:grpSp>
        <p:nvGrpSpPr>
          <p:cNvPr id="2" name="Group 1">
            <a:extLst>
              <a:ext uri="{FF2B5EF4-FFF2-40B4-BE49-F238E27FC236}">
                <a16:creationId xmlns:a16="http://schemas.microsoft.com/office/drawing/2014/main" id="{A96C21F7-996D-B171-35F3-0D4EF4DBFD91}"/>
              </a:ext>
            </a:extLst>
          </p:cNvPr>
          <p:cNvGrpSpPr/>
          <p:nvPr/>
        </p:nvGrpSpPr>
        <p:grpSpPr>
          <a:xfrm>
            <a:off x="681203" y="1650420"/>
            <a:ext cx="3123505" cy="550841"/>
            <a:chOff x="113327" y="269852"/>
            <a:chExt cx="3123505" cy="550841"/>
          </a:xfrm>
        </p:grpSpPr>
        <p:sp>
          <p:nvSpPr>
            <p:cNvPr id="12" name="Rectangle: Rounded Corners 11">
              <a:extLst>
                <a:ext uri="{FF2B5EF4-FFF2-40B4-BE49-F238E27FC236}">
                  <a16:creationId xmlns:a16="http://schemas.microsoft.com/office/drawing/2014/main" id="{85CD62F4-1067-3688-EE37-CFA1EE9DB9F5}"/>
                </a:ext>
              </a:extLst>
            </p:cNvPr>
            <p:cNvSpPr/>
            <p:nvPr/>
          </p:nvSpPr>
          <p:spPr>
            <a:xfrm>
              <a:off x="293570" y="283005"/>
              <a:ext cx="2914596"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0A3C80D-D1DF-A06C-7885-78506A66C529}"/>
                </a:ext>
              </a:extLst>
            </p:cNvPr>
            <p:cNvSpPr txBox="1"/>
            <p:nvPr/>
          </p:nvSpPr>
          <p:spPr>
            <a:xfrm>
              <a:off x="715354" y="319336"/>
              <a:ext cx="25214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3.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3" name="Group 22">
              <a:extLst>
                <a:ext uri="{FF2B5EF4-FFF2-40B4-BE49-F238E27FC236}">
                  <a16:creationId xmlns:a16="http://schemas.microsoft.com/office/drawing/2014/main" id="{580B2176-5E8F-ABC1-7F54-54F384570C91}"/>
                </a:ext>
              </a:extLst>
            </p:cNvPr>
            <p:cNvGrpSpPr/>
            <p:nvPr/>
          </p:nvGrpSpPr>
          <p:grpSpPr>
            <a:xfrm>
              <a:off x="113327" y="269852"/>
              <a:ext cx="550841" cy="550841"/>
              <a:chOff x="9388348" y="2444808"/>
              <a:chExt cx="1675995" cy="1675995"/>
            </a:xfrm>
          </p:grpSpPr>
          <p:sp>
            <p:nvSpPr>
              <p:cNvPr id="24" name="Oval 23">
                <a:extLst>
                  <a:ext uri="{FF2B5EF4-FFF2-40B4-BE49-F238E27FC236}">
                    <a16:creationId xmlns:a16="http://schemas.microsoft.com/office/drawing/2014/main" id="{C672FCCE-E3E9-D2DC-40CA-7691C326A112}"/>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5" name="Picture 8" descr="Palette ">
                <a:extLst>
                  <a:ext uri="{FF2B5EF4-FFF2-40B4-BE49-F238E27FC236}">
                    <a16:creationId xmlns:a16="http://schemas.microsoft.com/office/drawing/2014/main" id="{6B953EC1-C1D3-87ED-4657-A5229D52C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a:extLst>
              <a:ext uri="{FF2B5EF4-FFF2-40B4-BE49-F238E27FC236}">
                <a16:creationId xmlns:a16="http://schemas.microsoft.com/office/drawing/2014/main" id="{2DF73A50-4932-EAFF-3A45-717AEDD27051}"/>
              </a:ext>
            </a:extLst>
          </p:cNvPr>
          <p:cNvSpPr txBox="1"/>
          <p:nvPr/>
        </p:nvSpPr>
        <p:spPr>
          <a:xfrm>
            <a:off x="1970236" y="3715805"/>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Vật có màu nào thì phản xạ mạnh ánh sáng màu đó và h</a:t>
            </a:r>
            <a:r>
              <a:rPr lang="en-US" dirty="0"/>
              <a:t>ấ</a:t>
            </a:r>
            <a:r>
              <a:rPr lang="vi-VN" dirty="0"/>
              <a:t>p thụ các ánh sáng màu còn lại.</a:t>
            </a:r>
            <a:endParaRPr lang="en-US" dirty="0"/>
          </a:p>
        </p:txBody>
      </p:sp>
      <p:pic>
        <p:nvPicPr>
          <p:cNvPr id="14" name="Picture 2" descr="Prism">
            <a:extLst>
              <a:ext uri="{FF2B5EF4-FFF2-40B4-BE49-F238E27FC236}">
                <a16:creationId xmlns:a16="http://schemas.microsoft.com/office/drawing/2014/main" id="{42DD404D-529E-E2C7-8EAB-2CE5A2DDB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3946438"/>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99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12C386BA-BDB7-1AF6-6AAF-014B3894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a:extLst>
              <a:ext uri="{FF2B5EF4-FFF2-40B4-BE49-F238E27FC236}">
                <a16:creationId xmlns:a16="http://schemas.microsoft.com/office/drawing/2014/main" id="{C7729052-D0CD-4664-8545-152937978410}"/>
              </a:ext>
            </a:extLst>
          </p:cNvPr>
          <p:cNvSpPr txBox="1">
            <a:spLocks/>
          </p:cNvSpPr>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0" i="0" u="none" strike="noStrike" kern="1200" cap="none" spc="0" normalizeH="0" baseline="0" noProof="0" dirty="0">
                <a:ln>
                  <a:noFill/>
                </a:ln>
                <a:effectLst/>
                <a:uLnTx/>
                <a:uFillTx/>
                <a:latin typeface="Fira Sans Black" panose="020B0A03050000020004" pitchFamily="34" charset="0"/>
                <a:ea typeface="+mj-ea"/>
                <a:cs typeface="+mj-cs"/>
              </a:rPr>
              <a:t>LUYỆN</a:t>
            </a:r>
            <a:r>
              <a:rPr kumimoji="0" lang="en-US" sz="8000" b="0" i="0" u="none" strike="noStrike" kern="1200" cap="none" spc="0" normalizeH="0" noProof="0" dirty="0">
                <a:ln>
                  <a:noFill/>
                </a:ln>
                <a:effectLst/>
                <a:uLnTx/>
                <a:uFillTx/>
                <a:latin typeface="Fira Sans Black" panose="020B0A03050000020004" pitchFamily="34" charset="0"/>
                <a:ea typeface="+mj-ea"/>
                <a:cs typeface="+mj-cs"/>
              </a:rPr>
              <a:t> TẬP</a:t>
            </a:r>
            <a:endParaRPr kumimoji="0" lang="en-US" sz="8000" b="0" i="0" u="none" strike="noStrike" kern="1200" cap="none" spc="0" normalizeH="0" baseline="0" noProof="0" dirty="0">
              <a:ln>
                <a:noFill/>
              </a:ln>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3281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B9CFF1-CC43-54E6-CD14-786FFEAD7704}"/>
              </a:ext>
            </a:extLst>
          </p:cNvPr>
          <p:cNvSpPr/>
          <p:nvPr/>
        </p:nvSpPr>
        <p:spPr>
          <a:xfrm>
            <a:off x="0" y="0"/>
            <a:ext cx="12192000" cy="6858000"/>
          </a:xfrm>
          <a:prstGeom prst="rect">
            <a:avLst/>
          </a:prstGeom>
          <a:solidFill>
            <a:schemeClr val="tx1">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3CDE0A-F3FB-FCA0-BFB4-3B249AB3CDC1}"/>
              </a:ext>
            </a:extLst>
          </p:cNvPr>
          <p:cNvSpPr txBox="1"/>
          <p:nvPr/>
        </p:nvSpPr>
        <p:spPr>
          <a:xfrm>
            <a:off x="735189" y="466052"/>
            <a:ext cx="10721622" cy="1569660"/>
          </a:xfrm>
          <a:prstGeom prst="rect">
            <a:avLst/>
          </a:prstGeom>
          <a:noFill/>
        </p:spPr>
        <p:txBody>
          <a:bodyPr wrap="square" rtlCol="0">
            <a:spAutoFit/>
          </a:bodyPr>
          <a:lstStyle/>
          <a:p>
            <a:pPr lvl="0" algn="ctr">
              <a:defRPr/>
            </a:pPr>
            <a:r>
              <a:rPr lang="vi-VN" sz="3200" dirty="0">
                <a:solidFill>
                  <a:schemeClr val="bg1"/>
                </a:solidFill>
                <a:latin typeface="Fira Sans Condensed Medium" panose="020B0603050000020004" pitchFamily="34" charset="0"/>
              </a:rPr>
              <a:t>Một người mặc một chiếc áo màu đỏ đứng trên sân khấu. </a:t>
            </a:r>
            <a:endParaRPr lang="en-US" sz="3200" dirty="0">
              <a:solidFill>
                <a:schemeClr val="bg1"/>
              </a:solidFill>
              <a:latin typeface="Fira Sans Condensed Medium" panose="020B0603050000020004" pitchFamily="34" charset="0"/>
            </a:endParaRPr>
          </a:p>
          <a:p>
            <a:pPr lvl="0" algn="ctr">
              <a:defRPr/>
            </a:pPr>
            <a:r>
              <a:rPr lang="vi-VN" sz="3200" dirty="0">
                <a:solidFill>
                  <a:schemeClr val="bg1"/>
                </a:solidFill>
                <a:latin typeface="Fira Sans Condensed Medium" panose="020B0603050000020004" pitchFamily="34" charset="0"/>
              </a:rPr>
              <a:t>Dưới ánh sáng của đèn sân khấu luôn thay đổi màu, có phải lúc nào khán giả cũng nhìn thấy áo người này màu đỏ không?</a:t>
            </a:r>
            <a:endParaRPr kumimoji="0" lang="en-US" sz="32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181434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Ánh</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sáng</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màu</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phổ</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Đơn</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1" y="309794"/>
            <a:ext cx="9818144"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1: </a:t>
            </a:r>
            <a:r>
              <a:rPr lang="en-US" sz="3200" dirty="0" err="1">
                <a:latin typeface="Fira Sans Black" panose="020B0A03050000020004" pitchFamily="34" charset="0"/>
              </a:rPr>
              <a:t>Dải</a:t>
            </a:r>
            <a:r>
              <a:rPr lang="en-US" sz="3200" dirty="0">
                <a:latin typeface="Fira Sans Black" panose="020B0A03050000020004" pitchFamily="34" charset="0"/>
              </a:rPr>
              <a:t> </a:t>
            </a:r>
            <a:r>
              <a:rPr lang="en-US" sz="3200" dirty="0" err="1">
                <a:latin typeface="Fira Sans Black" panose="020B0A03050000020004" pitchFamily="34" charset="0"/>
              </a:rPr>
              <a:t>màu</a:t>
            </a:r>
            <a:r>
              <a:rPr lang="en-US" sz="3200" dirty="0">
                <a:latin typeface="Fira Sans Black" panose="020B0A03050000020004" pitchFamily="34" charset="0"/>
              </a:rPr>
              <a:t> </a:t>
            </a:r>
            <a:r>
              <a:rPr lang="en-US" sz="3200" dirty="0" err="1">
                <a:latin typeface="Fira Sans Black" panose="020B0A03050000020004" pitchFamily="34" charset="0"/>
              </a:rPr>
              <a:t>như</a:t>
            </a:r>
            <a:r>
              <a:rPr lang="en-US" sz="3200" dirty="0">
                <a:latin typeface="Fira Sans Black" panose="020B0A03050000020004" pitchFamily="34" charset="0"/>
              </a:rPr>
              <a:t> </a:t>
            </a:r>
            <a:r>
              <a:rPr lang="en-US" sz="3200" dirty="0" err="1">
                <a:latin typeface="Fira Sans Black" panose="020B0A03050000020004" pitchFamily="34" charset="0"/>
              </a:rPr>
              <a:t>cầu</a:t>
            </a:r>
            <a:r>
              <a:rPr lang="en-US" sz="3200" dirty="0">
                <a:latin typeface="Fira Sans Black" panose="020B0A03050000020004" pitchFamily="34" charset="0"/>
              </a:rPr>
              <a:t> </a:t>
            </a:r>
            <a:r>
              <a:rPr lang="en-US" sz="3200" dirty="0" err="1">
                <a:latin typeface="Fira Sans Black" panose="020B0A03050000020004" pitchFamily="34" charset="0"/>
              </a:rPr>
              <a:t>vồng</a:t>
            </a:r>
            <a:r>
              <a:rPr lang="en-US" sz="3200" dirty="0">
                <a:latin typeface="Fira Sans Black" panose="020B0A03050000020004" pitchFamily="34" charset="0"/>
              </a:rPr>
              <a:t> </a:t>
            </a:r>
            <a:r>
              <a:rPr lang="en-US" sz="3200" dirty="0" err="1">
                <a:latin typeface="Fira Sans Black" panose="020B0A03050000020004" pitchFamily="34" charset="0"/>
              </a:rPr>
              <a:t>thu</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khi</a:t>
            </a:r>
            <a:r>
              <a:rPr lang="en-US" sz="3200" dirty="0">
                <a:latin typeface="Fira Sans Black" panose="020B0A03050000020004" pitchFamily="34" charset="0"/>
              </a:rPr>
              <a:t> </a:t>
            </a:r>
            <a:r>
              <a:rPr lang="en-US" sz="3200" dirty="0" err="1">
                <a:latin typeface="Fira Sans Black" panose="020B0A03050000020004" pitchFamily="34" charset="0"/>
              </a:rPr>
              <a:t>chiếu</a:t>
            </a:r>
            <a:r>
              <a:rPr lang="en-US" sz="3200" dirty="0">
                <a:latin typeface="Fira Sans Black" panose="020B0A03050000020004" pitchFamily="34" charset="0"/>
              </a:rPr>
              <a:t> </a:t>
            </a:r>
            <a:r>
              <a:rPr lang="en-US" sz="3200" dirty="0" err="1">
                <a:latin typeface="Fira Sans Black" panose="020B0A03050000020004" pitchFamily="34" charset="0"/>
              </a:rPr>
              <a:t>chùm</a:t>
            </a:r>
            <a:r>
              <a:rPr lang="en-US" sz="3200" dirty="0">
                <a:latin typeface="Fira Sans Black" panose="020B0A03050000020004" pitchFamily="34" charset="0"/>
              </a:rPr>
              <a:t> </a:t>
            </a:r>
            <a:r>
              <a:rPr lang="en-US" sz="3200" dirty="0" err="1">
                <a:latin typeface="Fira Sans Black" panose="020B0A03050000020004" pitchFamily="34" charset="0"/>
              </a:rPr>
              <a:t>ánh</a:t>
            </a:r>
            <a:r>
              <a:rPr lang="en-US" sz="3200" dirty="0">
                <a:latin typeface="Fira Sans Black" panose="020B0A03050000020004" pitchFamily="34" charset="0"/>
              </a:rPr>
              <a:t> </a:t>
            </a:r>
            <a:r>
              <a:rPr lang="en-US" sz="3200" dirty="0" err="1">
                <a:latin typeface="Fira Sans Black" panose="020B0A03050000020004" pitchFamily="34" charset="0"/>
              </a:rPr>
              <a:t>sáng</a:t>
            </a:r>
            <a:r>
              <a:rPr lang="en-US" sz="3200" dirty="0">
                <a:latin typeface="Fira Sans Black" panose="020B0A03050000020004" pitchFamily="34" charset="0"/>
              </a:rPr>
              <a:t> </a:t>
            </a:r>
            <a:r>
              <a:rPr lang="en-US" sz="3200" dirty="0" err="1">
                <a:latin typeface="Fira Sans Black" panose="020B0A03050000020004" pitchFamily="34" charset="0"/>
              </a:rPr>
              <a:t>trắng</a:t>
            </a:r>
            <a:r>
              <a:rPr lang="en-US" sz="3200" dirty="0">
                <a:latin typeface="Fira Sans Black" panose="020B0A03050000020004" pitchFamily="34" charset="0"/>
              </a:rPr>
              <a:t> qua </a:t>
            </a:r>
            <a:r>
              <a:rPr lang="en-US" sz="3200" dirty="0" err="1">
                <a:latin typeface="Fira Sans Black" panose="020B0A03050000020004" pitchFamily="34" charset="0"/>
              </a:rPr>
              <a:t>lăng</a:t>
            </a:r>
            <a:r>
              <a:rPr lang="en-US" sz="3200" dirty="0">
                <a:latin typeface="Fira Sans Black" panose="020B0A03050000020004" pitchFamily="34" charset="0"/>
              </a:rPr>
              <a:t> </a:t>
            </a:r>
            <a:r>
              <a:rPr lang="en-US" sz="3200" dirty="0" err="1">
                <a:latin typeface="Fira Sans Black" panose="020B0A03050000020004" pitchFamily="34" charset="0"/>
              </a:rPr>
              <a:t>kính</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gọi</a:t>
            </a:r>
            <a:r>
              <a:rPr lang="en-US" sz="3200" dirty="0">
                <a:latin typeface="Fira Sans Black" panose="020B0A03050000020004" pitchFamily="34" charset="0"/>
              </a:rPr>
              <a:t> </a:t>
            </a:r>
            <a:r>
              <a:rPr lang="en-US" sz="3200" dirty="0" err="1">
                <a:latin typeface="Fira Sans Black" panose="020B0A03050000020004" pitchFamily="34" charset="0"/>
              </a:rPr>
              <a:t>là</a:t>
            </a:r>
            <a:r>
              <a:rPr lang="en-US" sz="3200" dirty="0">
                <a:latin typeface="Fira Sans Black" panose="020B0A03050000020004" pitchFamily="34" charset="0"/>
              </a:rPr>
              <a:t>:</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130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9962920" cy="1200329"/>
          </a:xfrm>
          <a:prstGeom prst="rect">
            <a:avLst/>
          </a:prstGeom>
          <a:noFill/>
        </p:spPr>
        <p:txBody>
          <a:bodyPr wrap="square" rtlCol="0">
            <a:spAutoFit/>
          </a:bodyPr>
          <a:lstStyle/>
          <a:p>
            <a:pPr lvl="0" defTabSz="1219170">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2: </a:t>
            </a:r>
            <a:r>
              <a:rPr lang="vi-VN" sz="3600" dirty="0">
                <a:latin typeface="Fira Sans Black" panose="020B0A03050000020004" pitchFamily="34" charset="0"/>
              </a:rPr>
              <a:t>Trong hiện tượng </a:t>
            </a:r>
            <a:r>
              <a:rPr lang="en-US" sz="3600" dirty="0" err="1">
                <a:latin typeface="Fira Sans Black" panose="020B0A03050000020004" pitchFamily="34" charset="0"/>
              </a:rPr>
              <a:t>tán</a:t>
            </a:r>
            <a:r>
              <a:rPr lang="en-US" sz="3600" dirty="0">
                <a:latin typeface="Fira Sans Black" panose="020B0A03050000020004" pitchFamily="34" charset="0"/>
              </a:rPr>
              <a:t> </a:t>
            </a:r>
            <a:r>
              <a:rPr lang="en-US" sz="3600" dirty="0" err="1">
                <a:latin typeface="Fira Sans Black" panose="020B0A03050000020004" pitchFamily="34" charset="0"/>
              </a:rPr>
              <a:t>sắc</a:t>
            </a:r>
            <a:r>
              <a:rPr lang="en-US" sz="3600" dirty="0">
                <a:latin typeface="Fira Sans Black" panose="020B0A03050000020004" pitchFamily="34" charset="0"/>
              </a:rPr>
              <a:t> </a:t>
            </a:r>
            <a:r>
              <a:rPr lang="vi-VN" sz="3600" dirty="0">
                <a:latin typeface="Fira Sans Black" panose="020B0A03050000020004" pitchFamily="34" charset="0"/>
              </a:rPr>
              <a:t>ánh sáng. </a:t>
            </a:r>
            <a:r>
              <a:rPr lang="en-US" sz="3600" dirty="0">
                <a:latin typeface="Fira Sans Black" panose="020B0A03050000020004" pitchFamily="34" charset="0"/>
              </a:rPr>
              <a:t>Tia </a:t>
            </a:r>
            <a:r>
              <a:rPr lang="en-US" sz="3600" dirty="0" err="1">
                <a:latin typeface="Fira Sans Black" panose="020B0A03050000020004" pitchFamily="34" charset="0"/>
              </a:rPr>
              <a:t>màu</a:t>
            </a:r>
            <a:r>
              <a:rPr lang="en-US" sz="3600" dirty="0">
                <a:latin typeface="Fira Sans Black" panose="020B0A03050000020004" pitchFamily="34" charset="0"/>
              </a:rPr>
              <a:t> </a:t>
            </a:r>
            <a:r>
              <a:rPr lang="en-US" sz="3600" dirty="0" err="1">
                <a:latin typeface="Fira Sans Black" panose="020B0A03050000020004" pitchFamily="34" charset="0"/>
              </a:rPr>
              <a:t>nà</a:t>
            </a:r>
            <a:r>
              <a:rPr lang="en-US" sz="3600" dirty="0">
                <a:latin typeface="Fira Sans Black" panose="020B0A03050000020004" pitchFamily="34" charset="0"/>
              </a:rPr>
              <a:t> </a:t>
            </a:r>
            <a:r>
              <a:rPr lang="en-US" sz="3600" dirty="0" err="1">
                <a:latin typeface="Fira Sans Black" panose="020B0A03050000020004" pitchFamily="34" charset="0"/>
              </a:rPr>
              <a:t>bị</a:t>
            </a:r>
            <a:r>
              <a:rPr lang="en-US" sz="3600" dirty="0">
                <a:latin typeface="Fira Sans Black" panose="020B0A03050000020004" pitchFamily="34" charset="0"/>
              </a:rPr>
              <a:t> </a:t>
            </a:r>
            <a:r>
              <a:rPr lang="en-US" sz="3600" dirty="0" err="1">
                <a:latin typeface="Fira Sans Black" panose="020B0A03050000020004" pitchFamily="34" charset="0"/>
              </a:rPr>
              <a:t>lệch</a:t>
            </a:r>
            <a:r>
              <a:rPr lang="en-US" sz="3600" dirty="0">
                <a:latin typeface="Fira Sans Black" panose="020B0A03050000020004" pitchFamily="34" charset="0"/>
              </a:rPr>
              <a:t> </a:t>
            </a:r>
            <a:r>
              <a:rPr lang="en-US" sz="3600" dirty="0" err="1">
                <a:latin typeface="Fira Sans Black" panose="020B0A03050000020004" pitchFamily="34" charset="0"/>
              </a:rPr>
              <a:t>ít</a:t>
            </a:r>
            <a:r>
              <a:rPr lang="en-US" sz="3600" dirty="0">
                <a:latin typeface="Fira Sans Black" panose="020B0A03050000020004" pitchFamily="34" charset="0"/>
              </a:rPr>
              <a:t> </a:t>
            </a:r>
            <a:r>
              <a:rPr lang="en-US" sz="3600" dirty="0" err="1">
                <a:latin typeface="Fira Sans Black" panose="020B0A03050000020004" pitchFamily="34" charset="0"/>
              </a:rPr>
              <a:t>nhất</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15927" y="4795222"/>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39660" y="4766816"/>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00367" y="4763221"/>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Màu</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đỏ</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01995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2" y="305857"/>
            <a:ext cx="10769597"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200" noProof="0" dirty="0" err="1">
                <a:solidFill>
                  <a:prstClr val="black"/>
                </a:solidFill>
                <a:latin typeface="Fira Sans Black" panose="020B0A03050000020004" pitchFamily="34" charset="0"/>
                <a:ea typeface="Times New Roman" panose="02020603050405020304" pitchFamily="18" charset="0"/>
              </a:rPr>
              <a:t>Điền</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vào</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chỗ</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trống</a:t>
            </a:r>
            <a:r>
              <a:rPr lang="en-US" sz="3200" noProof="0" dirty="0">
                <a:solidFill>
                  <a:prstClr val="black"/>
                </a:solidFill>
                <a:latin typeface="Fira Sans Black" panose="020B0A03050000020004" pitchFamily="34" charset="0"/>
                <a:ea typeface="Times New Roman" panose="02020603050405020304" pitchFamily="18" charset="0"/>
              </a:rPr>
              <a:t>:</a:t>
            </a:r>
          </a:p>
          <a:p>
            <a:pPr lvl="0" defTabSz="121917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DB3C14"/>
              </a:solidFill>
              <a:effectLst/>
              <a:uLnTx/>
              <a:uFillTx/>
              <a:latin typeface="Calibri"/>
              <a:cs typeface="+mn-cs"/>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9979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8CD721F0-4C89-4F2D-B5BD-FDE9A3129FDF}"/>
                  </a:ext>
                </a:extLst>
              </p14:cNvPr>
              <p14:cNvContentPartPr/>
              <p14:nvPr/>
            </p14:nvContentPartPr>
            <p14:xfrm>
              <a:off x="29028" y="3462887"/>
              <a:ext cx="12192000" cy="1116000"/>
            </p14:xfrm>
          </p:contentPart>
        </mc:Choice>
        <mc:Fallback xmlns="">
          <p:pic>
            <p:nvPicPr>
              <p:cNvPr id="32" name="Ink 31">
                <a:extLst>
                  <a:ext uri="{FF2B5EF4-FFF2-40B4-BE49-F238E27FC236}">
                    <a16:creationId xmlns:a16="http://schemas.microsoft.com/office/drawing/2014/main" id="{8CD721F0-4C89-4F2D-B5BD-FDE9A3129FDF}"/>
                  </a:ext>
                </a:extLst>
              </p:cNvPr>
              <p:cNvPicPr/>
              <p:nvPr/>
            </p:nvPicPr>
            <p:blipFill>
              <a:blip r:embed="rId4"/>
              <a:stretch>
                <a:fillRect/>
              </a:stretch>
            </p:blipFill>
            <p:spPr>
              <a:xfrm>
                <a:off x="16428" y="3450287"/>
                <a:ext cx="12217200" cy="1141200"/>
              </a:xfrm>
              <a:prstGeom prst="rect">
                <a:avLst/>
              </a:prstGeom>
            </p:spPr>
          </p:pic>
        </mc:Fallback>
      </mc:AlternateContent>
      <p:sp>
        <p:nvSpPr>
          <p:cNvPr id="4" name="TextBox 18">
            <a:extLst>
              <a:ext uri="{FF2B5EF4-FFF2-40B4-BE49-F238E27FC236}">
                <a16:creationId xmlns:a16="http://schemas.microsoft.com/office/drawing/2014/main" id="{60C87D5D-9FC0-4DAB-ACFB-F2CF66078CEA}"/>
              </a:ext>
            </a:extLst>
          </p:cNvPr>
          <p:cNvSpPr txBox="1"/>
          <p:nvPr/>
        </p:nvSpPr>
        <p:spPr>
          <a:xfrm flipH="1">
            <a:off x="1575365" y="208186"/>
            <a:ext cx="10475957"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Fira Sans Black" panose="020B0A03050000020004" pitchFamily="34" charset="0"/>
                <a:cs typeface="+mn-cs"/>
              </a:rPr>
              <a:t>Chùm</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sáng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đi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ra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khỏi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lăng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kính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luôn</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lệch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về</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phía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của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nó</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cs typeface="+mn-cs"/>
            </a:endParaRPr>
          </a:p>
        </p:txBody>
      </p:sp>
      <p:sp>
        <p:nvSpPr>
          <p:cNvPr id="16" name="TextBox 18">
            <a:extLst>
              <a:ext uri="{FF2B5EF4-FFF2-40B4-BE49-F238E27FC236}">
                <a16:creationId xmlns:a16="http://schemas.microsoft.com/office/drawing/2014/main" id="{361F2543-2B1C-4EBD-B89C-2B538E2C99C3}"/>
              </a:ext>
            </a:extLst>
          </p:cNvPr>
          <p:cNvSpPr txBox="1"/>
          <p:nvPr/>
        </p:nvSpPr>
        <p:spPr>
          <a:xfrm flipH="1">
            <a:off x="1631273" y="408260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339868" y="3353265"/>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6981632" y="3900721"/>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9615650" y="3285248"/>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sp>
        <p:nvSpPr>
          <p:cNvPr id="25" name="Cloud 24">
            <a:extLst>
              <a:ext uri="{FF2B5EF4-FFF2-40B4-BE49-F238E27FC236}">
                <a16:creationId xmlns:a16="http://schemas.microsoft.com/office/drawing/2014/main" id="{A392FECF-1018-4B83-8456-30FCCDE7868C}"/>
              </a:ext>
            </a:extLst>
          </p:cNvPr>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Oval 34">
            <a:extLst>
              <a:ext uri="{FF2B5EF4-FFF2-40B4-BE49-F238E27FC236}">
                <a16:creationId xmlns:a16="http://schemas.microsoft.com/office/drawing/2014/main" id="{B540FADD-5A2A-46D6-9F0E-A6CFCE29A688}"/>
              </a:ext>
            </a:extLst>
          </p:cNvPr>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0" name="Oval 39">
            <a:extLst>
              <a:ext uri="{FF2B5EF4-FFF2-40B4-BE49-F238E27FC236}">
                <a16:creationId xmlns:a16="http://schemas.microsoft.com/office/drawing/2014/main" id="{221C18A6-944E-47F4-BBE3-208C1738A65E}"/>
              </a:ext>
            </a:extLst>
          </p:cNvPr>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1" name="Oval 40">
            <a:extLst>
              <a:ext uri="{FF2B5EF4-FFF2-40B4-BE49-F238E27FC236}">
                <a16:creationId xmlns:a16="http://schemas.microsoft.com/office/drawing/2014/main" id="{F9485B3E-3FE9-4BC3-9554-8E3EBBB2092A}"/>
              </a:ext>
            </a:extLst>
          </p:cNvPr>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2" name="Oval 41">
            <a:extLst>
              <a:ext uri="{FF2B5EF4-FFF2-40B4-BE49-F238E27FC236}">
                <a16:creationId xmlns:a16="http://schemas.microsoft.com/office/drawing/2014/main" id="{0B1C1982-53CD-4A6B-A154-2B3F8F2CA16C}"/>
              </a:ext>
            </a:extLst>
          </p:cNvPr>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Cloud 38">
            <a:extLst>
              <a:ext uri="{FF2B5EF4-FFF2-40B4-BE49-F238E27FC236}">
                <a16:creationId xmlns:a16="http://schemas.microsoft.com/office/drawing/2014/main" id="{62DF324B-4F66-4FAD-9AEC-DA255DE779D3}"/>
              </a:ext>
            </a:extLst>
          </p:cNvPr>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8" name="TextBox 47">
            <a:extLst>
              <a:ext uri="{FF2B5EF4-FFF2-40B4-BE49-F238E27FC236}">
                <a16:creationId xmlns:a16="http://schemas.microsoft.com/office/drawing/2014/main" id="{89E36347-3C6C-4BF4-8A00-B3039F7520BB}"/>
              </a:ext>
            </a:extLst>
          </p:cNvPr>
          <p:cNvSpPr txBox="1"/>
          <p:nvPr/>
        </p:nvSpPr>
        <p:spPr>
          <a:xfrm>
            <a:off x="1159334" y="2702219"/>
            <a:ext cx="141057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noProof="0" dirty="0" err="1">
                <a:solidFill>
                  <a:srgbClr val="FFFFFF"/>
                </a:solidFill>
                <a:latin typeface="Arial" panose="020B0604020202020204" pitchFamily="34" charset="0"/>
                <a:cs typeface="Arial" panose="020B0604020202020204" pitchFamily="34" charset="0"/>
              </a:rPr>
              <a:t>đỉnh</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Cloud 48">
            <a:extLst>
              <a:ext uri="{FF2B5EF4-FFF2-40B4-BE49-F238E27FC236}">
                <a16:creationId xmlns:a16="http://schemas.microsoft.com/office/drawing/2014/main" id="{C482C2F0-ADEA-42F1-B218-4FDC766A945B}"/>
              </a:ext>
            </a:extLst>
          </p:cNvPr>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0" name="Cloud 49">
            <a:extLst>
              <a:ext uri="{FF2B5EF4-FFF2-40B4-BE49-F238E27FC236}">
                <a16:creationId xmlns:a16="http://schemas.microsoft.com/office/drawing/2014/main" id="{E06CB4D3-37F2-4635-9788-AFAC26525F57}"/>
              </a:ext>
            </a:extLst>
          </p:cNvPr>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1" name="Cloud 50">
            <a:extLst>
              <a:ext uri="{FF2B5EF4-FFF2-40B4-BE49-F238E27FC236}">
                <a16:creationId xmlns:a16="http://schemas.microsoft.com/office/drawing/2014/main" id="{996DD5D1-1847-41D8-9F5C-62DE0C9B9D99}"/>
              </a:ext>
            </a:extLst>
          </p:cNvPr>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2" name="TextBox 51">
            <a:extLst>
              <a:ext uri="{FF2B5EF4-FFF2-40B4-BE49-F238E27FC236}">
                <a16:creationId xmlns:a16="http://schemas.microsoft.com/office/drawing/2014/main" id="{054BDE24-51F3-4FD1-8F77-6435BBE8CE6A}"/>
              </a:ext>
            </a:extLst>
          </p:cNvPr>
          <p:cNvSpPr txBox="1"/>
          <p:nvPr/>
        </p:nvSpPr>
        <p:spPr>
          <a:xfrm>
            <a:off x="3685623" y="4653739"/>
            <a:ext cx="1962071"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DE9C0506-E962-4C32-9882-E7005D760E61}"/>
              </a:ext>
            </a:extLst>
          </p:cNvPr>
          <p:cNvSpPr txBox="1"/>
          <p:nvPr/>
        </p:nvSpPr>
        <p:spPr>
          <a:xfrm>
            <a:off x="6457690" y="2617781"/>
            <a:ext cx="178836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tâm</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C0881C0-B98F-4B58-89FC-6B09D88B6F31}"/>
              </a:ext>
            </a:extLst>
          </p:cNvPr>
          <p:cNvSpPr txBox="1"/>
          <p:nvPr/>
        </p:nvSpPr>
        <p:spPr>
          <a:xfrm>
            <a:off x="9064990" y="4489816"/>
            <a:ext cx="1690764" cy="9131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đỉnh</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hoặc</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F24833C-6D05-F86A-56F9-A008CD1177A4}"/>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417000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460936" y="378024"/>
            <a:ext cx="10065096"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5: </a:t>
            </a:r>
            <a:r>
              <a:rPr kumimoji="0" lang="fr-FR" sz="3200" b="0" i="0" u="none" strike="noStrike" kern="1200" cap="none" spc="0" normalizeH="0" baseline="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Chiếu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chùm</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ánh</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sáng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trắng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đến</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quả</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xoài</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màu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vàng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thì</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a:extLst>
              <a:ext uri="{FF2B5EF4-FFF2-40B4-BE49-F238E27FC236}">
                <a16:creationId xmlns:a16="http://schemas.microsoft.com/office/drawing/2014/main" id="{420ED022-FC7B-4BA5-8498-7312E4E6FE68}"/>
              </a:ext>
            </a:extLst>
          </p:cNvPr>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6" name="Rectangle: Diagonal Corners Snipped 35">
            <a:extLst>
              <a:ext uri="{FF2B5EF4-FFF2-40B4-BE49-F238E27FC236}">
                <a16:creationId xmlns:a16="http://schemas.microsoft.com/office/drawing/2014/main" id="{89788820-43D4-4BAD-954F-4494272FC03D}"/>
              </a:ext>
            </a:extLst>
          </p:cNvPr>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7" name="Rectangle: Diagonal Corners Snipped 36">
            <a:extLst>
              <a:ext uri="{FF2B5EF4-FFF2-40B4-BE49-F238E27FC236}">
                <a16:creationId xmlns:a16="http://schemas.microsoft.com/office/drawing/2014/main" id="{A8D0D288-2F1D-4F8C-BA30-D1597A1E92BD}"/>
              </a:ext>
            </a:extLst>
          </p:cNvPr>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8" name="Rectangle: Diagonal Corners Snipped 37">
            <a:extLst>
              <a:ext uri="{FF2B5EF4-FFF2-40B4-BE49-F238E27FC236}">
                <a16:creationId xmlns:a16="http://schemas.microsoft.com/office/drawing/2014/main" id="{F8DAABC6-5B8E-45F3-AC85-A22165710D70}"/>
              </a:ext>
            </a:extLst>
          </p:cNvPr>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TextBox 18">
            <a:extLst>
              <a:ext uri="{FF2B5EF4-FFF2-40B4-BE49-F238E27FC236}">
                <a16:creationId xmlns:a16="http://schemas.microsoft.com/office/drawing/2014/main" id="{E16F7700-C060-4C4B-98C3-97FE9303DCFE}"/>
              </a:ext>
            </a:extLst>
          </p:cNvPr>
          <p:cNvSpPr txBox="1"/>
          <p:nvPr/>
        </p:nvSpPr>
        <p:spPr>
          <a:xfrm flipH="1">
            <a:off x="1108574" y="1879896"/>
            <a:ext cx="9007261"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A.</a:t>
            </a:r>
            <a:r>
              <a:rPr kumimoji="0" lang="fr-FR" sz="2667" b="0"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 </a:t>
            </a:r>
            <a:r>
              <a:rPr lang="en-US" sz="2400" noProof="0" dirty="0" err="1">
                <a:latin typeface="Arial" panose="020B0604020202020204" pitchFamily="34" charset="0"/>
              </a:rPr>
              <a:t>Quả</a:t>
            </a:r>
            <a:r>
              <a:rPr lang="en-US" sz="2400" noProof="0" dirty="0">
                <a:latin typeface="Arial" panose="020B0604020202020204" pitchFamily="34" charset="0"/>
              </a:rPr>
              <a:t> </a:t>
            </a:r>
            <a:r>
              <a:rPr lang="en-US" sz="2400" noProof="0" dirty="0" err="1">
                <a:latin typeface="Arial" panose="020B0604020202020204" pitchFamily="34" charset="0"/>
              </a:rPr>
              <a:t>xoài</a:t>
            </a:r>
            <a:r>
              <a:rPr lang="en-US" sz="2400" noProof="0" dirty="0">
                <a:latin typeface="Arial" panose="020B0604020202020204" pitchFamily="34" charset="0"/>
              </a:rPr>
              <a:t> </a:t>
            </a:r>
            <a:r>
              <a:rPr lang="en-US" sz="2400" noProof="0" dirty="0" err="1">
                <a:latin typeface="Arial" panose="020B0604020202020204" pitchFamily="34" charset="0"/>
              </a:rPr>
              <a:t>phản</a:t>
            </a:r>
            <a:r>
              <a:rPr lang="en-US" sz="2400" noProof="0" dirty="0">
                <a:latin typeface="Arial" panose="020B0604020202020204" pitchFamily="34" charset="0"/>
              </a:rPr>
              <a:t> </a:t>
            </a:r>
            <a:r>
              <a:rPr lang="en-US" sz="2400" noProof="0" dirty="0" err="1">
                <a:latin typeface="Arial" panose="020B0604020202020204" pitchFamily="34" charset="0"/>
              </a:rPr>
              <a:t>xạ</a:t>
            </a:r>
            <a:r>
              <a:rPr lang="en-US" sz="2400" noProof="0" dirty="0">
                <a:latin typeface="Arial" panose="020B0604020202020204" pitchFamily="34" charset="0"/>
              </a:rPr>
              <a:t> </a:t>
            </a:r>
            <a:r>
              <a:rPr lang="en-US" sz="2400" noProof="0" dirty="0" err="1">
                <a:latin typeface="Arial" panose="020B0604020202020204" pitchFamily="34" charset="0"/>
              </a:rPr>
              <a:t>mạnh</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vàng</a:t>
            </a:r>
            <a:r>
              <a:rPr lang="en-US" sz="2400" noProof="0" dirty="0">
                <a:latin typeface="Arial" panose="020B0604020202020204" pitchFamily="34" charset="0"/>
              </a:rPr>
              <a:t> </a:t>
            </a:r>
            <a:r>
              <a:rPr lang="en-US" sz="2400" noProof="0" dirty="0" err="1">
                <a:latin typeface="Arial" panose="020B0604020202020204" pitchFamily="34" charset="0"/>
              </a:rPr>
              <a:t>và</a:t>
            </a:r>
            <a:r>
              <a:rPr lang="en-US" sz="2400" noProof="0" dirty="0">
                <a:latin typeface="Arial" panose="020B0604020202020204" pitchFamily="34" charset="0"/>
              </a:rPr>
              <a:t> </a:t>
            </a:r>
            <a:r>
              <a:rPr lang="en-US" sz="2400" noProof="0" dirty="0" err="1">
                <a:latin typeface="Arial" panose="020B0604020202020204" pitchFamily="34" charset="0"/>
              </a:rPr>
              <a:t>hấp</a:t>
            </a:r>
            <a:r>
              <a:rPr lang="en-US" sz="2400" noProof="0" dirty="0">
                <a:latin typeface="Arial" panose="020B0604020202020204" pitchFamily="34" charset="0"/>
              </a:rPr>
              <a:t> </a:t>
            </a:r>
            <a:r>
              <a:rPr lang="en-US" sz="2400" noProof="0" dirty="0" err="1">
                <a:latin typeface="Arial" panose="020B0604020202020204" pitchFamily="34" charset="0"/>
              </a:rPr>
              <a:t>thụ</a:t>
            </a:r>
            <a:r>
              <a:rPr lang="en-US" sz="2400" noProof="0" dirty="0">
                <a:latin typeface="Arial" panose="020B0604020202020204" pitchFamily="34" charset="0"/>
              </a:rPr>
              <a:t> </a:t>
            </a:r>
            <a:r>
              <a:rPr lang="en-US" sz="2400" noProof="0" dirty="0" err="1">
                <a:latin typeface="Arial" panose="020B0604020202020204" pitchFamily="34" charset="0"/>
              </a:rPr>
              <a:t>hầu</a:t>
            </a:r>
            <a:r>
              <a:rPr lang="en-US" sz="2400" noProof="0" dirty="0">
                <a:latin typeface="Arial" panose="020B0604020202020204" pitchFamily="34" charset="0"/>
              </a:rPr>
              <a:t> </a:t>
            </a:r>
            <a:r>
              <a:rPr lang="en-US" sz="2400" noProof="0" dirty="0" err="1">
                <a:latin typeface="Arial" panose="020B0604020202020204" pitchFamily="34" charset="0"/>
              </a:rPr>
              <a:t>hết</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còn</a:t>
            </a:r>
            <a:r>
              <a:rPr lang="en-US" sz="2400" noProof="0" dirty="0">
                <a:latin typeface="Arial" panose="020B0604020202020204" pitchFamily="34" charset="0"/>
              </a:rPr>
              <a:t> </a:t>
            </a:r>
            <a:r>
              <a:rPr lang="en-US" sz="2400" noProof="0" dirty="0" err="1">
                <a:latin typeface="Arial" panose="020B0604020202020204" pitchFamily="34" charset="0"/>
              </a:rPr>
              <a:t>lại</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0" name="TextBox 18">
            <a:extLst>
              <a:ext uri="{FF2B5EF4-FFF2-40B4-BE49-F238E27FC236}">
                <a16:creationId xmlns:a16="http://schemas.microsoft.com/office/drawing/2014/main" id="{B24AB83C-F7B0-4541-9B32-44A9457A18DD}"/>
              </a:ext>
            </a:extLst>
          </p:cNvPr>
          <p:cNvSpPr txBox="1"/>
          <p:nvPr/>
        </p:nvSpPr>
        <p:spPr>
          <a:xfrm flipH="1">
            <a:off x="1228941" y="3077981"/>
            <a:ext cx="8766529"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B.</a:t>
            </a:r>
            <a:r>
              <a:rPr kumimoji="0" lang="fr-FR" sz="2667" b="0"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hầu</a:t>
            </a:r>
            <a:r>
              <a:rPr lang="en-US" sz="2400" dirty="0">
                <a:latin typeface="Arial" panose="020B0604020202020204" pitchFamily="34" charset="0"/>
              </a:rPr>
              <a:t> </a:t>
            </a:r>
            <a:r>
              <a:rPr lang="en-US" sz="2400" dirty="0" err="1">
                <a:latin typeface="Arial" panose="020B0604020202020204" pitchFamily="34" charset="0"/>
              </a:rPr>
              <a:t>hết</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endParaRPr>
          </a:p>
        </p:txBody>
      </p:sp>
      <p:sp>
        <p:nvSpPr>
          <p:cNvPr id="41" name="TextBox 18">
            <a:extLst>
              <a:ext uri="{FF2B5EF4-FFF2-40B4-BE49-F238E27FC236}">
                <a16:creationId xmlns:a16="http://schemas.microsoft.com/office/drawing/2014/main" id="{323CFE75-3A63-4DBC-9777-6465705F6BC2}"/>
              </a:ext>
            </a:extLst>
          </p:cNvPr>
          <p:cNvSpPr txBox="1"/>
          <p:nvPr/>
        </p:nvSpPr>
        <p:spPr>
          <a:xfrm flipH="1">
            <a:off x="1102764" y="4423636"/>
            <a:ext cx="9605935"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C.</a:t>
            </a:r>
            <a:r>
              <a:rPr kumimoji="0" lang="fr-FR"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kém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endParaRPr>
          </a:p>
        </p:txBody>
      </p:sp>
      <p:sp>
        <p:nvSpPr>
          <p:cNvPr id="42" name="TextBox 18">
            <a:extLst>
              <a:ext uri="{FF2B5EF4-FFF2-40B4-BE49-F238E27FC236}">
                <a16:creationId xmlns:a16="http://schemas.microsoft.com/office/drawing/2014/main" id="{FC73DA04-4FA3-4A0F-A382-07506E02D3D1}"/>
              </a:ext>
            </a:extLst>
          </p:cNvPr>
          <p:cNvSpPr txBox="1"/>
          <p:nvPr/>
        </p:nvSpPr>
        <p:spPr>
          <a:xfrm flipH="1">
            <a:off x="943725" y="5560112"/>
            <a:ext cx="9096714"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kem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id="{BE2682DE-CABF-450F-843F-312DC22CBAE9}"/>
              </a:ext>
            </a:extLst>
          </p:cNvPr>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20" name="Rectangle 19">
            <a:extLst>
              <a:ext uri="{FF2B5EF4-FFF2-40B4-BE49-F238E27FC236}">
                <a16:creationId xmlns:a16="http://schemas.microsoft.com/office/drawing/2014/main" id="{5AFDD2AF-0052-23C5-5455-74E644B39A1B}"/>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84097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lang="en-US" sz="3600" dirty="0">
                <a:solidFill>
                  <a:prstClr val="black"/>
                </a:solidFill>
                <a:latin typeface="Fira Sans Black" panose="020B0A03050000020004" pitchFamily="34" charset="0"/>
                <a:ea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298904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3081159"/>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3720418"/>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921648" y="1591313"/>
              <a:ext cx="1160416"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a:t>
              </a:r>
              <a:r>
                <a:rPr lang="en-US" sz="3200" dirty="0">
                  <a:solidFill>
                    <a:srgbClr val="FFFFFF"/>
                  </a:solidFill>
                  <a:latin typeface="Arial" panose="020B0604020202020204" pitchFamily="34" charset="0"/>
                  <a:ea typeface="Yeseva One" panose="00000500000000000000" charset="0"/>
                  <a:cs typeface="Arial" panose="020B0604020202020204" pitchFamily="34" charset="0"/>
                </a:rPr>
                <a:t>ỏ</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3764821"/>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Trắng</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3748546"/>
            <a:ext cx="2500144" cy="1169975"/>
            <a:chOff x="4458622" y="1221246"/>
            <a:chExt cx="187510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463991" y="1570213"/>
              <a:ext cx="1817221"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Đen</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188667" y="3708325"/>
            <a:ext cx="2695586" cy="1391830"/>
            <a:chOff x="6325460" y="1191080"/>
            <a:chExt cx="202168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325460" y="1721320"/>
              <a:ext cx="2021689"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Xanh</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6838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E0CAF-F550-2D70-71F1-F3F47218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77078"/>
            <a:ext cx="6858000" cy="6858000"/>
          </a:xfrm>
          <a:prstGeom prst="rect">
            <a:avLst/>
          </a:prstGeom>
        </p:spPr>
      </p:pic>
      <p:sp>
        <p:nvSpPr>
          <p:cNvPr id="4" name="TextBox 18">
            <a:extLst>
              <a:ext uri="{FF2B5EF4-FFF2-40B4-BE49-F238E27FC236}">
                <a16:creationId xmlns:a16="http://schemas.microsoft.com/office/drawing/2014/main" id="{77836E74-D7F6-82B8-A95C-86A18482094B}"/>
              </a:ext>
            </a:extLst>
          </p:cNvPr>
          <p:cNvSpPr txBox="1"/>
          <p:nvPr/>
        </p:nvSpPr>
        <p:spPr>
          <a:xfrm flipH="1">
            <a:off x="978263" y="639011"/>
            <a:ext cx="10637325"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THANKS!!!!!!</a:t>
            </a:r>
          </a:p>
        </p:txBody>
      </p:sp>
    </p:spTree>
    <p:extLst>
      <p:ext uri="{BB962C8B-B14F-4D97-AF65-F5344CB8AC3E}">
        <p14:creationId xmlns:p14="http://schemas.microsoft.com/office/powerpoint/2010/main" val="386126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6403013" y="2614905"/>
            <a:ext cx="5454587"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a:t>
            </a:r>
            <a:r>
              <a:rPr lang="en" sz="6000">
                <a:solidFill>
                  <a:srgbClr val="002C74"/>
                </a:solidFill>
                <a:latin typeface="Fira Sans Black" panose="020B0A03050000020004" pitchFamily="34" charset="0"/>
              </a:rPr>
              <a:t>. </a:t>
            </a:r>
            <a:r>
              <a:rPr lang="en" sz="6000" dirty="0">
                <a:solidFill>
                  <a:srgbClr val="002C74"/>
                </a:solidFill>
                <a:latin typeface="Fira Sans Black" panose="020B0A03050000020004" pitchFamily="34" charset="0"/>
              </a:rPr>
              <a:t>TÁN SẮC ÁNH </a:t>
            </a:r>
            <a:r>
              <a:rPr lang="en" sz="6000">
                <a:solidFill>
                  <a:srgbClr val="002C74"/>
                </a:solidFill>
                <a:latin typeface="Fira Sans Black" panose="020B0A03050000020004" pitchFamily="34" charset="0"/>
              </a:rPr>
              <a:t>SÁNG TRẮNG QUA </a:t>
            </a:r>
            <a:r>
              <a:rPr lang="en" sz="6000" dirty="0">
                <a:solidFill>
                  <a:srgbClr val="002C74"/>
                </a:solidFill>
                <a:latin typeface="Fira Sans Black" panose="020B0A03050000020004" pitchFamily="34" charset="0"/>
              </a:rPr>
              <a:t>LĂNG KÍNH</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7BC65A3-0900-6298-91F4-80B4E8FB3A3D}"/>
              </a:ext>
            </a:extLst>
          </p:cNvPr>
          <p:cNvGrpSpPr/>
          <p:nvPr/>
        </p:nvGrpSpPr>
        <p:grpSpPr>
          <a:xfrm>
            <a:off x="8154381" y="1157496"/>
            <a:ext cx="1675995" cy="1675995"/>
            <a:chOff x="1321149" y="2630212"/>
            <a:chExt cx="1675995" cy="1675995"/>
          </a:xfrm>
        </p:grpSpPr>
        <p:sp>
          <p:nvSpPr>
            <p:cNvPr id="3" name="Oval 2">
              <a:extLst>
                <a:ext uri="{FF2B5EF4-FFF2-40B4-BE49-F238E27FC236}">
                  <a16:creationId xmlns:a16="http://schemas.microsoft.com/office/drawing/2014/main" id="{99B3291C-D9B6-E4C5-8DE7-D5D1269BA8CB}"/>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a:extLst>
                <a:ext uri="{FF2B5EF4-FFF2-40B4-BE49-F238E27FC236}">
                  <a16:creationId xmlns:a16="http://schemas.microsoft.com/office/drawing/2014/main" id="{E4BB3D8A-EE44-CAD1-45AC-AE5F81D4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055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B510B8D-2FC2-62AC-FA61-F5E5EC1703E9}"/>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0162"/>
          <a:stretch/>
        </p:blipFill>
        <p:spPr>
          <a:xfrm>
            <a:off x="138944" y="3264086"/>
            <a:ext cx="5789676" cy="3663734"/>
          </a:xfrm>
          <a:prstGeom prst="rect">
            <a:avLst/>
          </a:prstGeom>
        </p:spPr>
      </p:pic>
      <p:pic>
        <p:nvPicPr>
          <p:cNvPr id="27" name="Picture 26" descr="A clear glass pyramid on a black surface&#10;&#10;Description automatically generated">
            <a:extLst>
              <a:ext uri="{FF2B5EF4-FFF2-40B4-BE49-F238E27FC236}">
                <a16:creationId xmlns:a16="http://schemas.microsoft.com/office/drawing/2014/main" id="{E8E440CF-85F3-1EBB-4C8E-0E403314AB56}"/>
              </a:ext>
            </a:extLst>
          </p:cNvPr>
          <p:cNvPicPr>
            <a:picLocks noChangeAspect="1"/>
          </p:cNvPicPr>
          <p:nvPr/>
        </p:nvPicPr>
        <p:blipFill rotWithShape="1">
          <a:blip r:embed="rId3">
            <a:extLst>
              <a:ext uri="{28A0092B-C50C-407E-A947-70E740481C1C}">
                <a14:useLocalDpi xmlns:a14="http://schemas.microsoft.com/office/drawing/2010/main" val="0"/>
              </a:ext>
            </a:extLst>
          </a:blip>
          <a:srcRect l="8784" t="4667" b="3508"/>
          <a:stretch/>
        </p:blipFill>
        <p:spPr>
          <a:xfrm>
            <a:off x="7857641" y="380503"/>
            <a:ext cx="3991149" cy="4017780"/>
          </a:xfrm>
          <a:prstGeom prst="rect">
            <a:avLst/>
          </a:prstGeom>
          <a:ln>
            <a:noFill/>
          </a:ln>
          <a:effectLst>
            <a:softEdge rad="112500"/>
          </a:effectLst>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626574"/>
            <a:ext cx="6437929" cy="1188810"/>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Lăng kính là một khối trong suốt</a:t>
            </a:r>
            <a:r>
              <a:rPr lang="vi-VN"/>
              <a:t>, đ</a:t>
            </a:r>
            <a:r>
              <a:rPr lang="en-US"/>
              <a:t>ồ</a:t>
            </a:r>
            <a:r>
              <a:rPr lang="vi-VN"/>
              <a:t>ng </a:t>
            </a:r>
            <a:r>
              <a:rPr lang="vi-VN" dirty="0"/>
              <a:t>ch</a:t>
            </a:r>
            <a:r>
              <a:rPr lang="en-US" dirty="0"/>
              <a:t>ấ</a:t>
            </a:r>
            <a:r>
              <a:rPr lang="vi-VN" dirty="0"/>
              <a:t>t (thuỷ tinh, nhựa,...) thường có dạng lăng trụ tam giác</a:t>
            </a:r>
            <a:endParaRPr lang="en-US" dirty="0"/>
          </a:p>
        </p:txBody>
      </p:sp>
      <p:sp>
        <p:nvSpPr>
          <p:cNvPr id="20" name="TextBox 19">
            <a:extLst>
              <a:ext uri="{FF2B5EF4-FFF2-40B4-BE49-F238E27FC236}">
                <a16:creationId xmlns:a16="http://schemas.microsoft.com/office/drawing/2014/main" id="{52296FA8-57CD-D489-55B9-FCF1C3E5F641}"/>
              </a:ext>
            </a:extLst>
          </p:cNvPr>
          <p:cNvSpPr txBox="1"/>
          <p:nvPr/>
        </p:nvSpPr>
        <p:spPr>
          <a:xfrm>
            <a:off x="5535361" y="4722319"/>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rPr>
              <a:t>Lăng</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gồm</a:t>
            </a:r>
            <a:r>
              <a:rPr lang="en-US" dirty="0">
                <a:solidFill>
                  <a:schemeClr val="bg1"/>
                </a:solidFill>
              </a:rPr>
              <a:t>: </a:t>
            </a:r>
            <a:r>
              <a:rPr lang="en-US" dirty="0" err="1">
                <a:solidFill>
                  <a:schemeClr val="bg1"/>
                </a:solidFill>
              </a:rPr>
              <a:t>cạnh</a:t>
            </a:r>
            <a:r>
              <a:rPr lang="en-US" dirty="0">
                <a:solidFill>
                  <a:schemeClr val="bg1"/>
                </a:solidFill>
              </a:rPr>
              <a:t>, </a:t>
            </a:r>
            <a:r>
              <a:rPr lang="en-US" dirty="0" err="1">
                <a:solidFill>
                  <a:schemeClr val="bg1"/>
                </a:solidFill>
              </a:rPr>
              <a:t>đáy</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mặt</a:t>
            </a:r>
            <a:r>
              <a:rPr lang="en-US" dirty="0">
                <a:solidFill>
                  <a:schemeClr val="bg1"/>
                </a:solidFill>
              </a:rPr>
              <a:t> </a:t>
            </a:r>
            <a:r>
              <a:rPr lang="en-US" dirty="0" err="1">
                <a:solidFill>
                  <a:schemeClr val="bg1"/>
                </a:solidFill>
              </a:rPr>
              <a:t>bên</a:t>
            </a:r>
            <a:endParaRPr lang="en-US" dirty="0">
              <a:solidFill>
                <a:schemeClr val="bg1"/>
              </a:solidFill>
            </a:endParaRPr>
          </a:p>
        </p:txBody>
      </p:sp>
      <p:grpSp>
        <p:nvGrpSpPr>
          <p:cNvPr id="16" name="Group 15">
            <a:extLst>
              <a:ext uri="{FF2B5EF4-FFF2-40B4-BE49-F238E27FC236}">
                <a16:creationId xmlns:a16="http://schemas.microsoft.com/office/drawing/2014/main" id="{8C694278-CC50-C121-628A-0AE15C2DBEF7}"/>
              </a:ext>
            </a:extLst>
          </p:cNvPr>
          <p:cNvGrpSpPr/>
          <p:nvPr/>
        </p:nvGrpSpPr>
        <p:grpSpPr>
          <a:xfrm>
            <a:off x="424480" y="404881"/>
            <a:ext cx="7004353" cy="579253"/>
            <a:chOff x="489662" y="435125"/>
            <a:chExt cx="5246444" cy="579253"/>
          </a:xfrm>
        </p:grpSpPr>
        <p:sp>
          <p:nvSpPr>
            <p:cNvPr id="15" name="Rectangle: Rounded Corners 14">
              <a:extLst>
                <a:ext uri="{FF2B5EF4-FFF2-40B4-BE49-F238E27FC236}">
                  <a16:creationId xmlns:a16="http://schemas.microsoft.com/office/drawing/2014/main" id="{9ACCC63D-AEBA-D7DD-9D47-843C526455D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964986" y="493667"/>
              <a:ext cx="47711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Fira Sans Condensed Medium" panose="020B0603050000020004" pitchFamily="34" charset="0"/>
                </a:rPr>
                <a:t>1. Quang phổ của ánh sáng trắng qua lăng 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A15095BF-6507-B326-F0D5-11678A79769D}"/>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20F73F9B-2E80-3321-7C0B-F527E0B8CD23}"/>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Prism ">
                <a:extLst>
                  <a:ext uri="{FF2B5EF4-FFF2-40B4-BE49-F238E27FC236}">
                    <a16:creationId xmlns:a16="http://schemas.microsoft.com/office/drawing/2014/main" id="{26DBE41A-AB3D-B3BB-CA78-0F5203414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1" name="TextBox 40">
            <a:extLst>
              <a:ext uri="{FF2B5EF4-FFF2-40B4-BE49-F238E27FC236}">
                <a16:creationId xmlns:a16="http://schemas.microsoft.com/office/drawing/2014/main" id="{D5C66580-80C9-470D-8081-0050741613AC}"/>
              </a:ext>
            </a:extLst>
          </p:cNvPr>
          <p:cNvSpPr txBox="1"/>
          <p:nvPr/>
        </p:nvSpPr>
        <p:spPr>
          <a:xfrm>
            <a:off x="5535361" y="5230176"/>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rPr>
              <a:t>ABC – </a:t>
            </a:r>
            <a:r>
              <a:rPr lang="en-US" dirty="0" err="1">
                <a:solidFill>
                  <a:schemeClr val="bg1"/>
                </a:solidFill>
              </a:rPr>
              <a:t>tiết</a:t>
            </a:r>
            <a:r>
              <a:rPr lang="en-US" dirty="0">
                <a:solidFill>
                  <a:schemeClr val="bg1"/>
                </a:solidFill>
              </a:rPr>
              <a:t> </a:t>
            </a:r>
            <a:r>
              <a:rPr lang="en-US" dirty="0" err="1">
                <a:solidFill>
                  <a:schemeClr val="bg1"/>
                </a:solidFill>
              </a:rPr>
              <a:t>diện</a:t>
            </a:r>
            <a:r>
              <a:rPr lang="en-US" dirty="0">
                <a:solidFill>
                  <a:schemeClr val="bg1"/>
                </a:solidFill>
              </a:rPr>
              <a:t> </a:t>
            </a:r>
            <a:r>
              <a:rPr lang="en-US" dirty="0" err="1">
                <a:solidFill>
                  <a:schemeClr val="bg1"/>
                </a:solidFill>
              </a:rPr>
              <a:t>chính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lăng</a:t>
            </a:r>
            <a:r>
              <a:rPr lang="en-US" dirty="0">
                <a:solidFill>
                  <a:schemeClr val="bg1"/>
                </a:solidFill>
              </a:rPr>
              <a:t> </a:t>
            </a:r>
            <a:r>
              <a:rPr lang="en-US" dirty="0" err="1">
                <a:solidFill>
                  <a:schemeClr val="bg1"/>
                </a:solidFill>
              </a:rPr>
              <a:t>kính</a:t>
            </a:r>
            <a:endParaRPr lang="en-US" dirty="0">
              <a:solidFill>
                <a:schemeClr val="bg1"/>
              </a:solidFill>
            </a:endParaRPr>
          </a:p>
        </p:txBody>
      </p:sp>
    </p:spTree>
    <p:extLst>
      <p:ext uri="{BB962C8B-B14F-4D97-AF65-F5344CB8AC3E}">
        <p14:creationId xmlns:p14="http://schemas.microsoft.com/office/powerpoint/2010/main" val="21070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10">
            <a:extLst>
              <a:ext uri="{FF2B5EF4-FFF2-40B4-BE49-F238E27FC236}">
                <a16:creationId xmlns:a16="http://schemas.microsoft.com/office/drawing/2014/main" id="{521CFEB0-E397-22B4-4658-FD6F511651BF}"/>
              </a:ext>
            </a:extLst>
          </p:cNvPr>
          <p:cNvSpPr/>
          <p:nvPr/>
        </p:nvSpPr>
        <p:spPr>
          <a:xfrm>
            <a:off x="734060" y="4494583"/>
            <a:ext cx="10619970" cy="2011680"/>
          </a:xfrm>
          <a:custGeom>
            <a:avLst/>
            <a:gdLst>
              <a:gd name="connsiteX0" fmla="*/ 0 w 10619970"/>
              <a:gd name="connsiteY0" fmla="*/ 0 h 2011680"/>
              <a:gd name="connsiteX1" fmla="*/ 891339 w 10619970"/>
              <a:gd name="connsiteY1" fmla="*/ 0 h 2011680"/>
              <a:gd name="connsiteX2" fmla="*/ 1576985 w 10619970"/>
              <a:gd name="connsiteY2" fmla="*/ 0 h 2011680"/>
              <a:gd name="connsiteX3" fmla="*/ 2056937 w 10619970"/>
              <a:gd name="connsiteY3" fmla="*/ 0 h 2011680"/>
              <a:gd name="connsiteX4" fmla="*/ 2845429 w 10619970"/>
              <a:gd name="connsiteY4" fmla="*/ 0 h 2011680"/>
              <a:gd name="connsiteX5" fmla="*/ 3531074 w 10619970"/>
              <a:gd name="connsiteY5" fmla="*/ 0 h 2011680"/>
              <a:gd name="connsiteX6" fmla="*/ 4422414 w 10619970"/>
              <a:gd name="connsiteY6" fmla="*/ 0 h 2011680"/>
              <a:gd name="connsiteX7" fmla="*/ 4902366 w 10619970"/>
              <a:gd name="connsiteY7" fmla="*/ 0 h 2011680"/>
              <a:gd name="connsiteX8" fmla="*/ 5690858 w 10619970"/>
              <a:gd name="connsiteY8" fmla="*/ 0 h 2011680"/>
              <a:gd name="connsiteX9" fmla="*/ 6273657 w 10619970"/>
              <a:gd name="connsiteY9" fmla="*/ 0 h 2011680"/>
              <a:gd name="connsiteX10" fmla="*/ 6753609 w 10619970"/>
              <a:gd name="connsiteY10" fmla="*/ 0 h 2011680"/>
              <a:gd name="connsiteX11" fmla="*/ 7233560 w 10619970"/>
              <a:gd name="connsiteY11" fmla="*/ 0 h 2011680"/>
              <a:gd name="connsiteX12" fmla="*/ 7816359 w 10619970"/>
              <a:gd name="connsiteY12" fmla="*/ 0 h 2011680"/>
              <a:gd name="connsiteX13" fmla="*/ 8604851 w 10619970"/>
              <a:gd name="connsiteY13" fmla="*/ 0 h 2011680"/>
              <a:gd name="connsiteX14" fmla="*/ 9084803 w 10619970"/>
              <a:gd name="connsiteY14" fmla="*/ 0 h 2011680"/>
              <a:gd name="connsiteX15" fmla="*/ 9461908 w 10619970"/>
              <a:gd name="connsiteY15" fmla="*/ 0 h 2011680"/>
              <a:gd name="connsiteX16" fmla="*/ 10284683 w 10619970"/>
              <a:gd name="connsiteY16" fmla="*/ 0 h 2011680"/>
              <a:gd name="connsiteX17" fmla="*/ 10619970 w 10619970"/>
              <a:gd name="connsiteY17" fmla="*/ 335287 h 2011680"/>
              <a:gd name="connsiteX18" fmla="*/ 10619970 w 10619970"/>
              <a:gd name="connsiteY18" fmla="*/ 927613 h 2011680"/>
              <a:gd name="connsiteX19" fmla="*/ 10619970 w 10619970"/>
              <a:gd name="connsiteY19" fmla="*/ 1452882 h 2011680"/>
              <a:gd name="connsiteX20" fmla="*/ 10619970 w 10619970"/>
              <a:gd name="connsiteY20" fmla="*/ 2011680 h 2011680"/>
              <a:gd name="connsiteX21" fmla="*/ 9743822 w 10619970"/>
              <a:gd name="connsiteY21" fmla="*/ 2011680 h 2011680"/>
              <a:gd name="connsiteX22" fmla="*/ 9080074 w 10619970"/>
              <a:gd name="connsiteY22" fmla="*/ 2011680 h 2011680"/>
              <a:gd name="connsiteX23" fmla="*/ 8203927 w 10619970"/>
              <a:gd name="connsiteY23" fmla="*/ 2011680 h 2011680"/>
              <a:gd name="connsiteX24" fmla="*/ 7433979 w 10619970"/>
              <a:gd name="connsiteY24" fmla="*/ 2011680 h 2011680"/>
              <a:gd name="connsiteX25" fmla="*/ 7088830 w 10619970"/>
              <a:gd name="connsiteY25" fmla="*/ 2011680 h 2011680"/>
              <a:gd name="connsiteX26" fmla="*/ 6637481 w 10619970"/>
              <a:gd name="connsiteY26" fmla="*/ 2011680 h 2011680"/>
              <a:gd name="connsiteX27" fmla="*/ 5867533 w 10619970"/>
              <a:gd name="connsiteY27" fmla="*/ 2011680 h 2011680"/>
              <a:gd name="connsiteX28" fmla="*/ 5203785 w 10619970"/>
              <a:gd name="connsiteY28" fmla="*/ 2011680 h 2011680"/>
              <a:gd name="connsiteX29" fmla="*/ 4540037 w 10619970"/>
              <a:gd name="connsiteY29" fmla="*/ 2011680 h 2011680"/>
              <a:gd name="connsiteX30" fmla="*/ 3876289 w 10619970"/>
              <a:gd name="connsiteY30" fmla="*/ 2011680 h 2011680"/>
              <a:gd name="connsiteX31" fmla="*/ 3106341 w 10619970"/>
              <a:gd name="connsiteY31" fmla="*/ 2011680 h 2011680"/>
              <a:gd name="connsiteX32" fmla="*/ 2548793 w 10619970"/>
              <a:gd name="connsiteY32" fmla="*/ 2011680 h 2011680"/>
              <a:gd name="connsiteX33" fmla="*/ 1885045 w 10619970"/>
              <a:gd name="connsiteY33" fmla="*/ 2011680 h 2011680"/>
              <a:gd name="connsiteX34" fmla="*/ 1008897 w 10619970"/>
              <a:gd name="connsiteY34" fmla="*/ 2011680 h 2011680"/>
              <a:gd name="connsiteX35" fmla="*/ 0 w 10619970"/>
              <a:gd name="connsiteY35" fmla="*/ 2011680 h 2011680"/>
              <a:gd name="connsiteX36" fmla="*/ 0 w 10619970"/>
              <a:gd name="connsiteY36" fmla="*/ 1401470 h 2011680"/>
              <a:gd name="connsiteX37" fmla="*/ 0 w 10619970"/>
              <a:gd name="connsiteY37" fmla="*/ 751027 h 2011680"/>
              <a:gd name="connsiteX38" fmla="*/ 0 w 10619970"/>
              <a:gd name="connsiteY3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011680" extrusionOk="0">
                <a:moveTo>
                  <a:pt x="0" y="0"/>
                </a:moveTo>
                <a:cubicBezTo>
                  <a:pt x="247304" y="-2383"/>
                  <a:pt x="607461" y="42168"/>
                  <a:pt x="891339" y="0"/>
                </a:cubicBezTo>
                <a:cubicBezTo>
                  <a:pt x="1175217" y="-42168"/>
                  <a:pt x="1390137" y="3631"/>
                  <a:pt x="1576985" y="0"/>
                </a:cubicBezTo>
                <a:cubicBezTo>
                  <a:pt x="1763833" y="-3631"/>
                  <a:pt x="1946257" y="-18824"/>
                  <a:pt x="2056937" y="0"/>
                </a:cubicBezTo>
                <a:cubicBezTo>
                  <a:pt x="2167617" y="18824"/>
                  <a:pt x="2479211" y="-25187"/>
                  <a:pt x="2845429" y="0"/>
                </a:cubicBezTo>
                <a:cubicBezTo>
                  <a:pt x="3211647" y="25187"/>
                  <a:pt x="3298080" y="3851"/>
                  <a:pt x="3531074" y="0"/>
                </a:cubicBezTo>
                <a:cubicBezTo>
                  <a:pt x="3764068" y="-3851"/>
                  <a:pt x="4037341" y="15236"/>
                  <a:pt x="4422414" y="0"/>
                </a:cubicBezTo>
                <a:cubicBezTo>
                  <a:pt x="4807487" y="-15236"/>
                  <a:pt x="4737160" y="-17480"/>
                  <a:pt x="4902366" y="0"/>
                </a:cubicBezTo>
                <a:cubicBezTo>
                  <a:pt x="5067572" y="17480"/>
                  <a:pt x="5439146" y="-18510"/>
                  <a:pt x="5690858" y="0"/>
                </a:cubicBezTo>
                <a:cubicBezTo>
                  <a:pt x="5942570" y="18510"/>
                  <a:pt x="6133812" y="-5700"/>
                  <a:pt x="6273657" y="0"/>
                </a:cubicBezTo>
                <a:cubicBezTo>
                  <a:pt x="6413502" y="5700"/>
                  <a:pt x="6618625" y="2218"/>
                  <a:pt x="6753609" y="0"/>
                </a:cubicBezTo>
                <a:cubicBezTo>
                  <a:pt x="6888593" y="-2218"/>
                  <a:pt x="7007108" y="-14211"/>
                  <a:pt x="7233560" y="0"/>
                </a:cubicBezTo>
                <a:cubicBezTo>
                  <a:pt x="7460012" y="14211"/>
                  <a:pt x="7528075" y="2548"/>
                  <a:pt x="7816359" y="0"/>
                </a:cubicBezTo>
                <a:cubicBezTo>
                  <a:pt x="8104643" y="-2548"/>
                  <a:pt x="8294211" y="7402"/>
                  <a:pt x="8604851" y="0"/>
                </a:cubicBezTo>
                <a:cubicBezTo>
                  <a:pt x="8915491" y="-7402"/>
                  <a:pt x="8888391" y="7755"/>
                  <a:pt x="9084803" y="0"/>
                </a:cubicBezTo>
                <a:cubicBezTo>
                  <a:pt x="9281215" y="-7755"/>
                  <a:pt x="9323578" y="-1284"/>
                  <a:pt x="9461908" y="0"/>
                </a:cubicBezTo>
                <a:cubicBezTo>
                  <a:pt x="9600239" y="1284"/>
                  <a:pt x="10102309" y="-10957"/>
                  <a:pt x="10284683" y="0"/>
                </a:cubicBezTo>
                <a:cubicBezTo>
                  <a:pt x="10451010" y="159281"/>
                  <a:pt x="10513319" y="232767"/>
                  <a:pt x="10619970" y="335287"/>
                </a:cubicBezTo>
                <a:cubicBezTo>
                  <a:pt x="10605862" y="456744"/>
                  <a:pt x="10613282" y="727367"/>
                  <a:pt x="10619970" y="927613"/>
                </a:cubicBezTo>
                <a:cubicBezTo>
                  <a:pt x="10626658" y="1127859"/>
                  <a:pt x="10621351" y="1347739"/>
                  <a:pt x="10619970" y="1452882"/>
                </a:cubicBezTo>
                <a:cubicBezTo>
                  <a:pt x="10618589" y="1558025"/>
                  <a:pt x="10646179" y="1862134"/>
                  <a:pt x="10619970" y="2011680"/>
                </a:cubicBezTo>
                <a:cubicBezTo>
                  <a:pt x="10388466" y="2022803"/>
                  <a:pt x="9920391" y="2011750"/>
                  <a:pt x="9743822" y="2011680"/>
                </a:cubicBezTo>
                <a:cubicBezTo>
                  <a:pt x="9567253" y="2011610"/>
                  <a:pt x="9404117" y="2007984"/>
                  <a:pt x="9080074" y="2011680"/>
                </a:cubicBezTo>
                <a:cubicBezTo>
                  <a:pt x="8756031" y="2015376"/>
                  <a:pt x="8547082" y="1995086"/>
                  <a:pt x="8203927" y="2011680"/>
                </a:cubicBezTo>
                <a:cubicBezTo>
                  <a:pt x="7860772" y="2028274"/>
                  <a:pt x="7631712" y="2025431"/>
                  <a:pt x="7433979" y="2011680"/>
                </a:cubicBezTo>
                <a:cubicBezTo>
                  <a:pt x="7236246" y="1997929"/>
                  <a:pt x="7235515" y="2010774"/>
                  <a:pt x="7088830" y="2011680"/>
                </a:cubicBezTo>
                <a:cubicBezTo>
                  <a:pt x="6942145" y="2012586"/>
                  <a:pt x="6745874" y="2021246"/>
                  <a:pt x="6637481" y="2011680"/>
                </a:cubicBezTo>
                <a:cubicBezTo>
                  <a:pt x="6529088" y="2002114"/>
                  <a:pt x="6096501" y="1992301"/>
                  <a:pt x="5867533" y="2011680"/>
                </a:cubicBezTo>
                <a:cubicBezTo>
                  <a:pt x="5638565" y="2031059"/>
                  <a:pt x="5404769" y="1993556"/>
                  <a:pt x="5203785" y="2011680"/>
                </a:cubicBezTo>
                <a:cubicBezTo>
                  <a:pt x="5002801" y="2029804"/>
                  <a:pt x="4813701" y="2002534"/>
                  <a:pt x="4540037" y="2011680"/>
                </a:cubicBezTo>
                <a:cubicBezTo>
                  <a:pt x="4266373" y="2020826"/>
                  <a:pt x="4073776" y="2003441"/>
                  <a:pt x="3876289" y="2011680"/>
                </a:cubicBezTo>
                <a:cubicBezTo>
                  <a:pt x="3678802" y="2019919"/>
                  <a:pt x="3417096" y="2021469"/>
                  <a:pt x="3106341" y="2011680"/>
                </a:cubicBezTo>
                <a:cubicBezTo>
                  <a:pt x="2795586" y="2001891"/>
                  <a:pt x="2721513" y="2039090"/>
                  <a:pt x="2548793" y="2011680"/>
                </a:cubicBezTo>
                <a:cubicBezTo>
                  <a:pt x="2376073" y="1984270"/>
                  <a:pt x="2206105" y="1997682"/>
                  <a:pt x="1885045" y="2011680"/>
                </a:cubicBezTo>
                <a:cubicBezTo>
                  <a:pt x="1563985" y="2025678"/>
                  <a:pt x="1246571" y="2014113"/>
                  <a:pt x="1008897" y="2011680"/>
                </a:cubicBezTo>
                <a:cubicBezTo>
                  <a:pt x="771223" y="2009247"/>
                  <a:pt x="365306" y="1969110"/>
                  <a:pt x="0" y="2011680"/>
                </a:cubicBezTo>
                <a:cubicBezTo>
                  <a:pt x="-300" y="1720057"/>
                  <a:pt x="-20769" y="1698049"/>
                  <a:pt x="0" y="1401470"/>
                </a:cubicBezTo>
                <a:cubicBezTo>
                  <a:pt x="20769" y="1104891"/>
                  <a:pt x="-7991" y="946645"/>
                  <a:pt x="0" y="751027"/>
                </a:cubicBezTo>
                <a:cubicBezTo>
                  <a:pt x="7991" y="555409"/>
                  <a:pt x="-36384" y="203418"/>
                  <a:pt x="0" y="0"/>
                </a:cubicBezTo>
                <a:close/>
              </a:path>
            </a:pathLst>
          </a:custGeom>
          <a:noFill/>
          <a:ln w="28575">
            <a:solidFill>
              <a:schemeClr val="accent4"/>
            </a:solidFill>
            <a:extLst>
              <a:ext uri="{C807C97D-BFC1-408E-A445-0C87EB9F89A2}">
                <ask:lineSketchStyleProps xmlns:ask="http://schemas.microsoft.com/office/drawing/2018/sketchyshape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2CFC24B0-0CF6-7E9C-3DD5-400C881E907D}"/>
              </a:ext>
            </a:extLst>
          </p:cNvPr>
          <p:cNvSpPr/>
          <p:nvPr/>
        </p:nvSpPr>
        <p:spPr>
          <a:xfrm>
            <a:off x="734060" y="1072672"/>
            <a:ext cx="3916107" cy="3108016"/>
          </a:xfrm>
          <a:custGeom>
            <a:avLst/>
            <a:gdLst>
              <a:gd name="connsiteX0" fmla="*/ 224277 w 3916107"/>
              <a:gd name="connsiteY0" fmla="*/ 0 h 3108016"/>
              <a:gd name="connsiteX1" fmla="*/ 714763 w 3916107"/>
              <a:gd name="connsiteY1" fmla="*/ 0 h 3108016"/>
              <a:gd name="connsiteX2" fmla="*/ 1242167 w 3916107"/>
              <a:gd name="connsiteY2" fmla="*/ 0 h 3108016"/>
              <a:gd name="connsiteX3" fmla="*/ 1732653 w 3916107"/>
              <a:gd name="connsiteY3" fmla="*/ 0 h 3108016"/>
              <a:gd name="connsiteX4" fmla="*/ 2333894 w 3916107"/>
              <a:gd name="connsiteY4" fmla="*/ 0 h 3108016"/>
              <a:gd name="connsiteX5" fmla="*/ 2787462 w 3916107"/>
              <a:gd name="connsiteY5" fmla="*/ 0 h 3108016"/>
              <a:gd name="connsiteX6" fmla="*/ 3277948 w 3916107"/>
              <a:gd name="connsiteY6" fmla="*/ 0 h 3108016"/>
              <a:gd name="connsiteX7" fmla="*/ 3916107 w 3916107"/>
              <a:gd name="connsiteY7" fmla="*/ 0 h 3108016"/>
              <a:gd name="connsiteX8" fmla="*/ 3916107 w 3916107"/>
              <a:gd name="connsiteY8" fmla="*/ 0 h 3108016"/>
              <a:gd name="connsiteX9" fmla="*/ 3916107 w 3916107"/>
              <a:gd name="connsiteY9" fmla="*/ 1243200 h 3108016"/>
              <a:gd name="connsiteX10" fmla="*/ 3916107 w 3916107"/>
              <a:gd name="connsiteY10" fmla="*/ 2590002 h 3108016"/>
              <a:gd name="connsiteX11" fmla="*/ 3691829 w 3916107"/>
              <a:gd name="connsiteY11" fmla="*/ 3108016 h 3108016"/>
              <a:gd name="connsiteX12" fmla="*/ 3201343 w 3916107"/>
              <a:gd name="connsiteY12" fmla="*/ 3108016 h 3108016"/>
              <a:gd name="connsiteX13" fmla="*/ 2710857 w 3916107"/>
              <a:gd name="connsiteY13" fmla="*/ 3108016 h 3108016"/>
              <a:gd name="connsiteX14" fmla="*/ 2146534 w 3916107"/>
              <a:gd name="connsiteY14" fmla="*/ 3108016 h 3108016"/>
              <a:gd name="connsiteX15" fmla="*/ 1729885 w 3916107"/>
              <a:gd name="connsiteY15" fmla="*/ 3108016 h 3108016"/>
              <a:gd name="connsiteX16" fmla="*/ 1202481 w 3916107"/>
              <a:gd name="connsiteY16" fmla="*/ 3108016 h 3108016"/>
              <a:gd name="connsiteX17" fmla="*/ 785832 w 3916107"/>
              <a:gd name="connsiteY17" fmla="*/ 3108016 h 3108016"/>
              <a:gd name="connsiteX18" fmla="*/ 0 w 3916107"/>
              <a:gd name="connsiteY18" fmla="*/ 3108016 h 3108016"/>
              <a:gd name="connsiteX19" fmla="*/ 0 w 3916107"/>
              <a:gd name="connsiteY19" fmla="*/ 3108016 h 3108016"/>
              <a:gd name="connsiteX20" fmla="*/ 0 w 3916107"/>
              <a:gd name="connsiteY20" fmla="*/ 1787114 h 3108016"/>
              <a:gd name="connsiteX21" fmla="*/ 0 w 3916107"/>
              <a:gd name="connsiteY21" fmla="*/ 518013 h 3108016"/>
              <a:gd name="connsiteX22" fmla="*/ 224277 w 3916107"/>
              <a:gd name="connsiteY22" fmla="*/ 0 h 3108016"/>
              <a:gd name="connsiteX0" fmla="*/ 224277 w 3916107"/>
              <a:gd name="connsiteY0" fmla="*/ 0 h 3108016"/>
              <a:gd name="connsiteX1" fmla="*/ 640926 w 3916107"/>
              <a:gd name="connsiteY1" fmla="*/ 0 h 3108016"/>
              <a:gd name="connsiteX2" fmla="*/ 1205249 w 3916107"/>
              <a:gd name="connsiteY2" fmla="*/ 0 h 3108016"/>
              <a:gd name="connsiteX3" fmla="*/ 1695735 w 3916107"/>
              <a:gd name="connsiteY3" fmla="*/ 0 h 3108016"/>
              <a:gd name="connsiteX4" fmla="*/ 2149302 w 3916107"/>
              <a:gd name="connsiteY4" fmla="*/ 0 h 3108016"/>
              <a:gd name="connsiteX5" fmla="*/ 2602870 w 3916107"/>
              <a:gd name="connsiteY5" fmla="*/ 0 h 3108016"/>
              <a:gd name="connsiteX6" fmla="*/ 3204111 w 3916107"/>
              <a:gd name="connsiteY6" fmla="*/ 0 h 3108016"/>
              <a:gd name="connsiteX7" fmla="*/ 3916107 w 3916107"/>
              <a:gd name="connsiteY7" fmla="*/ 0 h 3108016"/>
              <a:gd name="connsiteX8" fmla="*/ 3916107 w 3916107"/>
              <a:gd name="connsiteY8" fmla="*/ 0 h 3108016"/>
              <a:gd name="connsiteX9" fmla="*/ 3916107 w 3916107"/>
              <a:gd name="connsiteY9" fmla="*/ 1295002 h 3108016"/>
              <a:gd name="connsiteX10" fmla="*/ 3916107 w 3916107"/>
              <a:gd name="connsiteY10" fmla="*/ 2590002 h 3108016"/>
              <a:gd name="connsiteX11" fmla="*/ 3691829 w 3916107"/>
              <a:gd name="connsiteY11" fmla="*/ 3108016 h 3108016"/>
              <a:gd name="connsiteX12" fmla="*/ 3164425 w 3916107"/>
              <a:gd name="connsiteY12" fmla="*/ 3108016 h 3108016"/>
              <a:gd name="connsiteX13" fmla="*/ 2673939 w 3916107"/>
              <a:gd name="connsiteY13" fmla="*/ 3108016 h 3108016"/>
              <a:gd name="connsiteX14" fmla="*/ 2072698 w 3916107"/>
              <a:gd name="connsiteY14" fmla="*/ 3108016 h 3108016"/>
              <a:gd name="connsiteX15" fmla="*/ 1656049 w 3916107"/>
              <a:gd name="connsiteY15" fmla="*/ 3108016 h 3108016"/>
              <a:gd name="connsiteX16" fmla="*/ 1239400 w 3916107"/>
              <a:gd name="connsiteY16" fmla="*/ 3108016 h 3108016"/>
              <a:gd name="connsiteX17" fmla="*/ 711995 w 3916107"/>
              <a:gd name="connsiteY17" fmla="*/ 3108016 h 3108016"/>
              <a:gd name="connsiteX18" fmla="*/ 0 w 3916107"/>
              <a:gd name="connsiteY18" fmla="*/ 3108016 h 3108016"/>
              <a:gd name="connsiteX19" fmla="*/ 0 w 3916107"/>
              <a:gd name="connsiteY19" fmla="*/ 3108016 h 3108016"/>
              <a:gd name="connsiteX20" fmla="*/ 0 w 3916107"/>
              <a:gd name="connsiteY20" fmla="*/ 1761213 h 3108016"/>
              <a:gd name="connsiteX21" fmla="*/ 0 w 3916107"/>
              <a:gd name="connsiteY21" fmla="*/ 518013 h 3108016"/>
              <a:gd name="connsiteX22" fmla="*/ 224277 w 3916107"/>
              <a:gd name="connsiteY22" fmla="*/ 0 h 3108016"/>
              <a:gd name="connsiteX0" fmla="*/ 224277 w 3916107"/>
              <a:gd name="connsiteY0" fmla="*/ 0 h 3108016"/>
              <a:gd name="connsiteX1" fmla="*/ 714763 w 3916107"/>
              <a:gd name="connsiteY1" fmla="*/ 0 h 3108016"/>
              <a:gd name="connsiteX2" fmla="*/ 1242167 w 3916107"/>
              <a:gd name="connsiteY2" fmla="*/ 0 h 3108016"/>
              <a:gd name="connsiteX3" fmla="*/ 1732653 w 3916107"/>
              <a:gd name="connsiteY3" fmla="*/ 0 h 3108016"/>
              <a:gd name="connsiteX4" fmla="*/ 2333894 w 3916107"/>
              <a:gd name="connsiteY4" fmla="*/ 0 h 3108016"/>
              <a:gd name="connsiteX5" fmla="*/ 2787462 w 3916107"/>
              <a:gd name="connsiteY5" fmla="*/ 0 h 3108016"/>
              <a:gd name="connsiteX6" fmla="*/ 3277948 w 3916107"/>
              <a:gd name="connsiteY6" fmla="*/ 0 h 3108016"/>
              <a:gd name="connsiteX7" fmla="*/ 3916107 w 3916107"/>
              <a:gd name="connsiteY7" fmla="*/ 0 h 3108016"/>
              <a:gd name="connsiteX8" fmla="*/ 3916107 w 3916107"/>
              <a:gd name="connsiteY8" fmla="*/ 0 h 3108016"/>
              <a:gd name="connsiteX9" fmla="*/ 3916107 w 3916107"/>
              <a:gd name="connsiteY9" fmla="*/ 1243200 h 3108016"/>
              <a:gd name="connsiteX10" fmla="*/ 3916107 w 3916107"/>
              <a:gd name="connsiteY10" fmla="*/ 2590002 h 3108016"/>
              <a:gd name="connsiteX11" fmla="*/ 3691829 w 3916107"/>
              <a:gd name="connsiteY11" fmla="*/ 3108016 h 3108016"/>
              <a:gd name="connsiteX12" fmla="*/ 3201343 w 3916107"/>
              <a:gd name="connsiteY12" fmla="*/ 3108016 h 3108016"/>
              <a:gd name="connsiteX13" fmla="*/ 2710857 w 3916107"/>
              <a:gd name="connsiteY13" fmla="*/ 3108016 h 3108016"/>
              <a:gd name="connsiteX14" fmla="*/ 2146534 w 3916107"/>
              <a:gd name="connsiteY14" fmla="*/ 3108016 h 3108016"/>
              <a:gd name="connsiteX15" fmla="*/ 1729885 w 3916107"/>
              <a:gd name="connsiteY15" fmla="*/ 3108016 h 3108016"/>
              <a:gd name="connsiteX16" fmla="*/ 1202481 w 3916107"/>
              <a:gd name="connsiteY16" fmla="*/ 3108016 h 3108016"/>
              <a:gd name="connsiteX17" fmla="*/ 785832 w 3916107"/>
              <a:gd name="connsiteY17" fmla="*/ 3108016 h 3108016"/>
              <a:gd name="connsiteX18" fmla="*/ 0 w 3916107"/>
              <a:gd name="connsiteY18" fmla="*/ 3108016 h 3108016"/>
              <a:gd name="connsiteX19" fmla="*/ 0 w 3916107"/>
              <a:gd name="connsiteY19" fmla="*/ 3108016 h 3108016"/>
              <a:gd name="connsiteX20" fmla="*/ 0 w 3916107"/>
              <a:gd name="connsiteY20" fmla="*/ 1787114 h 3108016"/>
              <a:gd name="connsiteX21" fmla="*/ 0 w 3916107"/>
              <a:gd name="connsiteY21" fmla="*/ 518013 h 3108016"/>
              <a:gd name="connsiteX22" fmla="*/ 224277 w 3916107"/>
              <a:gd name="connsiteY22" fmla="*/ 0 h 310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16107" h="3108016" fill="none" extrusionOk="0">
                <a:moveTo>
                  <a:pt x="224277" y="0"/>
                </a:moveTo>
                <a:cubicBezTo>
                  <a:pt x="428792" y="34694"/>
                  <a:pt x="551452" y="-44136"/>
                  <a:pt x="714763" y="0"/>
                </a:cubicBezTo>
                <a:cubicBezTo>
                  <a:pt x="893856" y="86297"/>
                  <a:pt x="984036" y="-16896"/>
                  <a:pt x="1242167" y="0"/>
                </a:cubicBezTo>
                <a:cubicBezTo>
                  <a:pt x="1427782" y="54614"/>
                  <a:pt x="1595232" y="-37844"/>
                  <a:pt x="1732653" y="0"/>
                </a:cubicBezTo>
                <a:cubicBezTo>
                  <a:pt x="1827132" y="33086"/>
                  <a:pt x="2121528" y="34770"/>
                  <a:pt x="2333894" y="0"/>
                </a:cubicBezTo>
                <a:cubicBezTo>
                  <a:pt x="2472051" y="-57229"/>
                  <a:pt x="2696147" y="-46932"/>
                  <a:pt x="2787462" y="0"/>
                </a:cubicBezTo>
                <a:cubicBezTo>
                  <a:pt x="2894519" y="80250"/>
                  <a:pt x="3048793" y="47380"/>
                  <a:pt x="3277948" y="0"/>
                </a:cubicBezTo>
                <a:cubicBezTo>
                  <a:pt x="3495356" y="-30415"/>
                  <a:pt x="3640939" y="-27968"/>
                  <a:pt x="3916107" y="0"/>
                </a:cubicBezTo>
                <a:lnTo>
                  <a:pt x="3916107" y="0"/>
                </a:lnTo>
                <a:cubicBezTo>
                  <a:pt x="4060742" y="234990"/>
                  <a:pt x="3809726" y="950770"/>
                  <a:pt x="3916107" y="1243200"/>
                </a:cubicBezTo>
                <a:cubicBezTo>
                  <a:pt x="3999234" y="1469215"/>
                  <a:pt x="3988597" y="2238273"/>
                  <a:pt x="3916107" y="2590002"/>
                </a:cubicBezTo>
                <a:cubicBezTo>
                  <a:pt x="3981455" y="2845351"/>
                  <a:pt x="3881933" y="3131485"/>
                  <a:pt x="3691829" y="3108016"/>
                </a:cubicBezTo>
                <a:cubicBezTo>
                  <a:pt x="3596396" y="3142123"/>
                  <a:pt x="3446220" y="3081385"/>
                  <a:pt x="3201343" y="3108016"/>
                </a:cubicBezTo>
                <a:cubicBezTo>
                  <a:pt x="2968830" y="3124895"/>
                  <a:pt x="2812043" y="3160212"/>
                  <a:pt x="2710857" y="3108016"/>
                </a:cubicBezTo>
                <a:cubicBezTo>
                  <a:pt x="2597803" y="3075824"/>
                  <a:pt x="2245423" y="3054674"/>
                  <a:pt x="2146534" y="3108016"/>
                </a:cubicBezTo>
                <a:cubicBezTo>
                  <a:pt x="2056594" y="3121459"/>
                  <a:pt x="1844001" y="3077498"/>
                  <a:pt x="1729885" y="3108016"/>
                </a:cubicBezTo>
                <a:cubicBezTo>
                  <a:pt x="1645643" y="3213208"/>
                  <a:pt x="1417911" y="3145009"/>
                  <a:pt x="1202481" y="3108016"/>
                </a:cubicBezTo>
                <a:cubicBezTo>
                  <a:pt x="1048201" y="3088545"/>
                  <a:pt x="880603" y="3073428"/>
                  <a:pt x="785832" y="3108016"/>
                </a:cubicBezTo>
                <a:cubicBezTo>
                  <a:pt x="745473" y="3050270"/>
                  <a:pt x="274958" y="3052385"/>
                  <a:pt x="0" y="3108016"/>
                </a:cubicBezTo>
                <a:lnTo>
                  <a:pt x="0" y="3108016"/>
                </a:lnTo>
                <a:cubicBezTo>
                  <a:pt x="-29817" y="2558601"/>
                  <a:pt x="44776" y="2382790"/>
                  <a:pt x="0" y="1787114"/>
                </a:cubicBezTo>
                <a:cubicBezTo>
                  <a:pt x="-46194" y="1136574"/>
                  <a:pt x="-42568" y="1012888"/>
                  <a:pt x="0" y="518013"/>
                </a:cubicBezTo>
                <a:cubicBezTo>
                  <a:pt x="16375" y="242664"/>
                  <a:pt x="122904" y="5658"/>
                  <a:pt x="224277" y="0"/>
                </a:cubicBezTo>
                <a:close/>
              </a:path>
              <a:path w="3916107" h="3108016" stroke="0" extrusionOk="0">
                <a:moveTo>
                  <a:pt x="224277" y="0"/>
                </a:moveTo>
                <a:cubicBezTo>
                  <a:pt x="307218" y="15582"/>
                  <a:pt x="567865" y="23774"/>
                  <a:pt x="640926" y="0"/>
                </a:cubicBezTo>
                <a:cubicBezTo>
                  <a:pt x="727836" y="16606"/>
                  <a:pt x="925927" y="-50016"/>
                  <a:pt x="1205249" y="0"/>
                </a:cubicBezTo>
                <a:cubicBezTo>
                  <a:pt x="1436562" y="74650"/>
                  <a:pt x="1557613" y="24751"/>
                  <a:pt x="1695735" y="0"/>
                </a:cubicBezTo>
                <a:cubicBezTo>
                  <a:pt x="1867640" y="-31441"/>
                  <a:pt x="1967551" y="-21199"/>
                  <a:pt x="2149302" y="0"/>
                </a:cubicBezTo>
                <a:cubicBezTo>
                  <a:pt x="2353883" y="-16788"/>
                  <a:pt x="2384553" y="-15957"/>
                  <a:pt x="2602870" y="0"/>
                </a:cubicBezTo>
                <a:cubicBezTo>
                  <a:pt x="2778692" y="-19082"/>
                  <a:pt x="2965417" y="-20482"/>
                  <a:pt x="3204111" y="0"/>
                </a:cubicBezTo>
                <a:cubicBezTo>
                  <a:pt x="3377484" y="-17508"/>
                  <a:pt x="3691183" y="-76014"/>
                  <a:pt x="3916107" y="0"/>
                </a:cubicBezTo>
                <a:lnTo>
                  <a:pt x="3916107" y="0"/>
                </a:lnTo>
                <a:cubicBezTo>
                  <a:pt x="3802364" y="383044"/>
                  <a:pt x="3789747" y="928714"/>
                  <a:pt x="3916107" y="1295002"/>
                </a:cubicBezTo>
                <a:cubicBezTo>
                  <a:pt x="3895242" y="1610784"/>
                  <a:pt x="3821411" y="2300914"/>
                  <a:pt x="3916107" y="2590002"/>
                </a:cubicBezTo>
                <a:cubicBezTo>
                  <a:pt x="3871122" y="2896683"/>
                  <a:pt x="3901989" y="3053440"/>
                  <a:pt x="3691829" y="3108016"/>
                </a:cubicBezTo>
                <a:cubicBezTo>
                  <a:pt x="3502463" y="3072512"/>
                  <a:pt x="3444288" y="3107837"/>
                  <a:pt x="3164425" y="3108016"/>
                </a:cubicBezTo>
                <a:cubicBezTo>
                  <a:pt x="2900369" y="3089106"/>
                  <a:pt x="2820002" y="3080639"/>
                  <a:pt x="2673939" y="3108016"/>
                </a:cubicBezTo>
                <a:cubicBezTo>
                  <a:pt x="2546931" y="3047706"/>
                  <a:pt x="2290130" y="3159114"/>
                  <a:pt x="2072698" y="3108016"/>
                </a:cubicBezTo>
                <a:cubicBezTo>
                  <a:pt x="1825320" y="3100316"/>
                  <a:pt x="1785364" y="3105771"/>
                  <a:pt x="1656049" y="3108016"/>
                </a:cubicBezTo>
                <a:cubicBezTo>
                  <a:pt x="1498988" y="3097934"/>
                  <a:pt x="1322572" y="3165333"/>
                  <a:pt x="1239400" y="3108016"/>
                </a:cubicBezTo>
                <a:cubicBezTo>
                  <a:pt x="1081706" y="3083300"/>
                  <a:pt x="897860" y="3126185"/>
                  <a:pt x="711995" y="3108016"/>
                </a:cubicBezTo>
                <a:cubicBezTo>
                  <a:pt x="516603" y="3059217"/>
                  <a:pt x="160582" y="3156830"/>
                  <a:pt x="0" y="3108016"/>
                </a:cubicBezTo>
                <a:lnTo>
                  <a:pt x="0" y="3108016"/>
                </a:lnTo>
                <a:cubicBezTo>
                  <a:pt x="-10026" y="2692799"/>
                  <a:pt x="-4692" y="2187896"/>
                  <a:pt x="0" y="1761213"/>
                </a:cubicBezTo>
                <a:cubicBezTo>
                  <a:pt x="-47000" y="1370076"/>
                  <a:pt x="104667" y="872819"/>
                  <a:pt x="0" y="518013"/>
                </a:cubicBezTo>
                <a:cubicBezTo>
                  <a:pt x="58688" y="167462"/>
                  <a:pt x="143076" y="-13008"/>
                  <a:pt x="224277" y="0"/>
                </a:cubicBezTo>
                <a:close/>
              </a:path>
              <a:path w="3916107" h="3108016" fill="none" stroke="0" extrusionOk="0">
                <a:moveTo>
                  <a:pt x="224277" y="0"/>
                </a:moveTo>
                <a:cubicBezTo>
                  <a:pt x="450179" y="-18619"/>
                  <a:pt x="567982" y="-52931"/>
                  <a:pt x="714763" y="0"/>
                </a:cubicBezTo>
                <a:cubicBezTo>
                  <a:pt x="882237" y="81865"/>
                  <a:pt x="1062525" y="-12787"/>
                  <a:pt x="1242167" y="0"/>
                </a:cubicBezTo>
                <a:cubicBezTo>
                  <a:pt x="1422575" y="45785"/>
                  <a:pt x="1604539" y="7018"/>
                  <a:pt x="1732653" y="0"/>
                </a:cubicBezTo>
                <a:cubicBezTo>
                  <a:pt x="1872897" y="26709"/>
                  <a:pt x="2185875" y="55674"/>
                  <a:pt x="2333894" y="0"/>
                </a:cubicBezTo>
                <a:cubicBezTo>
                  <a:pt x="2464322" y="-28610"/>
                  <a:pt x="2659270" y="-38070"/>
                  <a:pt x="2787462" y="0"/>
                </a:cubicBezTo>
                <a:cubicBezTo>
                  <a:pt x="2903554" y="46669"/>
                  <a:pt x="3043155" y="-5807"/>
                  <a:pt x="3277948" y="0"/>
                </a:cubicBezTo>
                <a:cubicBezTo>
                  <a:pt x="3506122" y="-22377"/>
                  <a:pt x="3621899" y="-13587"/>
                  <a:pt x="3916107" y="0"/>
                </a:cubicBezTo>
                <a:lnTo>
                  <a:pt x="3916107" y="0"/>
                </a:lnTo>
                <a:cubicBezTo>
                  <a:pt x="3957611" y="299112"/>
                  <a:pt x="3862575" y="962764"/>
                  <a:pt x="3916107" y="1243200"/>
                </a:cubicBezTo>
                <a:cubicBezTo>
                  <a:pt x="3960389" y="1645139"/>
                  <a:pt x="3927251" y="2154493"/>
                  <a:pt x="3916107" y="2590002"/>
                </a:cubicBezTo>
                <a:cubicBezTo>
                  <a:pt x="3899688" y="2833061"/>
                  <a:pt x="3826417" y="3131097"/>
                  <a:pt x="3691829" y="3108016"/>
                </a:cubicBezTo>
                <a:cubicBezTo>
                  <a:pt x="3582146" y="3146822"/>
                  <a:pt x="3444710" y="3051043"/>
                  <a:pt x="3201343" y="3108016"/>
                </a:cubicBezTo>
                <a:cubicBezTo>
                  <a:pt x="2987053" y="3159764"/>
                  <a:pt x="2867371" y="3092688"/>
                  <a:pt x="2710857" y="3108016"/>
                </a:cubicBezTo>
                <a:cubicBezTo>
                  <a:pt x="2548386" y="3093339"/>
                  <a:pt x="2232227" y="3073584"/>
                  <a:pt x="2146534" y="3108016"/>
                </a:cubicBezTo>
                <a:cubicBezTo>
                  <a:pt x="2037996" y="3174423"/>
                  <a:pt x="1831644" y="3072433"/>
                  <a:pt x="1729885" y="3108016"/>
                </a:cubicBezTo>
                <a:cubicBezTo>
                  <a:pt x="1609746" y="3148685"/>
                  <a:pt x="1365948" y="3121735"/>
                  <a:pt x="1202481" y="3108016"/>
                </a:cubicBezTo>
                <a:cubicBezTo>
                  <a:pt x="1032784" y="3055589"/>
                  <a:pt x="883975" y="3101473"/>
                  <a:pt x="785832" y="3108016"/>
                </a:cubicBezTo>
                <a:cubicBezTo>
                  <a:pt x="680889" y="3136986"/>
                  <a:pt x="224636" y="2976450"/>
                  <a:pt x="0" y="3108016"/>
                </a:cubicBezTo>
                <a:lnTo>
                  <a:pt x="0" y="3108016"/>
                </a:lnTo>
                <a:cubicBezTo>
                  <a:pt x="40295" y="2541968"/>
                  <a:pt x="37474" y="2417234"/>
                  <a:pt x="0" y="1787114"/>
                </a:cubicBezTo>
                <a:cubicBezTo>
                  <a:pt x="33087" y="1181663"/>
                  <a:pt x="-47216" y="850586"/>
                  <a:pt x="0" y="518013"/>
                </a:cubicBezTo>
                <a:cubicBezTo>
                  <a:pt x="15148" y="243413"/>
                  <a:pt x="130063" y="-6720"/>
                  <a:pt x="224277" y="0"/>
                </a:cubicBezTo>
                <a:close/>
              </a:path>
              <a:path w="3916107" h="3108016" fill="none" stroke="0" extrusionOk="0">
                <a:moveTo>
                  <a:pt x="224277" y="0"/>
                </a:moveTo>
                <a:cubicBezTo>
                  <a:pt x="444712" y="1104"/>
                  <a:pt x="525616" y="-39782"/>
                  <a:pt x="714763" y="0"/>
                </a:cubicBezTo>
                <a:cubicBezTo>
                  <a:pt x="891479" y="78593"/>
                  <a:pt x="1038333" y="-5417"/>
                  <a:pt x="1242167" y="0"/>
                </a:cubicBezTo>
                <a:cubicBezTo>
                  <a:pt x="1421382" y="61687"/>
                  <a:pt x="1608580" y="-919"/>
                  <a:pt x="1732653" y="0"/>
                </a:cubicBezTo>
                <a:cubicBezTo>
                  <a:pt x="1848129" y="8473"/>
                  <a:pt x="2155912" y="71506"/>
                  <a:pt x="2333894" y="0"/>
                </a:cubicBezTo>
                <a:cubicBezTo>
                  <a:pt x="2473038" y="-37896"/>
                  <a:pt x="2669424" y="-30813"/>
                  <a:pt x="2787462" y="0"/>
                </a:cubicBezTo>
                <a:cubicBezTo>
                  <a:pt x="2925971" y="63291"/>
                  <a:pt x="3027826" y="2466"/>
                  <a:pt x="3277948" y="0"/>
                </a:cubicBezTo>
                <a:cubicBezTo>
                  <a:pt x="3516084" y="-51310"/>
                  <a:pt x="3642417" y="-41696"/>
                  <a:pt x="3916107" y="0"/>
                </a:cubicBezTo>
                <a:lnTo>
                  <a:pt x="3916107" y="0"/>
                </a:lnTo>
                <a:cubicBezTo>
                  <a:pt x="3998085" y="261040"/>
                  <a:pt x="3855459" y="931751"/>
                  <a:pt x="3916107" y="1243200"/>
                </a:cubicBezTo>
                <a:cubicBezTo>
                  <a:pt x="3963249" y="1560603"/>
                  <a:pt x="3930037" y="2237036"/>
                  <a:pt x="3916107" y="2590002"/>
                </a:cubicBezTo>
                <a:cubicBezTo>
                  <a:pt x="3916718" y="2869937"/>
                  <a:pt x="3872526" y="3130123"/>
                  <a:pt x="3691829" y="3108016"/>
                </a:cubicBezTo>
                <a:cubicBezTo>
                  <a:pt x="3585551" y="3161052"/>
                  <a:pt x="3465235" y="3056088"/>
                  <a:pt x="3201343" y="3108016"/>
                </a:cubicBezTo>
                <a:cubicBezTo>
                  <a:pt x="2975866" y="3134780"/>
                  <a:pt x="2822670" y="3113181"/>
                  <a:pt x="2710857" y="3108016"/>
                </a:cubicBezTo>
                <a:cubicBezTo>
                  <a:pt x="2575922" y="3094373"/>
                  <a:pt x="2241730" y="3071517"/>
                  <a:pt x="2146534" y="3108016"/>
                </a:cubicBezTo>
                <a:cubicBezTo>
                  <a:pt x="2047676" y="3136633"/>
                  <a:pt x="1846849" y="3079174"/>
                  <a:pt x="1729885" y="3108016"/>
                </a:cubicBezTo>
                <a:cubicBezTo>
                  <a:pt x="1608378" y="3203932"/>
                  <a:pt x="1406114" y="3141748"/>
                  <a:pt x="1202481" y="3108016"/>
                </a:cubicBezTo>
                <a:cubicBezTo>
                  <a:pt x="1038241" y="3059550"/>
                  <a:pt x="881048" y="3080748"/>
                  <a:pt x="785832" y="3108016"/>
                </a:cubicBezTo>
                <a:cubicBezTo>
                  <a:pt x="772472" y="3092465"/>
                  <a:pt x="262036" y="3038438"/>
                  <a:pt x="0" y="3108016"/>
                </a:cubicBezTo>
                <a:lnTo>
                  <a:pt x="0" y="3108016"/>
                </a:lnTo>
                <a:cubicBezTo>
                  <a:pt x="17515" y="2531911"/>
                  <a:pt x="54111" y="2387797"/>
                  <a:pt x="0" y="1787114"/>
                </a:cubicBezTo>
                <a:cubicBezTo>
                  <a:pt x="15747" y="1152690"/>
                  <a:pt x="-57968" y="939459"/>
                  <a:pt x="0" y="518013"/>
                </a:cubicBezTo>
                <a:cubicBezTo>
                  <a:pt x="14961" y="251599"/>
                  <a:pt x="135668" y="16256"/>
                  <a:pt x="224277" y="0"/>
                </a:cubicBezTo>
                <a:close/>
              </a:path>
            </a:pathLst>
          </a:custGeom>
          <a:solidFill>
            <a:schemeClr val="bg1"/>
          </a:solidFill>
          <a:ln w="28575">
            <a:solidFill>
              <a:schemeClr val="accent4"/>
            </a:solidFill>
            <a:extLst>
              <a:ext uri="{C807C97D-BFC1-408E-A445-0C87EB9F89A2}">
                <ask:lineSketchStyleProps xmlns:ask="http://schemas.microsoft.com/office/drawing/2018/sketchyshapes" sd="2480082126">
                  <a:custGeom>
                    <a:avLst/>
                    <a:gdLst>
                      <a:gd name="connsiteX0" fmla="*/ 224277 w 3916107"/>
                      <a:gd name="connsiteY0" fmla="*/ 0 h 3108016"/>
                      <a:gd name="connsiteX1" fmla="*/ 714763 w 3916107"/>
                      <a:gd name="connsiteY1" fmla="*/ 0 h 3108016"/>
                      <a:gd name="connsiteX2" fmla="*/ 1242167 w 3916107"/>
                      <a:gd name="connsiteY2" fmla="*/ 0 h 3108016"/>
                      <a:gd name="connsiteX3" fmla="*/ 1732653 w 3916107"/>
                      <a:gd name="connsiteY3" fmla="*/ 0 h 3108016"/>
                      <a:gd name="connsiteX4" fmla="*/ 2333894 w 3916107"/>
                      <a:gd name="connsiteY4" fmla="*/ 0 h 3108016"/>
                      <a:gd name="connsiteX5" fmla="*/ 2787462 w 3916107"/>
                      <a:gd name="connsiteY5" fmla="*/ 0 h 3108016"/>
                      <a:gd name="connsiteX6" fmla="*/ 3277948 w 3916107"/>
                      <a:gd name="connsiteY6" fmla="*/ 0 h 3108016"/>
                      <a:gd name="connsiteX7" fmla="*/ 3916107 w 3916107"/>
                      <a:gd name="connsiteY7" fmla="*/ 0 h 3108016"/>
                      <a:gd name="connsiteX8" fmla="*/ 3916107 w 3916107"/>
                      <a:gd name="connsiteY8" fmla="*/ 0 h 3108016"/>
                      <a:gd name="connsiteX9" fmla="*/ 3916107 w 3916107"/>
                      <a:gd name="connsiteY9" fmla="*/ 1243200 h 3108016"/>
                      <a:gd name="connsiteX10" fmla="*/ 3916107 w 3916107"/>
                      <a:gd name="connsiteY10" fmla="*/ 2590002 h 3108016"/>
                      <a:gd name="connsiteX11" fmla="*/ 3691829 w 3916107"/>
                      <a:gd name="connsiteY11" fmla="*/ 3108016 h 3108016"/>
                      <a:gd name="connsiteX12" fmla="*/ 3201343 w 3916107"/>
                      <a:gd name="connsiteY12" fmla="*/ 3108016 h 3108016"/>
                      <a:gd name="connsiteX13" fmla="*/ 2710857 w 3916107"/>
                      <a:gd name="connsiteY13" fmla="*/ 3108016 h 3108016"/>
                      <a:gd name="connsiteX14" fmla="*/ 2146534 w 3916107"/>
                      <a:gd name="connsiteY14" fmla="*/ 3108016 h 3108016"/>
                      <a:gd name="connsiteX15" fmla="*/ 1729885 w 3916107"/>
                      <a:gd name="connsiteY15" fmla="*/ 3108016 h 3108016"/>
                      <a:gd name="connsiteX16" fmla="*/ 1202481 w 3916107"/>
                      <a:gd name="connsiteY16" fmla="*/ 3108016 h 3108016"/>
                      <a:gd name="connsiteX17" fmla="*/ 785832 w 3916107"/>
                      <a:gd name="connsiteY17" fmla="*/ 3108016 h 3108016"/>
                      <a:gd name="connsiteX18" fmla="*/ 0 w 3916107"/>
                      <a:gd name="connsiteY18" fmla="*/ 3108016 h 3108016"/>
                      <a:gd name="connsiteX19" fmla="*/ 0 w 3916107"/>
                      <a:gd name="connsiteY19" fmla="*/ 3108016 h 3108016"/>
                      <a:gd name="connsiteX20" fmla="*/ 0 w 3916107"/>
                      <a:gd name="connsiteY20" fmla="*/ 1787114 h 3108016"/>
                      <a:gd name="connsiteX21" fmla="*/ 0 w 3916107"/>
                      <a:gd name="connsiteY21" fmla="*/ 518013 h 3108016"/>
                      <a:gd name="connsiteX22" fmla="*/ 224277 w 3916107"/>
                      <a:gd name="connsiteY22" fmla="*/ 0 h 3108016"/>
                      <a:gd name="connsiteX0" fmla="*/ 224277 w 3916107"/>
                      <a:gd name="connsiteY0" fmla="*/ 0 h 3108016"/>
                      <a:gd name="connsiteX1" fmla="*/ 640926 w 3916107"/>
                      <a:gd name="connsiteY1" fmla="*/ 0 h 3108016"/>
                      <a:gd name="connsiteX2" fmla="*/ 1205249 w 3916107"/>
                      <a:gd name="connsiteY2" fmla="*/ 0 h 3108016"/>
                      <a:gd name="connsiteX3" fmla="*/ 1695735 w 3916107"/>
                      <a:gd name="connsiteY3" fmla="*/ 0 h 3108016"/>
                      <a:gd name="connsiteX4" fmla="*/ 2149302 w 3916107"/>
                      <a:gd name="connsiteY4" fmla="*/ 0 h 3108016"/>
                      <a:gd name="connsiteX5" fmla="*/ 2602870 w 3916107"/>
                      <a:gd name="connsiteY5" fmla="*/ 0 h 3108016"/>
                      <a:gd name="connsiteX6" fmla="*/ 3204111 w 3916107"/>
                      <a:gd name="connsiteY6" fmla="*/ 0 h 3108016"/>
                      <a:gd name="connsiteX7" fmla="*/ 3916107 w 3916107"/>
                      <a:gd name="connsiteY7" fmla="*/ 0 h 3108016"/>
                      <a:gd name="connsiteX8" fmla="*/ 3916107 w 3916107"/>
                      <a:gd name="connsiteY8" fmla="*/ 0 h 3108016"/>
                      <a:gd name="connsiteX9" fmla="*/ 3916107 w 3916107"/>
                      <a:gd name="connsiteY9" fmla="*/ 1295002 h 3108016"/>
                      <a:gd name="connsiteX10" fmla="*/ 3916107 w 3916107"/>
                      <a:gd name="connsiteY10" fmla="*/ 2590002 h 3108016"/>
                      <a:gd name="connsiteX11" fmla="*/ 3691829 w 3916107"/>
                      <a:gd name="connsiteY11" fmla="*/ 3108016 h 3108016"/>
                      <a:gd name="connsiteX12" fmla="*/ 3164425 w 3916107"/>
                      <a:gd name="connsiteY12" fmla="*/ 3108016 h 3108016"/>
                      <a:gd name="connsiteX13" fmla="*/ 2673939 w 3916107"/>
                      <a:gd name="connsiteY13" fmla="*/ 3108016 h 3108016"/>
                      <a:gd name="connsiteX14" fmla="*/ 2072698 w 3916107"/>
                      <a:gd name="connsiteY14" fmla="*/ 3108016 h 3108016"/>
                      <a:gd name="connsiteX15" fmla="*/ 1656049 w 3916107"/>
                      <a:gd name="connsiteY15" fmla="*/ 3108016 h 3108016"/>
                      <a:gd name="connsiteX16" fmla="*/ 1239400 w 3916107"/>
                      <a:gd name="connsiteY16" fmla="*/ 3108016 h 3108016"/>
                      <a:gd name="connsiteX17" fmla="*/ 711995 w 3916107"/>
                      <a:gd name="connsiteY17" fmla="*/ 3108016 h 3108016"/>
                      <a:gd name="connsiteX18" fmla="*/ 0 w 3916107"/>
                      <a:gd name="connsiteY18" fmla="*/ 3108016 h 3108016"/>
                      <a:gd name="connsiteX19" fmla="*/ 0 w 3916107"/>
                      <a:gd name="connsiteY19" fmla="*/ 3108016 h 3108016"/>
                      <a:gd name="connsiteX20" fmla="*/ 0 w 3916107"/>
                      <a:gd name="connsiteY20" fmla="*/ 1761213 h 3108016"/>
                      <a:gd name="connsiteX21" fmla="*/ 0 w 3916107"/>
                      <a:gd name="connsiteY21" fmla="*/ 518013 h 3108016"/>
                      <a:gd name="connsiteX22" fmla="*/ 224277 w 3916107"/>
                      <a:gd name="connsiteY22" fmla="*/ 0 h 310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16107" h="3108016" fill="none" extrusionOk="0">
                        <a:moveTo>
                          <a:pt x="224277" y="0"/>
                        </a:moveTo>
                        <a:cubicBezTo>
                          <a:pt x="431951" y="6553"/>
                          <a:pt x="558516" y="-45654"/>
                          <a:pt x="714763" y="0"/>
                        </a:cubicBezTo>
                        <a:cubicBezTo>
                          <a:pt x="879764" y="68622"/>
                          <a:pt x="1007332" y="-20750"/>
                          <a:pt x="1242167" y="0"/>
                        </a:cubicBezTo>
                        <a:cubicBezTo>
                          <a:pt x="1446374" y="37563"/>
                          <a:pt x="1594267" y="-14133"/>
                          <a:pt x="1732653" y="0"/>
                        </a:cubicBezTo>
                        <a:cubicBezTo>
                          <a:pt x="1852017" y="18166"/>
                          <a:pt x="2163391" y="30237"/>
                          <a:pt x="2333894" y="0"/>
                        </a:cubicBezTo>
                        <a:cubicBezTo>
                          <a:pt x="2470606" y="-35954"/>
                          <a:pt x="2677841" y="-40343"/>
                          <a:pt x="2787462" y="0"/>
                        </a:cubicBezTo>
                        <a:cubicBezTo>
                          <a:pt x="2896868" y="62436"/>
                          <a:pt x="3039693" y="22003"/>
                          <a:pt x="3277948" y="0"/>
                        </a:cubicBezTo>
                        <a:cubicBezTo>
                          <a:pt x="3500322" y="-27267"/>
                          <a:pt x="3625773" y="-21704"/>
                          <a:pt x="3916107" y="0"/>
                        </a:cubicBezTo>
                        <a:lnTo>
                          <a:pt x="3916107" y="0"/>
                        </a:lnTo>
                        <a:cubicBezTo>
                          <a:pt x="3998385" y="288031"/>
                          <a:pt x="3868480" y="914773"/>
                          <a:pt x="3916107" y="1243200"/>
                        </a:cubicBezTo>
                        <a:cubicBezTo>
                          <a:pt x="3953732" y="1552359"/>
                          <a:pt x="3977245" y="2202744"/>
                          <a:pt x="3916107" y="2590002"/>
                        </a:cubicBezTo>
                        <a:cubicBezTo>
                          <a:pt x="3946673" y="2844463"/>
                          <a:pt x="3857258" y="3122311"/>
                          <a:pt x="3691829" y="3108016"/>
                        </a:cubicBezTo>
                        <a:cubicBezTo>
                          <a:pt x="3590789" y="3139966"/>
                          <a:pt x="3441080" y="3062573"/>
                          <a:pt x="3201343" y="3108016"/>
                        </a:cubicBezTo>
                        <a:cubicBezTo>
                          <a:pt x="2967772" y="3134646"/>
                          <a:pt x="2832918" y="3140208"/>
                          <a:pt x="2710857" y="3108016"/>
                        </a:cubicBezTo>
                        <a:cubicBezTo>
                          <a:pt x="2580360" y="3087206"/>
                          <a:pt x="2256600" y="3063225"/>
                          <a:pt x="2146534" y="3108016"/>
                        </a:cubicBezTo>
                        <a:cubicBezTo>
                          <a:pt x="2044527" y="3130082"/>
                          <a:pt x="1849615" y="3078352"/>
                          <a:pt x="1729885" y="3108016"/>
                        </a:cubicBezTo>
                        <a:cubicBezTo>
                          <a:pt x="1618321" y="3172054"/>
                          <a:pt x="1411881" y="3145283"/>
                          <a:pt x="1202481" y="3108016"/>
                        </a:cubicBezTo>
                        <a:cubicBezTo>
                          <a:pt x="1027399" y="3075200"/>
                          <a:pt x="886988" y="3080443"/>
                          <a:pt x="785832" y="3108016"/>
                        </a:cubicBezTo>
                        <a:cubicBezTo>
                          <a:pt x="709109" y="3081743"/>
                          <a:pt x="255532" y="3043887"/>
                          <a:pt x="0" y="3108016"/>
                        </a:cubicBezTo>
                        <a:lnTo>
                          <a:pt x="0" y="3108016"/>
                        </a:lnTo>
                        <a:cubicBezTo>
                          <a:pt x="-14093" y="2563763"/>
                          <a:pt x="25848" y="2388230"/>
                          <a:pt x="0" y="1787114"/>
                        </a:cubicBezTo>
                        <a:cubicBezTo>
                          <a:pt x="-14468" y="1165318"/>
                          <a:pt x="-33756" y="969826"/>
                          <a:pt x="0" y="518013"/>
                        </a:cubicBezTo>
                        <a:cubicBezTo>
                          <a:pt x="14890" y="254775"/>
                          <a:pt x="126643" y="1018"/>
                          <a:pt x="224277" y="0"/>
                        </a:cubicBezTo>
                        <a:close/>
                      </a:path>
                      <a:path w="3916107" h="3108016" stroke="0" extrusionOk="0">
                        <a:moveTo>
                          <a:pt x="224277" y="0"/>
                        </a:moveTo>
                        <a:cubicBezTo>
                          <a:pt x="311075" y="208"/>
                          <a:pt x="546752" y="24662"/>
                          <a:pt x="640926" y="0"/>
                        </a:cubicBezTo>
                        <a:cubicBezTo>
                          <a:pt x="730357" y="9085"/>
                          <a:pt x="951693" y="-45227"/>
                          <a:pt x="1205249" y="0"/>
                        </a:cubicBezTo>
                        <a:cubicBezTo>
                          <a:pt x="1424226" y="55125"/>
                          <a:pt x="1534804" y="24001"/>
                          <a:pt x="1695735" y="0"/>
                        </a:cubicBezTo>
                        <a:cubicBezTo>
                          <a:pt x="1870000" y="-28883"/>
                          <a:pt x="1960932" y="-10940"/>
                          <a:pt x="2149302" y="0"/>
                        </a:cubicBezTo>
                        <a:cubicBezTo>
                          <a:pt x="2349384" y="-7850"/>
                          <a:pt x="2390232" y="-21485"/>
                          <a:pt x="2602870" y="0"/>
                        </a:cubicBezTo>
                        <a:cubicBezTo>
                          <a:pt x="2792969" y="-2709"/>
                          <a:pt x="2994331" y="-42984"/>
                          <a:pt x="3204111" y="0"/>
                        </a:cubicBezTo>
                        <a:cubicBezTo>
                          <a:pt x="3399070" y="31463"/>
                          <a:pt x="3697681" y="-39361"/>
                          <a:pt x="3916107" y="0"/>
                        </a:cubicBezTo>
                        <a:lnTo>
                          <a:pt x="3916107" y="0"/>
                        </a:lnTo>
                        <a:cubicBezTo>
                          <a:pt x="3871955" y="434218"/>
                          <a:pt x="3870506" y="940732"/>
                          <a:pt x="3916107" y="1295002"/>
                        </a:cubicBezTo>
                        <a:cubicBezTo>
                          <a:pt x="3933720" y="1641464"/>
                          <a:pt x="3885036" y="2292341"/>
                          <a:pt x="3916107" y="2590002"/>
                        </a:cubicBezTo>
                        <a:cubicBezTo>
                          <a:pt x="3884591" y="2895551"/>
                          <a:pt x="3862897" y="3051282"/>
                          <a:pt x="3691829" y="3108016"/>
                        </a:cubicBezTo>
                        <a:cubicBezTo>
                          <a:pt x="3502753" y="3068929"/>
                          <a:pt x="3436847" y="3120927"/>
                          <a:pt x="3164425" y="3108016"/>
                        </a:cubicBezTo>
                        <a:cubicBezTo>
                          <a:pt x="2901379" y="3085827"/>
                          <a:pt x="2826183" y="3084363"/>
                          <a:pt x="2673939" y="3108016"/>
                        </a:cubicBezTo>
                        <a:cubicBezTo>
                          <a:pt x="2527800" y="3084864"/>
                          <a:pt x="2306863" y="3140778"/>
                          <a:pt x="2072698" y="3108016"/>
                        </a:cubicBezTo>
                        <a:cubicBezTo>
                          <a:pt x="1826860" y="3091845"/>
                          <a:pt x="1789242" y="3114189"/>
                          <a:pt x="1656049" y="3108016"/>
                        </a:cubicBezTo>
                        <a:cubicBezTo>
                          <a:pt x="1502207" y="3098298"/>
                          <a:pt x="1328287" y="3148271"/>
                          <a:pt x="1239400" y="3108016"/>
                        </a:cubicBezTo>
                        <a:cubicBezTo>
                          <a:pt x="1117185" y="3084832"/>
                          <a:pt x="903714" y="3127159"/>
                          <a:pt x="711995" y="3108016"/>
                        </a:cubicBezTo>
                        <a:cubicBezTo>
                          <a:pt x="509795" y="3078318"/>
                          <a:pt x="162333" y="3131409"/>
                          <a:pt x="0" y="3108016"/>
                        </a:cubicBezTo>
                        <a:lnTo>
                          <a:pt x="0" y="3108016"/>
                        </a:lnTo>
                        <a:cubicBezTo>
                          <a:pt x="-7001" y="2633143"/>
                          <a:pt x="-11087" y="2126524"/>
                          <a:pt x="0" y="1761213"/>
                        </a:cubicBezTo>
                        <a:cubicBezTo>
                          <a:pt x="-19272" y="1388526"/>
                          <a:pt x="31887" y="845746"/>
                          <a:pt x="0" y="518013"/>
                        </a:cubicBezTo>
                        <a:cubicBezTo>
                          <a:pt x="45791" y="174916"/>
                          <a:pt x="125137" y="-10881"/>
                          <a:pt x="224277" y="0"/>
                        </a:cubicBezTo>
                        <a:close/>
                      </a:path>
                      <a:path w="3916107" h="3108016" fill="none" stroke="0" extrusionOk="0">
                        <a:moveTo>
                          <a:pt x="224277" y="0"/>
                        </a:moveTo>
                        <a:cubicBezTo>
                          <a:pt x="447936" y="-21853"/>
                          <a:pt x="560318" y="-46272"/>
                          <a:pt x="714763" y="0"/>
                        </a:cubicBezTo>
                        <a:cubicBezTo>
                          <a:pt x="893364" y="73378"/>
                          <a:pt x="1056447" y="-6358"/>
                          <a:pt x="1242167" y="0"/>
                        </a:cubicBezTo>
                        <a:cubicBezTo>
                          <a:pt x="1443451" y="41138"/>
                          <a:pt x="1607755" y="6158"/>
                          <a:pt x="1732653" y="0"/>
                        </a:cubicBezTo>
                        <a:cubicBezTo>
                          <a:pt x="1869100" y="976"/>
                          <a:pt x="2196815" y="32067"/>
                          <a:pt x="2333894" y="0"/>
                        </a:cubicBezTo>
                        <a:cubicBezTo>
                          <a:pt x="2477079" y="-32188"/>
                          <a:pt x="2663200" y="-25954"/>
                          <a:pt x="2787462" y="0"/>
                        </a:cubicBezTo>
                        <a:cubicBezTo>
                          <a:pt x="2925315" y="40069"/>
                          <a:pt x="3025256" y="-4310"/>
                          <a:pt x="3277948" y="0"/>
                        </a:cubicBezTo>
                        <a:cubicBezTo>
                          <a:pt x="3522714" y="-22317"/>
                          <a:pt x="3616355" y="-19124"/>
                          <a:pt x="3916107" y="0"/>
                        </a:cubicBezTo>
                        <a:lnTo>
                          <a:pt x="3916107" y="0"/>
                        </a:lnTo>
                        <a:cubicBezTo>
                          <a:pt x="3933098" y="265011"/>
                          <a:pt x="3853690" y="955426"/>
                          <a:pt x="3916107" y="1243200"/>
                        </a:cubicBezTo>
                        <a:cubicBezTo>
                          <a:pt x="3976682" y="1628561"/>
                          <a:pt x="3918353" y="2100757"/>
                          <a:pt x="3916107" y="2590002"/>
                        </a:cubicBezTo>
                        <a:cubicBezTo>
                          <a:pt x="3916007" y="2863692"/>
                          <a:pt x="3836574" y="3115145"/>
                          <a:pt x="3691829" y="3108016"/>
                        </a:cubicBezTo>
                        <a:cubicBezTo>
                          <a:pt x="3560469" y="3164385"/>
                          <a:pt x="3454139" y="3047466"/>
                          <a:pt x="3201343" y="3108016"/>
                        </a:cubicBezTo>
                        <a:cubicBezTo>
                          <a:pt x="2989739" y="3164683"/>
                          <a:pt x="2841518" y="3093773"/>
                          <a:pt x="2710857" y="3108016"/>
                        </a:cubicBezTo>
                        <a:cubicBezTo>
                          <a:pt x="2567364" y="3097815"/>
                          <a:pt x="2253576" y="3080077"/>
                          <a:pt x="2146534" y="3108016"/>
                        </a:cubicBezTo>
                        <a:cubicBezTo>
                          <a:pt x="2036477" y="3167907"/>
                          <a:pt x="1841984" y="3087945"/>
                          <a:pt x="1729885" y="3108016"/>
                        </a:cubicBezTo>
                        <a:cubicBezTo>
                          <a:pt x="1582560" y="3171405"/>
                          <a:pt x="1361683" y="3131344"/>
                          <a:pt x="1202481" y="3108016"/>
                        </a:cubicBezTo>
                        <a:cubicBezTo>
                          <a:pt x="1028907" y="3054779"/>
                          <a:pt x="887501" y="3099563"/>
                          <a:pt x="785832" y="3108016"/>
                        </a:cubicBezTo>
                        <a:cubicBezTo>
                          <a:pt x="675952" y="3118638"/>
                          <a:pt x="243190" y="2991986"/>
                          <a:pt x="0" y="3108016"/>
                        </a:cubicBezTo>
                        <a:lnTo>
                          <a:pt x="0" y="3108016"/>
                        </a:lnTo>
                        <a:cubicBezTo>
                          <a:pt x="21764" y="2542713"/>
                          <a:pt x="11979" y="2395508"/>
                          <a:pt x="0" y="1787114"/>
                        </a:cubicBezTo>
                        <a:cubicBezTo>
                          <a:pt x="36888" y="1163169"/>
                          <a:pt x="-55695" y="864647"/>
                          <a:pt x="0" y="518013"/>
                        </a:cubicBezTo>
                        <a:cubicBezTo>
                          <a:pt x="12882" y="253682"/>
                          <a:pt x="132606" y="1367"/>
                          <a:pt x="224277"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734060" y="803339"/>
            <a:ext cx="1750522"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Fira Sans Condensed Medium" panose="020B0603050000020004" pitchFamily="34" charset="0"/>
              </a:rPr>
              <a:t>Thí</a:t>
            </a:r>
            <a:r>
              <a:rPr lang="en-US" sz="2400" b="1" dirty="0">
                <a:solidFill>
                  <a:schemeClr val="bg1"/>
                </a:solidFill>
                <a:latin typeface="Fira Sans Condensed Medium" panose="020B0603050000020004" pitchFamily="34" charset="0"/>
              </a:rPr>
              <a:t> </a:t>
            </a:r>
            <a:r>
              <a:rPr lang="en-US" sz="2400" b="1" dirty="0" err="1">
                <a:solidFill>
                  <a:schemeClr val="bg1"/>
                </a:solidFill>
                <a:latin typeface="Fira Sans Condensed Medium" panose="020B0603050000020004" pitchFamily="34" charset="0"/>
              </a:rPr>
              <a:t>Nghiệm</a:t>
            </a:r>
            <a:endParaRPr lang="en-US" sz="2400" b="1" dirty="0">
              <a:solidFill>
                <a:schemeClr val="bg1"/>
              </a:solidFill>
              <a:latin typeface="Fira Sans Condensed Medium" panose="020B0603050000020004" pitchFamily="34" charset="0"/>
            </a:endParaRPr>
          </a:p>
        </p:txBody>
      </p:sp>
      <p:pic>
        <p:nvPicPr>
          <p:cNvPr id="5" name="Picture 4" descr="A close-up of a glass object&#10;&#10;Description automatically generated">
            <a:extLst>
              <a:ext uri="{FF2B5EF4-FFF2-40B4-BE49-F238E27FC236}">
                <a16:creationId xmlns:a16="http://schemas.microsoft.com/office/drawing/2014/main" id="{BE2FF7EC-96C1-087B-5677-CB7099145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986" y="571134"/>
            <a:ext cx="6967577" cy="3780257"/>
          </a:xfrm>
          <a:prstGeom prst="rect">
            <a:avLst/>
          </a:prstGeom>
          <a:ln>
            <a:noFill/>
          </a:ln>
          <a:effectLst>
            <a:softEdge rad="112500"/>
          </a:effectLst>
        </p:spPr>
      </p:pic>
      <p:sp>
        <p:nvSpPr>
          <p:cNvPr id="6" name="TextBox 5">
            <a:extLst>
              <a:ext uri="{FF2B5EF4-FFF2-40B4-BE49-F238E27FC236}">
                <a16:creationId xmlns:a16="http://schemas.microsoft.com/office/drawing/2014/main" id="{B5B282D2-BBF0-702F-ED77-0AF8C1DDB166}"/>
              </a:ext>
            </a:extLst>
          </p:cNvPr>
          <p:cNvSpPr txBox="1"/>
          <p:nvPr/>
        </p:nvSpPr>
        <p:spPr>
          <a:xfrm>
            <a:off x="750902" y="1354284"/>
            <a:ext cx="1750523" cy="437299"/>
          </a:xfrm>
          <a:prstGeom prst="rect">
            <a:avLst/>
          </a:prstGeom>
          <a:noFill/>
        </p:spPr>
        <p:txBody>
          <a:bodyPr wrap="square" rtlCol="0">
            <a:spAutoFit/>
          </a:bodyPr>
          <a:lstStyle/>
          <a:p>
            <a:pPr>
              <a:lnSpc>
                <a:spcPct val="120000"/>
              </a:lnSpc>
            </a:pPr>
            <a:r>
              <a:rPr lang="en-US" sz="2000" dirty="0" err="1">
                <a:solidFill>
                  <a:srgbClr val="F25D07"/>
                </a:solidFill>
                <a:latin typeface="Fira Sans Black" panose="020B0A03050000020004" pitchFamily="34" charset="0"/>
                <a:cs typeface="Arial" panose="020B0604020202020204" pitchFamily="34" charset="0"/>
              </a:rPr>
              <a:t>Chuẩn</a:t>
            </a:r>
            <a:r>
              <a:rPr lang="en-US" sz="2000" dirty="0">
                <a:solidFill>
                  <a:srgbClr val="F25D07"/>
                </a:solidFill>
                <a:latin typeface="Fira Sans Black" panose="020B0A03050000020004" pitchFamily="34" charset="0"/>
                <a:cs typeface="Arial" panose="020B0604020202020204" pitchFamily="34" charset="0"/>
              </a:rPr>
              <a:t> </a:t>
            </a:r>
            <a:r>
              <a:rPr lang="en-US" sz="2000" dirty="0" err="1">
                <a:solidFill>
                  <a:srgbClr val="F25D07"/>
                </a:solidFill>
                <a:latin typeface="Fira Sans Black" panose="020B0A03050000020004" pitchFamily="34" charset="0"/>
                <a:cs typeface="Arial" panose="020B0604020202020204" pitchFamily="34" charset="0"/>
              </a:rPr>
              <a:t>bị</a:t>
            </a:r>
            <a:r>
              <a:rPr lang="en-US" sz="2000" dirty="0">
                <a:solidFill>
                  <a:srgbClr val="F25D07"/>
                </a:solidFill>
                <a:latin typeface="Fira Sans Black" panose="020B0A03050000020004" pitchFamily="34" charset="0"/>
                <a:cs typeface="Arial" panose="020B0604020202020204" pitchFamily="34" charset="0"/>
              </a:rPr>
              <a:t>: </a:t>
            </a:r>
          </a:p>
        </p:txBody>
      </p:sp>
      <p:sp>
        <p:nvSpPr>
          <p:cNvPr id="7" name="TextBox 6">
            <a:extLst>
              <a:ext uri="{FF2B5EF4-FFF2-40B4-BE49-F238E27FC236}">
                <a16:creationId xmlns:a16="http://schemas.microsoft.com/office/drawing/2014/main" id="{69589669-B318-70EC-E44D-61688824BE22}"/>
              </a:ext>
            </a:extLst>
          </p:cNvPr>
          <p:cNvSpPr txBox="1"/>
          <p:nvPr/>
        </p:nvSpPr>
        <p:spPr>
          <a:xfrm>
            <a:off x="931737" y="4662042"/>
            <a:ext cx="10184126" cy="168001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solidFill>
                  <a:srgbClr val="F25D07"/>
                </a:solidFill>
                <a:latin typeface="Fira Sans Black" panose="020B0A03050000020004" pitchFamily="34" charset="0"/>
              </a:rPr>
              <a:t>Tiến</a:t>
            </a:r>
            <a:r>
              <a:rPr lang="en-US" sz="2200" dirty="0">
                <a:solidFill>
                  <a:srgbClr val="F25D07"/>
                </a:solidFill>
                <a:latin typeface="Fira Sans Black" panose="020B0A03050000020004" pitchFamily="34" charset="0"/>
              </a:rPr>
              <a:t> </a:t>
            </a:r>
            <a:r>
              <a:rPr lang="en-US" sz="2200" dirty="0" err="1">
                <a:solidFill>
                  <a:srgbClr val="F25D07"/>
                </a:solidFill>
                <a:latin typeface="Fira Sans Black" panose="020B0A03050000020004" pitchFamily="34" charset="0"/>
              </a:rPr>
              <a:t>hành</a:t>
            </a:r>
            <a:r>
              <a:rPr lang="en-US" sz="2200" dirty="0">
                <a:solidFill>
                  <a:srgbClr val="F25D07"/>
                </a:solidFill>
                <a:latin typeface="Fira Sans Black" panose="020B0A03050000020004" pitchFamily="34" charset="0"/>
              </a:rPr>
              <a:t>:</a:t>
            </a:r>
          </a:p>
          <a:p>
            <a:r>
              <a:rPr lang="vi-VN" sz="2200" b="1" dirty="0"/>
              <a:t>Bước 1: </a:t>
            </a:r>
            <a:r>
              <a:rPr lang="vi-VN" sz="2200" dirty="0"/>
              <a:t>Bố trí thí nghiệm như </a:t>
            </a:r>
            <a:r>
              <a:rPr lang="en-US" sz="2200" dirty="0" err="1"/>
              <a:t>hình</a:t>
            </a:r>
            <a:r>
              <a:rPr lang="vi-VN" sz="2200" dirty="0"/>
              <a:t>. </a:t>
            </a:r>
            <a:endParaRPr lang="en-US" sz="2200" dirty="0"/>
          </a:p>
          <a:p>
            <a:r>
              <a:rPr lang="vi-VN" sz="2200" b="1" dirty="0"/>
              <a:t>Bước 2: </a:t>
            </a:r>
            <a:r>
              <a:rPr lang="vi-VN" sz="2200" dirty="0"/>
              <a:t>Bật đèn đ</a:t>
            </a:r>
            <a:r>
              <a:rPr lang="en-US" sz="2200" dirty="0"/>
              <a:t>ể</a:t>
            </a:r>
            <a:r>
              <a:rPr lang="vi-VN" sz="2200" dirty="0"/>
              <a:t> chiếu chùm sáng trắng hẹp vào một mặt bên của l</a:t>
            </a:r>
            <a:r>
              <a:rPr lang="en-US" sz="2200" dirty="0"/>
              <a:t>ă</a:t>
            </a:r>
            <a:r>
              <a:rPr lang="vi-VN" sz="2200" dirty="0"/>
              <a:t>ng kính. Quan sát ánh sáng thu được trên màn chắn.</a:t>
            </a:r>
            <a:endParaRPr lang="en-US" sz="2200" dirty="0"/>
          </a:p>
        </p:txBody>
      </p:sp>
      <p:sp>
        <p:nvSpPr>
          <p:cNvPr id="15" name="TextBox 14">
            <a:extLst>
              <a:ext uri="{FF2B5EF4-FFF2-40B4-BE49-F238E27FC236}">
                <a16:creationId xmlns:a16="http://schemas.microsoft.com/office/drawing/2014/main" id="{F47D81CC-41AB-6F76-3D0E-09EB5C999E46}"/>
              </a:ext>
            </a:extLst>
          </p:cNvPr>
          <p:cNvSpPr txBox="1"/>
          <p:nvPr/>
        </p:nvSpPr>
        <p:spPr>
          <a:xfrm>
            <a:off x="1671639" y="1934775"/>
            <a:ext cx="2849360" cy="427746"/>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L</a:t>
            </a:r>
            <a:r>
              <a:rPr lang="vi-VN" sz="2000" dirty="0">
                <a:latin typeface="Arial" panose="020B0604020202020204" pitchFamily="34" charset="0"/>
                <a:cs typeface="Arial" panose="020B0604020202020204" pitchFamily="34" charset="0"/>
              </a:rPr>
              <a:t>ăng kính</a:t>
            </a:r>
            <a:endParaRPr lang="en-US" sz="2000" dirty="0">
              <a:latin typeface="Arial" panose="020B0604020202020204" pitchFamily="34" charset="0"/>
              <a:cs typeface="Arial" panose="020B0604020202020204" pitchFamily="34" charset="0"/>
            </a:endParaRP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308" y="1946707"/>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659167" y="2491905"/>
            <a:ext cx="2849360" cy="797078"/>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N</a:t>
            </a:r>
            <a:r>
              <a:rPr lang="vi-VN" sz="2000" dirty="0">
                <a:latin typeface="Arial" panose="020B0604020202020204" pitchFamily="34" charset="0"/>
                <a:cs typeface="Arial" panose="020B0604020202020204" pitchFamily="34" charset="0"/>
              </a:rPr>
              <a:t>gu</a:t>
            </a:r>
            <a:r>
              <a:rPr lang="en-US" sz="2000" dirty="0">
                <a:latin typeface="Arial" panose="020B0604020202020204" pitchFamily="34" charset="0"/>
                <a:cs typeface="Arial" panose="020B0604020202020204" pitchFamily="34" charset="0"/>
              </a:rPr>
              <a:t>ồ</a:t>
            </a:r>
            <a:r>
              <a:rPr lang="vi-VN" sz="2000" dirty="0">
                <a:latin typeface="Arial" panose="020B0604020202020204" pitchFamily="34" charset="0"/>
                <a:cs typeface="Arial" panose="020B0604020202020204" pitchFamily="34" charset="0"/>
              </a:rPr>
              <a:t>n ánh sáng trắng phát ra chùm sáng hẹp</a:t>
            </a:r>
            <a:endParaRPr lang="en-US" sz="2000" dirty="0">
              <a:latin typeface="Arial" panose="020B0604020202020204" pitchFamily="34" charset="0"/>
              <a:cs typeface="Arial" panose="020B0604020202020204" pitchFamily="34" charset="0"/>
            </a:endParaRP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308" y="2512471"/>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659167" y="3344443"/>
            <a:ext cx="2849360" cy="427746"/>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M</a:t>
            </a:r>
            <a:r>
              <a:rPr lang="vi-VN" sz="2000" dirty="0">
                <a:latin typeface="Arial" panose="020B0604020202020204" pitchFamily="34" charset="0"/>
                <a:cs typeface="Arial" panose="020B0604020202020204" pitchFamily="34" charset="0"/>
              </a:rPr>
              <a:t>àn chắn.</a:t>
            </a:r>
            <a:endParaRPr lang="en-US" sz="2000" dirty="0">
              <a:latin typeface="Arial" panose="020B0604020202020204" pitchFamily="34" charset="0"/>
              <a:cs typeface="Arial" panose="020B0604020202020204" pitchFamily="34" charset="0"/>
            </a:endParaRP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308" y="3338099"/>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1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anim calcmode="lin" valueType="num">
                                      <p:cBhvr>
                                        <p:cTn id="61" dur="500" fill="hold"/>
                                        <p:tgtEl>
                                          <p:spTgt spid="11"/>
                                        </p:tgtEl>
                                        <p:attrNameLst>
                                          <p:attrName>ppt_x</p:attrName>
                                        </p:attrNameLst>
                                      </p:cBhvr>
                                      <p:tavLst>
                                        <p:tav tm="0">
                                          <p:val>
                                            <p:strVal val="#ppt_x"/>
                                          </p:val>
                                        </p:tav>
                                        <p:tav tm="100000">
                                          <p:val>
                                            <p:strVal val="#ppt_x"/>
                                          </p:val>
                                        </p:tav>
                                      </p:tavLst>
                                    </p:anim>
                                    <p:anim calcmode="lin" valueType="num">
                                      <p:cBhvr>
                                        <p:cTn id="62" dur="500" fill="hold"/>
                                        <p:tgtEl>
                                          <p:spTgt spid="11"/>
                                        </p:tgtEl>
                                        <p:attrNameLst>
                                          <p:attrName>ppt_y</p:attrName>
                                        </p:attrNameLst>
                                      </p:cBhvr>
                                      <p:tavLst>
                                        <p:tav tm="0">
                                          <p:val>
                                            <p:strVal val="#ppt_y-.1"/>
                                          </p:val>
                                        </p:tav>
                                        <p:tav tm="100000">
                                          <p:val>
                                            <p:strVal val="#ppt_y"/>
                                          </p:val>
                                        </p:tav>
                                      </p:tavLst>
                                    </p:anim>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down)">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3" grpId="0" animBg="1"/>
      <p:bldP spid="6" grpId="0"/>
      <p:bldP spid="7" grpId="0"/>
      <p:bldP spid="15"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a:extLst>
              <a:ext uri="{FF2B5EF4-FFF2-40B4-BE49-F238E27FC236}">
                <a16:creationId xmlns:a16="http://schemas.microsoft.com/office/drawing/2014/main"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a:extLst>
              <a:ext uri="{FF2B5EF4-FFF2-40B4-BE49-F238E27FC236}">
                <a16:creationId xmlns:a16="http://schemas.microsoft.com/office/drawing/2014/main" id="{3412A924-FD86-0FC9-296B-338A8813EDB1}"/>
              </a:ext>
            </a:extLst>
          </p:cNvPr>
          <p:cNvSpPr txBox="1">
            <a:spLocks/>
          </p:cNvSpPr>
          <p:nvPr/>
        </p:nvSpPr>
        <p:spPr>
          <a:xfrm>
            <a:off x="2463437" y="1024209"/>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rPr>
              <a:t>Quan </a:t>
            </a:r>
            <a:r>
              <a:rPr lang="en-US" dirty="0" err="1">
                <a:solidFill>
                  <a:srgbClr val="F25D07"/>
                </a:solidFill>
              </a:rPr>
              <a:t>sát</a:t>
            </a:r>
            <a:r>
              <a:rPr lang="en-US" dirty="0">
                <a:solidFill>
                  <a:srgbClr val="F25D07"/>
                </a:solidFill>
              </a:rPr>
              <a:t> </a:t>
            </a:r>
            <a:r>
              <a:rPr lang="en-US" dirty="0" err="1">
                <a:solidFill>
                  <a:srgbClr val="F25D07"/>
                </a:solidFill>
              </a:rPr>
              <a:t>thí</a:t>
            </a:r>
            <a:r>
              <a:rPr lang="en-US" dirty="0">
                <a:solidFill>
                  <a:srgbClr val="F25D07"/>
                </a:solidFill>
              </a:rPr>
              <a:t> </a:t>
            </a:r>
            <a:r>
              <a:rPr lang="en-US" dirty="0" err="1">
                <a:solidFill>
                  <a:srgbClr val="F25D07"/>
                </a:solidFill>
              </a:rPr>
              <a:t>nghiệm</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cho</a:t>
            </a:r>
            <a:r>
              <a:rPr lang="en-US" dirty="0">
                <a:solidFill>
                  <a:srgbClr val="F25D07"/>
                </a:solidFill>
              </a:rPr>
              <a:t> </a:t>
            </a:r>
            <a:r>
              <a:rPr lang="en-US" dirty="0" err="1">
                <a:solidFill>
                  <a:srgbClr val="F25D07"/>
                </a:solidFill>
              </a:rPr>
              <a:t>biết</a:t>
            </a:r>
            <a:r>
              <a:rPr lang="en-US" dirty="0">
                <a:solidFill>
                  <a:srgbClr val="F25D07"/>
                </a:solidFill>
              </a:rPr>
              <a:t> </a:t>
            </a:r>
            <a:r>
              <a:rPr lang="en-US" dirty="0" err="1">
                <a:solidFill>
                  <a:srgbClr val="F25D07"/>
                </a:solidFill>
              </a:rPr>
              <a:t>chùm</a:t>
            </a:r>
            <a:r>
              <a:rPr lang="en-US" dirty="0">
                <a:solidFill>
                  <a:srgbClr val="F25D07"/>
                </a:solidFill>
              </a:rPr>
              <a:t> </a:t>
            </a:r>
            <a:r>
              <a:rPr lang="en-US" dirty="0" err="1">
                <a:solidFill>
                  <a:srgbClr val="F25D07"/>
                </a:solidFill>
              </a:rPr>
              <a:t>sáng</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vào</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ra</a:t>
            </a:r>
            <a:r>
              <a:rPr lang="en-US" dirty="0">
                <a:solidFill>
                  <a:srgbClr val="F25D07"/>
                </a:solidFill>
              </a:rPr>
              <a:t> </a:t>
            </a:r>
            <a:r>
              <a:rPr lang="en-US" dirty="0" err="1">
                <a:solidFill>
                  <a:srgbClr val="F25D07"/>
                </a:solidFill>
              </a:rPr>
              <a:t>khỏi</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có</a:t>
            </a:r>
            <a:r>
              <a:rPr lang="en-US" dirty="0">
                <a:solidFill>
                  <a:srgbClr val="F25D07"/>
                </a:solidFill>
              </a:rPr>
              <a:t> </a:t>
            </a:r>
            <a:r>
              <a:rPr lang="en-US" dirty="0" err="1">
                <a:solidFill>
                  <a:srgbClr val="F25D07"/>
                </a:solidFill>
              </a:rPr>
              <a:t>điểm</a:t>
            </a:r>
            <a:r>
              <a:rPr lang="en-US" dirty="0">
                <a:solidFill>
                  <a:srgbClr val="F25D07"/>
                </a:solidFill>
              </a:rPr>
              <a:t> </a:t>
            </a:r>
            <a:r>
              <a:rPr lang="en-US" dirty="0" err="1">
                <a:solidFill>
                  <a:srgbClr val="F25D07"/>
                </a:solidFill>
              </a:rPr>
              <a:t>gì</a:t>
            </a:r>
            <a:r>
              <a:rPr lang="en-US" dirty="0">
                <a:solidFill>
                  <a:srgbClr val="F25D07"/>
                </a:solidFill>
              </a:rPr>
              <a:t> </a:t>
            </a:r>
            <a:r>
              <a:rPr lang="en-US" dirty="0" err="1">
                <a:solidFill>
                  <a:srgbClr val="F25D07"/>
                </a:solidFill>
              </a:rPr>
              <a:t>khác</a:t>
            </a:r>
            <a:r>
              <a:rPr lang="en-US" dirty="0">
                <a:solidFill>
                  <a:srgbClr val="F25D07"/>
                </a:solidFill>
              </a:rPr>
              <a:t> </a:t>
            </a:r>
            <a:r>
              <a:rPr lang="en-US" dirty="0" err="1">
                <a:solidFill>
                  <a:srgbClr val="F25D07"/>
                </a:solidFill>
              </a:rPr>
              <a:t>nhau</a:t>
            </a:r>
            <a:r>
              <a:rPr lang="en-US" dirty="0">
                <a:solidFill>
                  <a:srgbClr val="F25D07"/>
                </a:solidFill>
              </a:rPr>
              <a:t>?</a:t>
            </a:r>
          </a:p>
        </p:txBody>
      </p:sp>
      <p:grpSp>
        <p:nvGrpSpPr>
          <p:cNvPr id="3" name="Group 2">
            <a:extLst>
              <a:ext uri="{FF2B5EF4-FFF2-40B4-BE49-F238E27FC236}">
                <a16:creationId xmlns:a16="http://schemas.microsoft.com/office/drawing/2014/main" id="{C926695F-5AEA-6598-E9E7-1FFA57998AA9}"/>
              </a:ext>
            </a:extLst>
          </p:cNvPr>
          <p:cNvGrpSpPr/>
          <p:nvPr/>
        </p:nvGrpSpPr>
        <p:grpSpPr>
          <a:xfrm>
            <a:off x="870864" y="856313"/>
            <a:ext cx="1271848" cy="1395649"/>
            <a:chOff x="990170" y="843223"/>
            <a:chExt cx="1305941" cy="1433061"/>
          </a:xfrm>
        </p:grpSpPr>
        <p:sp>
          <p:nvSpPr>
            <p:cNvPr id="13" name="Google Shape;506;p14">
              <a:extLst>
                <a:ext uri="{FF2B5EF4-FFF2-40B4-BE49-F238E27FC236}">
                  <a16:creationId xmlns:a16="http://schemas.microsoft.com/office/drawing/2014/main" id="{58028AFC-9274-C5D1-CDBE-0815F1600A33}"/>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7;p14">
              <a:extLst>
                <a:ext uri="{FF2B5EF4-FFF2-40B4-BE49-F238E27FC236}">
                  <a16:creationId xmlns:a16="http://schemas.microsoft.com/office/drawing/2014/main" id="{6851492B-D8CF-F3D3-79CB-552052B5A66E}"/>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14">
              <a:extLst>
                <a:ext uri="{FF2B5EF4-FFF2-40B4-BE49-F238E27FC236}">
                  <a16:creationId xmlns:a16="http://schemas.microsoft.com/office/drawing/2014/main" id="{A0E35F6D-C507-FD1B-B505-6462124E312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14">
              <a:extLst>
                <a:ext uri="{FF2B5EF4-FFF2-40B4-BE49-F238E27FC236}">
                  <a16:creationId xmlns:a16="http://schemas.microsoft.com/office/drawing/2014/main" id="{2B811515-3261-DA97-C121-7CF19670FD0C}"/>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0;p14">
              <a:extLst>
                <a:ext uri="{FF2B5EF4-FFF2-40B4-BE49-F238E27FC236}">
                  <a16:creationId xmlns:a16="http://schemas.microsoft.com/office/drawing/2014/main" id="{F63C1815-E9FA-C2FB-9737-B9FA3D904623}"/>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p14">
              <a:extLst>
                <a:ext uri="{FF2B5EF4-FFF2-40B4-BE49-F238E27FC236}">
                  <a16:creationId xmlns:a16="http://schemas.microsoft.com/office/drawing/2014/main" id="{C9B17775-60D1-4861-5514-466C1BA048F0}"/>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2;p14">
              <a:extLst>
                <a:ext uri="{FF2B5EF4-FFF2-40B4-BE49-F238E27FC236}">
                  <a16:creationId xmlns:a16="http://schemas.microsoft.com/office/drawing/2014/main" id="{F73E97B2-062D-5824-F73C-740546DB2256}"/>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p14">
              <a:extLst>
                <a:ext uri="{FF2B5EF4-FFF2-40B4-BE49-F238E27FC236}">
                  <a16:creationId xmlns:a16="http://schemas.microsoft.com/office/drawing/2014/main" id="{89CB9271-221D-0124-919D-FBFF794B8556}"/>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p14">
              <a:extLst>
                <a:ext uri="{FF2B5EF4-FFF2-40B4-BE49-F238E27FC236}">
                  <a16:creationId xmlns:a16="http://schemas.microsoft.com/office/drawing/2014/main" id="{3A3A27A5-3845-4C43-3AFD-5C9F7C5C5361}"/>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4;p14">
              <a:extLst>
                <a:ext uri="{FF2B5EF4-FFF2-40B4-BE49-F238E27FC236}">
                  <a16:creationId xmlns:a16="http://schemas.microsoft.com/office/drawing/2014/main" id="{081084F0-9FFA-9B2D-5CFE-4932327C61C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5;p14">
              <a:extLst>
                <a:ext uri="{FF2B5EF4-FFF2-40B4-BE49-F238E27FC236}">
                  <a16:creationId xmlns:a16="http://schemas.microsoft.com/office/drawing/2014/main" id="{FC36F4E6-D84E-35B6-63DD-FADF916E1CAB}"/>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6;p14">
              <a:extLst>
                <a:ext uri="{FF2B5EF4-FFF2-40B4-BE49-F238E27FC236}">
                  <a16:creationId xmlns:a16="http://schemas.microsoft.com/office/drawing/2014/main" id="{21F42363-CD7F-DE55-E4AB-916A43D6C604}"/>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7;p14">
              <a:extLst>
                <a:ext uri="{FF2B5EF4-FFF2-40B4-BE49-F238E27FC236}">
                  <a16:creationId xmlns:a16="http://schemas.microsoft.com/office/drawing/2014/main" id="{958BD6B8-30FC-F069-2F46-57E917767E14}"/>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8;p14">
              <a:extLst>
                <a:ext uri="{FF2B5EF4-FFF2-40B4-BE49-F238E27FC236}">
                  <a16:creationId xmlns:a16="http://schemas.microsoft.com/office/drawing/2014/main" id="{600E30EF-2659-AC88-F2A3-A62F81948FDE}"/>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9;p14">
              <a:extLst>
                <a:ext uri="{FF2B5EF4-FFF2-40B4-BE49-F238E27FC236}">
                  <a16:creationId xmlns:a16="http://schemas.microsoft.com/office/drawing/2014/main" id="{70CD23F4-1540-8CCE-3B80-140B2225D194}"/>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0;p14">
              <a:extLst>
                <a:ext uri="{FF2B5EF4-FFF2-40B4-BE49-F238E27FC236}">
                  <a16:creationId xmlns:a16="http://schemas.microsoft.com/office/drawing/2014/main" id="{9135784F-A722-5AFE-3164-EFEA2B458E0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14">
              <a:extLst>
                <a:ext uri="{FF2B5EF4-FFF2-40B4-BE49-F238E27FC236}">
                  <a16:creationId xmlns:a16="http://schemas.microsoft.com/office/drawing/2014/main" id="{660721D0-249B-409F-2549-882985ADDB42}"/>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14">
              <a:extLst>
                <a:ext uri="{FF2B5EF4-FFF2-40B4-BE49-F238E27FC236}">
                  <a16:creationId xmlns:a16="http://schemas.microsoft.com/office/drawing/2014/main" id="{2778A3A0-F2B9-A470-00A8-791C5DF8527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14">
              <a:extLst>
                <a:ext uri="{FF2B5EF4-FFF2-40B4-BE49-F238E27FC236}">
                  <a16:creationId xmlns:a16="http://schemas.microsoft.com/office/drawing/2014/main" id="{3157BD4F-C4C6-2B29-2EC0-1CEE5B2B53D6}"/>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4;p14">
              <a:extLst>
                <a:ext uri="{FF2B5EF4-FFF2-40B4-BE49-F238E27FC236}">
                  <a16:creationId xmlns:a16="http://schemas.microsoft.com/office/drawing/2014/main" id="{16910ED8-70BE-50C6-5574-EEB4C19A66BF}"/>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5;p14">
              <a:extLst>
                <a:ext uri="{FF2B5EF4-FFF2-40B4-BE49-F238E27FC236}">
                  <a16:creationId xmlns:a16="http://schemas.microsoft.com/office/drawing/2014/main" id="{8186F2E6-8725-5781-9A02-B4FD8B2340EF}"/>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6;p14">
              <a:extLst>
                <a:ext uri="{FF2B5EF4-FFF2-40B4-BE49-F238E27FC236}">
                  <a16:creationId xmlns:a16="http://schemas.microsoft.com/office/drawing/2014/main" id="{763D8218-BE24-E86B-939A-AC0AE31F0A32}"/>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7;p14">
              <a:extLst>
                <a:ext uri="{FF2B5EF4-FFF2-40B4-BE49-F238E27FC236}">
                  <a16:creationId xmlns:a16="http://schemas.microsoft.com/office/drawing/2014/main" id="{BA68F673-DF4A-DCA8-C63A-8A0C93998A52}"/>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8;p14">
              <a:extLst>
                <a:ext uri="{FF2B5EF4-FFF2-40B4-BE49-F238E27FC236}">
                  <a16:creationId xmlns:a16="http://schemas.microsoft.com/office/drawing/2014/main" id="{48F31956-7072-517D-E7CE-6AD28A675416}"/>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9;p14">
              <a:extLst>
                <a:ext uri="{FF2B5EF4-FFF2-40B4-BE49-F238E27FC236}">
                  <a16:creationId xmlns:a16="http://schemas.microsoft.com/office/drawing/2014/main" id="{344EF12E-9442-C78F-83AE-376BCF1A9E93}"/>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p14">
              <a:extLst>
                <a:ext uri="{FF2B5EF4-FFF2-40B4-BE49-F238E27FC236}">
                  <a16:creationId xmlns:a16="http://schemas.microsoft.com/office/drawing/2014/main" id="{952AAFFB-93E0-2157-C9C4-E9B1BC8EABC3}"/>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1;p14">
              <a:extLst>
                <a:ext uri="{FF2B5EF4-FFF2-40B4-BE49-F238E27FC236}">
                  <a16:creationId xmlns:a16="http://schemas.microsoft.com/office/drawing/2014/main" id="{503956A1-9117-CE06-29E5-C7F4F0489DFB}"/>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2;p14">
              <a:extLst>
                <a:ext uri="{FF2B5EF4-FFF2-40B4-BE49-F238E27FC236}">
                  <a16:creationId xmlns:a16="http://schemas.microsoft.com/office/drawing/2014/main" id="{AA88C49F-0DFA-FE9B-17EA-0DEF60836969}"/>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3;p14">
              <a:extLst>
                <a:ext uri="{FF2B5EF4-FFF2-40B4-BE49-F238E27FC236}">
                  <a16:creationId xmlns:a16="http://schemas.microsoft.com/office/drawing/2014/main" id="{3136AC05-4B17-9DBC-D6C3-06125AA9DF2A}"/>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4;p14">
              <a:extLst>
                <a:ext uri="{FF2B5EF4-FFF2-40B4-BE49-F238E27FC236}">
                  <a16:creationId xmlns:a16="http://schemas.microsoft.com/office/drawing/2014/main" id="{EC7F94E5-1D8E-DD1F-4375-D64772DAF3B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5;p14">
              <a:extLst>
                <a:ext uri="{FF2B5EF4-FFF2-40B4-BE49-F238E27FC236}">
                  <a16:creationId xmlns:a16="http://schemas.microsoft.com/office/drawing/2014/main" id="{1575E38C-2D47-8EFE-D832-61B01D39276A}"/>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3;p14">
              <a:extLst>
                <a:ext uri="{FF2B5EF4-FFF2-40B4-BE49-F238E27FC236}">
                  <a16:creationId xmlns:a16="http://schemas.microsoft.com/office/drawing/2014/main" id="{078068EF-CB89-81E3-C7BA-800DFFE131F6}"/>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4;p14">
              <a:extLst>
                <a:ext uri="{FF2B5EF4-FFF2-40B4-BE49-F238E27FC236}">
                  <a16:creationId xmlns:a16="http://schemas.microsoft.com/office/drawing/2014/main" id="{216B28D3-60F5-0084-A699-42C5F5A36284}"/>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5;p14">
              <a:extLst>
                <a:ext uri="{FF2B5EF4-FFF2-40B4-BE49-F238E27FC236}">
                  <a16:creationId xmlns:a16="http://schemas.microsoft.com/office/drawing/2014/main" id="{F42F08C6-E2F0-CBD2-6528-3783AFC0DF21}"/>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46;p14">
              <a:extLst>
                <a:ext uri="{FF2B5EF4-FFF2-40B4-BE49-F238E27FC236}">
                  <a16:creationId xmlns:a16="http://schemas.microsoft.com/office/drawing/2014/main" id="{2DDF80B6-FA9D-AA77-BEA6-09D99590E3D4}"/>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7;p14">
              <a:extLst>
                <a:ext uri="{FF2B5EF4-FFF2-40B4-BE49-F238E27FC236}">
                  <a16:creationId xmlns:a16="http://schemas.microsoft.com/office/drawing/2014/main" id="{C99B7A5B-CDAE-4538-E4D7-1F7D7FA5B176}"/>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8;p14">
              <a:extLst>
                <a:ext uri="{FF2B5EF4-FFF2-40B4-BE49-F238E27FC236}">
                  <a16:creationId xmlns:a16="http://schemas.microsoft.com/office/drawing/2014/main" id="{B4E8ABA0-E0C7-C843-8FD3-D299AEA2FC30}"/>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9;p14">
              <a:extLst>
                <a:ext uri="{FF2B5EF4-FFF2-40B4-BE49-F238E27FC236}">
                  <a16:creationId xmlns:a16="http://schemas.microsoft.com/office/drawing/2014/main" id="{372648C9-3FAE-AC38-072A-39B9A414DDE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50;p14">
              <a:extLst>
                <a:ext uri="{FF2B5EF4-FFF2-40B4-BE49-F238E27FC236}">
                  <a16:creationId xmlns:a16="http://schemas.microsoft.com/office/drawing/2014/main" id="{72835FF3-A142-82A6-B13A-F967FD9EB3F9}"/>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51;p14">
              <a:extLst>
                <a:ext uri="{FF2B5EF4-FFF2-40B4-BE49-F238E27FC236}">
                  <a16:creationId xmlns:a16="http://schemas.microsoft.com/office/drawing/2014/main" id="{67C44753-7C32-C47A-DFE2-F46BF4EDC6C1}"/>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52;p14">
              <a:extLst>
                <a:ext uri="{FF2B5EF4-FFF2-40B4-BE49-F238E27FC236}">
                  <a16:creationId xmlns:a16="http://schemas.microsoft.com/office/drawing/2014/main" id="{F6BA1408-FA1B-7678-DD14-0BAFC039977D}"/>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3;p14">
              <a:extLst>
                <a:ext uri="{FF2B5EF4-FFF2-40B4-BE49-F238E27FC236}">
                  <a16:creationId xmlns:a16="http://schemas.microsoft.com/office/drawing/2014/main" id="{20C345DD-9E16-BADA-2A50-243A25610E47}"/>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4;p14">
              <a:extLst>
                <a:ext uri="{FF2B5EF4-FFF2-40B4-BE49-F238E27FC236}">
                  <a16:creationId xmlns:a16="http://schemas.microsoft.com/office/drawing/2014/main" id="{D7A43FF8-DE61-41FB-BE73-509A118F05A1}"/>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5;p14">
              <a:extLst>
                <a:ext uri="{FF2B5EF4-FFF2-40B4-BE49-F238E27FC236}">
                  <a16:creationId xmlns:a16="http://schemas.microsoft.com/office/drawing/2014/main" id="{4EE13AC4-51CB-46F5-2D8F-ECE659ACE5AB}"/>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6;p14">
              <a:extLst>
                <a:ext uri="{FF2B5EF4-FFF2-40B4-BE49-F238E27FC236}">
                  <a16:creationId xmlns:a16="http://schemas.microsoft.com/office/drawing/2014/main" id="{B9087EB4-8BD8-197D-8413-5B99575948D1}"/>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7;p14">
              <a:extLst>
                <a:ext uri="{FF2B5EF4-FFF2-40B4-BE49-F238E27FC236}">
                  <a16:creationId xmlns:a16="http://schemas.microsoft.com/office/drawing/2014/main" id="{49F873F3-D793-D0BC-1DB0-9C8E24A1B01F}"/>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8;p14">
              <a:extLst>
                <a:ext uri="{FF2B5EF4-FFF2-40B4-BE49-F238E27FC236}">
                  <a16:creationId xmlns:a16="http://schemas.microsoft.com/office/drawing/2014/main" id="{5EB733B3-8921-ECEA-495C-F0E17BFEBBDD}"/>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9;p14">
              <a:extLst>
                <a:ext uri="{FF2B5EF4-FFF2-40B4-BE49-F238E27FC236}">
                  <a16:creationId xmlns:a16="http://schemas.microsoft.com/office/drawing/2014/main" id="{D1ADC518-88B8-6E80-A11A-8C2AFE7C98B7}"/>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0;p14">
              <a:extLst>
                <a:ext uri="{FF2B5EF4-FFF2-40B4-BE49-F238E27FC236}">
                  <a16:creationId xmlns:a16="http://schemas.microsoft.com/office/drawing/2014/main" id="{3FC6186F-507B-24B0-08CE-17E334BA11D3}"/>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1;p14">
              <a:extLst>
                <a:ext uri="{FF2B5EF4-FFF2-40B4-BE49-F238E27FC236}">
                  <a16:creationId xmlns:a16="http://schemas.microsoft.com/office/drawing/2014/main" id="{B62CB574-6F4C-7A7C-D220-BE588019AC3B}"/>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2;p14">
              <a:extLst>
                <a:ext uri="{FF2B5EF4-FFF2-40B4-BE49-F238E27FC236}">
                  <a16:creationId xmlns:a16="http://schemas.microsoft.com/office/drawing/2014/main" id="{485973A2-5331-44CE-F0F4-DEEF669A6075}"/>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3;p14">
              <a:extLst>
                <a:ext uri="{FF2B5EF4-FFF2-40B4-BE49-F238E27FC236}">
                  <a16:creationId xmlns:a16="http://schemas.microsoft.com/office/drawing/2014/main" id="{E3A696D2-754A-AC73-FFA9-ED5B2967CFBD}"/>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4;p14">
              <a:extLst>
                <a:ext uri="{FF2B5EF4-FFF2-40B4-BE49-F238E27FC236}">
                  <a16:creationId xmlns:a16="http://schemas.microsoft.com/office/drawing/2014/main" id="{4BAE8087-53B6-8756-6841-D7F132AE053B}"/>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5;p14">
              <a:extLst>
                <a:ext uri="{FF2B5EF4-FFF2-40B4-BE49-F238E27FC236}">
                  <a16:creationId xmlns:a16="http://schemas.microsoft.com/office/drawing/2014/main" id="{A2C6875F-E181-2512-C5E2-2A96ED176493}"/>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6;p14">
              <a:extLst>
                <a:ext uri="{FF2B5EF4-FFF2-40B4-BE49-F238E27FC236}">
                  <a16:creationId xmlns:a16="http://schemas.microsoft.com/office/drawing/2014/main" id="{3D08B142-E271-5537-B6F6-6D6D4E97C4B8}"/>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7;p14">
              <a:extLst>
                <a:ext uri="{FF2B5EF4-FFF2-40B4-BE49-F238E27FC236}">
                  <a16:creationId xmlns:a16="http://schemas.microsoft.com/office/drawing/2014/main" id="{E97B4D14-5C95-E2E9-4F5C-48F4498C3484}"/>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8;p14">
              <a:extLst>
                <a:ext uri="{FF2B5EF4-FFF2-40B4-BE49-F238E27FC236}">
                  <a16:creationId xmlns:a16="http://schemas.microsoft.com/office/drawing/2014/main" id="{BD405F2C-216E-B2D3-7D43-C2C6845485C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69;p14">
              <a:extLst>
                <a:ext uri="{FF2B5EF4-FFF2-40B4-BE49-F238E27FC236}">
                  <a16:creationId xmlns:a16="http://schemas.microsoft.com/office/drawing/2014/main" id="{766FB45C-E5F8-41C4-4E21-82F19CE9D774}"/>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70;p14">
              <a:extLst>
                <a:ext uri="{FF2B5EF4-FFF2-40B4-BE49-F238E27FC236}">
                  <a16:creationId xmlns:a16="http://schemas.microsoft.com/office/drawing/2014/main" id="{36F9406B-1685-5BEF-5525-60D46FD56F83}"/>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71;p14">
              <a:extLst>
                <a:ext uri="{FF2B5EF4-FFF2-40B4-BE49-F238E27FC236}">
                  <a16:creationId xmlns:a16="http://schemas.microsoft.com/office/drawing/2014/main" id="{618AA7E1-7A19-5F35-7A5C-163F56515EB0}"/>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Arrow: Notched Right 72">
            <a:extLst>
              <a:ext uri="{FF2B5EF4-FFF2-40B4-BE49-F238E27FC236}">
                <a16:creationId xmlns:a16="http://schemas.microsoft.com/office/drawing/2014/main" id="{D3E46FFF-D7A9-0FC7-1B55-5CF340463639}"/>
              </a:ext>
            </a:extLst>
          </p:cNvPr>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1924;p44">
            <a:extLst>
              <a:ext uri="{FF2B5EF4-FFF2-40B4-BE49-F238E27FC236}">
                <a16:creationId xmlns:a16="http://schemas.microsoft.com/office/drawing/2014/main" id="{C82B1ADD-A9A5-F2CD-DAE0-B4AF2677206B}"/>
              </a:ext>
            </a:extLst>
          </p:cNvPr>
          <p:cNvSpPr txBox="1">
            <a:spLocks/>
          </p:cNvSpPr>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75" name="TextBox 74">
            <a:extLst>
              <a:ext uri="{FF2B5EF4-FFF2-40B4-BE49-F238E27FC236}">
                <a16:creationId xmlns:a16="http://schemas.microsoft.com/office/drawing/2014/main" id="{ABFCBA2C-EF7F-6CC1-9176-46744FCAC551}"/>
              </a:ext>
            </a:extLst>
          </p:cNvPr>
          <p:cNvSpPr txBox="1"/>
          <p:nvPr/>
        </p:nvSpPr>
        <p:spPr>
          <a:xfrm>
            <a:off x="37102" y="4449402"/>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81" name="Connector: Curved 80">
            <a:extLst>
              <a:ext uri="{FF2B5EF4-FFF2-40B4-BE49-F238E27FC236}">
                <a16:creationId xmlns:a16="http://schemas.microsoft.com/office/drawing/2014/main" id="{9A075B25-DDA8-5B41-3D46-3A4101D61332}"/>
              </a:ext>
            </a:extLst>
          </p:cNvPr>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a:extLst>
              <a:ext uri="{FF2B5EF4-FFF2-40B4-BE49-F238E27FC236}">
                <a16:creationId xmlns:a16="http://schemas.microsoft.com/office/drawing/2014/main" id="{0B5FF82A-3C50-D20E-131F-2A17EE5F0F7D}"/>
              </a:ext>
            </a:extLst>
          </p:cNvPr>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1924;p44">
            <a:extLst>
              <a:ext uri="{FF2B5EF4-FFF2-40B4-BE49-F238E27FC236}">
                <a16:creationId xmlns:a16="http://schemas.microsoft.com/office/drawing/2014/main" id="{B8841DD4-A452-E1F4-02A1-0F922E251C0D}"/>
              </a:ext>
            </a:extLst>
          </p:cNvPr>
          <p:cNvSpPr txBox="1">
            <a:spLocks/>
          </p:cNvSpPr>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85" name="TextBox 84">
            <a:extLst>
              <a:ext uri="{FF2B5EF4-FFF2-40B4-BE49-F238E27FC236}">
                <a16:creationId xmlns:a16="http://schemas.microsoft.com/office/drawing/2014/main" id="{AF19CC19-ED1F-45CE-43A5-B5AE3FF5F67B}"/>
              </a:ext>
            </a:extLst>
          </p:cNvPr>
          <p:cNvSpPr txBox="1"/>
          <p:nvPr/>
        </p:nvSpPr>
        <p:spPr>
          <a:xfrm>
            <a:off x="9879171" y="5557887"/>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86" name="Connector: Curved 85">
            <a:extLst>
              <a:ext uri="{FF2B5EF4-FFF2-40B4-BE49-F238E27FC236}">
                <a16:creationId xmlns:a16="http://schemas.microsoft.com/office/drawing/2014/main" id="{A73DA959-F480-F0B3-0FF9-328A4835BD03}"/>
              </a:ext>
            </a:extLst>
          </p:cNvPr>
          <p:cNvCxnSpPr>
            <a:cxnSpLocks/>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27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wipe(left)">
                                      <p:cBhvr>
                                        <p:cTn id="31" dur="500"/>
                                        <p:tgtEl>
                                          <p:spTgt spid="75"/>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nvGrpSpPr>
          <p:cNvPr id="10" name="Group 11"/>
          <p:cNvGrpSpPr>
            <a:grpSpLocks/>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4" name="Group 15"/>
          <p:cNvGrpSpPr>
            <a:grpSpLocks/>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ea typeface="+mn-ea"/>
                <a:cs typeface="+mn-cs"/>
              </a:rPr>
              <a:t>THÍ NGHIỆM PHÂN TÍCH ÁNH SÁNG</a:t>
            </a:r>
            <a:r>
              <a:rPr lang="en-US" sz="3200" b="1" dirty="0">
                <a:solidFill>
                  <a:srgbClr val="00FFFF"/>
                </a:solidFill>
              </a:rPr>
              <a:t> TRẮNG</a:t>
            </a:r>
            <a:r>
              <a:rPr kumimoji="0" lang="en-US" sz="3200" b="1" i="0" u="none" strike="noStrike" kern="1200" cap="none" spc="0" normalizeH="0" baseline="0" noProof="0" dirty="0">
                <a:ln>
                  <a:noFill/>
                </a:ln>
                <a:solidFill>
                  <a:srgbClr val="00FFFF"/>
                </a:solidFill>
                <a:effectLst/>
                <a:uLnTx/>
                <a:uFillTx/>
                <a:ea typeface="+mn-ea"/>
                <a:cs typeface="+mn-cs"/>
              </a:rPr>
              <a:t> </a:t>
            </a:r>
          </a:p>
        </p:txBody>
      </p:sp>
    </p:spTree>
    <p:extLst>
      <p:ext uri="{BB962C8B-B14F-4D97-AF65-F5344CB8AC3E}">
        <p14:creationId xmlns:p14="http://schemas.microsoft.com/office/powerpoint/2010/main" val="4474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Book_report_presentation_cr - v2" id="{D9B1CF07-0FE1-4CA1-8A13-0F19F99F48D7}" vid="{CE8466E5-7090-41FD-A026-9175B720F2CD}"/>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13995</TotalTime>
  <Words>2196</Words>
  <Application>Microsoft Office PowerPoint</Application>
  <PresentationFormat>Widescreen</PresentationFormat>
  <Paragraphs>241</Paragraphs>
  <Slides>46</Slides>
  <Notes>3</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46</vt:i4>
      </vt:variant>
    </vt:vector>
  </HeadingPairs>
  <TitlesOfParts>
    <vt:vector size="67" baseType="lpstr">
      <vt:lpstr>#9Slide03 AmpleSoft</vt:lpstr>
      <vt:lpstr>#9Slide03 Arima Madurai Black</vt:lpstr>
      <vt:lpstr>#9Slide03 Reso</vt:lpstr>
      <vt:lpstr>#9Slide07 IcielCadena</vt:lpstr>
      <vt:lpstr>Arial</vt:lpstr>
      <vt:lpstr>Calibri</vt:lpstr>
      <vt:lpstr>Calibri Light</vt:lpstr>
      <vt:lpstr>Cambria Math</vt:lpstr>
      <vt:lpstr>Fira Sans</vt:lpstr>
      <vt:lpstr>Fira Sans Black</vt:lpstr>
      <vt:lpstr>Fira Sans Condensed Medium</vt:lpstr>
      <vt:lpstr>Fira Sans Extra Condensed Black</vt:lpstr>
      <vt:lpstr>Fira Sans Medium</vt:lpstr>
      <vt:lpstr>Franklin Gothic Book</vt:lpstr>
      <vt:lpstr>Franklin Gothic Demi Cond</vt:lpstr>
      <vt:lpstr>Roboto</vt:lpstr>
      <vt:lpstr>Times New Roman</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PNP</cp:lastModifiedBy>
  <cp:revision>79</cp:revision>
  <dcterms:created xsi:type="dcterms:W3CDTF">2024-01-30T02:30:17Z</dcterms:created>
  <dcterms:modified xsi:type="dcterms:W3CDTF">2024-10-23T02:34:32Z</dcterms:modified>
</cp:coreProperties>
</file>