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kv" ContentType="video/unknown"/>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3" r:id="rId2"/>
    <p:sldMasterId id="2147483701" r:id="rId3"/>
  </p:sldMasterIdLst>
  <p:notesMasterIdLst>
    <p:notesMasterId r:id="rId49"/>
  </p:notesMasterIdLst>
  <p:sldIdLst>
    <p:sldId id="1274" r:id="rId4"/>
    <p:sldId id="257" r:id="rId5"/>
    <p:sldId id="262" r:id="rId6"/>
    <p:sldId id="296" r:id="rId7"/>
    <p:sldId id="256" r:id="rId8"/>
    <p:sldId id="290" r:id="rId9"/>
    <p:sldId id="1271" r:id="rId10"/>
    <p:sldId id="1272" r:id="rId11"/>
    <p:sldId id="316" r:id="rId12"/>
    <p:sldId id="1275" r:id="rId13"/>
    <p:sldId id="295" r:id="rId14"/>
    <p:sldId id="318" r:id="rId15"/>
    <p:sldId id="317" r:id="rId16"/>
    <p:sldId id="1276" r:id="rId17"/>
    <p:sldId id="288" r:id="rId18"/>
    <p:sldId id="319" r:id="rId19"/>
    <p:sldId id="298" r:id="rId20"/>
    <p:sldId id="320" r:id="rId21"/>
    <p:sldId id="321" r:id="rId22"/>
    <p:sldId id="322" r:id="rId23"/>
    <p:sldId id="297" r:id="rId24"/>
    <p:sldId id="323" r:id="rId25"/>
    <p:sldId id="312" r:id="rId26"/>
    <p:sldId id="325" r:id="rId27"/>
    <p:sldId id="313" r:id="rId28"/>
    <p:sldId id="1268" r:id="rId29"/>
    <p:sldId id="328" r:id="rId30"/>
    <p:sldId id="329" r:id="rId31"/>
    <p:sldId id="327" r:id="rId32"/>
    <p:sldId id="330" r:id="rId33"/>
    <p:sldId id="331" r:id="rId34"/>
    <p:sldId id="332" r:id="rId35"/>
    <p:sldId id="333" r:id="rId36"/>
    <p:sldId id="315" r:id="rId37"/>
    <p:sldId id="354" r:id="rId38"/>
    <p:sldId id="1269" r:id="rId39"/>
    <p:sldId id="357" r:id="rId40"/>
    <p:sldId id="358" r:id="rId41"/>
    <p:sldId id="355" r:id="rId42"/>
    <p:sldId id="359" r:id="rId43"/>
    <p:sldId id="1263" r:id="rId44"/>
    <p:sldId id="314" r:id="rId45"/>
    <p:sldId id="1264" r:id="rId46"/>
    <p:sldId id="1266" r:id="rId47"/>
    <p:sldId id="1265" r:id="rId48"/>
  </p:sldIdLst>
  <p:sldSz cx="9144000" cy="5143500" type="screen16x9"/>
  <p:notesSz cx="6858000" cy="9144000"/>
  <p:embeddedFontLst>
    <p:embeddedFont>
      <p:font typeface="#9Slide03 AllRoundGothic" panose="020B0604020202020204" charset="0"/>
      <p:regular r:id="rId50"/>
    </p:embeddedFont>
    <p:embeddedFont>
      <p:font typeface="#9Slide03 Arima Madurai Black" panose="020B0604020202020204" charset="0"/>
      <p:bold r:id="rId51"/>
    </p:embeddedFont>
    <p:embeddedFont>
      <p:font typeface="#9Slide07 SFU Rhythm" panose="020B0604020202020204" charset="0"/>
      <p:regular r:id="rId52"/>
    </p:embeddedFont>
    <p:embeddedFont>
      <p:font typeface=".VnVogue" panose="020B7200000000000000" pitchFamily="34" charset="0"/>
      <p:regular r:id="rId53"/>
    </p:embeddedFont>
    <p:embeddedFont>
      <p:font typeface="Amazone" panose="03020702060507090A04" pitchFamily="66" charset="0"/>
      <p:regular r:id="rId54"/>
    </p:embeddedFont>
    <p:embeddedFont>
      <p:font typeface="Bowlby One SC" panose="020B0604020202020204" charset="0"/>
      <p:regular r:id="rId55"/>
    </p:embeddedFont>
    <p:embeddedFont>
      <p:font typeface="Calibri" panose="020F0502020204030204" pitchFamily="34" charset="0"/>
      <p:regular r:id="rId56"/>
      <p:bold r:id="rId57"/>
      <p:italic r:id="rId58"/>
      <p:boldItalic r:id="rId59"/>
    </p:embeddedFont>
    <p:embeddedFont>
      <p:font typeface="Century Gothic" panose="020B0502020202020204" pitchFamily="34" charset="0"/>
      <p:regular r:id="rId60"/>
      <p:bold r:id="rId61"/>
      <p:italic r:id="rId62"/>
      <p:boldItalic r:id="rId63"/>
    </p:embeddedFont>
    <p:embeddedFont>
      <p:font typeface="Quicksand" panose="020B0604020202020204" charset="0"/>
      <p:regular r:id="rId64"/>
      <p:bold r:id="rId65"/>
    </p:embeddedFont>
    <p:embeddedFont>
      <p:font typeface="Quicksand Light" panose="020B0604020202020204" charset="0"/>
      <p:regular r:id="rId66"/>
      <p:bold r:id="rId67"/>
    </p:embeddedFont>
    <p:embeddedFont>
      <p:font typeface="Verdana" panose="020B0604030504040204" pitchFamily="34" charset="0"/>
      <p:regular r:id="rId68"/>
      <p:bold r:id="rId69"/>
      <p:italic r:id="rId70"/>
      <p:boldItalic r:id="rId71"/>
    </p:embeddedFont>
    <p:embeddedFont>
      <p:font typeface="Wingdings 3" panose="05040102010807070707" pitchFamily="18" charset="2"/>
      <p:regular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2"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h Thi  Huyen" initials="DTH" lastIdx="1" clrIdx="0">
    <p:extLst>
      <p:ext uri="{19B8F6BF-5375-455C-9EA6-DF929625EA0E}">
        <p15:presenceInfo xmlns:p15="http://schemas.microsoft.com/office/powerpoint/2012/main" userId="S::314054161125@ued.udn.vn::d70ec2b3-a3f8-4095-a754-dbde0d5fe7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B4DB"/>
    <a:srgbClr val="FFC8DD"/>
    <a:srgbClr val="FFAFCC"/>
    <a:srgbClr val="83C5BE"/>
    <a:srgbClr val="EDF6F9"/>
    <a:srgbClr val="FFDDD2"/>
    <a:srgbClr val="FF0000"/>
    <a:srgbClr val="91F084"/>
    <a:srgbClr val="FFFF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378F7-B9B8-4E30-BCDC-D8E81E367820}">
  <a:tblStyle styleId="{A44378F7-B9B8-4E30-BCDC-D8E81E3678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70" autoAdjust="0"/>
  </p:normalViewPr>
  <p:slideViewPr>
    <p:cSldViewPr snapToGrid="0" showGuides="1">
      <p:cViewPr varScale="1">
        <p:scale>
          <a:sx n="117" d="100"/>
          <a:sy n="117" d="100"/>
        </p:scale>
        <p:origin x="314" y="105"/>
      </p:cViewPr>
      <p:guideLst>
        <p:guide orient="horz" pos="157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4.fntdata"/><Relationship Id="rId68" Type="http://schemas.openxmlformats.org/officeDocument/2006/relationships/font" Target="fonts/font19.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fntdata"/><Relationship Id="rId72"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vi-V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F066AD-C4DF-44C6-9DDF-85DC88FC1E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762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8559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5348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7181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25674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6483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5305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6826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0668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2230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5043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vi-V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F066AD-C4DF-44C6-9DDF-85DC88FC1E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557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2120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600787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640301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29936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3059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532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6141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5965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5037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137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152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6248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6950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178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763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a:extLst>
              <a:ext uri="{FF2B5EF4-FFF2-40B4-BE49-F238E27FC236}">
                <a16:creationId xmlns:a16="http://schemas.microsoft.com/office/drawing/2014/main" id="{9B8DF5F1-E7A9-4CD4-9B99-29339B284F81}"/>
              </a:ext>
            </a:extLst>
          </p:cNvPr>
          <p:cNvSpPr>
            <a:spLocks noGrp="1" noRot="1" noChangeAspect="1" noTextEdit="1"/>
          </p:cNvSpPr>
          <p:nvPr>
            <p:ph type="sldImg"/>
          </p:nvPr>
        </p:nvSpPr>
        <p:spPr>
          <a:xfrm>
            <a:off x="381000" y="685800"/>
            <a:ext cx="6096000" cy="3429000"/>
          </a:xfrm>
          <a:ln/>
        </p:spPr>
      </p:sp>
      <p:sp>
        <p:nvSpPr>
          <p:cNvPr id="58371" name="备注占位符 2">
            <a:extLst>
              <a:ext uri="{FF2B5EF4-FFF2-40B4-BE49-F238E27FC236}">
                <a16:creationId xmlns:a16="http://schemas.microsoft.com/office/drawing/2014/main" id="{67CE95BA-7EE8-4251-96D7-9FCE967AA90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8372" name="灯片编号占位符 3">
            <a:extLst>
              <a:ext uri="{FF2B5EF4-FFF2-40B4-BE49-F238E27FC236}">
                <a16:creationId xmlns:a16="http://schemas.microsoft.com/office/drawing/2014/main" id="{A377AD8C-0FA6-4B1C-A093-1F62E045091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fld id="{4F4D7D16-F195-4424-91AC-612E1D6A8BDD}" type="slidenum">
              <a:rPr lang="zh-CN" altLang="en-US"/>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0459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49962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511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flipH="1">
            <a:off x="-353775" y="-343096"/>
            <a:ext cx="9727953" cy="5591571"/>
          </a:xfrm>
          <a:custGeom>
            <a:avLst/>
            <a:gdLst/>
            <a:ahLst/>
            <a:cxnLst/>
            <a:rect l="l" t="t" r="r" b="b"/>
            <a:pathLst>
              <a:path w="325268" h="177948" extrusionOk="0">
                <a:moveTo>
                  <a:pt x="164369" y="0"/>
                </a:moveTo>
                <a:cubicBezTo>
                  <a:pt x="124940" y="0"/>
                  <a:pt x="117839" y="15517"/>
                  <a:pt x="113063" y="24295"/>
                </a:cubicBezTo>
                <a:cubicBezTo>
                  <a:pt x="112323" y="25651"/>
                  <a:pt x="110735" y="26161"/>
                  <a:pt x="108459" y="26161"/>
                </a:cubicBezTo>
                <a:cubicBezTo>
                  <a:pt x="101547" y="26161"/>
                  <a:pt x="88292" y="21456"/>
                  <a:pt x="73188" y="21456"/>
                </a:cubicBezTo>
                <a:cubicBezTo>
                  <a:pt x="60128" y="21456"/>
                  <a:pt x="45685" y="24974"/>
                  <a:pt x="32767" y="38094"/>
                </a:cubicBezTo>
                <a:cubicBezTo>
                  <a:pt x="1" y="71384"/>
                  <a:pt x="18837" y="117044"/>
                  <a:pt x="18837" y="117044"/>
                </a:cubicBezTo>
                <a:cubicBezTo>
                  <a:pt x="22107" y="140216"/>
                  <a:pt x="48895" y="157017"/>
                  <a:pt x="66235" y="157017"/>
                </a:cubicBezTo>
                <a:cubicBezTo>
                  <a:pt x="70608" y="157017"/>
                  <a:pt x="74380" y="155948"/>
                  <a:pt x="77022" y="153644"/>
                </a:cubicBezTo>
                <a:cubicBezTo>
                  <a:pt x="79095" y="151839"/>
                  <a:pt x="81290" y="151068"/>
                  <a:pt x="83592" y="151068"/>
                </a:cubicBezTo>
                <a:cubicBezTo>
                  <a:pt x="95851" y="151068"/>
                  <a:pt x="111135" y="172935"/>
                  <a:pt x="126993" y="176944"/>
                </a:cubicBezTo>
                <a:cubicBezTo>
                  <a:pt x="129738" y="177638"/>
                  <a:pt x="132552" y="177948"/>
                  <a:pt x="135382" y="177948"/>
                </a:cubicBezTo>
                <a:cubicBezTo>
                  <a:pt x="151988" y="177948"/>
                  <a:pt x="169155" y="167278"/>
                  <a:pt x="176154" y="160788"/>
                </a:cubicBezTo>
                <a:cubicBezTo>
                  <a:pt x="176976" y="160022"/>
                  <a:pt x="177947" y="159689"/>
                  <a:pt x="179086" y="159689"/>
                </a:cubicBezTo>
                <a:cubicBezTo>
                  <a:pt x="186763" y="159689"/>
                  <a:pt x="202077" y="174828"/>
                  <a:pt x="230874" y="174828"/>
                </a:cubicBezTo>
                <a:cubicBezTo>
                  <a:pt x="240330" y="174828"/>
                  <a:pt x="251238" y="173196"/>
                  <a:pt x="263808" y="168860"/>
                </a:cubicBezTo>
                <a:cubicBezTo>
                  <a:pt x="320350" y="149370"/>
                  <a:pt x="264629" y="129867"/>
                  <a:pt x="292490" y="127486"/>
                </a:cubicBezTo>
                <a:cubicBezTo>
                  <a:pt x="320350" y="125105"/>
                  <a:pt x="325268" y="68991"/>
                  <a:pt x="293692" y="34713"/>
                </a:cubicBezTo>
                <a:cubicBezTo>
                  <a:pt x="275738" y="15222"/>
                  <a:pt x="259274" y="9293"/>
                  <a:pt x="247504" y="9293"/>
                </a:cubicBezTo>
                <a:cubicBezTo>
                  <a:pt x="238574" y="9293"/>
                  <a:pt x="232347" y="12706"/>
                  <a:pt x="230220" y="16198"/>
                </a:cubicBezTo>
                <a:cubicBezTo>
                  <a:pt x="229494" y="17393"/>
                  <a:pt x="228555" y="17904"/>
                  <a:pt x="227343" y="17904"/>
                </a:cubicBezTo>
                <a:cubicBezTo>
                  <a:pt x="220345" y="17904"/>
                  <a:pt x="204274" y="854"/>
                  <a:pt x="167950" y="42"/>
                </a:cubicBezTo>
                <a:cubicBezTo>
                  <a:pt x="166728" y="14"/>
                  <a:pt x="165534" y="0"/>
                  <a:pt x="164369" y="0"/>
                </a:cubicBezTo>
                <a:close/>
              </a:path>
            </a:pathLst>
          </a:cu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485968" y="1643832"/>
            <a:ext cx="124043" cy="141736"/>
          </a:xfrm>
          <a:custGeom>
            <a:avLst/>
            <a:gdLst/>
            <a:ahLst/>
            <a:cxnLst/>
            <a:rect l="l" t="t" r="r" b="b"/>
            <a:pathLst>
              <a:path w="3870" h="4422" extrusionOk="0">
                <a:moveTo>
                  <a:pt x="1739" y="1"/>
                </a:moveTo>
                <a:cubicBezTo>
                  <a:pt x="1596" y="1"/>
                  <a:pt x="1274" y="1763"/>
                  <a:pt x="1274" y="1763"/>
                </a:cubicBezTo>
                <a:cubicBezTo>
                  <a:pt x="1274" y="1763"/>
                  <a:pt x="167" y="2299"/>
                  <a:pt x="84" y="2418"/>
                </a:cubicBezTo>
                <a:cubicBezTo>
                  <a:pt x="0" y="2561"/>
                  <a:pt x="1298" y="2811"/>
                  <a:pt x="1298" y="2811"/>
                </a:cubicBezTo>
                <a:cubicBezTo>
                  <a:pt x="1298" y="2811"/>
                  <a:pt x="1869" y="4323"/>
                  <a:pt x="1977" y="4418"/>
                </a:cubicBezTo>
                <a:cubicBezTo>
                  <a:pt x="1979" y="4420"/>
                  <a:pt x="1982" y="4421"/>
                  <a:pt x="1985" y="4421"/>
                </a:cubicBezTo>
                <a:cubicBezTo>
                  <a:pt x="2104" y="4421"/>
                  <a:pt x="2503" y="2855"/>
                  <a:pt x="2608" y="2715"/>
                </a:cubicBezTo>
                <a:cubicBezTo>
                  <a:pt x="2703" y="2584"/>
                  <a:pt x="3572" y="2382"/>
                  <a:pt x="3715" y="2168"/>
                </a:cubicBezTo>
                <a:cubicBezTo>
                  <a:pt x="3870" y="1965"/>
                  <a:pt x="2584" y="1763"/>
                  <a:pt x="2465" y="1620"/>
                </a:cubicBezTo>
                <a:cubicBezTo>
                  <a:pt x="2381" y="1525"/>
                  <a:pt x="1893" y="1"/>
                  <a:pt x="17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276309" y="3634479"/>
            <a:ext cx="124043" cy="141736"/>
          </a:xfrm>
          <a:custGeom>
            <a:avLst/>
            <a:gdLst/>
            <a:ahLst/>
            <a:cxnLst/>
            <a:rect l="l" t="t" r="r" b="b"/>
            <a:pathLst>
              <a:path w="3870" h="4422" extrusionOk="0">
                <a:moveTo>
                  <a:pt x="1751" y="1"/>
                </a:moveTo>
                <a:cubicBezTo>
                  <a:pt x="1596" y="1"/>
                  <a:pt x="1286" y="1775"/>
                  <a:pt x="1286" y="1775"/>
                </a:cubicBezTo>
                <a:cubicBezTo>
                  <a:pt x="1286" y="1775"/>
                  <a:pt x="179" y="2298"/>
                  <a:pt x="96" y="2429"/>
                </a:cubicBezTo>
                <a:cubicBezTo>
                  <a:pt x="1" y="2560"/>
                  <a:pt x="1298" y="2810"/>
                  <a:pt x="1298" y="2810"/>
                </a:cubicBezTo>
                <a:cubicBezTo>
                  <a:pt x="1298" y="2810"/>
                  <a:pt x="1882" y="4334"/>
                  <a:pt x="1977" y="4418"/>
                </a:cubicBezTo>
                <a:cubicBezTo>
                  <a:pt x="1980" y="4420"/>
                  <a:pt x="1983" y="4422"/>
                  <a:pt x="1987" y="4422"/>
                </a:cubicBezTo>
                <a:cubicBezTo>
                  <a:pt x="2107" y="4422"/>
                  <a:pt x="2504" y="2854"/>
                  <a:pt x="2608" y="2727"/>
                </a:cubicBezTo>
                <a:cubicBezTo>
                  <a:pt x="2715" y="2596"/>
                  <a:pt x="3572" y="2382"/>
                  <a:pt x="3727" y="2179"/>
                </a:cubicBezTo>
                <a:cubicBezTo>
                  <a:pt x="3870" y="1965"/>
                  <a:pt x="2596" y="1775"/>
                  <a:pt x="2477" y="1620"/>
                </a:cubicBezTo>
                <a:cubicBezTo>
                  <a:pt x="2382" y="1536"/>
                  <a:pt x="1894" y="1"/>
                  <a:pt x="17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48480" y="2452186"/>
            <a:ext cx="124043" cy="141704"/>
          </a:xfrm>
          <a:custGeom>
            <a:avLst/>
            <a:gdLst/>
            <a:ahLst/>
            <a:cxnLst/>
            <a:rect l="l" t="t" r="r" b="b"/>
            <a:pathLst>
              <a:path w="3870" h="4421" extrusionOk="0">
                <a:moveTo>
                  <a:pt x="1750" y="0"/>
                </a:moveTo>
                <a:cubicBezTo>
                  <a:pt x="1596" y="0"/>
                  <a:pt x="1286" y="1762"/>
                  <a:pt x="1286" y="1762"/>
                </a:cubicBezTo>
                <a:cubicBezTo>
                  <a:pt x="1286" y="1762"/>
                  <a:pt x="179" y="2298"/>
                  <a:pt x="95" y="2417"/>
                </a:cubicBezTo>
                <a:cubicBezTo>
                  <a:pt x="0" y="2560"/>
                  <a:pt x="1298" y="2810"/>
                  <a:pt x="1298" y="2810"/>
                </a:cubicBezTo>
                <a:cubicBezTo>
                  <a:pt x="1298" y="2810"/>
                  <a:pt x="1881" y="4322"/>
                  <a:pt x="1989" y="4418"/>
                </a:cubicBezTo>
                <a:cubicBezTo>
                  <a:pt x="1991" y="4420"/>
                  <a:pt x="1993" y="4421"/>
                  <a:pt x="1996" y="4421"/>
                </a:cubicBezTo>
                <a:cubicBezTo>
                  <a:pt x="2104" y="4421"/>
                  <a:pt x="2503" y="2854"/>
                  <a:pt x="2608" y="2715"/>
                </a:cubicBezTo>
                <a:cubicBezTo>
                  <a:pt x="2715" y="2584"/>
                  <a:pt x="3572" y="2382"/>
                  <a:pt x="3727" y="2167"/>
                </a:cubicBezTo>
                <a:cubicBezTo>
                  <a:pt x="3870" y="1953"/>
                  <a:pt x="2596" y="1762"/>
                  <a:pt x="2477" y="1620"/>
                </a:cubicBezTo>
                <a:cubicBezTo>
                  <a:pt x="2381" y="1524"/>
                  <a:pt x="1893"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534929" y="1404811"/>
            <a:ext cx="124075" cy="142089"/>
          </a:xfrm>
          <a:custGeom>
            <a:avLst/>
            <a:gdLst/>
            <a:ahLst/>
            <a:cxnLst/>
            <a:rect l="l" t="t" r="r" b="b"/>
            <a:pathLst>
              <a:path w="3871" h="4433" extrusionOk="0">
                <a:moveTo>
                  <a:pt x="1739" y="0"/>
                </a:moveTo>
                <a:cubicBezTo>
                  <a:pt x="1596" y="0"/>
                  <a:pt x="1275" y="1774"/>
                  <a:pt x="1275" y="1774"/>
                </a:cubicBezTo>
                <a:cubicBezTo>
                  <a:pt x="1275" y="1774"/>
                  <a:pt x="167" y="2298"/>
                  <a:pt x="84" y="2429"/>
                </a:cubicBezTo>
                <a:cubicBezTo>
                  <a:pt x="1" y="2560"/>
                  <a:pt x="1298" y="2822"/>
                  <a:pt x="1298" y="2822"/>
                </a:cubicBezTo>
                <a:cubicBezTo>
                  <a:pt x="1298" y="2822"/>
                  <a:pt x="1870" y="4334"/>
                  <a:pt x="1977" y="4429"/>
                </a:cubicBezTo>
                <a:cubicBezTo>
                  <a:pt x="1980" y="4431"/>
                  <a:pt x="1983" y="4432"/>
                  <a:pt x="1986" y="4432"/>
                </a:cubicBezTo>
                <a:cubicBezTo>
                  <a:pt x="2105" y="4432"/>
                  <a:pt x="2504" y="2855"/>
                  <a:pt x="2608" y="2727"/>
                </a:cubicBezTo>
                <a:cubicBezTo>
                  <a:pt x="2703" y="2596"/>
                  <a:pt x="3573" y="2393"/>
                  <a:pt x="3715" y="2179"/>
                </a:cubicBezTo>
                <a:cubicBezTo>
                  <a:pt x="3870" y="1965"/>
                  <a:pt x="2584" y="1774"/>
                  <a:pt x="2465" y="1631"/>
                </a:cubicBezTo>
                <a:cubicBezTo>
                  <a:pt x="2382" y="1536"/>
                  <a:pt x="1894"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rot="-1674015">
            <a:off x="4016834" y="541376"/>
            <a:ext cx="1213709" cy="790294"/>
            <a:chOff x="5640092" y="225779"/>
            <a:chExt cx="1213796" cy="790351"/>
          </a:xfrm>
        </p:grpSpPr>
        <p:sp>
          <p:nvSpPr>
            <p:cNvPr id="15" name="Google Shape;15;p2"/>
            <p:cNvSpPr/>
            <p:nvPr/>
          </p:nvSpPr>
          <p:spPr>
            <a:xfrm>
              <a:off x="5897545" y="509964"/>
              <a:ext cx="546495" cy="404278"/>
            </a:xfrm>
            <a:custGeom>
              <a:avLst/>
              <a:gdLst/>
              <a:ahLst/>
              <a:cxnLst/>
              <a:rect l="l" t="t" r="r" b="b"/>
              <a:pathLst>
                <a:path w="17050" h="12613" extrusionOk="0">
                  <a:moveTo>
                    <a:pt x="8646" y="0"/>
                  </a:moveTo>
                  <a:cubicBezTo>
                    <a:pt x="4474" y="0"/>
                    <a:pt x="1389" y="3882"/>
                    <a:pt x="0" y="6028"/>
                  </a:cubicBezTo>
                  <a:cubicBezTo>
                    <a:pt x="1119" y="6600"/>
                    <a:pt x="2012" y="6993"/>
                    <a:pt x="2334" y="6993"/>
                  </a:cubicBezTo>
                  <a:cubicBezTo>
                    <a:pt x="3247" y="6983"/>
                    <a:pt x="5961" y="2583"/>
                    <a:pt x="8931" y="2583"/>
                  </a:cubicBezTo>
                  <a:cubicBezTo>
                    <a:pt x="9484" y="2583"/>
                    <a:pt x="10047" y="2736"/>
                    <a:pt x="10609" y="3099"/>
                  </a:cubicBezTo>
                  <a:cubicBezTo>
                    <a:pt x="14180" y="5409"/>
                    <a:pt x="11525" y="10291"/>
                    <a:pt x="12418" y="11434"/>
                  </a:cubicBezTo>
                  <a:cubicBezTo>
                    <a:pt x="12645" y="11731"/>
                    <a:pt x="13287" y="12148"/>
                    <a:pt x="14097" y="12613"/>
                  </a:cubicBezTo>
                  <a:cubicBezTo>
                    <a:pt x="15133" y="9886"/>
                    <a:pt x="17050" y="3052"/>
                    <a:pt x="11633" y="659"/>
                  </a:cubicBezTo>
                  <a:cubicBezTo>
                    <a:pt x="10586" y="198"/>
                    <a:pt x="9588" y="0"/>
                    <a:pt x="8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809751" y="400502"/>
              <a:ext cx="744964" cy="563355"/>
            </a:xfrm>
            <a:custGeom>
              <a:avLst/>
              <a:gdLst/>
              <a:ahLst/>
              <a:cxnLst/>
              <a:rect l="l" t="t" r="r" b="b"/>
              <a:pathLst>
                <a:path w="23242" h="17576" extrusionOk="0">
                  <a:moveTo>
                    <a:pt x="11893" y="1"/>
                  </a:moveTo>
                  <a:cubicBezTo>
                    <a:pt x="5974" y="1"/>
                    <a:pt x="1473" y="5802"/>
                    <a:pt x="1" y="7967"/>
                  </a:cubicBezTo>
                  <a:cubicBezTo>
                    <a:pt x="941" y="8491"/>
                    <a:pt x="1906" y="9015"/>
                    <a:pt x="2739" y="9443"/>
                  </a:cubicBezTo>
                  <a:cubicBezTo>
                    <a:pt x="4128" y="7306"/>
                    <a:pt x="7215" y="3416"/>
                    <a:pt x="11389" y="3416"/>
                  </a:cubicBezTo>
                  <a:cubicBezTo>
                    <a:pt x="12330" y="3416"/>
                    <a:pt x="13327" y="3614"/>
                    <a:pt x="14372" y="4074"/>
                  </a:cubicBezTo>
                  <a:cubicBezTo>
                    <a:pt x="19789" y="6455"/>
                    <a:pt x="17860" y="13301"/>
                    <a:pt x="16848" y="16004"/>
                  </a:cubicBezTo>
                  <a:cubicBezTo>
                    <a:pt x="17765" y="16516"/>
                    <a:pt x="18896" y="17063"/>
                    <a:pt x="20003" y="17575"/>
                  </a:cubicBezTo>
                  <a:cubicBezTo>
                    <a:pt x="20813" y="14849"/>
                    <a:pt x="23242" y="4848"/>
                    <a:pt x="16646" y="1276"/>
                  </a:cubicBezTo>
                  <a:cubicBezTo>
                    <a:pt x="14988" y="374"/>
                    <a:pt x="13395" y="1"/>
                    <a:pt x="1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721219" y="305720"/>
              <a:ext cx="903336" cy="695539"/>
            </a:xfrm>
            <a:custGeom>
              <a:avLst/>
              <a:gdLst/>
              <a:ahLst/>
              <a:cxnLst/>
              <a:rect l="l" t="t" r="r" b="b"/>
              <a:pathLst>
                <a:path w="28183" h="21700" extrusionOk="0">
                  <a:moveTo>
                    <a:pt x="14802" y="1"/>
                  </a:moveTo>
                  <a:cubicBezTo>
                    <a:pt x="13783" y="1"/>
                    <a:pt x="12730" y="123"/>
                    <a:pt x="11657" y="387"/>
                  </a:cubicBezTo>
                  <a:cubicBezTo>
                    <a:pt x="5525" y="1911"/>
                    <a:pt x="1286" y="7471"/>
                    <a:pt x="0" y="9340"/>
                  </a:cubicBezTo>
                  <a:cubicBezTo>
                    <a:pt x="762" y="9781"/>
                    <a:pt x="1751" y="10353"/>
                    <a:pt x="2775" y="10912"/>
                  </a:cubicBezTo>
                  <a:cubicBezTo>
                    <a:pt x="4238" y="8755"/>
                    <a:pt x="8749" y="2952"/>
                    <a:pt x="14668" y="2952"/>
                  </a:cubicBezTo>
                  <a:cubicBezTo>
                    <a:pt x="16167" y="2952"/>
                    <a:pt x="17755" y="3324"/>
                    <a:pt x="19408" y="4221"/>
                  </a:cubicBezTo>
                  <a:cubicBezTo>
                    <a:pt x="26004" y="7793"/>
                    <a:pt x="23575" y="17794"/>
                    <a:pt x="22753" y="20532"/>
                  </a:cubicBezTo>
                  <a:cubicBezTo>
                    <a:pt x="23777" y="20985"/>
                    <a:pt x="24777" y="21425"/>
                    <a:pt x="25563" y="21699"/>
                  </a:cubicBezTo>
                  <a:cubicBezTo>
                    <a:pt x="26492" y="18592"/>
                    <a:pt x="28183" y="11257"/>
                    <a:pt x="25706" y="6483"/>
                  </a:cubicBezTo>
                  <a:cubicBezTo>
                    <a:pt x="23796" y="2810"/>
                    <a:pt x="19679" y="1"/>
                    <a:pt x="14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640092" y="225779"/>
              <a:ext cx="1213796" cy="790351"/>
            </a:xfrm>
            <a:custGeom>
              <a:avLst/>
              <a:gdLst/>
              <a:ahLst/>
              <a:cxnLst/>
              <a:rect l="l" t="t" r="r" b="b"/>
              <a:pathLst>
                <a:path w="37869" h="24658" extrusionOk="0">
                  <a:moveTo>
                    <a:pt x="16682" y="0"/>
                  </a:moveTo>
                  <a:cubicBezTo>
                    <a:pt x="6315" y="0"/>
                    <a:pt x="0" y="10284"/>
                    <a:pt x="1067" y="10965"/>
                  </a:cubicBezTo>
                  <a:cubicBezTo>
                    <a:pt x="1067" y="10965"/>
                    <a:pt x="1650" y="11311"/>
                    <a:pt x="2531" y="11834"/>
                  </a:cubicBezTo>
                  <a:cubicBezTo>
                    <a:pt x="3817" y="9965"/>
                    <a:pt x="8032" y="4405"/>
                    <a:pt x="14188" y="2881"/>
                  </a:cubicBezTo>
                  <a:cubicBezTo>
                    <a:pt x="15263" y="2617"/>
                    <a:pt x="16318" y="2494"/>
                    <a:pt x="17340" y="2494"/>
                  </a:cubicBezTo>
                  <a:cubicBezTo>
                    <a:pt x="22213" y="2494"/>
                    <a:pt x="26328" y="5296"/>
                    <a:pt x="28237" y="8977"/>
                  </a:cubicBezTo>
                  <a:cubicBezTo>
                    <a:pt x="30714" y="13763"/>
                    <a:pt x="29023" y="21086"/>
                    <a:pt x="28118" y="24229"/>
                  </a:cubicBezTo>
                  <a:cubicBezTo>
                    <a:pt x="28785" y="24479"/>
                    <a:pt x="29309" y="24646"/>
                    <a:pt x="29523" y="24658"/>
                  </a:cubicBezTo>
                  <a:cubicBezTo>
                    <a:pt x="29525" y="24658"/>
                    <a:pt x="29526" y="24658"/>
                    <a:pt x="29528" y="24658"/>
                  </a:cubicBezTo>
                  <a:cubicBezTo>
                    <a:pt x="30584" y="24658"/>
                    <a:pt x="37868" y="7573"/>
                    <a:pt x="23558" y="1476"/>
                  </a:cubicBezTo>
                  <a:cubicBezTo>
                    <a:pt x="21114" y="435"/>
                    <a:pt x="18812" y="0"/>
                    <a:pt x="16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775931">
            <a:off x="-2674" y="-358520"/>
            <a:ext cx="2994542" cy="1722810"/>
            <a:chOff x="-22388" y="-12378"/>
            <a:chExt cx="2221316" cy="1278053"/>
          </a:xfrm>
        </p:grpSpPr>
        <p:sp>
          <p:nvSpPr>
            <p:cNvPr id="20" name="Google Shape;20;p2"/>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a:off x="392834" y="294972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162418" y="456181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600471" y="2432329"/>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25680" y="388632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950914" y="2217182"/>
            <a:ext cx="151480" cy="108818"/>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588368" y="13665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rot="9621805">
            <a:off x="4319118" y="4016037"/>
            <a:ext cx="578326" cy="554948"/>
            <a:chOff x="16870550" y="-1013100"/>
            <a:chExt cx="417325" cy="306025"/>
          </a:xfrm>
        </p:grpSpPr>
        <p:sp>
          <p:nvSpPr>
            <p:cNvPr id="34" name="Google Shape;34;p2"/>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txBox="1">
            <a:spLocks noGrp="1"/>
          </p:cNvSpPr>
          <p:nvPr>
            <p:ph type="ctrTitle"/>
          </p:nvPr>
        </p:nvSpPr>
        <p:spPr>
          <a:xfrm>
            <a:off x="1818300" y="1633400"/>
            <a:ext cx="5507400" cy="1283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786992"/>
              </a:buClr>
              <a:buSzPts val="4500"/>
              <a:buNone/>
              <a:defRPr sz="4500">
                <a:solidFill>
                  <a:srgbClr val="786992"/>
                </a:solidFill>
              </a:defRPr>
            </a:lvl1pPr>
            <a:lvl2pPr lvl="1" algn="ctr">
              <a:spcBef>
                <a:spcPts val="0"/>
              </a:spcBef>
              <a:spcAft>
                <a:spcPts val="0"/>
              </a:spcAft>
              <a:buClr>
                <a:srgbClr val="786992"/>
              </a:buClr>
              <a:buSzPts val="4500"/>
              <a:buNone/>
              <a:defRPr sz="4500">
                <a:solidFill>
                  <a:srgbClr val="786992"/>
                </a:solidFill>
              </a:defRPr>
            </a:lvl2pPr>
            <a:lvl3pPr lvl="2" algn="ctr">
              <a:spcBef>
                <a:spcPts val="0"/>
              </a:spcBef>
              <a:spcAft>
                <a:spcPts val="0"/>
              </a:spcAft>
              <a:buClr>
                <a:srgbClr val="786992"/>
              </a:buClr>
              <a:buSzPts val="4500"/>
              <a:buNone/>
              <a:defRPr sz="4500">
                <a:solidFill>
                  <a:srgbClr val="786992"/>
                </a:solidFill>
              </a:defRPr>
            </a:lvl3pPr>
            <a:lvl4pPr lvl="3" algn="ctr">
              <a:spcBef>
                <a:spcPts val="0"/>
              </a:spcBef>
              <a:spcAft>
                <a:spcPts val="0"/>
              </a:spcAft>
              <a:buClr>
                <a:srgbClr val="786992"/>
              </a:buClr>
              <a:buSzPts val="4500"/>
              <a:buNone/>
              <a:defRPr sz="4500">
                <a:solidFill>
                  <a:srgbClr val="786992"/>
                </a:solidFill>
              </a:defRPr>
            </a:lvl4pPr>
            <a:lvl5pPr lvl="4" algn="ctr">
              <a:spcBef>
                <a:spcPts val="0"/>
              </a:spcBef>
              <a:spcAft>
                <a:spcPts val="0"/>
              </a:spcAft>
              <a:buClr>
                <a:srgbClr val="786992"/>
              </a:buClr>
              <a:buSzPts val="4500"/>
              <a:buNone/>
              <a:defRPr sz="4500">
                <a:solidFill>
                  <a:srgbClr val="786992"/>
                </a:solidFill>
              </a:defRPr>
            </a:lvl5pPr>
            <a:lvl6pPr lvl="5" algn="ctr">
              <a:spcBef>
                <a:spcPts val="0"/>
              </a:spcBef>
              <a:spcAft>
                <a:spcPts val="0"/>
              </a:spcAft>
              <a:buClr>
                <a:srgbClr val="786992"/>
              </a:buClr>
              <a:buSzPts val="4500"/>
              <a:buNone/>
              <a:defRPr sz="4500">
                <a:solidFill>
                  <a:srgbClr val="786992"/>
                </a:solidFill>
              </a:defRPr>
            </a:lvl6pPr>
            <a:lvl7pPr lvl="6" algn="ctr">
              <a:spcBef>
                <a:spcPts val="0"/>
              </a:spcBef>
              <a:spcAft>
                <a:spcPts val="0"/>
              </a:spcAft>
              <a:buClr>
                <a:srgbClr val="786992"/>
              </a:buClr>
              <a:buSzPts val="4500"/>
              <a:buNone/>
              <a:defRPr sz="4500">
                <a:solidFill>
                  <a:srgbClr val="786992"/>
                </a:solidFill>
              </a:defRPr>
            </a:lvl7pPr>
            <a:lvl8pPr lvl="7" algn="ctr">
              <a:spcBef>
                <a:spcPts val="0"/>
              </a:spcBef>
              <a:spcAft>
                <a:spcPts val="0"/>
              </a:spcAft>
              <a:buClr>
                <a:srgbClr val="786992"/>
              </a:buClr>
              <a:buSzPts val="4500"/>
              <a:buNone/>
              <a:defRPr sz="4500">
                <a:solidFill>
                  <a:srgbClr val="786992"/>
                </a:solidFill>
              </a:defRPr>
            </a:lvl8pPr>
            <a:lvl9pPr lvl="8" algn="ctr">
              <a:spcBef>
                <a:spcPts val="0"/>
              </a:spcBef>
              <a:spcAft>
                <a:spcPts val="0"/>
              </a:spcAft>
              <a:buClr>
                <a:srgbClr val="786992"/>
              </a:buClr>
              <a:buSzPts val="4500"/>
              <a:buNone/>
              <a:defRPr sz="4500">
                <a:solidFill>
                  <a:srgbClr val="786992"/>
                </a:solidFill>
              </a:defRPr>
            </a:lvl9pPr>
          </a:lstStyle>
          <a:p>
            <a:endParaRPr/>
          </a:p>
        </p:txBody>
      </p:sp>
      <p:sp>
        <p:nvSpPr>
          <p:cNvPr id="38" name="Google Shape;38;p2"/>
          <p:cNvSpPr txBox="1">
            <a:spLocks noGrp="1"/>
          </p:cNvSpPr>
          <p:nvPr>
            <p:ph type="subTitle" idx="1"/>
          </p:nvPr>
        </p:nvSpPr>
        <p:spPr>
          <a:xfrm>
            <a:off x="2033400" y="3066700"/>
            <a:ext cx="5077200" cy="53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grpSp>
        <p:nvGrpSpPr>
          <p:cNvPr id="39" name="Google Shape;39;p2"/>
          <p:cNvGrpSpPr/>
          <p:nvPr/>
        </p:nvGrpSpPr>
        <p:grpSpPr>
          <a:xfrm rot="-775931" flipH="1">
            <a:off x="6224701" y="-358520"/>
            <a:ext cx="2994542" cy="1722810"/>
            <a:chOff x="-22388" y="-12378"/>
            <a:chExt cx="2221316" cy="1278053"/>
          </a:xfrm>
        </p:grpSpPr>
        <p:sp>
          <p:nvSpPr>
            <p:cNvPr id="40" name="Google Shape;40;p2"/>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269"/>
        <p:cNvGrpSpPr/>
        <p:nvPr/>
      </p:nvGrpSpPr>
      <p:grpSpPr>
        <a:xfrm>
          <a:off x="0" y="0"/>
          <a:ext cx="0" cy="0"/>
          <a:chOff x="0" y="0"/>
          <a:chExt cx="0" cy="0"/>
        </a:xfrm>
      </p:grpSpPr>
      <p:sp>
        <p:nvSpPr>
          <p:cNvPr id="270" name="Google Shape;270;p31"/>
          <p:cNvSpPr/>
          <p:nvPr/>
        </p:nvSpPr>
        <p:spPr>
          <a:xfrm>
            <a:off x="100" y="50"/>
            <a:ext cx="2059605" cy="5581555"/>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1"/>
          <p:cNvSpPr/>
          <p:nvPr/>
        </p:nvSpPr>
        <p:spPr>
          <a:xfrm flipH="1">
            <a:off x="7084395" y="50"/>
            <a:ext cx="2059605" cy="5581555"/>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31"/>
          <p:cNvGrpSpPr/>
          <p:nvPr/>
        </p:nvGrpSpPr>
        <p:grpSpPr>
          <a:xfrm>
            <a:off x="7537693" y="609977"/>
            <a:ext cx="1421896" cy="3159697"/>
            <a:chOff x="7521693" y="305177"/>
            <a:chExt cx="1421896" cy="3159697"/>
          </a:xfrm>
        </p:grpSpPr>
        <p:sp>
          <p:nvSpPr>
            <p:cNvPr id="273" name="Google Shape;273;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1"/>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31"/>
          <p:cNvGrpSpPr/>
          <p:nvPr/>
        </p:nvGrpSpPr>
        <p:grpSpPr>
          <a:xfrm flipH="1">
            <a:off x="184393" y="609977"/>
            <a:ext cx="1231180" cy="2158057"/>
            <a:chOff x="7712409" y="305177"/>
            <a:chExt cx="1231180" cy="2158057"/>
          </a:xfrm>
        </p:grpSpPr>
        <p:sp>
          <p:nvSpPr>
            <p:cNvPr id="280" name="Google Shape;280;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8_1">
    <p:spTree>
      <p:nvGrpSpPr>
        <p:cNvPr id="1" name="Shape 285"/>
        <p:cNvGrpSpPr/>
        <p:nvPr/>
      </p:nvGrpSpPr>
      <p:grpSpPr>
        <a:xfrm>
          <a:off x="0" y="0"/>
          <a:ext cx="0" cy="0"/>
          <a:chOff x="0" y="0"/>
          <a:chExt cx="0" cy="0"/>
        </a:xfrm>
      </p:grpSpPr>
      <p:sp>
        <p:nvSpPr>
          <p:cNvPr id="286" name="Google Shape;286;p32"/>
          <p:cNvSpPr/>
          <p:nvPr/>
        </p:nvSpPr>
        <p:spPr>
          <a:xfrm rot="10800000" flipH="1">
            <a:off x="0" y="-18316"/>
            <a:ext cx="1352275" cy="1504216"/>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flipH="1">
            <a:off x="7925075" y="4096484"/>
            <a:ext cx="1352275" cy="1504216"/>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8_1_1">
    <p:spTree>
      <p:nvGrpSpPr>
        <p:cNvPr id="1" name="Shape 288"/>
        <p:cNvGrpSpPr/>
        <p:nvPr/>
      </p:nvGrpSpPr>
      <p:grpSpPr>
        <a:xfrm>
          <a:off x="0" y="0"/>
          <a:ext cx="0" cy="0"/>
          <a:chOff x="0" y="0"/>
          <a:chExt cx="0" cy="0"/>
        </a:xfrm>
      </p:grpSpPr>
      <p:sp>
        <p:nvSpPr>
          <p:cNvPr id="289" name="Google Shape;289;p33"/>
          <p:cNvSpPr/>
          <p:nvPr/>
        </p:nvSpPr>
        <p:spPr>
          <a:xfrm>
            <a:off x="6372500" y="-394225"/>
            <a:ext cx="2771500" cy="1601750"/>
          </a:xfrm>
          <a:custGeom>
            <a:avLst/>
            <a:gdLst/>
            <a:ahLst/>
            <a:cxnLst/>
            <a:rect l="l" t="t" r="r" b="b"/>
            <a:pathLst>
              <a:path w="110860" h="64070" extrusionOk="0">
                <a:moveTo>
                  <a:pt x="110789" y="0"/>
                </a:moveTo>
                <a:lnTo>
                  <a:pt x="1" y="119"/>
                </a:lnTo>
                <a:cubicBezTo>
                  <a:pt x="251" y="1405"/>
                  <a:pt x="584" y="2679"/>
                  <a:pt x="1025" y="3894"/>
                </a:cubicBezTo>
                <a:cubicBezTo>
                  <a:pt x="1049" y="3965"/>
                  <a:pt x="1072" y="4048"/>
                  <a:pt x="1108" y="4120"/>
                </a:cubicBezTo>
                <a:cubicBezTo>
                  <a:pt x="1120" y="4179"/>
                  <a:pt x="1132" y="4227"/>
                  <a:pt x="1144" y="4263"/>
                </a:cubicBezTo>
                <a:cubicBezTo>
                  <a:pt x="1251" y="4525"/>
                  <a:pt x="1358" y="4786"/>
                  <a:pt x="1465" y="5037"/>
                </a:cubicBezTo>
                <a:cubicBezTo>
                  <a:pt x="1680" y="5560"/>
                  <a:pt x="1918" y="6072"/>
                  <a:pt x="2180" y="6572"/>
                </a:cubicBezTo>
                <a:cubicBezTo>
                  <a:pt x="3013" y="8192"/>
                  <a:pt x="4001" y="9716"/>
                  <a:pt x="5168" y="11097"/>
                </a:cubicBezTo>
                <a:cubicBezTo>
                  <a:pt x="5252" y="11216"/>
                  <a:pt x="5359" y="11335"/>
                  <a:pt x="5466" y="11454"/>
                </a:cubicBezTo>
                <a:cubicBezTo>
                  <a:pt x="6537" y="12704"/>
                  <a:pt x="7740" y="13871"/>
                  <a:pt x="9038" y="14907"/>
                </a:cubicBezTo>
                <a:cubicBezTo>
                  <a:pt x="9157" y="15002"/>
                  <a:pt x="9276" y="15097"/>
                  <a:pt x="9395" y="15193"/>
                </a:cubicBezTo>
                <a:cubicBezTo>
                  <a:pt x="10871" y="16371"/>
                  <a:pt x="12479" y="17395"/>
                  <a:pt x="14146" y="18288"/>
                </a:cubicBezTo>
                <a:cubicBezTo>
                  <a:pt x="14360" y="18407"/>
                  <a:pt x="14586" y="18526"/>
                  <a:pt x="14824" y="18645"/>
                </a:cubicBezTo>
                <a:cubicBezTo>
                  <a:pt x="15527" y="19003"/>
                  <a:pt x="16241" y="19324"/>
                  <a:pt x="16955" y="19645"/>
                </a:cubicBezTo>
                <a:cubicBezTo>
                  <a:pt x="17074" y="19705"/>
                  <a:pt x="17194" y="19765"/>
                  <a:pt x="17313" y="19800"/>
                </a:cubicBezTo>
                <a:cubicBezTo>
                  <a:pt x="19777" y="20848"/>
                  <a:pt x="22337" y="21622"/>
                  <a:pt x="24885" y="22158"/>
                </a:cubicBezTo>
                <a:cubicBezTo>
                  <a:pt x="25004" y="22181"/>
                  <a:pt x="25123" y="22217"/>
                  <a:pt x="25242" y="22229"/>
                </a:cubicBezTo>
                <a:lnTo>
                  <a:pt x="25957" y="22360"/>
                </a:lnTo>
                <a:cubicBezTo>
                  <a:pt x="28207" y="22777"/>
                  <a:pt x="30517" y="23039"/>
                  <a:pt x="32815" y="23301"/>
                </a:cubicBezTo>
                <a:lnTo>
                  <a:pt x="33172" y="23348"/>
                </a:lnTo>
                <a:cubicBezTo>
                  <a:pt x="35732" y="23646"/>
                  <a:pt x="38291" y="23967"/>
                  <a:pt x="40756" y="24539"/>
                </a:cubicBezTo>
                <a:lnTo>
                  <a:pt x="41113" y="24634"/>
                </a:lnTo>
                <a:cubicBezTo>
                  <a:pt x="42101" y="24848"/>
                  <a:pt x="43078" y="25134"/>
                  <a:pt x="44030" y="25456"/>
                </a:cubicBezTo>
                <a:cubicBezTo>
                  <a:pt x="44340" y="25587"/>
                  <a:pt x="44661" y="25682"/>
                  <a:pt x="44983" y="25825"/>
                </a:cubicBezTo>
                <a:cubicBezTo>
                  <a:pt x="46269" y="26325"/>
                  <a:pt x="47507" y="26956"/>
                  <a:pt x="48686" y="27730"/>
                </a:cubicBezTo>
                <a:cubicBezTo>
                  <a:pt x="48805" y="27801"/>
                  <a:pt x="48924" y="27873"/>
                  <a:pt x="49043" y="27968"/>
                </a:cubicBezTo>
                <a:cubicBezTo>
                  <a:pt x="49067" y="27992"/>
                  <a:pt x="49114" y="28027"/>
                  <a:pt x="49150" y="28039"/>
                </a:cubicBezTo>
                <a:cubicBezTo>
                  <a:pt x="50995" y="29325"/>
                  <a:pt x="52519" y="30921"/>
                  <a:pt x="53924" y="32671"/>
                </a:cubicBezTo>
                <a:cubicBezTo>
                  <a:pt x="54008" y="32790"/>
                  <a:pt x="54115" y="32897"/>
                  <a:pt x="54210" y="33028"/>
                </a:cubicBezTo>
                <a:cubicBezTo>
                  <a:pt x="55043" y="34112"/>
                  <a:pt x="55829" y="35255"/>
                  <a:pt x="56603" y="36421"/>
                </a:cubicBezTo>
                <a:cubicBezTo>
                  <a:pt x="56722" y="36600"/>
                  <a:pt x="56841" y="36767"/>
                  <a:pt x="56960" y="36969"/>
                </a:cubicBezTo>
                <a:lnTo>
                  <a:pt x="58830" y="39874"/>
                </a:lnTo>
                <a:cubicBezTo>
                  <a:pt x="58913" y="39981"/>
                  <a:pt x="58984" y="40100"/>
                  <a:pt x="59068" y="40219"/>
                </a:cubicBezTo>
                <a:cubicBezTo>
                  <a:pt x="60318" y="42113"/>
                  <a:pt x="61604" y="43994"/>
                  <a:pt x="63092" y="45672"/>
                </a:cubicBezTo>
                <a:cubicBezTo>
                  <a:pt x="63521" y="46149"/>
                  <a:pt x="63949" y="46613"/>
                  <a:pt x="64414" y="47054"/>
                </a:cubicBezTo>
                <a:cubicBezTo>
                  <a:pt x="64461" y="47101"/>
                  <a:pt x="64509" y="47149"/>
                  <a:pt x="64545" y="47173"/>
                </a:cubicBezTo>
                <a:cubicBezTo>
                  <a:pt x="64628" y="47268"/>
                  <a:pt x="64711" y="47339"/>
                  <a:pt x="64783" y="47411"/>
                </a:cubicBezTo>
                <a:cubicBezTo>
                  <a:pt x="64819" y="47458"/>
                  <a:pt x="64866" y="47506"/>
                  <a:pt x="64902" y="47530"/>
                </a:cubicBezTo>
                <a:cubicBezTo>
                  <a:pt x="67188" y="49709"/>
                  <a:pt x="69772" y="51542"/>
                  <a:pt x="72486" y="53185"/>
                </a:cubicBezTo>
                <a:lnTo>
                  <a:pt x="72843" y="53412"/>
                </a:lnTo>
                <a:cubicBezTo>
                  <a:pt x="73320" y="53697"/>
                  <a:pt x="73796" y="53983"/>
                  <a:pt x="74272" y="54245"/>
                </a:cubicBezTo>
                <a:cubicBezTo>
                  <a:pt x="74474" y="54364"/>
                  <a:pt x="74689" y="54483"/>
                  <a:pt x="74903" y="54602"/>
                </a:cubicBezTo>
                <a:cubicBezTo>
                  <a:pt x="76606" y="55567"/>
                  <a:pt x="78368" y="56495"/>
                  <a:pt x="80094" y="57400"/>
                </a:cubicBezTo>
                <a:cubicBezTo>
                  <a:pt x="80189" y="57460"/>
                  <a:pt x="80309" y="57519"/>
                  <a:pt x="80416" y="57579"/>
                </a:cubicBezTo>
                <a:cubicBezTo>
                  <a:pt x="80535" y="57638"/>
                  <a:pt x="80654" y="57710"/>
                  <a:pt x="80773" y="57769"/>
                </a:cubicBezTo>
                <a:cubicBezTo>
                  <a:pt x="83237" y="59067"/>
                  <a:pt x="85774" y="60365"/>
                  <a:pt x="88345" y="61424"/>
                </a:cubicBezTo>
                <a:cubicBezTo>
                  <a:pt x="88381" y="61436"/>
                  <a:pt x="88405" y="61448"/>
                  <a:pt x="88441" y="61448"/>
                </a:cubicBezTo>
                <a:cubicBezTo>
                  <a:pt x="88524" y="61496"/>
                  <a:pt x="88619" y="61520"/>
                  <a:pt x="88702" y="61555"/>
                </a:cubicBezTo>
                <a:cubicBezTo>
                  <a:pt x="88917" y="61639"/>
                  <a:pt x="89119" y="61734"/>
                  <a:pt x="89333" y="61805"/>
                </a:cubicBezTo>
                <a:cubicBezTo>
                  <a:pt x="91596" y="62698"/>
                  <a:pt x="93917" y="63401"/>
                  <a:pt x="96275" y="63770"/>
                </a:cubicBezTo>
                <a:lnTo>
                  <a:pt x="96632" y="63818"/>
                </a:lnTo>
                <a:cubicBezTo>
                  <a:pt x="97382" y="63925"/>
                  <a:pt x="98120" y="64008"/>
                  <a:pt x="98870" y="64044"/>
                </a:cubicBezTo>
                <a:cubicBezTo>
                  <a:pt x="99248" y="64061"/>
                  <a:pt x="99624" y="64070"/>
                  <a:pt x="99999" y="64070"/>
                </a:cubicBezTo>
                <a:cubicBezTo>
                  <a:pt x="101424" y="64070"/>
                  <a:pt x="102836" y="63946"/>
                  <a:pt x="104240" y="63710"/>
                </a:cubicBezTo>
                <a:cubicBezTo>
                  <a:pt x="104359" y="63698"/>
                  <a:pt x="104478" y="63663"/>
                  <a:pt x="104597" y="63651"/>
                </a:cubicBezTo>
                <a:cubicBezTo>
                  <a:pt x="106657" y="63258"/>
                  <a:pt x="108634" y="62639"/>
                  <a:pt x="110550" y="61793"/>
                </a:cubicBezTo>
                <a:cubicBezTo>
                  <a:pt x="110646" y="61746"/>
                  <a:pt x="110765" y="61698"/>
                  <a:pt x="110860" y="61663"/>
                </a:cubicBezTo>
                <a:lnTo>
                  <a:pt x="1107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3"/>
          <p:cNvSpPr/>
          <p:nvPr/>
        </p:nvSpPr>
        <p:spPr>
          <a:xfrm>
            <a:off x="-2413100" y="3714350"/>
            <a:ext cx="3586175" cy="1429150"/>
          </a:xfrm>
          <a:custGeom>
            <a:avLst/>
            <a:gdLst/>
            <a:ahLst/>
            <a:cxnLst/>
            <a:rect l="l" t="t" r="r" b="b"/>
            <a:pathLst>
              <a:path w="143447" h="57166" extrusionOk="0">
                <a:moveTo>
                  <a:pt x="91977" y="0"/>
                </a:moveTo>
                <a:cubicBezTo>
                  <a:pt x="90008" y="0"/>
                  <a:pt x="88029" y="153"/>
                  <a:pt x="85999" y="421"/>
                </a:cubicBezTo>
                <a:cubicBezTo>
                  <a:pt x="85880" y="445"/>
                  <a:pt x="85761" y="457"/>
                  <a:pt x="85642" y="480"/>
                </a:cubicBezTo>
                <a:cubicBezTo>
                  <a:pt x="83106" y="885"/>
                  <a:pt x="80641" y="1540"/>
                  <a:pt x="78260" y="2481"/>
                </a:cubicBezTo>
                <a:cubicBezTo>
                  <a:pt x="78200" y="2504"/>
                  <a:pt x="78129" y="2528"/>
                  <a:pt x="78069" y="2552"/>
                </a:cubicBezTo>
                <a:cubicBezTo>
                  <a:pt x="77950" y="2600"/>
                  <a:pt x="77831" y="2659"/>
                  <a:pt x="77712" y="2707"/>
                </a:cubicBezTo>
                <a:cubicBezTo>
                  <a:pt x="77605" y="2742"/>
                  <a:pt x="77486" y="2802"/>
                  <a:pt x="77379" y="2850"/>
                </a:cubicBezTo>
                <a:cubicBezTo>
                  <a:pt x="76069" y="3397"/>
                  <a:pt x="74795" y="4028"/>
                  <a:pt x="73557" y="4743"/>
                </a:cubicBezTo>
                <a:cubicBezTo>
                  <a:pt x="72378" y="5409"/>
                  <a:pt x="71247" y="6160"/>
                  <a:pt x="70128" y="6933"/>
                </a:cubicBezTo>
                <a:cubicBezTo>
                  <a:pt x="70009" y="7005"/>
                  <a:pt x="69890" y="7100"/>
                  <a:pt x="69771" y="7184"/>
                </a:cubicBezTo>
                <a:cubicBezTo>
                  <a:pt x="68616" y="8005"/>
                  <a:pt x="67473" y="8850"/>
                  <a:pt x="66342" y="9720"/>
                </a:cubicBezTo>
                <a:lnTo>
                  <a:pt x="65842" y="10077"/>
                </a:lnTo>
                <a:cubicBezTo>
                  <a:pt x="64627" y="10994"/>
                  <a:pt x="63425" y="11922"/>
                  <a:pt x="62186" y="12791"/>
                </a:cubicBezTo>
                <a:cubicBezTo>
                  <a:pt x="62067" y="12875"/>
                  <a:pt x="61948" y="12958"/>
                  <a:pt x="61829" y="13053"/>
                </a:cubicBezTo>
                <a:cubicBezTo>
                  <a:pt x="59734" y="14542"/>
                  <a:pt x="57567" y="15887"/>
                  <a:pt x="55245" y="16935"/>
                </a:cubicBezTo>
                <a:lnTo>
                  <a:pt x="54400" y="17292"/>
                </a:lnTo>
                <a:cubicBezTo>
                  <a:pt x="54352" y="17316"/>
                  <a:pt x="54293" y="17340"/>
                  <a:pt x="54257" y="17351"/>
                </a:cubicBezTo>
                <a:cubicBezTo>
                  <a:pt x="54138" y="17411"/>
                  <a:pt x="54019" y="17459"/>
                  <a:pt x="53900" y="17494"/>
                </a:cubicBezTo>
                <a:cubicBezTo>
                  <a:pt x="53400" y="17685"/>
                  <a:pt x="52923" y="17851"/>
                  <a:pt x="52435" y="18006"/>
                </a:cubicBezTo>
                <a:cubicBezTo>
                  <a:pt x="50423" y="18613"/>
                  <a:pt x="48375" y="18947"/>
                  <a:pt x="46303" y="19078"/>
                </a:cubicBezTo>
                <a:cubicBezTo>
                  <a:pt x="46184" y="19090"/>
                  <a:pt x="46065" y="19090"/>
                  <a:pt x="45946" y="19090"/>
                </a:cubicBezTo>
                <a:cubicBezTo>
                  <a:pt x="45378" y="19120"/>
                  <a:pt x="44808" y="19133"/>
                  <a:pt x="44236" y="19133"/>
                </a:cubicBezTo>
                <a:cubicBezTo>
                  <a:pt x="42296" y="19133"/>
                  <a:pt x="40342" y="18974"/>
                  <a:pt x="38374" y="18744"/>
                </a:cubicBezTo>
                <a:lnTo>
                  <a:pt x="38017" y="18709"/>
                </a:lnTo>
                <a:cubicBezTo>
                  <a:pt x="35481" y="18387"/>
                  <a:pt x="32957" y="17959"/>
                  <a:pt x="30444" y="17554"/>
                </a:cubicBezTo>
                <a:cubicBezTo>
                  <a:pt x="30325" y="17530"/>
                  <a:pt x="30206" y="17518"/>
                  <a:pt x="30087" y="17494"/>
                </a:cubicBezTo>
                <a:cubicBezTo>
                  <a:pt x="29670" y="17423"/>
                  <a:pt x="29230" y="17351"/>
                  <a:pt x="28801" y="17292"/>
                </a:cubicBezTo>
                <a:cubicBezTo>
                  <a:pt x="28754" y="17292"/>
                  <a:pt x="28718" y="17280"/>
                  <a:pt x="28670" y="17280"/>
                </a:cubicBezTo>
                <a:cubicBezTo>
                  <a:pt x="27861" y="17161"/>
                  <a:pt x="27051" y="17042"/>
                  <a:pt x="26241" y="16935"/>
                </a:cubicBezTo>
                <a:cubicBezTo>
                  <a:pt x="25003" y="16756"/>
                  <a:pt x="23753" y="16625"/>
                  <a:pt x="22503" y="16506"/>
                </a:cubicBezTo>
                <a:cubicBezTo>
                  <a:pt x="22384" y="16482"/>
                  <a:pt x="22265" y="16470"/>
                  <a:pt x="22146" y="16470"/>
                </a:cubicBezTo>
                <a:cubicBezTo>
                  <a:pt x="19748" y="16243"/>
                  <a:pt x="17339" y="16124"/>
                  <a:pt x="14920" y="16124"/>
                </a:cubicBezTo>
                <a:cubicBezTo>
                  <a:pt x="14804" y="16124"/>
                  <a:pt x="14689" y="16125"/>
                  <a:pt x="14573" y="16125"/>
                </a:cubicBezTo>
                <a:lnTo>
                  <a:pt x="14216" y="16125"/>
                </a:lnTo>
                <a:cubicBezTo>
                  <a:pt x="11692" y="16161"/>
                  <a:pt x="9144" y="16339"/>
                  <a:pt x="6644" y="16697"/>
                </a:cubicBezTo>
                <a:cubicBezTo>
                  <a:pt x="6525" y="16697"/>
                  <a:pt x="6406" y="16720"/>
                  <a:pt x="6287" y="16744"/>
                </a:cubicBezTo>
                <a:cubicBezTo>
                  <a:pt x="5882" y="16804"/>
                  <a:pt x="5501" y="16863"/>
                  <a:pt x="5096" y="16935"/>
                </a:cubicBezTo>
                <a:cubicBezTo>
                  <a:pt x="4465" y="17042"/>
                  <a:pt x="3858" y="17161"/>
                  <a:pt x="3250" y="17292"/>
                </a:cubicBezTo>
                <a:cubicBezTo>
                  <a:pt x="2905" y="17363"/>
                  <a:pt x="2548" y="17459"/>
                  <a:pt x="2203" y="17530"/>
                </a:cubicBezTo>
                <a:cubicBezTo>
                  <a:pt x="1476" y="17709"/>
                  <a:pt x="738" y="17899"/>
                  <a:pt x="0" y="18125"/>
                </a:cubicBezTo>
                <a:lnTo>
                  <a:pt x="0" y="57166"/>
                </a:lnTo>
                <a:lnTo>
                  <a:pt x="143447" y="57166"/>
                </a:lnTo>
                <a:cubicBezTo>
                  <a:pt x="143208" y="55856"/>
                  <a:pt x="142816" y="54570"/>
                  <a:pt x="142256" y="53368"/>
                </a:cubicBezTo>
                <a:lnTo>
                  <a:pt x="142077" y="53011"/>
                </a:lnTo>
                <a:cubicBezTo>
                  <a:pt x="141946" y="52725"/>
                  <a:pt x="141803" y="52463"/>
                  <a:pt x="141649" y="52189"/>
                </a:cubicBezTo>
                <a:cubicBezTo>
                  <a:pt x="141625" y="52177"/>
                  <a:pt x="141625" y="52141"/>
                  <a:pt x="141613" y="52130"/>
                </a:cubicBezTo>
                <a:cubicBezTo>
                  <a:pt x="141506" y="51963"/>
                  <a:pt x="141411" y="51784"/>
                  <a:pt x="141292" y="51618"/>
                </a:cubicBezTo>
                <a:cubicBezTo>
                  <a:pt x="139946" y="49498"/>
                  <a:pt x="138101" y="47772"/>
                  <a:pt x="136124" y="46164"/>
                </a:cubicBezTo>
                <a:cubicBezTo>
                  <a:pt x="135958" y="46045"/>
                  <a:pt x="135815" y="45926"/>
                  <a:pt x="135660" y="45807"/>
                </a:cubicBezTo>
                <a:cubicBezTo>
                  <a:pt x="135017" y="45283"/>
                  <a:pt x="134386" y="44795"/>
                  <a:pt x="133707" y="44295"/>
                </a:cubicBezTo>
                <a:cubicBezTo>
                  <a:pt x="133588" y="44224"/>
                  <a:pt x="133469" y="44129"/>
                  <a:pt x="133350" y="44033"/>
                </a:cubicBezTo>
                <a:cubicBezTo>
                  <a:pt x="132195" y="43164"/>
                  <a:pt x="131028" y="42307"/>
                  <a:pt x="129933" y="41402"/>
                </a:cubicBezTo>
                <a:cubicBezTo>
                  <a:pt x="129004" y="40640"/>
                  <a:pt x="128099" y="39818"/>
                  <a:pt x="127242" y="38961"/>
                </a:cubicBezTo>
                <a:cubicBezTo>
                  <a:pt x="127123" y="38842"/>
                  <a:pt x="127004" y="38723"/>
                  <a:pt x="126897" y="38604"/>
                </a:cubicBezTo>
                <a:cubicBezTo>
                  <a:pt x="126504" y="38199"/>
                  <a:pt x="126135" y="37806"/>
                  <a:pt x="125790" y="37390"/>
                </a:cubicBezTo>
                <a:cubicBezTo>
                  <a:pt x="125671" y="37259"/>
                  <a:pt x="125551" y="37128"/>
                  <a:pt x="125432" y="36985"/>
                </a:cubicBezTo>
                <a:cubicBezTo>
                  <a:pt x="124087" y="35366"/>
                  <a:pt x="122896" y="33615"/>
                  <a:pt x="122003" y="31734"/>
                </a:cubicBezTo>
                <a:lnTo>
                  <a:pt x="121825" y="31377"/>
                </a:lnTo>
                <a:cubicBezTo>
                  <a:pt x="120908" y="29436"/>
                  <a:pt x="120313" y="27365"/>
                  <a:pt x="120158" y="25186"/>
                </a:cubicBezTo>
                <a:cubicBezTo>
                  <a:pt x="120134" y="24971"/>
                  <a:pt x="120122" y="24745"/>
                  <a:pt x="120122" y="24519"/>
                </a:cubicBezTo>
                <a:lnTo>
                  <a:pt x="120122" y="24162"/>
                </a:lnTo>
                <a:cubicBezTo>
                  <a:pt x="120051" y="21888"/>
                  <a:pt x="120337" y="19554"/>
                  <a:pt x="120241" y="17304"/>
                </a:cubicBezTo>
                <a:cubicBezTo>
                  <a:pt x="120241" y="17185"/>
                  <a:pt x="120229" y="17066"/>
                  <a:pt x="120229" y="16947"/>
                </a:cubicBezTo>
                <a:cubicBezTo>
                  <a:pt x="120134" y="15601"/>
                  <a:pt x="119932" y="14315"/>
                  <a:pt x="119408" y="13077"/>
                </a:cubicBezTo>
                <a:cubicBezTo>
                  <a:pt x="119027" y="12148"/>
                  <a:pt x="118491" y="11303"/>
                  <a:pt x="117860" y="10529"/>
                </a:cubicBezTo>
                <a:cubicBezTo>
                  <a:pt x="117741" y="10386"/>
                  <a:pt x="117622" y="10232"/>
                  <a:pt x="117503" y="10101"/>
                </a:cubicBezTo>
                <a:lnTo>
                  <a:pt x="117491" y="10089"/>
                </a:lnTo>
                <a:cubicBezTo>
                  <a:pt x="117384" y="9970"/>
                  <a:pt x="117265" y="9851"/>
                  <a:pt x="117146" y="9731"/>
                </a:cubicBezTo>
                <a:cubicBezTo>
                  <a:pt x="116360" y="8898"/>
                  <a:pt x="115479" y="8148"/>
                  <a:pt x="114574" y="7457"/>
                </a:cubicBezTo>
                <a:cubicBezTo>
                  <a:pt x="113109" y="6338"/>
                  <a:pt x="111550" y="5338"/>
                  <a:pt x="109930" y="4457"/>
                </a:cubicBezTo>
                <a:cubicBezTo>
                  <a:pt x="109811" y="4397"/>
                  <a:pt x="109692" y="4326"/>
                  <a:pt x="109573" y="4266"/>
                </a:cubicBezTo>
                <a:cubicBezTo>
                  <a:pt x="108585" y="3743"/>
                  <a:pt x="107597" y="3290"/>
                  <a:pt x="106585" y="2873"/>
                </a:cubicBezTo>
                <a:cubicBezTo>
                  <a:pt x="106263" y="2754"/>
                  <a:pt x="105966" y="2635"/>
                  <a:pt x="105656" y="2516"/>
                </a:cubicBezTo>
                <a:cubicBezTo>
                  <a:pt x="104454" y="2052"/>
                  <a:pt x="103227" y="1647"/>
                  <a:pt x="101977" y="1326"/>
                </a:cubicBezTo>
                <a:cubicBezTo>
                  <a:pt x="101858" y="1278"/>
                  <a:pt x="101739" y="1242"/>
                  <a:pt x="101620" y="1219"/>
                </a:cubicBezTo>
                <a:cubicBezTo>
                  <a:pt x="99155" y="576"/>
                  <a:pt x="96607" y="195"/>
                  <a:pt x="94048" y="52"/>
                </a:cubicBezTo>
                <a:cubicBezTo>
                  <a:pt x="93928" y="40"/>
                  <a:pt x="93809" y="40"/>
                  <a:pt x="93690" y="40"/>
                </a:cubicBezTo>
                <a:cubicBezTo>
                  <a:pt x="93119" y="13"/>
                  <a:pt x="92549" y="0"/>
                  <a:pt x="919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0A100C-756B-44F1-9543-4B175C4AFF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AA4ECAF-66A1-4100-8A28-8B2574F901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4CE143C-F59D-4AFA-B333-94D81F6CBADB}"/>
              </a:ext>
            </a:extLst>
          </p:cNvPr>
          <p:cNvSpPr>
            <a:spLocks noGrp="1" noChangeArrowheads="1"/>
          </p:cNvSpPr>
          <p:nvPr>
            <p:ph type="sldNum" sz="quarter" idx="12"/>
          </p:nvPr>
        </p:nvSpPr>
        <p:spPr>
          <a:ln/>
        </p:spPr>
        <p:txBody>
          <a:bodyPr/>
          <a:lstStyle>
            <a:lvl1pPr>
              <a:defRPr/>
            </a:lvl1pPr>
          </a:lstStyle>
          <a:p>
            <a:fld id="{9B1862F0-C97A-4DCD-B3F5-462D99F535C6}" type="slidenum">
              <a:rPr lang="en-US" altLang="en-US"/>
              <a:pPr/>
              <a:t>‹#›</a:t>
            </a:fld>
            <a:endParaRPr lang="en-US" altLang="en-US"/>
          </a:p>
        </p:txBody>
      </p:sp>
    </p:spTree>
    <p:extLst>
      <p:ext uri="{BB962C8B-B14F-4D97-AF65-F5344CB8AC3E}">
        <p14:creationId xmlns:p14="http://schemas.microsoft.com/office/powerpoint/2010/main" val="737355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33593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79599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210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1470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0770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63487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7788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1080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53212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03647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27979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66465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88680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74598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83225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4247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4"/>
          <p:cNvSpPr/>
          <p:nvPr/>
        </p:nvSpPr>
        <p:spPr>
          <a:xfrm>
            <a:off x="6150093" y="4846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txBox="1">
            <a:spLocks noGrp="1"/>
          </p:cNvSpPr>
          <p:nvPr>
            <p:ph type="title"/>
          </p:nvPr>
        </p:nvSpPr>
        <p:spPr>
          <a:xfrm>
            <a:off x="1972200" y="445025"/>
            <a:ext cx="5199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4" name="Google Shape;154;p10"/>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55" name="Google Shape;155;p10"/>
          <p:cNvSpPr txBox="1">
            <a:spLocks noGrp="1"/>
          </p:cNvSpPr>
          <p:nvPr>
            <p:ph type="body" idx="1"/>
          </p:nvPr>
        </p:nvSpPr>
        <p:spPr>
          <a:xfrm>
            <a:off x="1246225" y="4177700"/>
            <a:ext cx="6651600" cy="519600"/>
          </a:xfrm>
          <a:prstGeom prst="rect">
            <a:avLst/>
          </a:prstGeom>
        </p:spPr>
        <p:txBody>
          <a:bodyPr spcFirstLastPara="1" wrap="square" lIns="91425" tIns="91425" rIns="91425" bIns="91425" anchor="t" anchorCtr="0"/>
          <a:lstStyle>
            <a:lvl1pPr marL="342900" lvl="0" indent="-171450" algn="ctr">
              <a:spcBef>
                <a:spcPts val="270"/>
              </a:spcBef>
              <a:spcAft>
                <a:spcPts val="0"/>
              </a:spcAft>
              <a:buSzPts val="1600"/>
              <a:buNone/>
              <a:defRPr sz="1200"/>
            </a:lvl1pPr>
          </a:lstStyle>
          <a:p>
            <a:pPr lvl="0"/>
            <a:r>
              <a:rPr lang="en-US"/>
              <a:t>Click to edit Master text styles</a:t>
            </a:r>
          </a:p>
        </p:txBody>
      </p:sp>
      <p:sp>
        <p:nvSpPr>
          <p:cNvPr id="156" name="Google Shape;156;p10"/>
          <p:cNvSpPr/>
          <p:nvPr/>
        </p:nvSpPr>
        <p:spPr>
          <a:xfrm rot="10800000">
            <a:off x="8705950" y="3777263"/>
            <a:ext cx="617400" cy="617400"/>
          </a:xfrm>
          <a:prstGeom prst="ellipse">
            <a:avLst/>
          </a:prstGeom>
          <a:solidFill>
            <a:srgbClr val="00D1C6">
              <a:alpha val="8692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57" name="Google Shape;157;p10"/>
          <p:cNvSpPr/>
          <p:nvPr/>
        </p:nvSpPr>
        <p:spPr>
          <a:xfrm rot="10800000">
            <a:off x="608750" y="841361"/>
            <a:ext cx="515400" cy="515400"/>
          </a:xfrm>
          <a:prstGeom prst="donut">
            <a:avLst>
              <a:gd name="adj" fmla="val 18608"/>
            </a:avLst>
          </a:prstGeom>
          <a:solidFill>
            <a:srgbClr val="F8BB00">
              <a:alpha val="8667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58" name="Google Shape;158;p10"/>
          <p:cNvSpPr/>
          <p:nvPr/>
        </p:nvSpPr>
        <p:spPr>
          <a:xfrm rot="10800000">
            <a:off x="8195021" y="4553300"/>
            <a:ext cx="831600" cy="831600"/>
          </a:xfrm>
          <a:prstGeom prst="donut">
            <a:avLst>
              <a:gd name="adj" fmla="val 37879"/>
            </a:avLst>
          </a:prstGeom>
          <a:solidFill>
            <a:srgbClr val="00ACC3">
              <a:alpha val="8667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59" name="Google Shape;159;p10"/>
          <p:cNvSpPr/>
          <p:nvPr/>
        </p:nvSpPr>
        <p:spPr>
          <a:xfrm rot="10800000">
            <a:off x="8458384" y="4183764"/>
            <a:ext cx="210900" cy="210900"/>
          </a:xfrm>
          <a:prstGeom prst="ellipse">
            <a:avLst/>
          </a:prstGeom>
          <a:solidFill>
            <a:srgbClr val="BBCD00">
              <a:alpha val="8667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60" name="Google Shape;160;p10"/>
          <p:cNvSpPr/>
          <p:nvPr/>
        </p:nvSpPr>
        <p:spPr>
          <a:xfrm rot="10800000">
            <a:off x="-153147" y="-444546"/>
            <a:ext cx="1128300" cy="1128300"/>
          </a:xfrm>
          <a:prstGeom prst="ellipse">
            <a:avLst/>
          </a:prstGeom>
          <a:noFill/>
          <a:ln w="9525" cap="flat" cmpd="sng">
            <a:solidFill>
              <a:srgbClr val="ED4A00"/>
            </a:solidFill>
            <a:prstDash val="dash"/>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61" name="Google Shape;161;p10"/>
          <p:cNvSpPr/>
          <p:nvPr/>
        </p:nvSpPr>
        <p:spPr>
          <a:xfrm rot="10800000">
            <a:off x="8012016" y="133391"/>
            <a:ext cx="434700" cy="434700"/>
          </a:xfrm>
          <a:prstGeom prst="donut">
            <a:avLst>
              <a:gd name="adj" fmla="val 8754"/>
            </a:avLst>
          </a:prstGeom>
          <a:solidFill>
            <a:srgbClr val="65BB48">
              <a:alpha val="8667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62" name="Google Shape;162;p10"/>
          <p:cNvSpPr/>
          <p:nvPr/>
        </p:nvSpPr>
        <p:spPr>
          <a:xfrm rot="10800000">
            <a:off x="-73577" y="841501"/>
            <a:ext cx="330900" cy="330900"/>
          </a:xfrm>
          <a:prstGeom prst="ellipse">
            <a:avLst/>
          </a:prstGeom>
          <a:solidFill>
            <a:srgbClr val="ED4A00">
              <a:alpha val="8667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63" name="Google Shape;163;p10"/>
          <p:cNvSpPr/>
          <p:nvPr/>
        </p:nvSpPr>
        <p:spPr>
          <a:xfrm rot="10800000">
            <a:off x="8512150" y="133405"/>
            <a:ext cx="811200" cy="811200"/>
          </a:xfrm>
          <a:prstGeom prst="donut">
            <a:avLst>
              <a:gd name="adj" fmla="val 39163"/>
            </a:avLst>
          </a:prstGeom>
          <a:solidFill>
            <a:srgbClr val="BBCD00">
              <a:alpha val="8667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64" name="Google Shape;164;p10"/>
          <p:cNvSpPr/>
          <p:nvPr/>
        </p:nvSpPr>
        <p:spPr>
          <a:xfrm rot="10800000">
            <a:off x="117998" y="-173402"/>
            <a:ext cx="586200" cy="586200"/>
          </a:xfrm>
          <a:prstGeom prst="ellipse">
            <a:avLst/>
          </a:prstGeom>
          <a:solidFill>
            <a:srgbClr val="E8004C">
              <a:alpha val="8667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65" name="Google Shape;165;p10"/>
          <p:cNvSpPr/>
          <p:nvPr/>
        </p:nvSpPr>
        <p:spPr>
          <a:xfrm rot="10800000">
            <a:off x="748825" y="4695050"/>
            <a:ext cx="345000" cy="345000"/>
          </a:xfrm>
          <a:prstGeom prst="donut">
            <a:avLst>
              <a:gd name="adj" fmla="val 30568"/>
            </a:avLst>
          </a:prstGeom>
          <a:solidFill>
            <a:srgbClr val="65BB48">
              <a:alpha val="8667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66" name="Google Shape;166;p10"/>
          <p:cNvSpPr/>
          <p:nvPr/>
        </p:nvSpPr>
        <p:spPr>
          <a:xfrm rot="10800000">
            <a:off x="-107786" y="4259034"/>
            <a:ext cx="663000" cy="663000"/>
          </a:xfrm>
          <a:prstGeom prst="ellipse">
            <a:avLst/>
          </a:prstGeom>
          <a:solidFill>
            <a:srgbClr val="F8BB00">
              <a:alpha val="8667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67" name="Google Shape;167;p10"/>
          <p:cNvSpPr/>
          <p:nvPr/>
        </p:nvSpPr>
        <p:spPr>
          <a:xfrm rot="10800000">
            <a:off x="-316662" y="3443534"/>
            <a:ext cx="506100" cy="506100"/>
          </a:xfrm>
          <a:prstGeom prst="ellipse">
            <a:avLst/>
          </a:prstGeom>
          <a:solidFill>
            <a:srgbClr val="BBCD00">
              <a:alpha val="8667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68" name="Google Shape;168;p10"/>
          <p:cNvSpPr/>
          <p:nvPr/>
        </p:nvSpPr>
        <p:spPr>
          <a:xfrm rot="10800000">
            <a:off x="-226170" y="4140650"/>
            <a:ext cx="899400" cy="899400"/>
          </a:xfrm>
          <a:prstGeom prst="ellipse">
            <a:avLst/>
          </a:prstGeom>
          <a:noFill/>
          <a:ln w="9525" cap="flat" cmpd="sng">
            <a:solidFill>
              <a:srgbClr val="F8BB00"/>
            </a:solidFill>
            <a:prstDash val="dash"/>
            <a:round/>
            <a:headEnd type="none" w="sm" len="sm"/>
            <a:tailEnd type="none" w="sm" len="sm"/>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69" name="Google Shape;169;p10"/>
          <p:cNvSpPr/>
          <p:nvPr/>
        </p:nvSpPr>
        <p:spPr>
          <a:xfrm rot="10800000">
            <a:off x="8700641" y="1100250"/>
            <a:ext cx="333300" cy="333300"/>
          </a:xfrm>
          <a:prstGeom prst="ellipse">
            <a:avLst/>
          </a:prstGeom>
          <a:solidFill>
            <a:srgbClr val="00D1C6">
              <a:alpha val="8692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70" name="Google Shape;170;p10"/>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1691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3DA5357-D6B9-440B-869E-93A57368C916}" type="datetimeFigureOut">
              <a:rPr lang="vi-VN" smtClean="0"/>
              <a:t>12/10/2022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17153985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3DA5357-D6B9-440B-869E-93A57368C916}" type="datetimeFigureOut">
              <a:rPr lang="vi-VN" smtClean="0"/>
              <a:t>12/10/2022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37891313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DA5357-D6B9-440B-869E-93A57368C916}" type="datetimeFigureOut">
              <a:rPr lang="vi-VN" smtClean="0"/>
              <a:t>12/10/2022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4305889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3DA5357-D6B9-440B-869E-93A57368C916}" type="datetimeFigureOut">
              <a:rPr lang="vi-VN" smtClean="0"/>
              <a:t>12/10/2022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31342444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3DA5357-D6B9-440B-869E-93A57368C916}" type="datetimeFigureOut">
              <a:rPr lang="vi-VN" smtClean="0"/>
              <a:t>12/10/2022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3923355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3DA5357-D6B9-440B-869E-93A57368C916}" type="datetimeFigureOut">
              <a:rPr lang="vi-VN" smtClean="0"/>
              <a:t>12/10/2022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41228101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DA5357-D6B9-440B-869E-93A57368C916}" type="datetimeFigureOut">
              <a:rPr lang="vi-VN" smtClean="0"/>
              <a:t>12/10/2022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14914181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3DA5357-D6B9-440B-869E-93A57368C916}" type="datetimeFigureOut">
              <a:rPr lang="vi-VN" smtClean="0"/>
              <a:t>12/10/2022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1317836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3DA5357-D6B9-440B-869E-93A57368C916}" type="datetimeFigureOut">
              <a:rPr lang="vi-VN" smtClean="0"/>
              <a:t>12/10/2022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12278538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3" name="Google Shape;5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4" name="Google Shape;5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3DA5357-D6B9-440B-869E-93A57368C916}" type="datetimeFigureOut">
              <a:rPr lang="vi-VN" smtClean="0"/>
              <a:t>12/10/2022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1726764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3DA5357-D6B9-440B-869E-93A57368C916}" type="datetimeFigureOut">
              <a:rPr lang="vi-VN" smtClean="0"/>
              <a:t>12/10/2022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31190635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txBox="1">
            <a:spLocks noGrp="1"/>
          </p:cNvSpPr>
          <p:nvPr>
            <p:ph type="subTitle" idx="1"/>
          </p:nvPr>
        </p:nvSpPr>
        <p:spPr>
          <a:xfrm>
            <a:off x="1611000" y="1563250"/>
            <a:ext cx="5922000" cy="252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b="1">
                <a:latin typeface="Quicksand"/>
                <a:ea typeface="Quicksand"/>
                <a:cs typeface="Quicksand"/>
                <a:sym typeface="Quicksand"/>
              </a:defRPr>
            </a:lvl2pPr>
            <a:lvl3pPr lvl="2" algn="ctr" rtl="0">
              <a:lnSpc>
                <a:spcPct val="100000"/>
              </a:lnSpc>
              <a:spcBef>
                <a:spcPts val="0"/>
              </a:spcBef>
              <a:spcAft>
                <a:spcPts val="0"/>
              </a:spcAft>
              <a:buNone/>
              <a:defRPr b="1">
                <a:latin typeface="Quicksand"/>
                <a:ea typeface="Quicksand"/>
                <a:cs typeface="Quicksand"/>
                <a:sym typeface="Quicksand"/>
              </a:defRPr>
            </a:lvl3pPr>
            <a:lvl4pPr lvl="3" algn="ctr" rtl="0">
              <a:lnSpc>
                <a:spcPct val="100000"/>
              </a:lnSpc>
              <a:spcBef>
                <a:spcPts val="0"/>
              </a:spcBef>
              <a:spcAft>
                <a:spcPts val="0"/>
              </a:spcAft>
              <a:buNone/>
              <a:defRPr b="1">
                <a:latin typeface="Quicksand"/>
                <a:ea typeface="Quicksand"/>
                <a:cs typeface="Quicksand"/>
                <a:sym typeface="Quicksand"/>
              </a:defRPr>
            </a:lvl4pPr>
            <a:lvl5pPr lvl="4" algn="ctr" rtl="0">
              <a:lnSpc>
                <a:spcPct val="100000"/>
              </a:lnSpc>
              <a:spcBef>
                <a:spcPts val="0"/>
              </a:spcBef>
              <a:spcAft>
                <a:spcPts val="0"/>
              </a:spcAft>
              <a:buNone/>
              <a:defRPr b="1">
                <a:latin typeface="Quicksand"/>
                <a:ea typeface="Quicksand"/>
                <a:cs typeface="Quicksand"/>
                <a:sym typeface="Quicksand"/>
              </a:defRPr>
            </a:lvl5pPr>
            <a:lvl6pPr lvl="5" algn="ctr" rtl="0">
              <a:lnSpc>
                <a:spcPct val="100000"/>
              </a:lnSpc>
              <a:spcBef>
                <a:spcPts val="0"/>
              </a:spcBef>
              <a:spcAft>
                <a:spcPts val="0"/>
              </a:spcAft>
              <a:buNone/>
              <a:defRPr b="1">
                <a:latin typeface="Quicksand"/>
                <a:ea typeface="Quicksand"/>
                <a:cs typeface="Quicksand"/>
                <a:sym typeface="Quicksand"/>
              </a:defRPr>
            </a:lvl6pPr>
            <a:lvl7pPr lvl="6" algn="ctr" rtl="0">
              <a:lnSpc>
                <a:spcPct val="100000"/>
              </a:lnSpc>
              <a:spcBef>
                <a:spcPts val="0"/>
              </a:spcBef>
              <a:spcAft>
                <a:spcPts val="0"/>
              </a:spcAft>
              <a:buNone/>
              <a:defRPr b="1">
                <a:latin typeface="Quicksand"/>
                <a:ea typeface="Quicksand"/>
                <a:cs typeface="Quicksand"/>
                <a:sym typeface="Quicksand"/>
              </a:defRPr>
            </a:lvl7pPr>
            <a:lvl8pPr lvl="7" algn="ctr" rtl="0">
              <a:lnSpc>
                <a:spcPct val="100000"/>
              </a:lnSpc>
              <a:spcBef>
                <a:spcPts val="0"/>
              </a:spcBef>
              <a:spcAft>
                <a:spcPts val="0"/>
              </a:spcAft>
              <a:buNone/>
              <a:defRPr b="1">
                <a:latin typeface="Quicksand"/>
                <a:ea typeface="Quicksand"/>
                <a:cs typeface="Quicksand"/>
                <a:sym typeface="Quicksand"/>
              </a:defRPr>
            </a:lvl8pPr>
            <a:lvl9pPr lvl="8" algn="ctr" rtl="0">
              <a:lnSpc>
                <a:spcPct val="100000"/>
              </a:lnSpc>
              <a:spcBef>
                <a:spcPts val="0"/>
              </a:spcBef>
              <a:spcAft>
                <a:spcPts val="0"/>
              </a:spcAft>
              <a:buNone/>
              <a:defRPr b="1">
                <a:latin typeface="Quicksand"/>
                <a:ea typeface="Quicksand"/>
                <a:cs typeface="Quicksand"/>
                <a:sym typeface="Quicksand"/>
              </a:defRPr>
            </a:lvl9pPr>
          </a:lstStyle>
          <a:p>
            <a:endParaRPr/>
          </a:p>
        </p:txBody>
      </p:sp>
      <p:sp>
        <p:nvSpPr>
          <p:cNvPr id="61" name="Google Shape;61;p7"/>
          <p:cNvSpPr txBox="1">
            <a:spLocks noGrp="1"/>
          </p:cNvSpPr>
          <p:nvPr>
            <p:ph type="title"/>
          </p:nvPr>
        </p:nvSpPr>
        <p:spPr>
          <a:xfrm>
            <a:off x="1972200" y="445025"/>
            <a:ext cx="5199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
        <p:cNvGrpSpPr/>
        <p:nvPr/>
      </p:nvGrpSpPr>
      <p:grpSpPr>
        <a:xfrm>
          <a:off x="0" y="0"/>
          <a:ext cx="0" cy="0"/>
          <a:chOff x="0" y="0"/>
          <a:chExt cx="0" cy="0"/>
        </a:xfrm>
      </p:grpSpPr>
      <p:sp>
        <p:nvSpPr>
          <p:cNvPr id="81" name="Google Shape;8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2" name="Google Shape;8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89"/>
        <p:cNvGrpSpPr/>
        <p:nvPr/>
      </p:nvGrpSpPr>
      <p:grpSpPr>
        <a:xfrm>
          <a:off x="0" y="0"/>
          <a:ext cx="0" cy="0"/>
          <a:chOff x="0" y="0"/>
          <a:chExt cx="0" cy="0"/>
        </a:xfrm>
      </p:grpSpPr>
      <p:sp>
        <p:nvSpPr>
          <p:cNvPr id="90" name="Google Shape;90;p14">
            <a:hlinkClick r:id="rId2" action="ppaction://hlinksldjump"/>
          </p:cNvPr>
          <p:cNvSpPr txBox="1">
            <a:spLocks noGrp="1"/>
          </p:cNvSpPr>
          <p:nvPr>
            <p:ph type="title" hasCustomPrompt="1"/>
          </p:nvPr>
        </p:nvSpPr>
        <p:spPr>
          <a:xfrm>
            <a:off x="84991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1" name="Google Shape;91;p14">
            <a:hlinkClick r:id="" action="ppaction://noaction"/>
          </p:cNvPr>
          <p:cNvSpPr txBox="1">
            <a:spLocks noGrp="1"/>
          </p:cNvSpPr>
          <p:nvPr>
            <p:ph type="title" idx="2" hasCustomPrompt="1"/>
          </p:nvPr>
        </p:nvSpPr>
        <p:spPr>
          <a:xfrm>
            <a:off x="344171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2" name="Google Shape;92;p14"/>
          <p:cNvSpPr txBox="1">
            <a:spLocks noGrp="1"/>
          </p:cNvSpPr>
          <p:nvPr>
            <p:ph type="subTitle" idx="1"/>
          </p:nvPr>
        </p:nvSpPr>
        <p:spPr>
          <a:xfrm>
            <a:off x="1744188" y="179017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3" name="Google Shape;93;p14"/>
          <p:cNvSpPr txBox="1">
            <a:spLocks noGrp="1"/>
          </p:cNvSpPr>
          <p:nvPr>
            <p:ph type="subTitle" idx="3"/>
          </p:nvPr>
        </p:nvSpPr>
        <p:spPr>
          <a:xfrm>
            <a:off x="4336913" y="179742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4" name="Google Shape;94;p14"/>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1pPr>
            <a:lvl2pPr lvl="1"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2pPr>
            <a:lvl3pPr lvl="2"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3pPr>
            <a:lvl4pPr lvl="3"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4pPr>
            <a:lvl5pPr lvl="4"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5pPr>
            <a:lvl6pPr lvl="5"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6pPr>
            <a:lvl7pPr lvl="6"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7pPr>
            <a:lvl8pPr lvl="7"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8pPr>
            <a:lvl9pPr lvl="8"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9pPr>
          </a:lstStyle>
          <a:p>
            <a:endParaRPr/>
          </a:p>
        </p:txBody>
      </p:sp>
      <p:sp>
        <p:nvSpPr>
          <p:cNvPr id="95" name="Google Shape;95;p14">
            <a:hlinkClick r:id="" action="ppaction://noaction"/>
          </p:cNvPr>
          <p:cNvSpPr txBox="1">
            <a:spLocks noGrp="1"/>
          </p:cNvSpPr>
          <p:nvPr>
            <p:ph type="title" idx="5" hasCustomPrompt="1"/>
          </p:nvPr>
        </p:nvSpPr>
        <p:spPr>
          <a:xfrm>
            <a:off x="849914"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4">
            <a:hlinkClick r:id="" action="ppaction://noaction"/>
          </p:cNvPr>
          <p:cNvSpPr txBox="1">
            <a:spLocks noGrp="1"/>
          </p:cNvSpPr>
          <p:nvPr>
            <p:ph type="title" idx="6" hasCustomPrompt="1"/>
          </p:nvPr>
        </p:nvSpPr>
        <p:spPr>
          <a:xfrm>
            <a:off x="3441813"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7" name="Google Shape;97;p14"/>
          <p:cNvSpPr txBox="1">
            <a:spLocks noGrp="1"/>
          </p:cNvSpPr>
          <p:nvPr>
            <p:ph type="subTitle" idx="7"/>
          </p:nvPr>
        </p:nvSpPr>
        <p:spPr>
          <a:xfrm>
            <a:off x="1744188" y="3440875"/>
            <a:ext cx="13203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8" name="Google Shape;98;p14"/>
          <p:cNvSpPr txBox="1">
            <a:spLocks noGrp="1"/>
          </p:cNvSpPr>
          <p:nvPr>
            <p:ph type="subTitle" idx="8"/>
          </p:nvPr>
        </p:nvSpPr>
        <p:spPr>
          <a:xfrm>
            <a:off x="4336913" y="3448025"/>
            <a:ext cx="15120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9" name="Google Shape;99;p14">
            <a:hlinkClick r:id="" action="ppaction://noaction"/>
          </p:cNvPr>
          <p:cNvSpPr txBox="1">
            <a:spLocks noGrp="1"/>
          </p:cNvSpPr>
          <p:nvPr>
            <p:ph type="title" idx="9" hasCustomPrompt="1"/>
          </p:nvPr>
        </p:nvSpPr>
        <p:spPr>
          <a:xfrm>
            <a:off x="604024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00" name="Google Shape;100;p14"/>
          <p:cNvSpPr txBox="1">
            <a:spLocks noGrp="1"/>
          </p:cNvSpPr>
          <p:nvPr>
            <p:ph type="subTitle" idx="13"/>
          </p:nvPr>
        </p:nvSpPr>
        <p:spPr>
          <a:xfrm>
            <a:off x="6935337" y="179742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101" name="Google Shape;101;p14">
            <a:hlinkClick r:id="" action="ppaction://noaction"/>
          </p:cNvPr>
          <p:cNvSpPr txBox="1">
            <a:spLocks noGrp="1"/>
          </p:cNvSpPr>
          <p:nvPr>
            <p:ph type="title" idx="14" hasCustomPrompt="1"/>
          </p:nvPr>
        </p:nvSpPr>
        <p:spPr>
          <a:xfrm>
            <a:off x="6040243"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02" name="Google Shape;102;p14"/>
          <p:cNvSpPr txBox="1">
            <a:spLocks noGrp="1"/>
          </p:cNvSpPr>
          <p:nvPr>
            <p:ph type="subTitle" idx="15"/>
          </p:nvPr>
        </p:nvSpPr>
        <p:spPr>
          <a:xfrm>
            <a:off x="6935337" y="3448025"/>
            <a:ext cx="15120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1pPr>
            <a:lvl2pPr lvl="1">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2pPr>
            <a:lvl3pPr lvl="2">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3pPr>
            <a:lvl4pPr lvl="3">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4pPr>
            <a:lvl5pPr lvl="4">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5pPr>
            <a:lvl6pPr lvl="5">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6pPr>
            <a:lvl7pPr lvl="6">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7pPr>
            <a:lvl8pPr lvl="7">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8pPr>
            <a:lvl9pPr lvl="8">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Quicksand Light"/>
              <a:buChar char="●"/>
              <a:defRPr sz="1800">
                <a:solidFill>
                  <a:schemeClr val="dk2"/>
                </a:solidFill>
                <a:latin typeface="Quicksand Light"/>
                <a:ea typeface="Quicksand Light"/>
                <a:cs typeface="Quicksand Light"/>
                <a:sym typeface="Quicksand Light"/>
              </a:defRPr>
            </a:lvl1pPr>
            <a:lvl2pPr marL="914400" lvl="1"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2pPr>
            <a:lvl3pPr marL="1371600" lvl="2"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3pPr>
            <a:lvl4pPr marL="1828800" lvl="3"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4pPr>
            <a:lvl5pPr marL="2286000" lvl="4"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5pPr>
            <a:lvl6pPr marL="2743200" lvl="5"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6pPr>
            <a:lvl7pPr marL="3200400" lvl="6"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7pPr>
            <a:lvl8pPr marL="3657600" lvl="7"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8pPr>
            <a:lvl9pPr marL="4114800" lvl="8" indent="-317500">
              <a:lnSpc>
                <a:spcPct val="115000"/>
              </a:lnSpc>
              <a:spcBef>
                <a:spcPts val="1600"/>
              </a:spcBef>
              <a:spcAft>
                <a:spcPts val="160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7" r:id="rId7"/>
    <p:sldLayoutId id="2147483658" r:id="rId8"/>
    <p:sldLayoutId id="2147483660" r:id="rId9"/>
    <p:sldLayoutId id="2147483677" r:id="rId10"/>
    <p:sldLayoutId id="2147483678" r:id="rId11"/>
    <p:sldLayoutId id="2147483679" r:id="rId12"/>
    <p:sldLayoutId id="214748368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24"/>
            <a:ext cx="1767506" cy="5139964"/>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12/10/2022</a:t>
            </a:fld>
            <a:endParaRPr lang="en-US" dirty="0"/>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368120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DA5357-D6B9-440B-869E-93A57368C916}" type="datetimeFigureOut">
              <a:rPr lang="vi-VN" smtClean="0"/>
              <a:t>12/10/2022</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4AEFBAC-B9CC-4E10-90EF-B0C3DED0A445}" type="slidenum">
              <a:rPr lang="vi-VN" smtClean="0"/>
              <a:t>‹#›</a:t>
            </a:fld>
            <a:endParaRPr lang="vi-VN"/>
          </a:p>
        </p:txBody>
      </p:sp>
    </p:spTree>
    <p:extLst>
      <p:ext uri="{BB962C8B-B14F-4D97-AF65-F5344CB8AC3E}">
        <p14:creationId xmlns:p14="http://schemas.microsoft.com/office/powerpoint/2010/main" val="13033499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kv"/><Relationship Id="rId1" Type="http://schemas.microsoft.com/office/2007/relationships/media" Target="../media/media1.mk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6.jfif"/></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8" Type="http://schemas.openxmlformats.org/officeDocument/2006/relationships/image" Target="../media/image36.jfif"/><Relationship Id="rId3" Type="http://schemas.openxmlformats.org/officeDocument/2006/relationships/slideLayout" Target="../slideLayouts/slideLayout12.xml"/><Relationship Id="rId7" Type="http://schemas.openxmlformats.org/officeDocument/2006/relationships/image" Target="../media/image35.jfi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34.png"/><Relationship Id="rId10" Type="http://schemas.openxmlformats.org/officeDocument/2006/relationships/image" Target="../media/image38.jfif"/><Relationship Id="rId4" Type="http://schemas.openxmlformats.org/officeDocument/2006/relationships/notesSlide" Target="../notesSlides/notesSlide22.xml"/><Relationship Id="rId9" Type="http://schemas.openxmlformats.org/officeDocument/2006/relationships/image" Target="../media/image37.jfif"/></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kv"/><Relationship Id="rId1" Type="http://schemas.microsoft.com/office/2007/relationships/media" Target="../media/media1.mk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5" Type="http://schemas.openxmlformats.org/officeDocument/2006/relationships/image" Target="../media/image42.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gif"/></Relationships>
</file>

<file path=ppt/slides/_rels/slide36.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3.png"/><Relationship Id="rId12" Type="http://schemas.microsoft.com/office/2007/relationships/hdphoto" Target="../media/hdphoto3.wdp"/><Relationship Id="rId17" Type="http://schemas.openxmlformats.org/officeDocument/2006/relationships/image" Target="../media/image52.png"/><Relationship Id="rId2" Type="http://schemas.openxmlformats.org/officeDocument/2006/relationships/audio" Target="../media/audio1.wav"/><Relationship Id="rId16"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46.png"/><Relationship Id="rId5" Type="http://schemas.openxmlformats.org/officeDocument/2006/relationships/audio" Target="../media/audio4.wav"/><Relationship Id="rId15" Type="http://schemas.openxmlformats.org/officeDocument/2006/relationships/image" Target="../media/image50.png"/><Relationship Id="rId10" Type="http://schemas.openxmlformats.org/officeDocument/2006/relationships/image" Target="../media/image45.gif"/><Relationship Id="rId4" Type="http://schemas.openxmlformats.org/officeDocument/2006/relationships/audio" Target="../media/audio3.wav"/><Relationship Id="rId9" Type="http://schemas.openxmlformats.org/officeDocument/2006/relationships/image" Target="../media/image44.gif"/><Relationship Id="rId1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3.png"/><Relationship Id="rId12"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46.png"/><Relationship Id="rId5" Type="http://schemas.openxmlformats.org/officeDocument/2006/relationships/audio" Target="../media/audio4.wav"/><Relationship Id="rId15" Type="http://schemas.openxmlformats.org/officeDocument/2006/relationships/image" Target="../media/image50.png"/><Relationship Id="rId10" Type="http://schemas.openxmlformats.org/officeDocument/2006/relationships/image" Target="../media/image45.gif"/><Relationship Id="rId4" Type="http://schemas.openxmlformats.org/officeDocument/2006/relationships/audio" Target="../media/audio3.wav"/><Relationship Id="rId9" Type="http://schemas.openxmlformats.org/officeDocument/2006/relationships/image" Target="../media/image44.gif"/><Relationship Id="rId14"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3.png"/><Relationship Id="rId12" Type="http://schemas.microsoft.com/office/2007/relationships/hdphoto" Target="../media/hdphoto3.wdp"/><Relationship Id="rId17" Type="http://schemas.openxmlformats.org/officeDocument/2006/relationships/image" Target="../media/image52.png"/><Relationship Id="rId2" Type="http://schemas.openxmlformats.org/officeDocument/2006/relationships/audio" Target="../media/audio1.wav"/><Relationship Id="rId16"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46.png"/><Relationship Id="rId5" Type="http://schemas.openxmlformats.org/officeDocument/2006/relationships/audio" Target="../media/audio4.wav"/><Relationship Id="rId15" Type="http://schemas.openxmlformats.org/officeDocument/2006/relationships/image" Target="../media/image50.png"/><Relationship Id="rId10" Type="http://schemas.openxmlformats.org/officeDocument/2006/relationships/image" Target="../media/image45.gif"/><Relationship Id="rId4" Type="http://schemas.openxmlformats.org/officeDocument/2006/relationships/audio" Target="../media/audio3.wav"/><Relationship Id="rId9" Type="http://schemas.openxmlformats.org/officeDocument/2006/relationships/image" Target="../media/image44.gif"/><Relationship Id="rId1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3.png"/><Relationship Id="rId12"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46.png"/><Relationship Id="rId5" Type="http://schemas.openxmlformats.org/officeDocument/2006/relationships/audio" Target="../media/audio4.wav"/><Relationship Id="rId15" Type="http://schemas.openxmlformats.org/officeDocument/2006/relationships/image" Target="../media/image50.png"/><Relationship Id="rId10" Type="http://schemas.openxmlformats.org/officeDocument/2006/relationships/image" Target="../media/image45.gif"/><Relationship Id="rId4" Type="http://schemas.openxmlformats.org/officeDocument/2006/relationships/audio" Target="../media/audio3.wav"/><Relationship Id="rId9" Type="http://schemas.openxmlformats.org/officeDocument/2006/relationships/image" Target="../media/image44.gif"/><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3.png"/><Relationship Id="rId12" Type="http://schemas.microsoft.com/office/2007/relationships/hdphoto" Target="../media/hdphoto3.wdp"/><Relationship Id="rId2" Type="http://schemas.openxmlformats.org/officeDocument/2006/relationships/audio" Target="../media/audio1.wav"/><Relationship Id="rId16"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46.png"/><Relationship Id="rId5" Type="http://schemas.openxmlformats.org/officeDocument/2006/relationships/audio" Target="../media/audio4.wav"/><Relationship Id="rId15" Type="http://schemas.openxmlformats.org/officeDocument/2006/relationships/image" Target="../media/image50.png"/><Relationship Id="rId10" Type="http://schemas.openxmlformats.org/officeDocument/2006/relationships/image" Target="../media/image45.gif"/><Relationship Id="rId4" Type="http://schemas.openxmlformats.org/officeDocument/2006/relationships/audio" Target="../media/audio3.wav"/><Relationship Id="rId9" Type="http://schemas.openxmlformats.org/officeDocument/2006/relationships/image" Target="../media/image44.gif"/><Relationship Id="rId14"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3.png"/><Relationship Id="rId12" Type="http://schemas.microsoft.com/office/2007/relationships/hdphoto" Target="../media/hdphoto3.wdp"/><Relationship Id="rId17" Type="http://schemas.openxmlformats.org/officeDocument/2006/relationships/image" Target="../media/image52.png"/><Relationship Id="rId2" Type="http://schemas.openxmlformats.org/officeDocument/2006/relationships/audio" Target="../media/audio1.wav"/><Relationship Id="rId16"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46.png"/><Relationship Id="rId5" Type="http://schemas.openxmlformats.org/officeDocument/2006/relationships/audio" Target="../media/audio4.wav"/><Relationship Id="rId15" Type="http://schemas.openxmlformats.org/officeDocument/2006/relationships/image" Target="../media/image50.png"/><Relationship Id="rId10" Type="http://schemas.openxmlformats.org/officeDocument/2006/relationships/image" Target="../media/image45.gif"/><Relationship Id="rId4" Type="http://schemas.openxmlformats.org/officeDocument/2006/relationships/audio" Target="../media/audio3.wav"/><Relationship Id="rId9" Type="http://schemas.openxmlformats.org/officeDocument/2006/relationships/image" Target="../media/image44.gif"/><Relationship Id="rId1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9173" y="-154092"/>
            <a:ext cx="6686549" cy="1066751"/>
          </a:xfrm>
        </p:spPr>
        <p:txBody>
          <a:bodyPr/>
          <a:lstStyle/>
          <a:p>
            <a:pPr algn="ctr"/>
            <a:r>
              <a:rPr lang="en-SG" b="1" dirty="0">
                <a:solidFill>
                  <a:srgbClr val="FF0000"/>
                </a:solidFill>
                <a:latin typeface="Times New Roman" panose="02020603050405020304" pitchFamily="18" charset="0"/>
                <a:cs typeface="Times New Roman" panose="02020603050405020304" pitchFamily="18" charset="0"/>
              </a:rPr>
              <a:t>ĐOÁN Ý ĐỒNG ĐỘI</a:t>
            </a:r>
            <a:endParaRPr lang="vi-VN"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C2ABC05C-7D12-4AD8-98D1-1E7E4B8422A5}"/>
              </a:ext>
            </a:extLst>
          </p:cNvPr>
          <p:cNvCxnSpPr>
            <a:cxnSpLocks/>
          </p:cNvCxnSpPr>
          <p:nvPr/>
        </p:nvCxnSpPr>
        <p:spPr>
          <a:xfrm flipH="1">
            <a:off x="1711987" y="3106121"/>
            <a:ext cx="6380921" cy="0"/>
          </a:xfrm>
          <a:prstGeom prst="line">
            <a:avLst/>
          </a:prstGeom>
          <a:ln w="63500">
            <a:solidFill>
              <a:srgbClr val="FF0000"/>
            </a:solidFill>
            <a:headEnd type="triangle"/>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E48B42-3CC3-46B2-AFE5-CD6C67321540}"/>
              </a:ext>
            </a:extLst>
          </p:cNvPr>
          <p:cNvCxnSpPr>
            <a:cxnSpLocks/>
          </p:cNvCxnSpPr>
          <p:nvPr/>
        </p:nvCxnSpPr>
        <p:spPr>
          <a:xfrm>
            <a:off x="3305992" y="3144372"/>
            <a:ext cx="0" cy="572008"/>
          </a:xfrm>
          <a:prstGeom prst="line">
            <a:avLst/>
          </a:prstGeom>
          <a:ln w="254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3C14EBF-CCEC-49F9-811D-16DF7F386284}"/>
              </a:ext>
            </a:extLst>
          </p:cNvPr>
          <p:cNvCxnSpPr>
            <a:cxnSpLocks/>
            <a:stCxn id="10" idx="2"/>
          </p:cNvCxnSpPr>
          <p:nvPr/>
        </p:nvCxnSpPr>
        <p:spPr>
          <a:xfrm flipH="1">
            <a:off x="2057507" y="2944285"/>
            <a:ext cx="1" cy="154727"/>
          </a:xfrm>
          <a:prstGeom prst="line">
            <a:avLst/>
          </a:prstGeom>
          <a:ln w="254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BDC318-ECE2-4130-A4F1-138F0DFF4405}"/>
              </a:ext>
            </a:extLst>
          </p:cNvPr>
          <p:cNvSpPr txBox="1"/>
          <p:nvPr/>
        </p:nvSpPr>
        <p:spPr>
          <a:xfrm>
            <a:off x="1560123" y="1559290"/>
            <a:ext cx="994769" cy="1384995"/>
          </a:xfrm>
          <a:prstGeom prst="rect">
            <a:avLst/>
          </a:prstGeom>
          <a:noFill/>
          <a:ln w="25400">
            <a:solidFill>
              <a:srgbClr val="FF0000"/>
            </a:solidFill>
          </a:ln>
        </p:spPr>
        <p:txBody>
          <a:bodyPr wrap="square" rtlCol="0" anchor="ctr">
            <a:spAutoFit/>
          </a:bodyPr>
          <a:lstStyle/>
          <a:p>
            <a:pPr algn="ctr" defTabSz="342900">
              <a:buClrTx/>
            </a:pPr>
            <a:r>
              <a:rPr lang="en-US" sz="2100" kern="1200" dirty="0" err="1">
                <a:solidFill>
                  <a:prstClr val="black"/>
                </a:solidFill>
                <a:latin typeface="Times New Roman" panose="02020603050405020304" pitchFamily="18" charset="0"/>
                <a:ea typeface="Calibri" panose="020F0502020204030204" pitchFamily="34" charset="0"/>
                <a:cs typeface="+mn-cs"/>
              </a:rPr>
              <a:t>Mỗi</a:t>
            </a:r>
            <a:r>
              <a:rPr lang="en-US" sz="2100" kern="1200" dirty="0">
                <a:solidFill>
                  <a:prstClr val="black"/>
                </a:solidFill>
                <a:latin typeface="Times New Roman" panose="02020603050405020304" pitchFamily="18" charset="0"/>
                <a:ea typeface="Calibri" panose="020F0502020204030204" pitchFamily="34" charset="0"/>
                <a:cs typeface="+mn-cs"/>
              </a:rPr>
              <a:t> </a:t>
            </a:r>
            <a:r>
              <a:rPr lang="en-US" sz="2100" kern="1200" dirty="0" err="1">
                <a:solidFill>
                  <a:prstClr val="black"/>
                </a:solidFill>
                <a:latin typeface="Times New Roman" panose="02020603050405020304" pitchFamily="18" charset="0"/>
                <a:ea typeface="Calibri" panose="020F0502020204030204" pitchFamily="34" charset="0"/>
                <a:cs typeface="+mn-cs"/>
              </a:rPr>
              <a:t>đội</a:t>
            </a:r>
            <a:r>
              <a:rPr lang="en-US" sz="2100" kern="1200" dirty="0">
                <a:solidFill>
                  <a:prstClr val="black"/>
                </a:solidFill>
                <a:latin typeface="Times New Roman" panose="02020603050405020304" pitchFamily="18" charset="0"/>
                <a:ea typeface="Calibri" panose="020F0502020204030204" pitchFamily="34" charset="0"/>
                <a:cs typeface="+mn-cs"/>
              </a:rPr>
              <a:t> </a:t>
            </a:r>
            <a:r>
              <a:rPr lang="en-US" sz="2100" kern="1200" dirty="0" err="1">
                <a:solidFill>
                  <a:prstClr val="black"/>
                </a:solidFill>
                <a:latin typeface="Times New Roman" panose="02020603050405020304" pitchFamily="18" charset="0"/>
                <a:ea typeface="Calibri" panose="020F0502020204030204" pitchFamily="34" charset="0"/>
                <a:cs typeface="+mn-cs"/>
              </a:rPr>
              <a:t>có</a:t>
            </a:r>
            <a:r>
              <a:rPr lang="en-US" sz="2100" kern="1200" dirty="0">
                <a:solidFill>
                  <a:prstClr val="black"/>
                </a:solidFill>
                <a:latin typeface="Times New Roman" panose="02020603050405020304" pitchFamily="18" charset="0"/>
                <a:ea typeface="Calibri" panose="020F0502020204030204" pitchFamily="34" charset="0"/>
                <a:cs typeface="+mn-cs"/>
              </a:rPr>
              <a:t> 2 </a:t>
            </a:r>
            <a:r>
              <a:rPr lang="en-US" sz="2100" kern="1200" dirty="0" err="1">
                <a:solidFill>
                  <a:prstClr val="black"/>
                </a:solidFill>
                <a:latin typeface="Times New Roman" panose="02020603050405020304" pitchFamily="18" charset="0"/>
                <a:ea typeface="Calibri" panose="020F0502020204030204" pitchFamily="34" charset="0"/>
                <a:cs typeface="+mn-cs"/>
              </a:rPr>
              <a:t>người</a:t>
            </a:r>
            <a:endParaRPr lang="ko-KR" altLang="en-US" sz="2100" b="1" kern="1200" dirty="0">
              <a:solidFill>
                <a:srgbClr val="C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B909ACB-6392-44F8-908C-7E11B1823D43}"/>
              </a:ext>
            </a:extLst>
          </p:cNvPr>
          <p:cNvSpPr txBox="1"/>
          <p:nvPr/>
        </p:nvSpPr>
        <p:spPr>
          <a:xfrm>
            <a:off x="2503141" y="3743089"/>
            <a:ext cx="1605701" cy="1061829"/>
          </a:xfrm>
          <a:prstGeom prst="rect">
            <a:avLst/>
          </a:prstGeom>
          <a:noFill/>
          <a:ln w="25400">
            <a:solidFill>
              <a:srgbClr val="FF0000"/>
            </a:solidFill>
          </a:ln>
        </p:spPr>
        <p:txBody>
          <a:bodyPr wrap="square" rtlCol="0" anchor="ctr">
            <a:spAutoFit/>
          </a:bodyPr>
          <a:lstStyle/>
          <a:p>
            <a:pPr algn="ctr" defTabSz="342900">
              <a:buClrTx/>
            </a:pPr>
            <a:r>
              <a:rPr lang="en-US" altLang="ko-KR" sz="2100" kern="1200" dirty="0" err="1">
                <a:solidFill>
                  <a:prstClr val="black"/>
                </a:solidFill>
                <a:latin typeface="Times New Roman" panose="02020603050405020304" pitchFamily="18" charset="0"/>
                <a:cs typeface="+mn-cs"/>
              </a:rPr>
              <a:t>Một</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người</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diễn</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đạt</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từ</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khóa</a:t>
            </a:r>
            <a:endParaRPr lang="ko-KR" altLang="en-US" sz="2100" b="1" kern="1200" dirty="0">
              <a:solidFill>
                <a:srgbClr val="C0000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2EE48B42-3CC3-46B2-AFE5-CD6C67321540}"/>
              </a:ext>
            </a:extLst>
          </p:cNvPr>
          <p:cNvCxnSpPr>
            <a:cxnSpLocks/>
          </p:cNvCxnSpPr>
          <p:nvPr/>
        </p:nvCxnSpPr>
        <p:spPr>
          <a:xfrm>
            <a:off x="6899299" y="2489529"/>
            <a:ext cx="0" cy="572008"/>
          </a:xfrm>
          <a:prstGeom prst="line">
            <a:avLst/>
          </a:prstGeom>
          <a:ln w="254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B909ACB-6392-44F8-908C-7E11B1823D43}"/>
              </a:ext>
            </a:extLst>
          </p:cNvPr>
          <p:cNvSpPr txBox="1"/>
          <p:nvPr/>
        </p:nvSpPr>
        <p:spPr>
          <a:xfrm>
            <a:off x="5963589" y="1475644"/>
            <a:ext cx="1871420" cy="1061829"/>
          </a:xfrm>
          <a:prstGeom prst="rect">
            <a:avLst/>
          </a:prstGeom>
          <a:noFill/>
          <a:ln w="25400">
            <a:solidFill>
              <a:srgbClr val="FF0000"/>
            </a:solidFill>
          </a:ln>
        </p:spPr>
        <p:txBody>
          <a:bodyPr wrap="square" rtlCol="0" anchor="ctr">
            <a:spAutoFit/>
          </a:bodyPr>
          <a:lstStyle/>
          <a:p>
            <a:pPr algn="ctr" defTabSz="342900">
              <a:buClrTx/>
            </a:pPr>
            <a:r>
              <a:rPr lang="en-US" altLang="ko-KR" sz="2100" kern="1200" dirty="0" err="1">
                <a:solidFill>
                  <a:prstClr val="black"/>
                </a:solidFill>
                <a:latin typeface="Times New Roman" panose="02020603050405020304" pitchFamily="18" charset="0"/>
                <a:cs typeface="+mn-cs"/>
              </a:rPr>
              <a:t>Đội</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nào</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trả</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lời</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được</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nhiều</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hơn</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thì</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chiến</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thắng</a:t>
            </a:r>
            <a:endParaRPr lang="ko-KR" altLang="en-US" sz="2100" b="1"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9714D2E-F76D-4CDD-8BFF-45A6A5F57E20}"/>
              </a:ext>
            </a:extLst>
          </p:cNvPr>
          <p:cNvSpPr txBox="1"/>
          <p:nvPr/>
        </p:nvSpPr>
        <p:spPr>
          <a:xfrm>
            <a:off x="3547075" y="1236078"/>
            <a:ext cx="1078504" cy="1384995"/>
          </a:xfrm>
          <a:prstGeom prst="rect">
            <a:avLst/>
          </a:prstGeom>
          <a:noFill/>
          <a:ln w="25400">
            <a:solidFill>
              <a:srgbClr val="FF0000"/>
            </a:solidFill>
          </a:ln>
        </p:spPr>
        <p:txBody>
          <a:bodyPr wrap="square" rtlCol="0" anchor="ctr">
            <a:spAutoFit/>
          </a:bodyPr>
          <a:lstStyle/>
          <a:p>
            <a:pPr algn="ctr" defTabSz="342900">
              <a:buClrTx/>
            </a:pPr>
            <a:r>
              <a:rPr lang="en-US" altLang="ko-KR" sz="2100" b="1" kern="1200" dirty="0">
                <a:solidFill>
                  <a:srgbClr val="C00000"/>
                </a:solidFill>
                <a:latin typeface="Times New Roman" panose="02020603050405020304" pitchFamily="18" charset="0"/>
                <a:cs typeface="Times New Roman" panose="02020603050405020304" pitchFamily="18" charset="0"/>
              </a:rPr>
              <a:t> </a:t>
            </a:r>
            <a:r>
              <a:rPr lang="en-US" altLang="ko-KR" sz="2100" kern="1200" dirty="0" err="1">
                <a:solidFill>
                  <a:prstClr val="black"/>
                </a:solidFill>
                <a:latin typeface="Times New Roman" panose="02020603050405020304" pitchFamily="18" charset="0"/>
                <a:cs typeface="+mn-cs"/>
              </a:rPr>
              <a:t>người</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còn</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lại</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sẽ</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đoán</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từ</a:t>
            </a:r>
            <a:r>
              <a:rPr lang="en-US" altLang="ko-KR" sz="2100" kern="1200" dirty="0">
                <a:solidFill>
                  <a:prstClr val="black"/>
                </a:solidFill>
                <a:latin typeface="Times New Roman" panose="02020603050405020304" pitchFamily="18" charset="0"/>
                <a:cs typeface="+mn-cs"/>
              </a:rPr>
              <a:t> </a:t>
            </a:r>
            <a:r>
              <a:rPr lang="en-US" altLang="ko-KR" sz="2100" kern="1200" dirty="0" err="1">
                <a:solidFill>
                  <a:prstClr val="black"/>
                </a:solidFill>
                <a:latin typeface="Times New Roman" panose="02020603050405020304" pitchFamily="18" charset="0"/>
                <a:cs typeface="+mn-cs"/>
              </a:rPr>
              <a:t>khóa</a:t>
            </a:r>
            <a:endParaRPr lang="en-US" altLang="ko-KR" sz="2100" b="1" kern="1200" dirty="0">
              <a:solidFill>
                <a:srgbClr val="C00000"/>
              </a:solidFill>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59753227-A190-4A84-AD2E-EC848E9BA63B}"/>
              </a:ext>
            </a:extLst>
          </p:cNvPr>
          <p:cNvCxnSpPr/>
          <p:nvPr/>
        </p:nvCxnSpPr>
        <p:spPr>
          <a:xfrm>
            <a:off x="4160592" y="2636256"/>
            <a:ext cx="14938" cy="425281"/>
          </a:xfrm>
          <a:prstGeom prst="line">
            <a:avLst/>
          </a:prstGeom>
          <a:ln w="254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EE48B42-3CC3-46B2-AFE5-CD6C67321540}"/>
              </a:ext>
            </a:extLst>
          </p:cNvPr>
          <p:cNvCxnSpPr>
            <a:cxnSpLocks/>
          </p:cNvCxnSpPr>
          <p:nvPr/>
        </p:nvCxnSpPr>
        <p:spPr>
          <a:xfrm>
            <a:off x="5672397" y="3144372"/>
            <a:ext cx="0" cy="572008"/>
          </a:xfrm>
          <a:prstGeom prst="line">
            <a:avLst/>
          </a:prstGeom>
          <a:ln w="254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B909ACB-6392-44F8-908C-7E11B1823D43}"/>
              </a:ext>
            </a:extLst>
          </p:cNvPr>
          <p:cNvSpPr txBox="1"/>
          <p:nvPr/>
        </p:nvSpPr>
        <p:spPr>
          <a:xfrm>
            <a:off x="4981034" y="3581505"/>
            <a:ext cx="1382727" cy="1061829"/>
          </a:xfrm>
          <a:prstGeom prst="rect">
            <a:avLst/>
          </a:prstGeom>
          <a:noFill/>
          <a:ln w="25400">
            <a:solidFill>
              <a:srgbClr val="FF0000"/>
            </a:solidFill>
          </a:ln>
        </p:spPr>
        <p:txBody>
          <a:bodyPr wrap="square" rtlCol="0" anchor="ctr">
            <a:spAutoFit/>
          </a:bodyPr>
          <a:lstStyle/>
          <a:p>
            <a:pPr algn="ctr" defTabSz="342900">
              <a:buClrTx/>
            </a:pPr>
            <a:r>
              <a:rPr lang="en-US" sz="2100" kern="1200" dirty="0" err="1">
                <a:solidFill>
                  <a:prstClr val="black"/>
                </a:solidFill>
                <a:latin typeface="Times New Roman" panose="02020603050405020304" pitchFamily="18" charset="0"/>
                <a:ea typeface="Calibri" panose="020F0502020204030204" pitchFamily="34" charset="0"/>
                <a:cs typeface="+mn-cs"/>
              </a:rPr>
              <a:t>Trong</a:t>
            </a:r>
            <a:r>
              <a:rPr lang="en-US" sz="2100" kern="1200" dirty="0">
                <a:solidFill>
                  <a:prstClr val="black"/>
                </a:solidFill>
                <a:latin typeface="Times New Roman" panose="02020603050405020304" pitchFamily="18" charset="0"/>
                <a:ea typeface="Calibri" panose="020F0502020204030204" pitchFamily="34" charset="0"/>
                <a:cs typeface="+mn-cs"/>
              </a:rPr>
              <a:t> </a:t>
            </a:r>
            <a:r>
              <a:rPr lang="en-US" sz="2100" kern="1200" dirty="0" err="1">
                <a:solidFill>
                  <a:prstClr val="black"/>
                </a:solidFill>
                <a:latin typeface="Times New Roman" panose="02020603050405020304" pitchFamily="18" charset="0"/>
                <a:ea typeface="Calibri" panose="020F0502020204030204" pitchFamily="34" charset="0"/>
                <a:cs typeface="+mn-cs"/>
              </a:rPr>
              <a:t>thời</a:t>
            </a:r>
            <a:r>
              <a:rPr lang="en-US" sz="2100" kern="1200" dirty="0">
                <a:solidFill>
                  <a:prstClr val="black"/>
                </a:solidFill>
                <a:latin typeface="Times New Roman" panose="02020603050405020304" pitchFamily="18" charset="0"/>
                <a:ea typeface="Calibri" panose="020F0502020204030204" pitchFamily="34" charset="0"/>
                <a:cs typeface="+mn-cs"/>
              </a:rPr>
              <a:t> </a:t>
            </a:r>
            <a:r>
              <a:rPr lang="en-US" sz="2100" kern="1200" dirty="0" err="1">
                <a:solidFill>
                  <a:prstClr val="black"/>
                </a:solidFill>
                <a:latin typeface="Times New Roman" panose="02020603050405020304" pitchFamily="18" charset="0"/>
                <a:ea typeface="Calibri" panose="020F0502020204030204" pitchFamily="34" charset="0"/>
                <a:cs typeface="+mn-cs"/>
              </a:rPr>
              <a:t>gian</a:t>
            </a:r>
            <a:r>
              <a:rPr lang="en-US" sz="2100" kern="1200" dirty="0">
                <a:solidFill>
                  <a:prstClr val="black"/>
                </a:solidFill>
                <a:latin typeface="Times New Roman" panose="02020603050405020304" pitchFamily="18" charset="0"/>
                <a:ea typeface="Calibri" panose="020F0502020204030204" pitchFamily="34" charset="0"/>
                <a:cs typeface="+mn-cs"/>
              </a:rPr>
              <a:t> 2 </a:t>
            </a:r>
            <a:r>
              <a:rPr lang="en-US" sz="2100" kern="1200" dirty="0" err="1">
                <a:solidFill>
                  <a:prstClr val="black"/>
                </a:solidFill>
                <a:latin typeface="Times New Roman" panose="02020603050405020304" pitchFamily="18" charset="0"/>
                <a:ea typeface="Calibri" panose="020F0502020204030204" pitchFamily="34" charset="0"/>
                <a:cs typeface="+mn-cs"/>
              </a:rPr>
              <a:t>phút</a:t>
            </a:r>
            <a:endParaRPr lang="ko-KR" altLang="en-US" sz="2100" b="1" kern="1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9623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112501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I. </a:t>
            </a:r>
            <a:r>
              <a:rPr lang="en-US" sz="3600" dirty="0" err="1">
                <a:solidFill>
                  <a:srgbClr val="002060"/>
                </a:solidFill>
                <a:latin typeface="#9Slide03 AllRoundGothic" panose="020B0703020202020104" charset="0"/>
              </a:rPr>
              <a:t>Phân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tử</a:t>
            </a:r>
            <a:endParaRPr lang="en-US" sz="3600" dirty="0">
              <a:solidFill>
                <a:srgbClr val="002060"/>
              </a:solidFill>
              <a:latin typeface="#9Slide03 AllRoundGothic" panose="020B0703020202020104" charset="0"/>
            </a:endParaRPr>
          </a:p>
        </p:txBody>
      </p:sp>
      <p:sp>
        <p:nvSpPr>
          <p:cNvPr id="18" name="Google Shape;1927;p30">
            <a:extLst>
              <a:ext uri="{FF2B5EF4-FFF2-40B4-BE49-F238E27FC236}">
                <a16:creationId xmlns:a16="http://schemas.microsoft.com/office/drawing/2014/main" id="{E89D66CD-9ADD-40FF-8A8A-18D4082FD308}"/>
              </a:ext>
            </a:extLst>
          </p:cNvPr>
          <p:cNvSpPr/>
          <p:nvPr/>
        </p:nvSpPr>
        <p:spPr>
          <a:xfrm>
            <a:off x="71438" y="712273"/>
            <a:ext cx="9072561"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rgbClr val="002060"/>
                </a:solidFill>
                <a:latin typeface="#9Slide03 AllRoundGothic" panose="020B0703020202020104" pitchFamily="34" charset="0"/>
              </a:rPr>
              <a:t>1. </a:t>
            </a:r>
            <a:r>
              <a:rPr lang="en-US" sz="2400" dirty="0" err="1">
                <a:solidFill>
                  <a:srgbClr val="002060"/>
                </a:solidFill>
                <a:latin typeface="#9Slide03 AllRoundGothic" panose="020B0703020202020104" pitchFamily="34" charset="0"/>
              </a:rPr>
              <a:t>Tìm</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hiểu</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về</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hạt</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hợp</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thành</a:t>
            </a:r>
            <a:r>
              <a:rPr lang="en-US" sz="2400" dirty="0">
                <a:solidFill>
                  <a:srgbClr val="002060"/>
                </a:solidFill>
                <a:latin typeface="#9Slide03 AllRoundGothic" panose="020B0703020202020104" pitchFamily="34" charset="0"/>
              </a:rPr>
              <a:t> của </a:t>
            </a:r>
            <a:r>
              <a:rPr lang="en-US" sz="2400" dirty="0" err="1">
                <a:solidFill>
                  <a:srgbClr val="002060"/>
                </a:solidFill>
                <a:latin typeface="#9Slide03 AllRoundGothic" panose="020B0703020202020104" pitchFamily="34" charset="0"/>
              </a:rPr>
              <a:t>chất</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và</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khái</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niệm</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phân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tử</a:t>
            </a:r>
            <a:endParaRPr sz="2400" dirty="0">
              <a:solidFill>
                <a:srgbClr val="002060"/>
              </a:solidFill>
              <a:latin typeface="#9Slide03 AllRoundGothic" panose="020B0703020202020104" pitchFamily="34" charset="0"/>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15">
            <a:extLst>
              <a:ext uri="{FF2B5EF4-FFF2-40B4-BE49-F238E27FC236}">
                <a16:creationId xmlns:a16="http://schemas.microsoft.com/office/drawing/2014/main" id="{0F80CE14-2011-DFBD-ED1D-3A295A61AD3E}"/>
              </a:ext>
            </a:extLst>
          </p:cNvPr>
          <p:cNvGrpSpPr/>
          <p:nvPr/>
        </p:nvGrpSpPr>
        <p:grpSpPr>
          <a:xfrm>
            <a:off x="2792127" y="1632709"/>
            <a:ext cx="1525313" cy="860422"/>
            <a:chOff x="4916057" y="3107515"/>
            <a:chExt cx="1525313" cy="860422"/>
          </a:xfrm>
        </p:grpSpPr>
        <p:sp>
          <p:nvSpPr>
            <p:cNvPr id="11" name="Oval 10">
              <a:extLst>
                <a:ext uri="{FF2B5EF4-FFF2-40B4-BE49-F238E27FC236}">
                  <a16:creationId xmlns:a16="http://schemas.microsoft.com/office/drawing/2014/main" id="{6A41B5E9-3CC8-8708-0905-5B330B4C2E45}"/>
                </a:ext>
              </a:extLst>
            </p:cNvPr>
            <p:cNvSpPr/>
            <p:nvPr/>
          </p:nvSpPr>
          <p:spPr>
            <a:xfrm>
              <a:off x="4916057" y="3107515"/>
              <a:ext cx="875258" cy="86042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1800" dirty="0">
                  <a:solidFill>
                    <a:schemeClr val="bg2"/>
                  </a:solidFill>
                </a:rPr>
                <a:t>Cl</a:t>
              </a:r>
            </a:p>
          </p:txBody>
        </p:sp>
        <p:sp>
          <p:nvSpPr>
            <p:cNvPr id="14" name="Freeform: Shape 13">
              <a:extLst>
                <a:ext uri="{FF2B5EF4-FFF2-40B4-BE49-F238E27FC236}">
                  <a16:creationId xmlns:a16="http://schemas.microsoft.com/office/drawing/2014/main" id="{3B2BB78E-6173-AB33-35EF-FA2CFEB724A0}"/>
                </a:ext>
              </a:extLst>
            </p:cNvPr>
            <p:cNvSpPr/>
            <p:nvPr/>
          </p:nvSpPr>
          <p:spPr>
            <a:xfrm>
              <a:off x="5678466" y="3107515"/>
              <a:ext cx="762904" cy="860422"/>
            </a:xfrm>
            <a:custGeom>
              <a:avLst/>
              <a:gdLst>
                <a:gd name="connsiteX0" fmla="*/ 325275 w 762904"/>
                <a:gd name="connsiteY0" fmla="*/ 0 h 860422"/>
                <a:gd name="connsiteX1" fmla="*/ 762904 w 762904"/>
                <a:gd name="connsiteY1" fmla="*/ 430211 h 860422"/>
                <a:gd name="connsiteX2" fmla="*/ 325275 w 762904"/>
                <a:gd name="connsiteY2" fmla="*/ 860422 h 860422"/>
                <a:gd name="connsiteX3" fmla="*/ 15825 w 762904"/>
                <a:gd name="connsiteY3" fmla="*/ 734416 h 860422"/>
                <a:gd name="connsiteX4" fmla="*/ 0 w 762904"/>
                <a:gd name="connsiteY4" fmla="*/ 715562 h 860422"/>
                <a:gd name="connsiteX5" fmla="*/ 0 w 762904"/>
                <a:gd name="connsiteY5" fmla="*/ 144860 h 860422"/>
                <a:gd name="connsiteX6" fmla="*/ 15825 w 762904"/>
                <a:gd name="connsiteY6" fmla="*/ 126006 h 860422"/>
                <a:gd name="connsiteX7" fmla="*/ 325275 w 762904"/>
                <a:gd name="connsiteY7" fmla="*/ 0 h 86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904" h="860422">
                  <a:moveTo>
                    <a:pt x="325275" y="0"/>
                  </a:moveTo>
                  <a:cubicBezTo>
                    <a:pt x="566971" y="0"/>
                    <a:pt x="762904" y="192612"/>
                    <a:pt x="762904" y="430211"/>
                  </a:cubicBezTo>
                  <a:cubicBezTo>
                    <a:pt x="762904" y="667810"/>
                    <a:pt x="566971" y="860422"/>
                    <a:pt x="325275" y="860422"/>
                  </a:cubicBezTo>
                  <a:cubicBezTo>
                    <a:pt x="204427" y="860422"/>
                    <a:pt x="95020" y="812269"/>
                    <a:pt x="15825" y="734416"/>
                  </a:cubicBezTo>
                  <a:lnTo>
                    <a:pt x="0" y="715562"/>
                  </a:lnTo>
                  <a:lnTo>
                    <a:pt x="0" y="144860"/>
                  </a:lnTo>
                  <a:lnTo>
                    <a:pt x="15825" y="126006"/>
                  </a:lnTo>
                  <a:cubicBezTo>
                    <a:pt x="95020" y="48153"/>
                    <a:pt x="204427" y="0"/>
                    <a:pt x="325275" y="0"/>
                  </a:cubicBezTo>
                  <a:close/>
                </a:path>
              </a:pathLst>
            </a:custGeom>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r>
                <a:rPr lang="vi-VN" sz="1800" dirty="0">
                  <a:solidFill>
                    <a:schemeClr val="bg2"/>
                  </a:solidFill>
                </a:rPr>
                <a:t>Cl</a:t>
              </a:r>
            </a:p>
          </p:txBody>
        </p:sp>
      </p:grpSp>
      <p:sp>
        <p:nvSpPr>
          <p:cNvPr id="15" name="Oval 14">
            <a:extLst>
              <a:ext uri="{FF2B5EF4-FFF2-40B4-BE49-F238E27FC236}">
                <a16:creationId xmlns:a16="http://schemas.microsoft.com/office/drawing/2014/main" id="{4245C93E-6449-F67D-4DC8-288D1975DCC4}"/>
              </a:ext>
            </a:extLst>
          </p:cNvPr>
          <p:cNvSpPr/>
          <p:nvPr/>
        </p:nvSpPr>
        <p:spPr>
          <a:xfrm>
            <a:off x="7245761" y="1632709"/>
            <a:ext cx="875258" cy="860422"/>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1800" dirty="0">
                <a:solidFill>
                  <a:schemeClr val="bg2"/>
                </a:solidFill>
              </a:rPr>
              <a:t>Ne</a:t>
            </a:r>
          </a:p>
        </p:txBody>
      </p:sp>
      <p:grpSp>
        <p:nvGrpSpPr>
          <p:cNvPr id="22" name="Group 21">
            <a:extLst>
              <a:ext uri="{FF2B5EF4-FFF2-40B4-BE49-F238E27FC236}">
                <a16:creationId xmlns:a16="http://schemas.microsoft.com/office/drawing/2014/main" id="{C13645D5-015A-6211-B17E-7667A1E83B4E}"/>
              </a:ext>
            </a:extLst>
          </p:cNvPr>
          <p:cNvGrpSpPr/>
          <p:nvPr/>
        </p:nvGrpSpPr>
        <p:grpSpPr>
          <a:xfrm>
            <a:off x="964592" y="1768911"/>
            <a:ext cx="992149" cy="588018"/>
            <a:chOff x="2960955" y="3085611"/>
            <a:chExt cx="992149" cy="588018"/>
          </a:xfrm>
        </p:grpSpPr>
        <p:sp>
          <p:nvSpPr>
            <p:cNvPr id="17" name="Oval 16">
              <a:extLst>
                <a:ext uri="{FF2B5EF4-FFF2-40B4-BE49-F238E27FC236}">
                  <a16:creationId xmlns:a16="http://schemas.microsoft.com/office/drawing/2014/main" id="{6E93E742-055B-C794-18BE-3A596EA3C468}"/>
                </a:ext>
              </a:extLst>
            </p:cNvPr>
            <p:cNvSpPr/>
            <p:nvPr/>
          </p:nvSpPr>
          <p:spPr>
            <a:xfrm>
              <a:off x="2960955" y="3085612"/>
              <a:ext cx="593700" cy="588017"/>
            </a:xfrm>
            <a:prstGeom prst="ellipse">
              <a:avLst/>
            </a:prstGeom>
          </p:spPr>
          <p:style>
            <a:lnRef idx="0">
              <a:schemeClr val="accent4"/>
            </a:lnRef>
            <a:fillRef idx="1002">
              <a:schemeClr val="lt1"/>
            </a:fillRef>
            <a:effectRef idx="3">
              <a:schemeClr val="accent4"/>
            </a:effectRef>
            <a:fontRef idx="minor">
              <a:schemeClr val="lt1"/>
            </a:fontRef>
          </p:style>
          <p:txBody>
            <a:bodyPr rtlCol="0" anchor="ctr"/>
            <a:lstStyle/>
            <a:p>
              <a:pPr algn="ctr"/>
              <a:r>
                <a:rPr lang="vi-VN" sz="1800" dirty="0">
                  <a:solidFill>
                    <a:schemeClr val="bg2"/>
                  </a:solidFill>
                </a:rPr>
                <a:t>H</a:t>
              </a:r>
            </a:p>
          </p:txBody>
        </p:sp>
        <p:sp>
          <p:nvSpPr>
            <p:cNvPr id="21" name="Freeform: Shape 20">
              <a:extLst>
                <a:ext uri="{FF2B5EF4-FFF2-40B4-BE49-F238E27FC236}">
                  <a16:creationId xmlns:a16="http://schemas.microsoft.com/office/drawing/2014/main" id="{C0DD7F06-9557-CD82-1975-FD3900C4BB52}"/>
                </a:ext>
              </a:extLst>
            </p:cNvPr>
            <p:cNvSpPr/>
            <p:nvPr/>
          </p:nvSpPr>
          <p:spPr>
            <a:xfrm>
              <a:off x="3456973" y="3085611"/>
              <a:ext cx="496131" cy="588018"/>
            </a:xfrm>
            <a:custGeom>
              <a:avLst/>
              <a:gdLst>
                <a:gd name="connsiteX0" fmla="*/ 199281 w 496131"/>
                <a:gd name="connsiteY0" fmla="*/ 0 h 588018"/>
                <a:gd name="connsiteX1" fmla="*/ 496131 w 496131"/>
                <a:gd name="connsiteY1" fmla="*/ 294009 h 588018"/>
                <a:gd name="connsiteX2" fmla="*/ 199281 w 496131"/>
                <a:gd name="connsiteY2" fmla="*/ 588018 h 588018"/>
                <a:gd name="connsiteX3" fmla="*/ 33309 w 496131"/>
                <a:gd name="connsiteY3" fmla="*/ 537806 h 588018"/>
                <a:gd name="connsiteX4" fmla="*/ 0 w 496131"/>
                <a:gd name="connsiteY4" fmla="*/ 510587 h 588018"/>
                <a:gd name="connsiteX5" fmla="*/ 0 w 496131"/>
                <a:gd name="connsiteY5" fmla="*/ 77432 h 588018"/>
                <a:gd name="connsiteX6" fmla="*/ 33309 w 496131"/>
                <a:gd name="connsiteY6" fmla="*/ 50212 h 588018"/>
                <a:gd name="connsiteX7" fmla="*/ 199281 w 496131"/>
                <a:gd name="connsiteY7" fmla="*/ 0 h 5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131" h="588018">
                  <a:moveTo>
                    <a:pt x="199281" y="0"/>
                  </a:moveTo>
                  <a:cubicBezTo>
                    <a:pt x="363227" y="0"/>
                    <a:pt x="496131" y="131632"/>
                    <a:pt x="496131" y="294009"/>
                  </a:cubicBezTo>
                  <a:cubicBezTo>
                    <a:pt x="496131" y="456386"/>
                    <a:pt x="363227" y="588018"/>
                    <a:pt x="199281" y="588018"/>
                  </a:cubicBezTo>
                  <a:cubicBezTo>
                    <a:pt x="137801" y="588018"/>
                    <a:pt x="80687" y="569507"/>
                    <a:pt x="33309" y="537806"/>
                  </a:cubicBezTo>
                  <a:lnTo>
                    <a:pt x="0" y="510587"/>
                  </a:lnTo>
                  <a:lnTo>
                    <a:pt x="0" y="77432"/>
                  </a:lnTo>
                  <a:lnTo>
                    <a:pt x="33309" y="50212"/>
                  </a:lnTo>
                  <a:cubicBezTo>
                    <a:pt x="80687" y="18511"/>
                    <a:pt x="137801" y="0"/>
                    <a:pt x="199281" y="0"/>
                  </a:cubicBezTo>
                  <a:close/>
                </a:path>
              </a:pathLst>
            </a:custGeom>
          </p:spPr>
          <p:style>
            <a:lnRef idx="0">
              <a:schemeClr val="accent4"/>
            </a:lnRef>
            <a:fillRef idx="1002">
              <a:schemeClr val="lt1"/>
            </a:fillRef>
            <a:effectRef idx="3">
              <a:schemeClr val="accent4"/>
            </a:effectRef>
            <a:fontRef idx="minor">
              <a:schemeClr val="lt1"/>
            </a:fontRef>
          </p:style>
          <p:txBody>
            <a:bodyPr wrap="square" rtlCol="0" anchor="ctr">
              <a:noAutofit/>
            </a:bodyPr>
            <a:lstStyle/>
            <a:p>
              <a:pPr algn="ctr"/>
              <a:r>
                <a:rPr lang="vi-VN" sz="1800" dirty="0">
                  <a:solidFill>
                    <a:schemeClr val="bg2"/>
                  </a:solidFill>
                </a:rPr>
                <a:t>H</a:t>
              </a:r>
            </a:p>
          </p:txBody>
        </p:sp>
      </p:grpSp>
      <p:grpSp>
        <p:nvGrpSpPr>
          <p:cNvPr id="25" name="Group 24">
            <a:extLst>
              <a:ext uri="{FF2B5EF4-FFF2-40B4-BE49-F238E27FC236}">
                <a16:creationId xmlns:a16="http://schemas.microsoft.com/office/drawing/2014/main" id="{3687A58E-45C2-EAC2-2A1B-70188A387A26}"/>
              </a:ext>
            </a:extLst>
          </p:cNvPr>
          <p:cNvGrpSpPr/>
          <p:nvPr/>
        </p:nvGrpSpPr>
        <p:grpSpPr>
          <a:xfrm>
            <a:off x="5197371" y="1576569"/>
            <a:ext cx="1183574" cy="860422"/>
            <a:chOff x="1425091" y="3673629"/>
            <a:chExt cx="1183574" cy="860422"/>
          </a:xfrm>
        </p:grpSpPr>
        <p:sp>
          <p:nvSpPr>
            <p:cNvPr id="24" name="Oval 23">
              <a:extLst>
                <a:ext uri="{FF2B5EF4-FFF2-40B4-BE49-F238E27FC236}">
                  <a16:creationId xmlns:a16="http://schemas.microsoft.com/office/drawing/2014/main" id="{10F55DA2-E6E8-9A16-F6C6-F4544CD21FD1}"/>
                </a:ext>
              </a:extLst>
            </p:cNvPr>
            <p:cNvSpPr/>
            <p:nvPr/>
          </p:nvSpPr>
          <p:spPr>
            <a:xfrm>
              <a:off x="1425091" y="3798945"/>
              <a:ext cx="593700" cy="588017"/>
            </a:xfrm>
            <a:prstGeom prst="ellipse">
              <a:avLst/>
            </a:prstGeom>
          </p:spPr>
          <p:style>
            <a:lnRef idx="0">
              <a:schemeClr val="accent4"/>
            </a:lnRef>
            <a:fillRef idx="1002">
              <a:schemeClr val="lt1"/>
            </a:fillRef>
            <a:effectRef idx="3">
              <a:schemeClr val="accent4"/>
            </a:effectRef>
            <a:fontRef idx="minor">
              <a:schemeClr val="lt1"/>
            </a:fontRef>
          </p:style>
          <p:txBody>
            <a:bodyPr rtlCol="0" anchor="ctr"/>
            <a:lstStyle/>
            <a:p>
              <a:pPr algn="ctr"/>
              <a:r>
                <a:rPr lang="vi-VN" sz="1800" dirty="0">
                  <a:solidFill>
                    <a:schemeClr val="bg2"/>
                  </a:solidFill>
                </a:rPr>
                <a:t>H</a:t>
              </a:r>
            </a:p>
          </p:txBody>
        </p:sp>
        <p:sp>
          <p:nvSpPr>
            <p:cNvPr id="23" name="Freeform: Shape 22">
              <a:extLst>
                <a:ext uri="{FF2B5EF4-FFF2-40B4-BE49-F238E27FC236}">
                  <a16:creationId xmlns:a16="http://schemas.microsoft.com/office/drawing/2014/main" id="{93C169F7-44CB-179E-BBCD-2BC79D30C540}"/>
                </a:ext>
              </a:extLst>
            </p:cNvPr>
            <p:cNvSpPr/>
            <p:nvPr/>
          </p:nvSpPr>
          <p:spPr>
            <a:xfrm>
              <a:off x="1845761" y="3673629"/>
              <a:ext cx="762904" cy="860422"/>
            </a:xfrm>
            <a:custGeom>
              <a:avLst/>
              <a:gdLst>
                <a:gd name="connsiteX0" fmla="*/ 325275 w 762904"/>
                <a:gd name="connsiteY0" fmla="*/ 0 h 860422"/>
                <a:gd name="connsiteX1" fmla="*/ 762904 w 762904"/>
                <a:gd name="connsiteY1" fmla="*/ 430211 h 860422"/>
                <a:gd name="connsiteX2" fmla="*/ 325275 w 762904"/>
                <a:gd name="connsiteY2" fmla="*/ 860422 h 860422"/>
                <a:gd name="connsiteX3" fmla="*/ 15825 w 762904"/>
                <a:gd name="connsiteY3" fmla="*/ 734416 h 860422"/>
                <a:gd name="connsiteX4" fmla="*/ 0 w 762904"/>
                <a:gd name="connsiteY4" fmla="*/ 715562 h 860422"/>
                <a:gd name="connsiteX5" fmla="*/ 0 w 762904"/>
                <a:gd name="connsiteY5" fmla="*/ 144860 h 860422"/>
                <a:gd name="connsiteX6" fmla="*/ 15825 w 762904"/>
                <a:gd name="connsiteY6" fmla="*/ 126006 h 860422"/>
                <a:gd name="connsiteX7" fmla="*/ 325275 w 762904"/>
                <a:gd name="connsiteY7" fmla="*/ 0 h 86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904" h="860422">
                  <a:moveTo>
                    <a:pt x="325275" y="0"/>
                  </a:moveTo>
                  <a:cubicBezTo>
                    <a:pt x="566971" y="0"/>
                    <a:pt x="762904" y="192612"/>
                    <a:pt x="762904" y="430211"/>
                  </a:cubicBezTo>
                  <a:cubicBezTo>
                    <a:pt x="762904" y="667810"/>
                    <a:pt x="566971" y="860422"/>
                    <a:pt x="325275" y="860422"/>
                  </a:cubicBezTo>
                  <a:cubicBezTo>
                    <a:pt x="204427" y="860422"/>
                    <a:pt x="95020" y="812269"/>
                    <a:pt x="15825" y="734416"/>
                  </a:cubicBezTo>
                  <a:lnTo>
                    <a:pt x="0" y="715562"/>
                  </a:lnTo>
                  <a:lnTo>
                    <a:pt x="0" y="144860"/>
                  </a:lnTo>
                  <a:lnTo>
                    <a:pt x="15825" y="126006"/>
                  </a:lnTo>
                  <a:cubicBezTo>
                    <a:pt x="95020" y="48153"/>
                    <a:pt x="204427" y="0"/>
                    <a:pt x="325275" y="0"/>
                  </a:cubicBezTo>
                  <a:close/>
                </a:path>
              </a:pathLst>
            </a:custGeom>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r>
                <a:rPr lang="vi-VN" sz="1800" dirty="0">
                  <a:solidFill>
                    <a:schemeClr val="bg2"/>
                  </a:solidFill>
                </a:rPr>
                <a:t>Cl</a:t>
              </a:r>
            </a:p>
          </p:txBody>
        </p:sp>
      </p:grpSp>
      <p:sp>
        <p:nvSpPr>
          <p:cNvPr id="26" name="TextBox 25">
            <a:extLst>
              <a:ext uri="{FF2B5EF4-FFF2-40B4-BE49-F238E27FC236}">
                <a16:creationId xmlns:a16="http://schemas.microsoft.com/office/drawing/2014/main" id="{22C4D2FA-67C2-2411-31BD-39D84EF860E1}"/>
              </a:ext>
            </a:extLst>
          </p:cNvPr>
          <p:cNvSpPr txBox="1"/>
          <p:nvPr/>
        </p:nvSpPr>
        <p:spPr>
          <a:xfrm>
            <a:off x="880413" y="2603284"/>
            <a:ext cx="1160393" cy="307777"/>
          </a:xfrm>
          <a:prstGeom prst="rect">
            <a:avLst/>
          </a:prstGeom>
          <a:noFill/>
          <a:ln>
            <a:noFill/>
          </a:ln>
        </p:spPr>
        <p:txBody>
          <a:bodyPr wrap="square" rtlCol="0">
            <a:spAutoFit/>
          </a:bodyPr>
          <a:lstStyle/>
          <a:p>
            <a:r>
              <a:rPr lang="vi-VN" dirty="0"/>
              <a:t>a) Hydrogen</a:t>
            </a:r>
          </a:p>
        </p:txBody>
      </p:sp>
      <p:sp>
        <p:nvSpPr>
          <p:cNvPr id="27" name="TextBox 26">
            <a:extLst>
              <a:ext uri="{FF2B5EF4-FFF2-40B4-BE49-F238E27FC236}">
                <a16:creationId xmlns:a16="http://schemas.microsoft.com/office/drawing/2014/main" id="{9310D32B-7B25-56FA-004F-4980396707CF}"/>
              </a:ext>
            </a:extLst>
          </p:cNvPr>
          <p:cNvSpPr txBox="1"/>
          <p:nvPr/>
        </p:nvSpPr>
        <p:spPr>
          <a:xfrm>
            <a:off x="3068159" y="2603286"/>
            <a:ext cx="1057530" cy="307777"/>
          </a:xfrm>
          <a:prstGeom prst="rect">
            <a:avLst/>
          </a:prstGeom>
          <a:noFill/>
          <a:ln>
            <a:noFill/>
          </a:ln>
        </p:spPr>
        <p:txBody>
          <a:bodyPr wrap="square" rtlCol="0">
            <a:spAutoFit/>
          </a:bodyPr>
          <a:lstStyle/>
          <a:p>
            <a:r>
              <a:rPr lang="vi-VN" dirty="0"/>
              <a:t>b) Chlorine</a:t>
            </a:r>
          </a:p>
        </p:txBody>
      </p:sp>
      <p:sp>
        <p:nvSpPr>
          <p:cNvPr id="28" name="TextBox 27">
            <a:extLst>
              <a:ext uri="{FF2B5EF4-FFF2-40B4-BE49-F238E27FC236}">
                <a16:creationId xmlns:a16="http://schemas.microsoft.com/office/drawing/2014/main" id="{8F43855D-DA46-F8EC-C4CF-6E83D3CB3F8D}"/>
              </a:ext>
            </a:extLst>
          </p:cNvPr>
          <p:cNvSpPr txBox="1"/>
          <p:nvPr/>
        </p:nvSpPr>
        <p:spPr>
          <a:xfrm>
            <a:off x="4887886" y="2603285"/>
            <a:ext cx="1845686" cy="307777"/>
          </a:xfrm>
          <a:prstGeom prst="rect">
            <a:avLst/>
          </a:prstGeom>
          <a:noFill/>
          <a:ln>
            <a:noFill/>
          </a:ln>
        </p:spPr>
        <p:txBody>
          <a:bodyPr wrap="square" rtlCol="0">
            <a:spAutoFit/>
          </a:bodyPr>
          <a:lstStyle/>
          <a:p>
            <a:r>
              <a:rPr lang="vi-VN" dirty="0"/>
              <a:t>c) Hydrogen chloride</a:t>
            </a:r>
          </a:p>
        </p:txBody>
      </p:sp>
      <p:sp>
        <p:nvSpPr>
          <p:cNvPr id="29" name="TextBox 28">
            <a:extLst>
              <a:ext uri="{FF2B5EF4-FFF2-40B4-BE49-F238E27FC236}">
                <a16:creationId xmlns:a16="http://schemas.microsoft.com/office/drawing/2014/main" id="{168EFDD3-9909-BADC-4A29-CE2E219F5640}"/>
              </a:ext>
            </a:extLst>
          </p:cNvPr>
          <p:cNvSpPr txBox="1"/>
          <p:nvPr/>
        </p:nvSpPr>
        <p:spPr>
          <a:xfrm>
            <a:off x="7245761" y="2603283"/>
            <a:ext cx="875258" cy="307777"/>
          </a:xfrm>
          <a:prstGeom prst="rect">
            <a:avLst/>
          </a:prstGeom>
          <a:noFill/>
          <a:ln>
            <a:noFill/>
          </a:ln>
        </p:spPr>
        <p:txBody>
          <a:bodyPr wrap="square" rtlCol="0">
            <a:spAutoFit/>
          </a:bodyPr>
          <a:lstStyle/>
          <a:p>
            <a:r>
              <a:rPr lang="vi-VN" dirty="0"/>
              <a:t>d) Neon</a:t>
            </a:r>
          </a:p>
        </p:txBody>
      </p:sp>
      <p:sp>
        <p:nvSpPr>
          <p:cNvPr id="32" name="Rectangle: Rounded Corners 31">
            <a:extLst>
              <a:ext uri="{FF2B5EF4-FFF2-40B4-BE49-F238E27FC236}">
                <a16:creationId xmlns:a16="http://schemas.microsoft.com/office/drawing/2014/main" id="{0960CEA1-5DE4-1AD8-128A-4B6349987A84}"/>
              </a:ext>
            </a:extLst>
          </p:cNvPr>
          <p:cNvSpPr/>
          <p:nvPr/>
        </p:nvSpPr>
        <p:spPr>
          <a:xfrm>
            <a:off x="1455924" y="3641564"/>
            <a:ext cx="6812522" cy="951279"/>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2060"/>
                </a:solidFill>
                <a:latin typeface="#9Slide03 AllRoundGothic" panose="020B0703020202020104" pitchFamily="34" charset="0"/>
                <a:cs typeface="#9Slide03 Arima Madurai Black" panose="00000A00000000000000" pitchFamily="2" charset="0"/>
              </a:rPr>
              <a:t>1. Quan </a:t>
            </a:r>
            <a:r>
              <a:rPr lang="en-US" sz="1800" dirty="0" err="1">
                <a:solidFill>
                  <a:srgbClr val="002060"/>
                </a:solidFill>
                <a:latin typeface="#9Slide03 AllRoundGothic" panose="020B0703020202020104" pitchFamily="34" charset="0"/>
                <a:cs typeface="#9Slide03 Arima Madurai Black" panose="00000A00000000000000" pitchFamily="2" charset="0"/>
              </a:rPr>
              <a:t>sát</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Hình</a:t>
            </a:r>
            <a:r>
              <a:rPr lang="en-US" sz="1800" dirty="0">
                <a:solidFill>
                  <a:srgbClr val="002060"/>
                </a:solidFill>
                <a:latin typeface="#9Slide03 AllRoundGothic" panose="020B0703020202020104" pitchFamily="34" charset="0"/>
                <a:cs typeface="#9Slide03 Arima Madurai Black" panose="00000A00000000000000" pitchFamily="2" charset="0"/>
              </a:rPr>
              <a:t> 5.1 </a:t>
            </a:r>
            <a:r>
              <a:rPr lang="en-US" sz="1800" dirty="0" err="1">
                <a:solidFill>
                  <a:srgbClr val="002060"/>
                </a:solidFill>
                <a:latin typeface="#9Slide03 AllRoundGothic" panose="020B0703020202020104" pitchFamily="34" charset="0"/>
                <a:cs typeface="#9Slide03 Arima Madurai Black" panose="00000A00000000000000" pitchFamily="2" charset="0"/>
              </a:rPr>
              <a:t>và</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cho</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biết</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hạt</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hợp</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thành</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của</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chất</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nào</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được</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tạo</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từ</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một</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nguyên</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tố</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hoá</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học</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hạt</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hợp</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thành</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của</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chất</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nào</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được</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tạo</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từ</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nhiều</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nguyên</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tố</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hoá</a:t>
            </a:r>
            <a:r>
              <a:rPr lang="en-US" sz="1800" dirty="0">
                <a:solidFill>
                  <a:srgbClr val="002060"/>
                </a:solidFill>
                <a:latin typeface="#9Slide03 AllRoundGothic" panose="020B0703020202020104" pitchFamily="34" charset="0"/>
                <a:cs typeface="#9Slide03 Arima Madurai Black" panose="00000A00000000000000" pitchFamily="2" charset="0"/>
              </a:rPr>
              <a:t> </a:t>
            </a:r>
            <a:r>
              <a:rPr lang="en-US" sz="1800" dirty="0" err="1">
                <a:solidFill>
                  <a:srgbClr val="002060"/>
                </a:solidFill>
                <a:latin typeface="#9Slide03 AllRoundGothic" panose="020B0703020202020104" pitchFamily="34" charset="0"/>
                <a:cs typeface="#9Slide03 Arima Madurai Black" panose="00000A00000000000000" pitchFamily="2" charset="0"/>
              </a:rPr>
              <a:t>học</a:t>
            </a:r>
            <a:r>
              <a:rPr lang="en-US" sz="1800" dirty="0">
                <a:solidFill>
                  <a:srgbClr val="002060"/>
                </a:solidFill>
                <a:latin typeface="#9Slide03 AllRoundGothic" panose="020B0703020202020104" pitchFamily="34" charset="0"/>
                <a:cs typeface="#9Slide03 Arima Madurai Black" panose="00000A00000000000000" pitchFamily="2" charset="0"/>
              </a:rPr>
              <a:t>?</a:t>
            </a:r>
          </a:p>
        </p:txBody>
      </p:sp>
      <p:pic>
        <p:nvPicPr>
          <p:cNvPr id="33" name="Picture 4" descr="9 TaTa V (BTS) ý tưởng | nhóm nhạc bts, đang yêu, người ngoài hành tinh">
            <a:extLst>
              <a:ext uri="{FF2B5EF4-FFF2-40B4-BE49-F238E27FC236}">
                <a16:creationId xmlns:a16="http://schemas.microsoft.com/office/drawing/2014/main" id="{71BF80F3-201B-9D1D-84BF-4D1509B68F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0550" y="3503216"/>
            <a:ext cx="1268907" cy="122797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7C14AD6-476A-738E-F098-638CB7C8BEB8}"/>
              </a:ext>
            </a:extLst>
          </p:cNvPr>
          <p:cNvSpPr txBox="1"/>
          <p:nvPr/>
        </p:nvSpPr>
        <p:spPr>
          <a:xfrm>
            <a:off x="2260363" y="3134699"/>
            <a:ext cx="4985398" cy="307777"/>
          </a:xfrm>
          <a:prstGeom prst="rect">
            <a:avLst/>
          </a:prstGeom>
          <a:noFill/>
          <a:ln>
            <a:noFill/>
          </a:ln>
        </p:spPr>
        <p:txBody>
          <a:bodyPr wrap="square" rtlCol="0">
            <a:spAutoFit/>
          </a:bodyPr>
          <a:lstStyle/>
          <a:p>
            <a:r>
              <a:rPr lang="vi-VN" b="1" dirty="0">
                <a:solidFill>
                  <a:srgbClr val="0070C0"/>
                </a:solidFill>
              </a:rPr>
              <a:t>Hình 5.1. Hình mô phỏng hạt hợp thành của một số chất</a:t>
            </a:r>
          </a:p>
        </p:txBody>
      </p:sp>
    </p:spTree>
    <p:extLst>
      <p:ext uri="{BB962C8B-B14F-4D97-AF65-F5344CB8AC3E}">
        <p14:creationId xmlns:p14="http://schemas.microsoft.com/office/powerpoint/2010/main" val="311076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112501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I. </a:t>
            </a:r>
            <a:r>
              <a:rPr lang="en-US" sz="3600" dirty="0" err="1">
                <a:solidFill>
                  <a:srgbClr val="002060"/>
                </a:solidFill>
                <a:latin typeface="#9Slide03 AllRoundGothic" panose="020B0703020202020104" charset="0"/>
              </a:rPr>
              <a:t>Phân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tử</a:t>
            </a:r>
            <a:endParaRPr lang="en-US" sz="3600" dirty="0">
              <a:solidFill>
                <a:srgbClr val="002060"/>
              </a:solidFill>
              <a:latin typeface="#9Slide03 AllRoundGothic" panose="020B0703020202020104" charset="0"/>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Rounded Corners 7">
            <a:extLst>
              <a:ext uri="{FF2B5EF4-FFF2-40B4-BE49-F238E27FC236}">
                <a16:creationId xmlns:a16="http://schemas.microsoft.com/office/drawing/2014/main" id="{671A100E-5358-4BB9-BA8D-C6FD1F12B347}"/>
              </a:ext>
            </a:extLst>
          </p:cNvPr>
          <p:cNvSpPr/>
          <p:nvPr/>
        </p:nvSpPr>
        <p:spPr>
          <a:xfrm>
            <a:off x="932229" y="1092548"/>
            <a:ext cx="4529494" cy="152818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hạt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đại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diện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gồm</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một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hoặc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một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số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kết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hợp</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với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nhau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thể</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hiện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đầy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đủ</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tính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hoá</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học</a:t>
            </a:r>
            <a:r>
              <a:rPr lang="en-US" sz="2200" dirty="0">
                <a:solidFill>
                  <a:srgbClr val="002060"/>
                </a:solidFill>
                <a:latin typeface="#9Slide03 Arima Madurai Black" panose="00000A00000000000000" pitchFamily="2" charset="0"/>
                <a:cs typeface="#9Slide03 Arima Madurai Black" panose="00000A00000000000000" pitchFamily="2" charset="0"/>
              </a:rPr>
              <a:t> của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endParaRPr lang="en-US" sz="22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2058"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31D27C6D-84C2-4717-A518-A8EBFECAB9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30203" y="1048172"/>
            <a:ext cx="783771" cy="790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61E463-D73D-1398-0952-421900EA26C3}"/>
              </a:ext>
            </a:extLst>
          </p:cNvPr>
          <p:cNvPicPr>
            <a:picLocks noChangeAspect="1"/>
          </p:cNvPicPr>
          <p:nvPr/>
        </p:nvPicPr>
        <p:blipFill>
          <a:blip r:embed="rId4"/>
          <a:stretch>
            <a:fillRect/>
          </a:stretch>
        </p:blipFill>
        <p:spPr>
          <a:xfrm>
            <a:off x="5486400" y="997237"/>
            <a:ext cx="3615925" cy="1745334"/>
          </a:xfrm>
          <a:prstGeom prst="rect">
            <a:avLst/>
          </a:prstGeom>
        </p:spPr>
      </p:pic>
      <p:sp>
        <p:nvSpPr>
          <p:cNvPr id="5" name="Rectangle: Rounded Corners 4">
            <a:extLst>
              <a:ext uri="{FF2B5EF4-FFF2-40B4-BE49-F238E27FC236}">
                <a16:creationId xmlns:a16="http://schemas.microsoft.com/office/drawing/2014/main" id="{FA2A1CCF-7D9C-B75D-B8A5-9046D9F0349B}"/>
              </a:ext>
            </a:extLst>
          </p:cNvPr>
          <p:cNvSpPr/>
          <p:nvPr/>
        </p:nvSpPr>
        <p:spPr>
          <a:xfrm>
            <a:off x="947057" y="3359067"/>
            <a:ext cx="6945086" cy="1745334"/>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err="1">
                <a:solidFill>
                  <a:srgbClr val="002060"/>
                </a:solidFill>
                <a:latin typeface="#9Slide03 Arima Madurai Black" panose="00000A00000000000000" pitchFamily="2" charset="0"/>
                <a:cs typeface="#9Slide03 Arima Madurai Black" panose="00000A00000000000000" pitchFamily="2" charset="0"/>
              </a:rPr>
              <a:t>Lưu</a:t>
            </a:r>
            <a:r>
              <a:rPr lang="en-US" sz="2200" dirty="0">
                <a:solidFill>
                  <a:srgbClr val="002060"/>
                </a:solidFill>
                <a:latin typeface="#9Slide03 Arima Madurai Black" panose="00000A00000000000000" pitchFamily="2" charset="0"/>
                <a:cs typeface="#9Slide03 Arima Madurai Black" panose="00000A00000000000000" pitchFamily="2" charset="0"/>
              </a:rPr>
              <a:t> ý:</a:t>
            </a:r>
          </a:p>
          <a:p>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Có</a:t>
            </a:r>
            <a:r>
              <a:rPr lang="en-US" sz="2200" dirty="0">
                <a:solidFill>
                  <a:srgbClr val="002060"/>
                </a:solidFill>
                <a:latin typeface="#9Slide03 Arima Madurai Black" panose="00000A00000000000000" pitchFamily="2" charset="0"/>
                <a:cs typeface="#9Slide03 Arima Madurai Black" panose="00000A00000000000000" pitchFamily="2" charset="0"/>
              </a:rPr>
              <a:t> 2 </a:t>
            </a:r>
            <a:r>
              <a:rPr lang="en-US" sz="2200" dirty="0" err="1">
                <a:solidFill>
                  <a:srgbClr val="002060"/>
                </a:solidFill>
                <a:latin typeface="#9Slide03 Arima Madurai Black" panose="00000A00000000000000" pitchFamily="2" charset="0"/>
                <a:cs typeface="#9Slide03 Arima Madurai Black" panose="00000A00000000000000" pitchFamily="2" charset="0"/>
              </a:rPr>
              <a:t>dạng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tạo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bởi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một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hoá</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học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tạo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bởi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nhiều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hoá</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học</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16" name="TextBox 15">
            <a:extLst>
              <a:ext uri="{FF2B5EF4-FFF2-40B4-BE49-F238E27FC236}">
                <a16:creationId xmlns:a16="http://schemas.microsoft.com/office/drawing/2014/main" id="{E1346939-99EE-4827-BD31-8FA007BCB488}"/>
              </a:ext>
            </a:extLst>
          </p:cNvPr>
          <p:cNvSpPr txBox="1"/>
          <p:nvPr/>
        </p:nvSpPr>
        <p:spPr>
          <a:xfrm>
            <a:off x="2645161" y="2851925"/>
            <a:ext cx="5721184" cy="707886"/>
          </a:xfrm>
          <a:prstGeom prst="rect">
            <a:avLst/>
          </a:prstGeom>
          <a:noFill/>
        </p:spPr>
        <p:txBody>
          <a:bodyPr wrap="square" rtlCol="0">
            <a:spAutoFit/>
          </a:bodyPr>
          <a:lstStyle/>
          <a:p>
            <a:r>
              <a:rPr lang="en-US" sz="2000" dirty="0" err="1">
                <a:solidFill>
                  <a:srgbClr val="C00000"/>
                </a:solidFill>
              </a:rPr>
              <a:t>Em</a:t>
            </a:r>
            <a:r>
              <a:rPr lang="en-US" sz="2000" dirty="0">
                <a:solidFill>
                  <a:srgbClr val="C00000"/>
                </a:solidFill>
              </a:rPr>
              <a:t> </a:t>
            </a:r>
            <a:r>
              <a:rPr lang="en-US" sz="2000" dirty="0" err="1">
                <a:solidFill>
                  <a:srgbClr val="C00000"/>
                </a:solidFill>
              </a:rPr>
              <a:t>hãy</a:t>
            </a:r>
            <a:r>
              <a:rPr lang="en-US" sz="2000" dirty="0">
                <a:solidFill>
                  <a:srgbClr val="C00000"/>
                </a:solidFill>
              </a:rPr>
              <a:t> </a:t>
            </a:r>
            <a:r>
              <a:rPr lang="en-US" sz="2000" dirty="0" err="1">
                <a:solidFill>
                  <a:srgbClr val="C00000"/>
                </a:solidFill>
              </a:rPr>
              <a:t>mô</a:t>
            </a:r>
            <a:r>
              <a:rPr lang="en-US" sz="2000" dirty="0">
                <a:solidFill>
                  <a:srgbClr val="C00000"/>
                </a:solidFill>
              </a:rPr>
              <a:t> </a:t>
            </a:r>
            <a:r>
              <a:rPr lang="en-US" sz="2000" dirty="0" err="1">
                <a:solidFill>
                  <a:srgbClr val="C00000"/>
                </a:solidFill>
              </a:rPr>
              <a:t>tả</a:t>
            </a:r>
            <a:r>
              <a:rPr lang="en-US" sz="2000" dirty="0">
                <a:solidFill>
                  <a:srgbClr val="C00000"/>
                </a:solidFill>
              </a:rPr>
              <a:t> </a:t>
            </a:r>
            <a:r>
              <a:rPr lang="en-US" sz="2000" dirty="0" err="1">
                <a:solidFill>
                  <a:srgbClr val="C00000"/>
                </a:solidFill>
              </a:rPr>
              <a:t>cấu</a:t>
            </a:r>
            <a:r>
              <a:rPr lang="en-US" sz="2000" dirty="0">
                <a:solidFill>
                  <a:srgbClr val="C00000"/>
                </a:solidFill>
              </a:rPr>
              <a:t> </a:t>
            </a:r>
            <a:r>
              <a:rPr lang="en-US" sz="2000" dirty="0" err="1">
                <a:solidFill>
                  <a:srgbClr val="C00000"/>
                </a:solidFill>
              </a:rPr>
              <a:t>tạo</a:t>
            </a:r>
            <a:r>
              <a:rPr lang="en-US" sz="2000" dirty="0">
                <a:solidFill>
                  <a:srgbClr val="C00000"/>
                </a:solidFill>
              </a:rPr>
              <a:t> của </a:t>
            </a:r>
            <a:r>
              <a:rPr lang="en-US" sz="2000" dirty="0" err="1">
                <a:solidFill>
                  <a:srgbClr val="C00000"/>
                </a:solidFill>
              </a:rPr>
              <a:t>phân</a:t>
            </a:r>
            <a:r>
              <a:rPr lang="en-US" sz="2000" dirty="0">
                <a:solidFill>
                  <a:srgbClr val="C00000"/>
                </a:solidFill>
              </a:rPr>
              <a:t> </a:t>
            </a:r>
            <a:r>
              <a:rPr lang="en-US" sz="2000" dirty="0" err="1">
                <a:solidFill>
                  <a:srgbClr val="C00000"/>
                </a:solidFill>
              </a:rPr>
              <a:t>tử</a:t>
            </a:r>
            <a:r>
              <a:rPr lang="en-US" sz="2000" dirty="0">
                <a:solidFill>
                  <a:srgbClr val="C00000"/>
                </a:solidFill>
              </a:rPr>
              <a:t> Nitrogen </a:t>
            </a:r>
            <a:r>
              <a:rPr lang="en-US" sz="2000" dirty="0" err="1">
                <a:solidFill>
                  <a:srgbClr val="C00000"/>
                </a:solidFill>
              </a:rPr>
              <a:t>và</a:t>
            </a:r>
            <a:r>
              <a:rPr lang="en-US" sz="2000" dirty="0">
                <a:solidFill>
                  <a:srgbClr val="C00000"/>
                </a:solidFill>
              </a:rPr>
              <a:t> </a:t>
            </a:r>
            <a:r>
              <a:rPr lang="en-US" sz="2000" dirty="0" err="1">
                <a:solidFill>
                  <a:srgbClr val="C00000"/>
                </a:solidFill>
              </a:rPr>
              <a:t>phân</a:t>
            </a:r>
            <a:r>
              <a:rPr lang="en-US" sz="2000" dirty="0">
                <a:solidFill>
                  <a:srgbClr val="C00000"/>
                </a:solidFill>
              </a:rPr>
              <a:t> </a:t>
            </a:r>
            <a:r>
              <a:rPr lang="en-US" sz="2000" dirty="0" err="1">
                <a:solidFill>
                  <a:srgbClr val="C00000"/>
                </a:solidFill>
              </a:rPr>
              <a:t>tử</a:t>
            </a:r>
            <a:r>
              <a:rPr lang="en-US" sz="2000" dirty="0">
                <a:solidFill>
                  <a:srgbClr val="C00000"/>
                </a:solidFill>
              </a:rPr>
              <a:t> Carbon dioxide </a:t>
            </a:r>
            <a:r>
              <a:rPr lang="en-US" sz="2000" dirty="0" err="1">
                <a:solidFill>
                  <a:srgbClr val="C00000"/>
                </a:solidFill>
              </a:rPr>
              <a:t>trong</a:t>
            </a:r>
            <a:r>
              <a:rPr lang="en-US" sz="2000" dirty="0">
                <a:solidFill>
                  <a:srgbClr val="C00000"/>
                </a:solidFill>
              </a:rPr>
              <a:t> </a:t>
            </a:r>
            <a:r>
              <a:rPr lang="en-US" sz="2000" dirty="0" err="1">
                <a:solidFill>
                  <a:srgbClr val="C00000"/>
                </a:solidFill>
              </a:rPr>
              <a:t>hình</a:t>
            </a:r>
            <a:r>
              <a:rPr lang="en-US" sz="2000" dirty="0">
                <a:solidFill>
                  <a:srgbClr val="C00000"/>
                </a:solidFill>
              </a:rPr>
              <a:t> 5.2? </a:t>
            </a:r>
          </a:p>
        </p:txBody>
      </p:sp>
    </p:spTree>
    <p:extLst>
      <p:ext uri="{BB962C8B-B14F-4D97-AF65-F5344CB8AC3E}">
        <p14:creationId xmlns:p14="http://schemas.microsoft.com/office/powerpoint/2010/main" val="248616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989134" y="92929"/>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I. </a:t>
            </a:r>
            <a:r>
              <a:rPr lang="en-US" sz="3600" dirty="0" err="1">
                <a:solidFill>
                  <a:srgbClr val="002060"/>
                </a:solidFill>
                <a:latin typeface="#9Slide03 AllRoundGothic" panose="020B0703020202020104" charset="0"/>
              </a:rPr>
              <a:t>Phân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tử</a:t>
            </a:r>
            <a:endParaRPr lang="en-US" sz="3600" dirty="0">
              <a:solidFill>
                <a:srgbClr val="002060"/>
              </a:solidFill>
              <a:latin typeface="#9Slide03 AllRoundGothic" panose="020B0703020202020104" charset="0"/>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Rounded Corners 8">
            <a:extLst>
              <a:ext uri="{FF2B5EF4-FFF2-40B4-BE49-F238E27FC236}">
                <a16:creationId xmlns:a16="http://schemas.microsoft.com/office/drawing/2014/main" id="{F96C9DF2-6F63-9A70-E708-5FD5E47272D1}"/>
              </a:ext>
            </a:extLst>
          </p:cNvPr>
          <p:cNvSpPr/>
          <p:nvPr/>
        </p:nvSpPr>
        <p:spPr>
          <a:xfrm>
            <a:off x="1027635" y="1261062"/>
            <a:ext cx="7214815" cy="1651843"/>
          </a:xfrm>
          <a:prstGeom prst="roundRect">
            <a:avLst/>
          </a:prstGeom>
          <a:solidFill>
            <a:schemeClr val="bg1"/>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dirty="0" err="1">
                <a:solidFill>
                  <a:srgbClr val="C00000"/>
                </a:solidFill>
                <a:latin typeface="#9Slide03 Arima Madurai Black" panose="00000A00000000000000" pitchFamily="2" charset="0"/>
                <a:cs typeface="#9Slide03 Arima Madurai Black" panose="00000A00000000000000" pitchFamily="2" charset="0"/>
              </a:rPr>
              <a:t>Em</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hãy</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nêu</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ví</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dụ</a:t>
            </a:r>
            <a:r>
              <a:rPr lang="en-US" sz="2200" dirty="0">
                <a:solidFill>
                  <a:srgbClr val="C00000"/>
                </a:solidFill>
                <a:latin typeface="#9Slide03 Arima Madurai Black" panose="00000A00000000000000" pitchFamily="2" charset="0"/>
                <a:cs typeface="#9Slide03 Arima Madurai Black" panose="00000A00000000000000" pitchFamily="2" charset="0"/>
              </a:rPr>
              <a:t>:</a:t>
            </a:r>
          </a:p>
          <a:p>
            <a:pPr marL="342900" indent="-342900">
              <a:lnSpc>
                <a:spcPct val="150000"/>
              </a:lnSpc>
              <a:buFontTx/>
              <a:buChar char="-"/>
            </a:pPr>
            <a:r>
              <a:rPr lang="en-US" sz="2200" dirty="0" err="1">
                <a:solidFill>
                  <a:srgbClr val="C00000"/>
                </a:solidFill>
                <a:latin typeface="#9Slide03 Arima Madurai Black" panose="00000A00000000000000" pitchFamily="2" charset="0"/>
                <a:cs typeface="#9Slide03 Arima Madurai Black" panose="00000A00000000000000" pitchFamily="2" charset="0"/>
              </a:rPr>
              <a:t>Phân</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tử</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được</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tạo</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thành</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từ</a:t>
            </a:r>
            <a:r>
              <a:rPr lang="en-US" sz="2200" dirty="0">
                <a:solidFill>
                  <a:srgbClr val="C00000"/>
                </a:solidFill>
                <a:latin typeface="#9Slide03 Arima Madurai Black" panose="00000A00000000000000" pitchFamily="2" charset="0"/>
                <a:cs typeface="#9Slide03 Arima Madurai Black" panose="00000A00000000000000" pitchFamily="2" charset="0"/>
              </a:rPr>
              <a:t> 1 </a:t>
            </a:r>
            <a:r>
              <a:rPr lang="en-US" sz="2200" dirty="0" err="1">
                <a:solidFill>
                  <a:srgbClr val="C00000"/>
                </a:solidFill>
                <a:latin typeface="#9Slide03 Arima Madurai Black" panose="00000A00000000000000" pitchFamily="2" charset="0"/>
                <a:cs typeface="#9Slide03 Arima Madurai Black" panose="00000A00000000000000" pitchFamily="2" charset="0"/>
              </a:rPr>
              <a:t>nguyên</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tố</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hoá</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học</a:t>
            </a:r>
            <a:endParaRPr lang="en-US" sz="2200" dirty="0">
              <a:solidFill>
                <a:srgbClr val="C00000"/>
              </a:solidFill>
              <a:latin typeface="#9Slide03 Arima Madurai Black" panose="00000A00000000000000" pitchFamily="2" charset="0"/>
              <a:cs typeface="#9Slide03 Arima Madurai Black" panose="00000A00000000000000" pitchFamily="2" charset="0"/>
            </a:endParaRPr>
          </a:p>
          <a:p>
            <a:pPr marL="342900" indent="-342900">
              <a:lnSpc>
                <a:spcPct val="150000"/>
              </a:lnSpc>
              <a:buFontTx/>
              <a:buChar char="-"/>
            </a:pPr>
            <a:r>
              <a:rPr lang="en-US" sz="2200" dirty="0" err="1">
                <a:solidFill>
                  <a:srgbClr val="C00000"/>
                </a:solidFill>
                <a:latin typeface="#9Slide03 Arima Madurai Black" panose="00000A00000000000000" pitchFamily="2" charset="0"/>
                <a:cs typeface="#9Slide03 Arima Madurai Black" panose="00000A00000000000000" pitchFamily="2" charset="0"/>
              </a:rPr>
              <a:t>Phân</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tử</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được</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tạo</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thành</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từ</a:t>
            </a:r>
            <a:r>
              <a:rPr lang="en-US" sz="2200" dirty="0">
                <a:solidFill>
                  <a:srgbClr val="C00000"/>
                </a:solidFill>
                <a:latin typeface="#9Slide03 Arima Madurai Black" panose="00000A00000000000000" pitchFamily="2" charset="0"/>
                <a:cs typeface="#9Slide03 Arima Madurai Black" panose="00000A00000000000000" pitchFamily="2" charset="0"/>
              </a:rPr>
              <a:t> 2 </a:t>
            </a:r>
            <a:r>
              <a:rPr lang="en-US" sz="2200" dirty="0" err="1">
                <a:solidFill>
                  <a:srgbClr val="C00000"/>
                </a:solidFill>
                <a:latin typeface="#9Slide03 Arima Madurai Black" panose="00000A00000000000000" pitchFamily="2" charset="0"/>
                <a:cs typeface="#9Slide03 Arima Madurai Black" panose="00000A00000000000000" pitchFamily="2" charset="0"/>
              </a:rPr>
              <a:t>nguyên</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tố</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hoá</a:t>
            </a:r>
            <a:r>
              <a:rPr lang="en-US" sz="2200" dirty="0">
                <a:solidFill>
                  <a:srgbClr val="C00000"/>
                </a:solidFill>
                <a:latin typeface="#9Slide03 Arima Madurai Black" panose="00000A00000000000000" pitchFamily="2" charset="0"/>
                <a:cs typeface="#9Slide03 Arima Madurai Black" panose="00000A00000000000000" pitchFamily="2" charset="0"/>
              </a:rPr>
              <a:t> </a:t>
            </a:r>
            <a:r>
              <a:rPr lang="en-US" sz="2200" dirty="0" err="1">
                <a:solidFill>
                  <a:srgbClr val="C00000"/>
                </a:solidFill>
                <a:latin typeface="#9Slide03 Arima Madurai Black" panose="00000A00000000000000" pitchFamily="2" charset="0"/>
                <a:cs typeface="#9Slide03 Arima Madurai Black" panose="00000A00000000000000" pitchFamily="2" charset="0"/>
              </a:rPr>
              <a:t>học</a:t>
            </a:r>
            <a:endParaRPr lang="en-US" sz="2200" dirty="0">
              <a:solidFill>
                <a:srgbClr val="C00000"/>
              </a:solidFill>
              <a:latin typeface="#9Slide03 Arima Madurai Black" panose="00000A00000000000000" pitchFamily="2" charset="0"/>
              <a:cs typeface="#9Slide03 Arima Madurai Black" panose="00000A00000000000000" pitchFamily="2" charset="0"/>
            </a:endParaRPr>
          </a:p>
        </p:txBody>
      </p:sp>
      <p:pic>
        <p:nvPicPr>
          <p:cNvPr id="13" name="Picture 12">
            <a:extLst>
              <a:ext uri="{FF2B5EF4-FFF2-40B4-BE49-F238E27FC236}">
                <a16:creationId xmlns:a16="http://schemas.microsoft.com/office/drawing/2014/main" id="{1CC2D998-FA9C-62B4-2E92-269C24B47239}"/>
              </a:ext>
            </a:extLst>
          </p:cNvPr>
          <p:cNvPicPr>
            <a:picLocks noChangeAspect="1"/>
          </p:cNvPicPr>
          <p:nvPr/>
        </p:nvPicPr>
        <p:blipFill>
          <a:blip r:embed="rId3"/>
          <a:stretch>
            <a:fillRect/>
          </a:stretch>
        </p:blipFill>
        <p:spPr>
          <a:xfrm>
            <a:off x="-289624" y="2912905"/>
            <a:ext cx="2751067" cy="2230595"/>
          </a:xfrm>
          <a:prstGeom prst="rect">
            <a:avLst/>
          </a:prstGeom>
        </p:spPr>
      </p:pic>
    </p:spTree>
    <p:extLst>
      <p:ext uri="{BB962C8B-B14F-4D97-AF65-F5344CB8AC3E}">
        <p14:creationId xmlns:p14="http://schemas.microsoft.com/office/powerpoint/2010/main" val="534599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7" name="Picture 6">
            <a:extLst>
              <a:ext uri="{FF2B5EF4-FFF2-40B4-BE49-F238E27FC236}">
                <a16:creationId xmlns:a16="http://schemas.microsoft.com/office/drawing/2014/main" id="{38ECD3A6-E1AC-3425-7D05-D65252F2A463}"/>
              </a:ext>
            </a:extLst>
          </p:cNvPr>
          <p:cNvPicPr>
            <a:picLocks noChangeAspect="1"/>
          </p:cNvPicPr>
          <p:nvPr/>
        </p:nvPicPr>
        <p:blipFill>
          <a:blip r:embed="rId3"/>
          <a:stretch>
            <a:fillRect/>
          </a:stretch>
        </p:blipFill>
        <p:spPr>
          <a:xfrm>
            <a:off x="6936744" y="898939"/>
            <a:ext cx="2214169" cy="2214169"/>
          </a:xfrm>
          <a:prstGeom prst="rect">
            <a:avLst/>
          </a:prstGeom>
        </p:spPr>
      </p:pic>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Rounded Corners 4">
            <a:extLst>
              <a:ext uri="{FF2B5EF4-FFF2-40B4-BE49-F238E27FC236}">
                <a16:creationId xmlns:a16="http://schemas.microsoft.com/office/drawing/2014/main" id="{FA2A1CCF-7D9C-B75D-B8A5-9046D9F0349B}"/>
              </a:ext>
            </a:extLst>
          </p:cNvPr>
          <p:cNvSpPr/>
          <p:nvPr/>
        </p:nvSpPr>
        <p:spPr>
          <a:xfrm>
            <a:off x="2626045" y="106656"/>
            <a:ext cx="4732066" cy="802343"/>
          </a:xfrm>
          <a:prstGeom prst="roundRect">
            <a:avLst/>
          </a:prstGeom>
          <a:solidFill>
            <a:schemeClr val="bg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accent1">
                    <a:lumMod val="75000"/>
                  </a:schemeClr>
                </a:solidFill>
                <a:latin typeface="#9Slide07 SFU Rhythm" panose="00000400000000000000" pitchFamily="2" charset="0"/>
                <a:cs typeface="#9Slide03 Arima Madurai Black" panose="00000A00000000000000" pitchFamily="2" charset="0"/>
              </a:rPr>
              <a:t>Phiếu</a:t>
            </a:r>
            <a:r>
              <a:rPr lang="en-US" sz="4000" dirty="0">
                <a:solidFill>
                  <a:schemeClr val="accent1">
                    <a:lumMod val="75000"/>
                  </a:schemeClr>
                </a:solidFill>
                <a:latin typeface="#9Slide07 SFU Rhythm" panose="00000400000000000000" pitchFamily="2" charset="0"/>
                <a:cs typeface="#9Slide03 Arima Madurai Black" panose="00000A00000000000000" pitchFamily="2" charset="0"/>
              </a:rPr>
              <a:t> </a:t>
            </a:r>
            <a:r>
              <a:rPr lang="en-US" sz="4000" dirty="0" err="1">
                <a:solidFill>
                  <a:schemeClr val="accent1">
                    <a:lumMod val="75000"/>
                  </a:schemeClr>
                </a:solidFill>
                <a:latin typeface="#9Slide07 SFU Rhythm" panose="00000400000000000000" pitchFamily="2" charset="0"/>
                <a:cs typeface="#9Slide03 Arima Madurai Black" panose="00000A00000000000000" pitchFamily="2" charset="0"/>
              </a:rPr>
              <a:t>học</a:t>
            </a:r>
            <a:r>
              <a:rPr lang="en-US" sz="4000" dirty="0">
                <a:solidFill>
                  <a:schemeClr val="accent1">
                    <a:lumMod val="75000"/>
                  </a:schemeClr>
                </a:solidFill>
                <a:latin typeface="#9Slide07 SFU Rhythm" panose="00000400000000000000" pitchFamily="2" charset="0"/>
                <a:cs typeface="#9Slide03 Arima Madurai Black" panose="00000A00000000000000" pitchFamily="2" charset="0"/>
              </a:rPr>
              <a:t> </a:t>
            </a:r>
            <a:r>
              <a:rPr lang="en-US" sz="4000" dirty="0" err="1">
                <a:solidFill>
                  <a:schemeClr val="accent1">
                    <a:lumMod val="75000"/>
                  </a:schemeClr>
                </a:solidFill>
                <a:latin typeface="#9Slide07 SFU Rhythm" panose="00000400000000000000" pitchFamily="2" charset="0"/>
                <a:cs typeface="#9Slide03 Arima Madurai Black" panose="00000A00000000000000" pitchFamily="2" charset="0"/>
              </a:rPr>
              <a:t>tập</a:t>
            </a:r>
            <a:endParaRPr lang="en-US" sz="4000" dirty="0">
              <a:solidFill>
                <a:schemeClr val="accent1">
                  <a:lumMod val="75000"/>
                </a:schemeClr>
              </a:solidFill>
              <a:latin typeface="#9Slide07 SFU Rhythm" panose="00000400000000000000" pitchFamily="2" charset="0"/>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4D0B285E-C437-EB6D-E2CF-3AC86A01B916}"/>
              </a:ext>
            </a:extLst>
          </p:cNvPr>
          <p:cNvSpPr/>
          <p:nvPr/>
        </p:nvSpPr>
        <p:spPr>
          <a:xfrm>
            <a:off x="292671" y="1193838"/>
            <a:ext cx="6248782" cy="1920274"/>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2060"/>
                </a:solidFill>
                <a:latin typeface="#9Slide03 Arima Madurai Black" panose="00000A00000000000000" pitchFamily="2" charset="0"/>
                <a:cs typeface="#9Slide03 Arima Madurai Black" panose="00000A00000000000000" pitchFamily="2" charset="0"/>
              </a:rPr>
              <a:t>Có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nhiều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loại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bình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chữa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cháy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hình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một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loại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bình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chữa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cháy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chứa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đã</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được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hoá</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lỏng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Loại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bình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này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dùng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để</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dập</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tắt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hiệu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quả</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các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đám</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cháy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nhỏ</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nơi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kín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gió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vi-VN" sz="2200" dirty="0">
                <a:solidFill>
                  <a:srgbClr val="002060"/>
                </a:solidFill>
                <a:latin typeface="#9Slide03 Arima Madurai Black" panose="00000A00000000000000" pitchFamily="2" charset="0"/>
                <a:cs typeface="#9Slide03 Arima Madurai Black" panose="00000A00000000000000" pitchFamily="2" charset="0"/>
              </a:rPr>
              <a:t>Ư</a:t>
            </a:r>
            <a:r>
              <a:rPr lang="en-US" sz="2200" dirty="0">
                <a:solidFill>
                  <a:srgbClr val="002060"/>
                </a:solidFill>
                <a:latin typeface="#9Slide03 Arima Madurai Black" panose="00000A00000000000000" pitchFamily="2" charset="0"/>
                <a:cs typeface="#9Slide03 Arima Madurai Black" panose="00000A00000000000000" pitchFamily="2" charset="0"/>
              </a:rPr>
              <a:t>u </a:t>
            </a:r>
            <a:r>
              <a:rPr lang="en-US" sz="2200" dirty="0" err="1">
                <a:solidFill>
                  <a:srgbClr val="002060"/>
                </a:solidFill>
                <a:latin typeface="#9Slide03 Arima Madurai Black" panose="00000A00000000000000" pitchFamily="2" charset="0"/>
                <a:cs typeface="#9Slide03 Arima Madurai Black" panose="00000A00000000000000" pitchFamily="2" charset="0"/>
              </a:rPr>
              <a:t>điểm</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của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không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lưu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lại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chữa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cháy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trên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đồ</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vật</a:t>
            </a:r>
            <a:r>
              <a:rPr lang="en-US" sz="2200" dirty="0">
                <a:solidFill>
                  <a:srgbClr val="002060"/>
                </a:solidFill>
                <a:latin typeface="#9Slide03 Arima Madurai Black" panose="00000A00000000000000" pitchFamily="2" charset="0"/>
                <a:cs typeface="#9Slide03 Arima Madurai Black" panose="00000A00000000000000" pitchFamily="2" charset="0"/>
              </a:rPr>
              <a:t>. </a:t>
            </a:r>
          </a:p>
        </p:txBody>
      </p:sp>
      <p:sp>
        <p:nvSpPr>
          <p:cNvPr id="9" name="Rectangle: Rounded Corners 8">
            <a:extLst>
              <a:ext uri="{FF2B5EF4-FFF2-40B4-BE49-F238E27FC236}">
                <a16:creationId xmlns:a16="http://schemas.microsoft.com/office/drawing/2014/main" id="{831B6684-EB95-93B5-A696-7ECAB1C672F9}"/>
              </a:ext>
            </a:extLst>
          </p:cNvPr>
          <p:cNvSpPr/>
          <p:nvPr/>
        </p:nvSpPr>
        <p:spPr>
          <a:xfrm>
            <a:off x="1943437" y="3284549"/>
            <a:ext cx="5932714" cy="1491545"/>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2060"/>
                </a:solidFill>
                <a:latin typeface="#9Slide03 Arima Madurai Black" panose="00000A00000000000000" pitchFamily="2" charset="0"/>
                <a:cs typeface="#9Slide03 Arima Madurai Black" panose="00000A00000000000000" pitchFamily="2" charset="0"/>
              </a:rPr>
              <a:t>1.Trong </a:t>
            </a:r>
            <a:r>
              <a:rPr lang="en-US" sz="2200" dirty="0" err="1">
                <a:solidFill>
                  <a:srgbClr val="002060"/>
                </a:solidFill>
                <a:latin typeface="#9Slide03 Arima Madurai Black" panose="00000A00000000000000" pitchFamily="2" charset="0"/>
                <a:cs typeface="#9Slide03 Arima Madurai Black" panose="00000A00000000000000" pitchFamily="2" charset="0"/>
              </a:rPr>
              <a:t>bình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chứa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gì</a:t>
            </a:r>
            <a:r>
              <a:rPr lang="en-US" sz="2200" dirty="0">
                <a:solidFill>
                  <a:srgbClr val="002060"/>
                </a:solidFill>
                <a:latin typeface="#9Slide03 Arima Madurai Black" panose="00000A00000000000000" pitchFamily="2" charset="0"/>
                <a:cs typeface="#9Slide03 Arima Madurai Black" panose="00000A00000000000000" pitchFamily="2" charset="0"/>
              </a:rPr>
              <a:t>? </a:t>
            </a:r>
          </a:p>
          <a:p>
            <a:r>
              <a:rPr lang="en-US" sz="2200" dirty="0">
                <a:solidFill>
                  <a:srgbClr val="002060"/>
                </a:solidFill>
                <a:latin typeface="#9Slide03 Arima Madurai Black" panose="00000A00000000000000" pitchFamily="2" charset="0"/>
                <a:cs typeface="#9Slide03 Arima Madurai Black" panose="00000A00000000000000" pitchFamily="2" charset="0"/>
              </a:rPr>
              <a:t>2.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gồm</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những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nào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Số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lượng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của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mỗi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trong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này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là</a:t>
            </a:r>
            <a:r>
              <a:rPr lang="en-US" sz="2200" dirty="0">
                <a:solidFill>
                  <a:srgbClr val="002060"/>
                </a:solidFill>
                <a:latin typeface="#9Slide03 Arima Madurai Black" panose="00000A00000000000000" pitchFamily="2" charset="0"/>
                <a:cs typeface="#9Slide03 Arima Madurai Black" panose="00000A00000000000000" pitchFamily="2" charset="0"/>
              </a:rPr>
              <a:t> bao </a:t>
            </a:r>
            <a:r>
              <a:rPr lang="en-US" sz="2200" dirty="0" err="1">
                <a:solidFill>
                  <a:srgbClr val="002060"/>
                </a:solidFill>
                <a:latin typeface="#9Slide03 Arima Madurai Black" panose="00000A00000000000000" pitchFamily="2" charset="0"/>
                <a:cs typeface="#9Slide03 Arima Madurai Black" panose="00000A00000000000000" pitchFamily="2" charset="0"/>
              </a:rPr>
              <a:t>nhiêu</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11" name="Picture 10">
            <a:extLst>
              <a:ext uri="{FF2B5EF4-FFF2-40B4-BE49-F238E27FC236}">
                <a16:creationId xmlns:a16="http://schemas.microsoft.com/office/drawing/2014/main" id="{1A23FD9E-4219-494B-9E97-F5E4BF6C6810}"/>
              </a:ext>
            </a:extLst>
          </p:cNvPr>
          <p:cNvPicPr>
            <a:picLocks noChangeAspect="1"/>
          </p:cNvPicPr>
          <p:nvPr/>
        </p:nvPicPr>
        <p:blipFill>
          <a:blip r:embed="rId4"/>
          <a:stretch>
            <a:fillRect/>
          </a:stretch>
        </p:blipFill>
        <p:spPr>
          <a:xfrm>
            <a:off x="333435" y="3290911"/>
            <a:ext cx="1504950" cy="1552575"/>
          </a:xfrm>
          <a:prstGeom prst="rect">
            <a:avLst/>
          </a:prstGeom>
        </p:spPr>
      </p:pic>
      <p:pic>
        <p:nvPicPr>
          <p:cNvPr id="21" name="Picture 20">
            <a:extLst>
              <a:ext uri="{FF2B5EF4-FFF2-40B4-BE49-F238E27FC236}">
                <a16:creationId xmlns:a16="http://schemas.microsoft.com/office/drawing/2014/main" id="{9FF5F987-1A86-4170-9A97-03F9CEF33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25" y="-150735"/>
            <a:ext cx="2115495" cy="1305930"/>
          </a:xfrm>
          <a:prstGeom prst="rect">
            <a:avLst/>
          </a:prstGeom>
        </p:spPr>
      </p:pic>
    </p:spTree>
    <p:extLst>
      <p:ext uri="{BB962C8B-B14F-4D97-AF65-F5344CB8AC3E}">
        <p14:creationId xmlns:p14="http://schemas.microsoft.com/office/powerpoint/2010/main" val="167575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7" name="Picture 6">
            <a:extLst>
              <a:ext uri="{FF2B5EF4-FFF2-40B4-BE49-F238E27FC236}">
                <a16:creationId xmlns:a16="http://schemas.microsoft.com/office/drawing/2014/main" id="{38ECD3A6-E1AC-3425-7D05-D65252F2A463}"/>
              </a:ext>
            </a:extLst>
          </p:cNvPr>
          <p:cNvPicPr>
            <a:picLocks noChangeAspect="1"/>
          </p:cNvPicPr>
          <p:nvPr/>
        </p:nvPicPr>
        <p:blipFill>
          <a:blip r:embed="rId3"/>
          <a:stretch>
            <a:fillRect/>
          </a:stretch>
        </p:blipFill>
        <p:spPr>
          <a:xfrm>
            <a:off x="7036048" y="395333"/>
            <a:ext cx="2214169" cy="2214169"/>
          </a:xfrm>
          <a:prstGeom prst="rect">
            <a:avLst/>
          </a:prstGeom>
        </p:spPr>
      </p:pic>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Rounded Corners 8">
            <a:extLst>
              <a:ext uri="{FF2B5EF4-FFF2-40B4-BE49-F238E27FC236}">
                <a16:creationId xmlns:a16="http://schemas.microsoft.com/office/drawing/2014/main" id="{831B6684-EB95-93B5-A696-7ECAB1C672F9}"/>
              </a:ext>
            </a:extLst>
          </p:cNvPr>
          <p:cNvSpPr/>
          <p:nvPr/>
        </p:nvSpPr>
        <p:spPr>
          <a:xfrm>
            <a:off x="510550" y="350160"/>
            <a:ext cx="6945387" cy="2214169"/>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2060"/>
                </a:solidFill>
                <a:latin typeface="#9Slide03 Arima Madurai Black" panose="00000A00000000000000" pitchFamily="2" charset="0"/>
                <a:cs typeface="#9Slide03 Arima Madurai Black" panose="00000A00000000000000" pitchFamily="2" charset="0"/>
              </a:rPr>
              <a:t>1.Trong </a:t>
            </a:r>
            <a:r>
              <a:rPr lang="en-US" sz="2200" dirty="0" err="1">
                <a:solidFill>
                  <a:srgbClr val="002060"/>
                </a:solidFill>
                <a:latin typeface="#9Slide03 Arima Madurai Black" panose="00000A00000000000000" pitchFamily="2" charset="0"/>
                <a:cs typeface="#9Slide03 Arima Madurai Black" panose="00000A00000000000000" pitchFamily="2" charset="0"/>
              </a:rPr>
              <a:t>bình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chứa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a:solidFill>
                  <a:srgbClr val="FF0000"/>
                </a:solidFill>
                <a:latin typeface="#9Slide03 Arima Madurai Black" panose="00000A00000000000000" pitchFamily="2" charset="0"/>
                <a:cs typeface="#9Slide03 Arima Madurai Black" panose="00000A00000000000000" pitchFamily="2" charset="0"/>
              </a:rPr>
              <a:t>Carbon dioxide</a:t>
            </a:r>
            <a:r>
              <a:rPr lang="en-US" sz="2200" dirty="0">
                <a:solidFill>
                  <a:srgbClr val="002060"/>
                </a:solidFill>
                <a:latin typeface="#9Slide03 Arima Madurai Black" panose="00000A00000000000000" pitchFamily="2" charset="0"/>
                <a:cs typeface="#9Slide03 Arima Madurai Black" panose="00000A00000000000000" pitchFamily="2" charset="0"/>
              </a:rPr>
              <a:t>.</a:t>
            </a:r>
          </a:p>
          <a:p>
            <a:r>
              <a:rPr lang="en-US" sz="2200" dirty="0">
                <a:solidFill>
                  <a:srgbClr val="002060"/>
                </a:solidFill>
                <a:latin typeface="#9Slide03 Arima Madurai Black" panose="00000A00000000000000" pitchFamily="2" charset="0"/>
                <a:cs typeface="#9Slide03 Arima Madurai Black" panose="00000A00000000000000" pitchFamily="2" charset="0"/>
              </a:rPr>
              <a:t>2. -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khí</a:t>
            </a:r>
            <a:r>
              <a:rPr lang="en-US" sz="2200" dirty="0">
                <a:solidFill>
                  <a:srgbClr val="002060"/>
                </a:solidFill>
                <a:latin typeface="#9Slide03 Arima Madurai Black" panose="00000A00000000000000" pitchFamily="2" charset="0"/>
                <a:cs typeface="#9Slide03 Arima Madurai Black" panose="00000A00000000000000" pitchFamily="2" charset="0"/>
              </a:rPr>
              <a:t> Carbon dioxide </a:t>
            </a:r>
            <a:r>
              <a:rPr lang="en-US" sz="2200" dirty="0" err="1">
                <a:solidFill>
                  <a:srgbClr val="002060"/>
                </a:solidFill>
                <a:latin typeface="#9Slide03 Arima Madurai Black" panose="00000A00000000000000" pitchFamily="2" charset="0"/>
                <a:cs typeface="#9Slide03 Arima Madurai Black" panose="00000A00000000000000" pitchFamily="2" charset="0"/>
              </a:rPr>
              <a:t>gồm</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a:solidFill>
                  <a:srgbClr val="FF0000"/>
                </a:solidFill>
                <a:latin typeface="#9Slide03 Arima Madurai Black" panose="00000A00000000000000" pitchFamily="2" charset="0"/>
                <a:cs typeface="#9Slide03 Arima Madurai Black" panose="00000A00000000000000" pitchFamily="2" charset="0"/>
              </a:rPr>
              <a:t>Carbon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a:solidFill>
                  <a:srgbClr val="FF0000"/>
                </a:solidFill>
                <a:latin typeface="#9Slide03 Arima Madurai Black" panose="00000A00000000000000" pitchFamily="2" charset="0"/>
                <a:cs typeface="#9Slide03 Arima Madurai Black" panose="00000A00000000000000" pitchFamily="2" charset="0"/>
              </a:rPr>
              <a:t>Oxygen</a:t>
            </a:r>
            <a:r>
              <a:rPr lang="en-US" sz="2200" dirty="0">
                <a:solidFill>
                  <a:srgbClr val="002060"/>
                </a:solidFill>
                <a:latin typeface="#9Slide03 Arima Madurai Black" panose="00000A00000000000000" pitchFamily="2" charset="0"/>
                <a:cs typeface="#9Slide03 Arima Madurai Black" panose="00000A00000000000000" pitchFamily="2" charset="0"/>
              </a:rPr>
              <a:t>.</a:t>
            </a:r>
          </a:p>
          <a:p>
            <a:pPr marL="342900" indent="-58738">
              <a:buFontTx/>
              <a:buChar char="-"/>
            </a:pP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Trong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khí</a:t>
            </a:r>
            <a:r>
              <a:rPr lang="en-US" sz="2200" dirty="0">
                <a:solidFill>
                  <a:srgbClr val="002060"/>
                </a:solidFill>
                <a:latin typeface="#9Slide03 Arima Madurai Black" panose="00000A00000000000000" pitchFamily="2" charset="0"/>
                <a:cs typeface="#9Slide03 Arima Madurai Black" panose="00000A00000000000000" pitchFamily="2" charset="0"/>
              </a:rPr>
              <a:t> Carbon dioxide </a:t>
            </a:r>
            <a:r>
              <a:rPr lang="en-US" sz="2200" dirty="0" err="1">
                <a:solidFill>
                  <a:srgbClr val="002060"/>
                </a:solidFill>
                <a:latin typeface="#9Slide03 Arima Madurai Black" panose="00000A00000000000000" pitchFamily="2" charset="0"/>
                <a:cs typeface="#9Slide03 Arima Madurai Black" panose="00000A00000000000000" pitchFamily="2" charset="0"/>
              </a:rPr>
              <a:t>có</a:t>
            </a:r>
            <a:r>
              <a:rPr lang="en-US" sz="2200" dirty="0">
                <a:solidFill>
                  <a:srgbClr val="002060"/>
                </a:solidFill>
                <a:latin typeface="#9Slide03 Arima Madurai Black" panose="00000A00000000000000" pitchFamily="2" charset="0"/>
                <a:cs typeface="#9Slide03 Arima Madurai Black" panose="00000A00000000000000" pitchFamily="2" charset="0"/>
              </a:rPr>
              <a:t> 1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Carbon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2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Oxygen.</a:t>
            </a:r>
          </a:p>
        </p:txBody>
      </p:sp>
      <p:pic>
        <p:nvPicPr>
          <p:cNvPr id="17" name="Picture 16">
            <a:extLst>
              <a:ext uri="{FF2B5EF4-FFF2-40B4-BE49-F238E27FC236}">
                <a16:creationId xmlns:a16="http://schemas.microsoft.com/office/drawing/2014/main" id="{1076DAC3-566E-4C9B-808E-62EF06C04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91" y="2724150"/>
            <a:ext cx="8693727" cy="2214170"/>
          </a:xfrm>
          <a:prstGeom prst="rect">
            <a:avLst/>
          </a:prstGeom>
        </p:spPr>
      </p:pic>
      <p:sp>
        <p:nvSpPr>
          <p:cNvPr id="19" name="TextBox 18">
            <a:extLst>
              <a:ext uri="{FF2B5EF4-FFF2-40B4-BE49-F238E27FC236}">
                <a16:creationId xmlns:a16="http://schemas.microsoft.com/office/drawing/2014/main" id="{E830F80D-EDAB-4894-BD56-8FA47AEFCCDF}"/>
              </a:ext>
            </a:extLst>
          </p:cNvPr>
          <p:cNvSpPr txBox="1"/>
          <p:nvPr/>
        </p:nvSpPr>
        <p:spPr>
          <a:xfrm>
            <a:off x="807476" y="2875390"/>
            <a:ext cx="7952509" cy="1754326"/>
          </a:xfrm>
          <a:prstGeom prst="rect">
            <a:avLst/>
          </a:prstGeom>
          <a:noFill/>
        </p:spPr>
        <p:txBody>
          <a:bodyPr wrap="square">
            <a:spAutoFit/>
          </a:bodyPr>
          <a:lstStyle/>
          <a:p>
            <a:pPr algn="just"/>
            <a:r>
              <a:rPr lang="vi-VN" sz="1800" b="0" i="0" dirty="0">
                <a:solidFill>
                  <a:schemeClr val="tx2">
                    <a:lumMod val="50000"/>
                  </a:schemeClr>
                </a:solidFill>
                <a:effectLst/>
                <a:latin typeface="+mn-lt"/>
              </a:rPr>
              <a:t>Trong bình chữa cháy khí C</a:t>
            </a:r>
            <a:r>
              <a:rPr lang="en-US" sz="1800" b="0" i="0" dirty="0" err="1">
                <a:solidFill>
                  <a:schemeClr val="tx2">
                    <a:lumMod val="50000"/>
                  </a:schemeClr>
                </a:solidFill>
                <a:effectLst/>
                <a:latin typeface="+mn-lt"/>
              </a:rPr>
              <a:t>arbon</a:t>
            </a:r>
            <a:r>
              <a:rPr lang="vi-VN" sz="1800" b="0" i="0" dirty="0">
                <a:solidFill>
                  <a:schemeClr val="tx2">
                    <a:lumMod val="50000"/>
                  </a:schemeClr>
                </a:solidFill>
                <a:effectLst/>
                <a:latin typeface="+mn-lt"/>
              </a:rPr>
              <a:t> </a:t>
            </a:r>
            <a:r>
              <a:rPr lang="en-US" sz="1800" b="0" i="0" dirty="0">
                <a:solidFill>
                  <a:schemeClr val="tx2">
                    <a:lumMod val="50000"/>
                  </a:schemeClr>
                </a:solidFill>
                <a:effectLst/>
                <a:latin typeface="+mn-lt"/>
              </a:rPr>
              <a:t>d</a:t>
            </a:r>
            <a:r>
              <a:rPr lang="vi-VN" sz="1800" b="0" i="0" dirty="0">
                <a:solidFill>
                  <a:schemeClr val="tx2">
                    <a:lumMod val="50000"/>
                  </a:schemeClr>
                </a:solidFill>
                <a:effectLst/>
                <a:latin typeface="+mn-lt"/>
              </a:rPr>
              <a:t>ioxi</a:t>
            </a:r>
            <a:r>
              <a:rPr lang="en-US" sz="1800" b="0" i="0" dirty="0">
                <a:solidFill>
                  <a:schemeClr val="tx2">
                    <a:lumMod val="50000"/>
                  </a:schemeClr>
                </a:solidFill>
                <a:effectLst/>
                <a:latin typeface="+mn-lt"/>
              </a:rPr>
              <a:t>de</a:t>
            </a:r>
            <a:r>
              <a:rPr lang="vi-VN" sz="1800" b="0" i="0" dirty="0">
                <a:solidFill>
                  <a:schemeClr val="tx2">
                    <a:lumMod val="50000"/>
                  </a:schemeClr>
                </a:solidFill>
                <a:effectLst/>
                <a:latin typeface="+mn-lt"/>
              </a:rPr>
              <a:t> (CO2) được nén ở dạng lỏng với nhiệt độ rất lạnh khoảng -79 độ C</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nên</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khi</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xịt</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sẽ</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tạo</a:t>
            </a:r>
            <a:r>
              <a:rPr lang="en-US" sz="1800" b="0" i="0" dirty="0">
                <a:solidFill>
                  <a:schemeClr val="tx2">
                    <a:lumMod val="50000"/>
                  </a:schemeClr>
                </a:solidFill>
                <a:effectLst/>
                <a:latin typeface="+mn-lt"/>
              </a:rPr>
              <a:t> ra </a:t>
            </a:r>
            <a:r>
              <a:rPr lang="en-US" sz="1800" b="0" i="0" dirty="0" err="1">
                <a:solidFill>
                  <a:schemeClr val="tx2">
                    <a:lumMod val="50000"/>
                  </a:schemeClr>
                </a:solidFill>
                <a:effectLst/>
                <a:latin typeface="+mn-lt"/>
              </a:rPr>
              <a:t>một</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luồng</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khí</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màu</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trắng</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rất</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lạnh</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giúp</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hấp</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thụ</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nhiệt</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và</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loãng</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khí</a:t>
            </a:r>
            <a:r>
              <a:rPr lang="en-US" sz="1800" b="0" i="0" dirty="0">
                <a:solidFill>
                  <a:schemeClr val="tx2">
                    <a:lumMod val="50000"/>
                  </a:schemeClr>
                </a:solidFill>
                <a:effectLst/>
                <a:latin typeface="+mn-lt"/>
              </a:rPr>
              <a:t> oxygen </a:t>
            </a:r>
            <a:r>
              <a:rPr lang="en-US" sz="1800" b="0" i="0" dirty="0" err="1">
                <a:solidFill>
                  <a:schemeClr val="tx2">
                    <a:lumMod val="50000"/>
                  </a:schemeClr>
                </a:solidFill>
                <a:effectLst/>
                <a:latin typeface="+mn-lt"/>
              </a:rPr>
              <a:t>làm</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tắt</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đám</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cháy</a:t>
            </a:r>
            <a:r>
              <a:rPr lang="en-US" sz="1800" b="0" i="0" dirty="0">
                <a:solidFill>
                  <a:schemeClr val="tx2">
                    <a:lumMod val="50000"/>
                  </a:schemeClr>
                </a:solidFill>
                <a:effectLst/>
                <a:latin typeface="+mn-lt"/>
              </a:rPr>
              <a:t>.</a:t>
            </a:r>
          </a:p>
          <a:p>
            <a:pPr algn="just"/>
            <a:r>
              <a:rPr lang="en-US" sz="1800" dirty="0" err="1">
                <a:solidFill>
                  <a:schemeClr val="tx2">
                    <a:lumMod val="50000"/>
                  </a:schemeClr>
                </a:solidFill>
                <a:latin typeface="+mn-lt"/>
              </a:rPr>
              <a:t>T</a:t>
            </a:r>
            <a:r>
              <a:rPr lang="en-US" sz="1800" b="0" i="0" dirty="0" err="1">
                <a:solidFill>
                  <a:schemeClr val="tx2">
                    <a:lumMod val="50000"/>
                  </a:schemeClr>
                </a:solidFill>
                <a:effectLst/>
                <a:latin typeface="+mn-lt"/>
              </a:rPr>
              <a:t>uy</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nhiên</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vì</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nó</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rất</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lạnh</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nên</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nếu</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để</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tiếp</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xúc</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trên</a:t>
            </a:r>
            <a:r>
              <a:rPr lang="en-US" sz="1800" b="0" i="0" dirty="0">
                <a:solidFill>
                  <a:schemeClr val="tx2">
                    <a:lumMod val="50000"/>
                  </a:schemeClr>
                </a:solidFill>
                <a:effectLst/>
                <a:latin typeface="+mn-lt"/>
              </a:rPr>
              <a:t> da </a:t>
            </a:r>
            <a:r>
              <a:rPr lang="en-US" sz="1800" b="0" i="0" dirty="0" err="1">
                <a:solidFill>
                  <a:schemeClr val="tx2">
                    <a:lumMod val="50000"/>
                  </a:schemeClr>
                </a:solidFill>
                <a:effectLst/>
                <a:latin typeface="+mn-lt"/>
              </a:rPr>
              <a:t>thì</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có</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thể</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sẽ</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bị</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bỏng</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lạnh</a:t>
            </a:r>
            <a:r>
              <a:rPr lang="en-US" sz="1800" b="0" i="0" dirty="0">
                <a:solidFill>
                  <a:schemeClr val="tx2">
                    <a:lumMod val="50000"/>
                  </a:schemeClr>
                </a:solidFill>
                <a:effectLst/>
                <a:latin typeface="+mn-lt"/>
              </a:rPr>
              <a:t>. Do </a:t>
            </a:r>
            <a:r>
              <a:rPr lang="en-US" sz="1800" b="0" i="0" dirty="0" err="1">
                <a:solidFill>
                  <a:schemeClr val="tx2">
                    <a:lumMod val="50000"/>
                  </a:schemeClr>
                </a:solidFill>
                <a:effectLst/>
                <a:latin typeface="+mn-lt"/>
              </a:rPr>
              <a:t>vậy</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cần</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học</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cách</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sử</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dụng</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bình</a:t>
            </a:r>
            <a:r>
              <a:rPr lang="en-US" sz="1800" b="0" i="0" dirty="0">
                <a:solidFill>
                  <a:schemeClr val="tx2">
                    <a:lumMod val="50000"/>
                  </a:schemeClr>
                </a:solidFill>
                <a:effectLst/>
                <a:latin typeface="+mn-lt"/>
              </a:rPr>
              <a:t> an </a:t>
            </a:r>
            <a:r>
              <a:rPr lang="en-US" sz="1800" b="0" i="0" dirty="0" err="1">
                <a:solidFill>
                  <a:schemeClr val="tx2">
                    <a:lumMod val="50000"/>
                  </a:schemeClr>
                </a:solidFill>
                <a:effectLst/>
                <a:latin typeface="+mn-lt"/>
              </a:rPr>
              <a:t>toàn</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và</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thường</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xuyên</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kiểm</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tra</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bình</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chữa</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cháy</a:t>
            </a:r>
            <a:r>
              <a:rPr lang="en-US" sz="1800" b="0" i="0" dirty="0">
                <a:solidFill>
                  <a:schemeClr val="tx2">
                    <a:lumMod val="50000"/>
                  </a:schemeClr>
                </a:solidFill>
                <a:effectLst/>
                <a:latin typeface="+mn-lt"/>
              </a:rPr>
              <a:t>.</a:t>
            </a:r>
          </a:p>
        </p:txBody>
      </p:sp>
    </p:spTree>
    <p:extLst>
      <p:ext uri="{BB962C8B-B14F-4D97-AF65-F5344CB8AC3E}">
        <p14:creationId xmlns:p14="http://schemas.microsoft.com/office/powerpoint/2010/main" val="229957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30" y="379286"/>
            <a:ext cx="8490940" cy="43849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95" y="1136432"/>
            <a:ext cx="859610" cy="878999"/>
          </a:xfrm>
          <a:prstGeom prst="rect">
            <a:avLst/>
          </a:prstGeom>
        </p:spPr>
      </p:pic>
      <p:sp>
        <p:nvSpPr>
          <p:cNvPr id="6" name="TextBox 5"/>
          <p:cNvSpPr txBox="1"/>
          <p:nvPr/>
        </p:nvSpPr>
        <p:spPr>
          <a:xfrm>
            <a:off x="1697182" y="1127838"/>
            <a:ext cx="6608618" cy="830997"/>
          </a:xfrm>
          <a:prstGeom prst="rect">
            <a:avLst/>
          </a:prstGeom>
          <a:noFill/>
        </p:spPr>
        <p:txBody>
          <a:bodyPr wrap="square" rtlCol="0">
            <a:spAutoFit/>
          </a:bodyPr>
          <a:lstStyle/>
          <a:p>
            <a:pPr defTabSz="685800">
              <a:buClrTx/>
            </a:pPr>
            <a:r>
              <a:rPr lang="en-US" sz="2400" b="1" i="1" kern="1200" dirty="0" err="1">
                <a:solidFill>
                  <a:prstClr val="black"/>
                </a:solidFill>
                <a:latin typeface="Times New Roman"/>
                <a:ea typeface="+mn-ea"/>
                <a:cs typeface="+mn-cs"/>
              </a:rPr>
              <a:t>Muốn</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biết</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được</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phân</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tử</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nào</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nặng</a:t>
            </a:r>
            <a:r>
              <a:rPr lang="en-US" sz="2400" b="1" i="1" kern="1200" dirty="0">
                <a:solidFill>
                  <a:prstClr val="black"/>
                </a:solidFill>
                <a:latin typeface="Times New Roman"/>
                <a:ea typeface="+mn-ea"/>
                <a:cs typeface="+mn-cs"/>
              </a:rPr>
              <a:t> hay </a:t>
            </a:r>
            <a:r>
              <a:rPr lang="en-US" sz="2400" b="1" i="1" kern="1200" dirty="0" err="1">
                <a:solidFill>
                  <a:prstClr val="black"/>
                </a:solidFill>
                <a:latin typeface="Times New Roman"/>
                <a:ea typeface="+mn-ea"/>
                <a:cs typeface="+mn-cs"/>
              </a:rPr>
              <a:t>nhẹ</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hơn</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thì</a:t>
            </a:r>
            <a:r>
              <a:rPr lang="en-US" sz="2400" b="1" i="1" kern="1200" dirty="0">
                <a:solidFill>
                  <a:prstClr val="black"/>
                </a:solidFill>
                <a:latin typeface="Times New Roman"/>
                <a:ea typeface="+mn-ea"/>
                <a:cs typeface="+mn-cs"/>
              </a:rPr>
              <a:t> ta </a:t>
            </a:r>
            <a:r>
              <a:rPr lang="en-US" sz="2400" b="1" i="1" kern="1200" dirty="0" err="1">
                <a:solidFill>
                  <a:prstClr val="black"/>
                </a:solidFill>
                <a:latin typeface="Times New Roman"/>
                <a:ea typeface="+mn-ea"/>
                <a:cs typeface="+mn-cs"/>
              </a:rPr>
              <a:t>cần</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phải</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xác</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định</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được</a:t>
            </a:r>
            <a:r>
              <a:rPr lang="en-US" sz="2400" b="1" i="1" kern="1200" dirty="0">
                <a:solidFill>
                  <a:prstClr val="black"/>
                </a:solidFill>
                <a:latin typeface="Times New Roman"/>
                <a:ea typeface="+mn-ea"/>
                <a:cs typeface="+mn-cs"/>
              </a:rPr>
              <a:t> </a:t>
            </a:r>
            <a:r>
              <a:rPr lang="en-US" sz="2400" b="1" i="1" u="sng" kern="1200" dirty="0" err="1">
                <a:solidFill>
                  <a:prstClr val="black"/>
                </a:solidFill>
                <a:latin typeface="Times New Roman"/>
                <a:ea typeface="+mn-ea"/>
                <a:cs typeface="+mn-cs"/>
              </a:rPr>
              <a:t>khối</a:t>
            </a:r>
            <a:r>
              <a:rPr lang="en-US" sz="2400" b="1" i="1" u="sng" kern="1200" dirty="0">
                <a:solidFill>
                  <a:prstClr val="black"/>
                </a:solidFill>
                <a:latin typeface="Times New Roman"/>
                <a:ea typeface="+mn-ea"/>
                <a:cs typeface="+mn-cs"/>
              </a:rPr>
              <a:t> </a:t>
            </a:r>
            <a:r>
              <a:rPr lang="en-US" sz="2400" b="1" i="1" u="sng" kern="1200" dirty="0" err="1">
                <a:solidFill>
                  <a:prstClr val="black"/>
                </a:solidFill>
                <a:latin typeface="Times New Roman"/>
                <a:ea typeface="+mn-ea"/>
                <a:cs typeface="+mn-cs"/>
              </a:rPr>
              <a:t>lượng</a:t>
            </a:r>
            <a:r>
              <a:rPr lang="en-US" sz="2400" b="1" i="1" u="sng" kern="1200" dirty="0">
                <a:solidFill>
                  <a:prstClr val="black"/>
                </a:solidFill>
                <a:latin typeface="Times New Roman"/>
                <a:ea typeface="+mn-ea"/>
                <a:cs typeface="+mn-cs"/>
              </a:rPr>
              <a:t> của </a:t>
            </a:r>
            <a:r>
              <a:rPr lang="en-US" sz="2400" b="1" i="1" u="sng" kern="1200" dirty="0" err="1">
                <a:solidFill>
                  <a:prstClr val="black"/>
                </a:solidFill>
                <a:latin typeface="Times New Roman"/>
                <a:ea typeface="+mn-ea"/>
                <a:cs typeface="+mn-cs"/>
              </a:rPr>
              <a:t>chúng</a:t>
            </a:r>
            <a:r>
              <a:rPr lang="en-US" sz="2400" b="1" i="1" kern="1200" dirty="0">
                <a:solidFill>
                  <a:prstClr val="black"/>
                </a:solidFill>
                <a:latin typeface="Times New Roman"/>
                <a:ea typeface="+mn-ea"/>
                <a:cs typeface="+mn-cs"/>
              </a:rPr>
              <a:t>.</a:t>
            </a:r>
            <a:endParaRPr lang="vi-VN" sz="2400" b="1" i="1" kern="1200" dirty="0">
              <a:solidFill>
                <a:prstClr val="black"/>
              </a:solidFill>
              <a:latin typeface="Times New Roman"/>
              <a:ea typeface="+mn-ea"/>
              <a:cs typeface="+mn-cs"/>
            </a:endParaRPr>
          </a:p>
        </p:txBody>
      </p:sp>
      <p:sp>
        <p:nvSpPr>
          <p:cNvPr id="8" name="TextBox 7"/>
          <p:cNvSpPr txBox="1"/>
          <p:nvPr/>
        </p:nvSpPr>
        <p:spPr>
          <a:xfrm>
            <a:off x="1981199" y="2597835"/>
            <a:ext cx="6269183" cy="830997"/>
          </a:xfrm>
          <a:prstGeom prst="rect">
            <a:avLst/>
          </a:prstGeom>
          <a:noFill/>
        </p:spPr>
        <p:txBody>
          <a:bodyPr wrap="square" rtlCol="0">
            <a:spAutoFit/>
          </a:bodyPr>
          <a:lstStyle/>
          <a:p>
            <a:pPr defTabSz="685800">
              <a:buClrTx/>
            </a:pPr>
            <a:r>
              <a:rPr lang="en-US" sz="2400" b="1" i="1" kern="1200" dirty="0" err="1">
                <a:solidFill>
                  <a:srgbClr val="FF0000"/>
                </a:solidFill>
                <a:latin typeface="Times New Roman"/>
                <a:ea typeface="+mn-ea"/>
                <a:cs typeface="+mn-cs"/>
              </a:rPr>
              <a:t>Khối</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lượng</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của</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một</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phân</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tử</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được</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tính</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như</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thế</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nào</a:t>
            </a:r>
            <a:r>
              <a:rPr lang="en-US" sz="2400" b="1" i="1" kern="1200" dirty="0">
                <a:solidFill>
                  <a:srgbClr val="FF0000"/>
                </a:solidFill>
                <a:latin typeface="Times New Roman"/>
                <a:ea typeface="+mn-ea"/>
                <a:cs typeface="+mn-cs"/>
              </a:rPr>
              <a:t>?</a:t>
            </a:r>
            <a:endParaRPr lang="vi-VN" sz="2400" b="1" i="1" kern="1200" dirty="0">
              <a:solidFill>
                <a:srgbClr val="FF0000"/>
              </a:solidFill>
              <a:latin typeface="Times New Roman"/>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06" y="2504442"/>
            <a:ext cx="859610" cy="857082"/>
          </a:xfrm>
          <a:prstGeom prst="rect">
            <a:avLst/>
          </a:prstGeom>
        </p:spPr>
      </p:pic>
    </p:spTree>
    <p:extLst>
      <p:ext uri="{BB962C8B-B14F-4D97-AF65-F5344CB8AC3E}">
        <p14:creationId xmlns:p14="http://schemas.microsoft.com/office/powerpoint/2010/main" val="8634479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96459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I. </a:t>
            </a:r>
            <a:r>
              <a:rPr lang="en-US" sz="3600" dirty="0" err="1">
                <a:solidFill>
                  <a:srgbClr val="002060"/>
                </a:solidFill>
                <a:latin typeface="#9Slide03 AllRoundGothic" panose="020B0703020202020104" charset="0"/>
              </a:rPr>
              <a:t>Phân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tử</a:t>
            </a:r>
            <a:endParaRPr lang="en-US" sz="3600" dirty="0">
              <a:solidFill>
                <a:srgbClr val="002060"/>
              </a:solidFill>
              <a:latin typeface="#9Slide03 AllRoundGothic" panose="020B0703020202020104" charset="0"/>
            </a:endParaRPr>
          </a:p>
        </p:txBody>
      </p:sp>
      <p:sp>
        <p:nvSpPr>
          <p:cNvPr id="4" name="Google Shape;1927;p30">
            <a:extLst>
              <a:ext uri="{FF2B5EF4-FFF2-40B4-BE49-F238E27FC236}">
                <a16:creationId xmlns:a16="http://schemas.microsoft.com/office/drawing/2014/main" id="{D5512E9A-284C-9466-710C-F43CD512A56E}"/>
              </a:ext>
            </a:extLst>
          </p:cNvPr>
          <p:cNvSpPr/>
          <p:nvPr/>
        </p:nvSpPr>
        <p:spPr>
          <a:xfrm>
            <a:off x="958575" y="695892"/>
            <a:ext cx="4354883"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2. </a:t>
            </a:r>
            <a:r>
              <a:rPr lang="en-US" sz="2400" dirty="0" err="1">
                <a:solidFill>
                  <a:srgbClr val="002060"/>
                </a:solidFill>
                <a:latin typeface="#9Slide03 AllRoundGothic" panose="020B0703020202020104" pitchFamily="34" charset="0"/>
              </a:rPr>
              <a:t>Tính</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khối</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lượng</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phân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tử</a:t>
            </a:r>
            <a:endParaRPr sz="2400" dirty="0">
              <a:solidFill>
                <a:srgbClr val="002060"/>
              </a:solidFill>
              <a:latin typeface="#9Slide03 AllRoundGothic" panose="020B0703020202020104" pitchFamily="34" charset="0"/>
            </a:endParaRPr>
          </a:p>
        </p:txBody>
      </p:sp>
      <p:grpSp>
        <p:nvGrpSpPr>
          <p:cNvPr id="2" name="Group 1">
            <a:extLst>
              <a:ext uri="{FF2B5EF4-FFF2-40B4-BE49-F238E27FC236}">
                <a16:creationId xmlns:a16="http://schemas.microsoft.com/office/drawing/2014/main" id="{CC979A89-45B3-D868-7138-A976F9B0EC18}"/>
              </a:ext>
            </a:extLst>
          </p:cNvPr>
          <p:cNvGrpSpPr/>
          <p:nvPr/>
        </p:nvGrpSpPr>
        <p:grpSpPr>
          <a:xfrm>
            <a:off x="964592" y="1768911"/>
            <a:ext cx="992149" cy="588018"/>
            <a:chOff x="2960955" y="3085611"/>
            <a:chExt cx="992149" cy="588018"/>
          </a:xfrm>
        </p:grpSpPr>
        <p:sp>
          <p:nvSpPr>
            <p:cNvPr id="7" name="Oval 6">
              <a:extLst>
                <a:ext uri="{FF2B5EF4-FFF2-40B4-BE49-F238E27FC236}">
                  <a16:creationId xmlns:a16="http://schemas.microsoft.com/office/drawing/2014/main" id="{66AD4F24-579C-9874-24AD-F21BB451FF0E}"/>
                </a:ext>
              </a:extLst>
            </p:cNvPr>
            <p:cNvSpPr/>
            <p:nvPr/>
          </p:nvSpPr>
          <p:spPr>
            <a:xfrm>
              <a:off x="2960955" y="3085612"/>
              <a:ext cx="593700" cy="588017"/>
            </a:xfrm>
            <a:prstGeom prst="ellipse">
              <a:avLst/>
            </a:prstGeom>
          </p:spPr>
          <p:style>
            <a:lnRef idx="0">
              <a:schemeClr val="accent4"/>
            </a:lnRef>
            <a:fillRef idx="1002">
              <a:schemeClr val="lt1"/>
            </a:fillRef>
            <a:effectRef idx="3">
              <a:schemeClr val="accent4"/>
            </a:effectRef>
            <a:fontRef idx="minor">
              <a:schemeClr val="lt1"/>
            </a:fontRef>
          </p:style>
          <p:txBody>
            <a:bodyPr rtlCol="0" anchor="ctr"/>
            <a:lstStyle/>
            <a:p>
              <a:pPr algn="ctr"/>
              <a:r>
                <a:rPr lang="vi-VN" sz="1800" dirty="0">
                  <a:solidFill>
                    <a:schemeClr val="bg2"/>
                  </a:solidFill>
                </a:rPr>
                <a:t>H</a:t>
              </a:r>
            </a:p>
          </p:txBody>
        </p:sp>
        <p:sp>
          <p:nvSpPr>
            <p:cNvPr id="8" name="Freeform: Shape 7">
              <a:extLst>
                <a:ext uri="{FF2B5EF4-FFF2-40B4-BE49-F238E27FC236}">
                  <a16:creationId xmlns:a16="http://schemas.microsoft.com/office/drawing/2014/main" id="{9D85E721-2B35-8BBF-BBDB-BA344DCEBF99}"/>
                </a:ext>
              </a:extLst>
            </p:cNvPr>
            <p:cNvSpPr/>
            <p:nvPr/>
          </p:nvSpPr>
          <p:spPr>
            <a:xfrm>
              <a:off x="3456973" y="3085611"/>
              <a:ext cx="496131" cy="588018"/>
            </a:xfrm>
            <a:custGeom>
              <a:avLst/>
              <a:gdLst>
                <a:gd name="connsiteX0" fmla="*/ 199281 w 496131"/>
                <a:gd name="connsiteY0" fmla="*/ 0 h 588018"/>
                <a:gd name="connsiteX1" fmla="*/ 496131 w 496131"/>
                <a:gd name="connsiteY1" fmla="*/ 294009 h 588018"/>
                <a:gd name="connsiteX2" fmla="*/ 199281 w 496131"/>
                <a:gd name="connsiteY2" fmla="*/ 588018 h 588018"/>
                <a:gd name="connsiteX3" fmla="*/ 33309 w 496131"/>
                <a:gd name="connsiteY3" fmla="*/ 537806 h 588018"/>
                <a:gd name="connsiteX4" fmla="*/ 0 w 496131"/>
                <a:gd name="connsiteY4" fmla="*/ 510587 h 588018"/>
                <a:gd name="connsiteX5" fmla="*/ 0 w 496131"/>
                <a:gd name="connsiteY5" fmla="*/ 77432 h 588018"/>
                <a:gd name="connsiteX6" fmla="*/ 33309 w 496131"/>
                <a:gd name="connsiteY6" fmla="*/ 50212 h 588018"/>
                <a:gd name="connsiteX7" fmla="*/ 199281 w 496131"/>
                <a:gd name="connsiteY7" fmla="*/ 0 h 5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131" h="588018">
                  <a:moveTo>
                    <a:pt x="199281" y="0"/>
                  </a:moveTo>
                  <a:cubicBezTo>
                    <a:pt x="363227" y="0"/>
                    <a:pt x="496131" y="131632"/>
                    <a:pt x="496131" y="294009"/>
                  </a:cubicBezTo>
                  <a:cubicBezTo>
                    <a:pt x="496131" y="456386"/>
                    <a:pt x="363227" y="588018"/>
                    <a:pt x="199281" y="588018"/>
                  </a:cubicBezTo>
                  <a:cubicBezTo>
                    <a:pt x="137801" y="588018"/>
                    <a:pt x="80687" y="569507"/>
                    <a:pt x="33309" y="537806"/>
                  </a:cubicBezTo>
                  <a:lnTo>
                    <a:pt x="0" y="510587"/>
                  </a:lnTo>
                  <a:lnTo>
                    <a:pt x="0" y="77432"/>
                  </a:lnTo>
                  <a:lnTo>
                    <a:pt x="33309" y="50212"/>
                  </a:lnTo>
                  <a:cubicBezTo>
                    <a:pt x="80687" y="18511"/>
                    <a:pt x="137801" y="0"/>
                    <a:pt x="199281" y="0"/>
                  </a:cubicBezTo>
                  <a:close/>
                </a:path>
              </a:pathLst>
            </a:custGeom>
          </p:spPr>
          <p:style>
            <a:lnRef idx="0">
              <a:schemeClr val="accent4"/>
            </a:lnRef>
            <a:fillRef idx="1002">
              <a:schemeClr val="lt1"/>
            </a:fillRef>
            <a:effectRef idx="3">
              <a:schemeClr val="accent4"/>
            </a:effectRef>
            <a:fontRef idx="minor">
              <a:schemeClr val="lt1"/>
            </a:fontRef>
          </p:style>
          <p:txBody>
            <a:bodyPr wrap="square" rtlCol="0" anchor="ctr">
              <a:noAutofit/>
            </a:bodyPr>
            <a:lstStyle/>
            <a:p>
              <a:pPr algn="ctr"/>
              <a:r>
                <a:rPr lang="vi-VN" sz="1800" dirty="0">
                  <a:solidFill>
                    <a:schemeClr val="bg2"/>
                  </a:solidFill>
                </a:rPr>
                <a:t>H</a:t>
              </a:r>
            </a:p>
          </p:txBody>
        </p:sp>
      </p:grpSp>
      <p:sp>
        <p:nvSpPr>
          <p:cNvPr id="9" name="TextBox 8">
            <a:extLst>
              <a:ext uri="{FF2B5EF4-FFF2-40B4-BE49-F238E27FC236}">
                <a16:creationId xmlns:a16="http://schemas.microsoft.com/office/drawing/2014/main" id="{938EE95A-FABD-72A3-85F5-88B37B8CECD8}"/>
              </a:ext>
            </a:extLst>
          </p:cNvPr>
          <p:cNvSpPr txBox="1"/>
          <p:nvPr/>
        </p:nvSpPr>
        <p:spPr>
          <a:xfrm>
            <a:off x="880413" y="2992680"/>
            <a:ext cx="1160393" cy="307777"/>
          </a:xfrm>
          <a:prstGeom prst="rect">
            <a:avLst/>
          </a:prstGeom>
          <a:noFill/>
          <a:ln>
            <a:noFill/>
          </a:ln>
        </p:spPr>
        <p:txBody>
          <a:bodyPr wrap="square" rtlCol="0">
            <a:spAutoFit/>
          </a:bodyPr>
          <a:lstStyle/>
          <a:p>
            <a:r>
              <a:rPr lang="vi-VN" dirty="0"/>
              <a:t>a) Hydrogen</a:t>
            </a:r>
          </a:p>
        </p:txBody>
      </p:sp>
      <p:grpSp>
        <p:nvGrpSpPr>
          <p:cNvPr id="10" name="Group 9">
            <a:extLst>
              <a:ext uri="{FF2B5EF4-FFF2-40B4-BE49-F238E27FC236}">
                <a16:creationId xmlns:a16="http://schemas.microsoft.com/office/drawing/2014/main" id="{C3DD91FC-3B75-C17A-4D60-6223941D5729}"/>
              </a:ext>
            </a:extLst>
          </p:cNvPr>
          <p:cNvGrpSpPr/>
          <p:nvPr/>
        </p:nvGrpSpPr>
        <p:grpSpPr>
          <a:xfrm>
            <a:off x="3753571" y="1327029"/>
            <a:ext cx="1708627" cy="1305204"/>
            <a:chOff x="3400466" y="2904001"/>
            <a:chExt cx="2400259" cy="1619032"/>
          </a:xfrm>
        </p:grpSpPr>
        <p:grpSp>
          <p:nvGrpSpPr>
            <p:cNvPr id="11" name="Group 10">
              <a:extLst>
                <a:ext uri="{FF2B5EF4-FFF2-40B4-BE49-F238E27FC236}">
                  <a16:creationId xmlns:a16="http://schemas.microsoft.com/office/drawing/2014/main" id="{4A3137B4-10D6-6B5A-B6FE-8A775B3C5C77}"/>
                </a:ext>
              </a:extLst>
            </p:cNvPr>
            <p:cNvGrpSpPr/>
            <p:nvPr/>
          </p:nvGrpSpPr>
          <p:grpSpPr>
            <a:xfrm>
              <a:off x="3400466" y="3513101"/>
              <a:ext cx="2400259" cy="1009932"/>
              <a:chOff x="7686807" y="2405750"/>
              <a:chExt cx="1795330" cy="766074"/>
            </a:xfrm>
          </p:grpSpPr>
          <p:sp>
            <p:nvSpPr>
              <p:cNvPr id="13" name="Flowchart: Connector 12">
                <a:extLst>
                  <a:ext uri="{FF2B5EF4-FFF2-40B4-BE49-F238E27FC236}">
                    <a16:creationId xmlns:a16="http://schemas.microsoft.com/office/drawing/2014/main" id="{11755BBB-251B-1736-9CA5-700C4825CA95}"/>
                  </a:ext>
                </a:extLst>
              </p:cNvPr>
              <p:cNvSpPr/>
              <p:nvPr/>
            </p:nvSpPr>
            <p:spPr>
              <a:xfrm>
                <a:off x="7686807" y="2405750"/>
                <a:ext cx="800100" cy="757237"/>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b="1" dirty="0">
                    <a:latin typeface="Times New Roman" panose="02020603050405020304" pitchFamily="18" charset="0"/>
                  </a:rPr>
                  <a:t>O</a:t>
                </a:r>
              </a:p>
            </p:txBody>
          </p:sp>
          <p:sp>
            <p:nvSpPr>
              <p:cNvPr id="14" name="Flowchart: Connector 13">
                <a:extLst>
                  <a:ext uri="{FF2B5EF4-FFF2-40B4-BE49-F238E27FC236}">
                    <a16:creationId xmlns:a16="http://schemas.microsoft.com/office/drawing/2014/main" id="{F13C7692-BEE9-B049-7DE0-3A3DC7248014}"/>
                  </a:ext>
                </a:extLst>
              </p:cNvPr>
              <p:cNvSpPr/>
              <p:nvPr/>
            </p:nvSpPr>
            <p:spPr>
              <a:xfrm>
                <a:off x="8682037" y="2414587"/>
                <a:ext cx="800100" cy="757237"/>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b="1" dirty="0">
                    <a:latin typeface="Times New Roman" panose="02020603050405020304" pitchFamily="18" charset="0"/>
                  </a:rPr>
                  <a:t>O</a:t>
                </a:r>
              </a:p>
            </p:txBody>
          </p:sp>
        </p:grpSp>
        <p:sp>
          <p:nvSpPr>
            <p:cNvPr id="12" name="Flowchart: Connector 11">
              <a:extLst>
                <a:ext uri="{FF2B5EF4-FFF2-40B4-BE49-F238E27FC236}">
                  <a16:creationId xmlns:a16="http://schemas.microsoft.com/office/drawing/2014/main" id="{E7A99DFE-2F30-C6B3-1705-0403052C3286}"/>
                </a:ext>
              </a:extLst>
            </p:cNvPr>
            <p:cNvSpPr/>
            <p:nvPr/>
          </p:nvSpPr>
          <p:spPr>
            <a:xfrm>
              <a:off x="3933899" y="2904001"/>
              <a:ext cx="1269267" cy="1204339"/>
            </a:xfrm>
            <a:prstGeom prst="flowChartConnector">
              <a:avLst/>
            </a:prstGeom>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400" b="1" dirty="0">
                  <a:latin typeface="Times New Roman" panose="02020603050405020304" pitchFamily="18" charset="0"/>
                </a:rPr>
                <a:t>S</a:t>
              </a:r>
            </a:p>
          </p:txBody>
        </p:sp>
      </p:grpSp>
      <p:grpSp>
        <p:nvGrpSpPr>
          <p:cNvPr id="15" name="Group 14">
            <a:extLst>
              <a:ext uri="{FF2B5EF4-FFF2-40B4-BE49-F238E27FC236}">
                <a16:creationId xmlns:a16="http://schemas.microsoft.com/office/drawing/2014/main" id="{E117552E-5DF3-5C25-C0C0-9CDAB77284BD}"/>
              </a:ext>
            </a:extLst>
          </p:cNvPr>
          <p:cNvGrpSpPr/>
          <p:nvPr/>
        </p:nvGrpSpPr>
        <p:grpSpPr>
          <a:xfrm>
            <a:off x="6752197" y="1098276"/>
            <a:ext cx="1719264" cy="1748662"/>
            <a:chOff x="7130303" y="2845672"/>
            <a:chExt cx="2415202" cy="2169117"/>
          </a:xfrm>
        </p:grpSpPr>
        <p:sp>
          <p:nvSpPr>
            <p:cNvPr id="16" name="Flowchart: Connector 15">
              <a:extLst>
                <a:ext uri="{FF2B5EF4-FFF2-40B4-BE49-F238E27FC236}">
                  <a16:creationId xmlns:a16="http://schemas.microsoft.com/office/drawing/2014/main" id="{59874AC1-3068-7FE3-ADEE-6A38552D9BD2}"/>
                </a:ext>
              </a:extLst>
            </p:cNvPr>
            <p:cNvSpPr/>
            <p:nvPr/>
          </p:nvSpPr>
          <p:spPr>
            <a:xfrm>
              <a:off x="8741869" y="3324998"/>
              <a:ext cx="803636" cy="733424"/>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grpSp>
          <p:nvGrpSpPr>
            <p:cNvPr id="17" name="Group 16">
              <a:extLst>
                <a:ext uri="{FF2B5EF4-FFF2-40B4-BE49-F238E27FC236}">
                  <a16:creationId xmlns:a16="http://schemas.microsoft.com/office/drawing/2014/main" id="{AE958E34-1CF4-4B6B-F25F-7B71D7BB71D5}"/>
                </a:ext>
              </a:extLst>
            </p:cNvPr>
            <p:cNvGrpSpPr/>
            <p:nvPr/>
          </p:nvGrpSpPr>
          <p:grpSpPr>
            <a:xfrm>
              <a:off x="7130303" y="3367563"/>
              <a:ext cx="1847190" cy="1204339"/>
              <a:chOff x="8140168" y="2122976"/>
              <a:chExt cx="1839062" cy="1243442"/>
            </a:xfrm>
          </p:grpSpPr>
          <p:sp>
            <p:nvSpPr>
              <p:cNvPr id="20" name="Flowchart: Connector 19">
                <a:extLst>
                  <a:ext uri="{FF2B5EF4-FFF2-40B4-BE49-F238E27FC236}">
                    <a16:creationId xmlns:a16="http://schemas.microsoft.com/office/drawing/2014/main" id="{6E1EB68F-A067-81F1-465B-80738DF8C086}"/>
                  </a:ext>
                </a:extLst>
              </p:cNvPr>
              <p:cNvSpPr/>
              <p:nvPr/>
            </p:nvSpPr>
            <p:spPr>
              <a:xfrm>
                <a:off x="8140168" y="2484823"/>
                <a:ext cx="800100" cy="757237"/>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21" name="Flowchart: Connector 20">
                <a:extLst>
                  <a:ext uri="{FF2B5EF4-FFF2-40B4-BE49-F238E27FC236}">
                    <a16:creationId xmlns:a16="http://schemas.microsoft.com/office/drawing/2014/main" id="{1E5E1120-F567-6D9D-60E2-EDFDD8F01D41}"/>
                  </a:ext>
                </a:extLst>
              </p:cNvPr>
              <p:cNvSpPr/>
              <p:nvPr/>
            </p:nvSpPr>
            <p:spPr>
              <a:xfrm>
                <a:off x="8715548" y="2122976"/>
                <a:ext cx="1263682" cy="1243442"/>
              </a:xfrm>
              <a:prstGeom prst="flowChartConnector">
                <a:avLst/>
              </a:prstGeom>
              <a:ln>
                <a:noFill/>
              </a:ln>
            </p:spPr>
            <p:style>
              <a:lnRef idx="1">
                <a:schemeClr val="accent4"/>
              </a:lnRef>
              <a:fillRef idx="1002">
                <a:schemeClr val="dk2"/>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C</a:t>
                </a:r>
              </a:p>
            </p:txBody>
          </p:sp>
        </p:grpSp>
        <p:sp>
          <p:nvSpPr>
            <p:cNvPr id="18" name="Flowchart: Connector 17">
              <a:extLst>
                <a:ext uri="{FF2B5EF4-FFF2-40B4-BE49-F238E27FC236}">
                  <a16:creationId xmlns:a16="http://schemas.microsoft.com/office/drawing/2014/main" id="{666C93D0-6826-D6B4-4176-BFA6DDD23919}"/>
                </a:ext>
              </a:extLst>
            </p:cNvPr>
            <p:cNvSpPr/>
            <p:nvPr/>
          </p:nvSpPr>
          <p:spPr>
            <a:xfrm>
              <a:off x="8141170" y="4281365"/>
              <a:ext cx="803636" cy="733424"/>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19" name="Flowchart: Connector 18">
              <a:extLst>
                <a:ext uri="{FF2B5EF4-FFF2-40B4-BE49-F238E27FC236}">
                  <a16:creationId xmlns:a16="http://schemas.microsoft.com/office/drawing/2014/main" id="{89637188-DEEF-B99D-7FE8-CBA53FA213BB}"/>
                </a:ext>
              </a:extLst>
            </p:cNvPr>
            <p:cNvSpPr/>
            <p:nvPr/>
          </p:nvSpPr>
          <p:spPr>
            <a:xfrm>
              <a:off x="7861875" y="2845672"/>
              <a:ext cx="803636" cy="733424"/>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grpSp>
      <p:sp>
        <p:nvSpPr>
          <p:cNvPr id="22" name="TextBox 21">
            <a:extLst>
              <a:ext uri="{FF2B5EF4-FFF2-40B4-BE49-F238E27FC236}">
                <a16:creationId xmlns:a16="http://schemas.microsoft.com/office/drawing/2014/main" id="{DE67F590-6578-19BF-B8B3-E95B922E3DBF}"/>
              </a:ext>
            </a:extLst>
          </p:cNvPr>
          <p:cNvSpPr txBox="1"/>
          <p:nvPr/>
        </p:nvSpPr>
        <p:spPr>
          <a:xfrm>
            <a:off x="3876432" y="2992680"/>
            <a:ext cx="1585766" cy="307777"/>
          </a:xfrm>
          <a:prstGeom prst="rect">
            <a:avLst/>
          </a:prstGeom>
          <a:noFill/>
          <a:ln>
            <a:noFill/>
          </a:ln>
        </p:spPr>
        <p:txBody>
          <a:bodyPr wrap="square" rtlCol="0">
            <a:spAutoFit/>
          </a:bodyPr>
          <a:lstStyle/>
          <a:p>
            <a:r>
              <a:rPr lang="vi-VN" dirty="0"/>
              <a:t>b) Sulfur dioxide</a:t>
            </a:r>
          </a:p>
        </p:txBody>
      </p:sp>
      <p:sp>
        <p:nvSpPr>
          <p:cNvPr id="23" name="TextBox 22">
            <a:extLst>
              <a:ext uri="{FF2B5EF4-FFF2-40B4-BE49-F238E27FC236}">
                <a16:creationId xmlns:a16="http://schemas.microsoft.com/office/drawing/2014/main" id="{9110099A-DDB8-C9B8-305F-B25FFDDBD14F}"/>
              </a:ext>
            </a:extLst>
          </p:cNvPr>
          <p:cNvSpPr txBox="1"/>
          <p:nvPr/>
        </p:nvSpPr>
        <p:spPr>
          <a:xfrm>
            <a:off x="7103194" y="2992681"/>
            <a:ext cx="1160393" cy="307777"/>
          </a:xfrm>
          <a:prstGeom prst="rect">
            <a:avLst/>
          </a:prstGeom>
          <a:noFill/>
          <a:ln>
            <a:noFill/>
          </a:ln>
        </p:spPr>
        <p:txBody>
          <a:bodyPr wrap="square" rtlCol="0">
            <a:spAutoFit/>
          </a:bodyPr>
          <a:lstStyle/>
          <a:p>
            <a:r>
              <a:rPr lang="vi-VN" dirty="0"/>
              <a:t>c) Methane</a:t>
            </a:r>
          </a:p>
        </p:txBody>
      </p:sp>
      <p:sp>
        <p:nvSpPr>
          <p:cNvPr id="24" name="Rectangle: Rounded Corners 23">
            <a:extLst>
              <a:ext uri="{FF2B5EF4-FFF2-40B4-BE49-F238E27FC236}">
                <a16:creationId xmlns:a16="http://schemas.microsoft.com/office/drawing/2014/main" id="{A34AE061-7F13-1987-05F4-AFD986DB31DA}"/>
              </a:ext>
            </a:extLst>
          </p:cNvPr>
          <p:cNvSpPr/>
          <p:nvPr/>
        </p:nvSpPr>
        <p:spPr>
          <a:xfrm>
            <a:off x="2012971" y="3949602"/>
            <a:ext cx="5150622" cy="894039"/>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9Slide03 Arima Madurai Black" panose="00000A00000000000000" pitchFamily="2" charset="0"/>
                <a:cs typeface="#9Slide03 Arima Madurai Black" panose="00000A00000000000000" pitchFamily="2" charset="0"/>
              </a:rPr>
              <a:t>Em</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hãy</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đề</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xuất</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cách</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tính</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khối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lượng</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phân</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tử</a:t>
            </a:r>
            <a:r>
              <a:rPr lang="en-US" sz="2000" dirty="0">
                <a:solidFill>
                  <a:srgbClr val="002060"/>
                </a:solidFill>
                <a:latin typeface="#9Slide03 Arima Madurai Black" panose="00000A00000000000000" pitchFamily="2" charset="0"/>
                <a:cs typeface="#9Slide03 Arima Madurai Black" panose="00000A00000000000000" pitchFamily="2" charset="0"/>
              </a:rPr>
              <a:t> của </a:t>
            </a:r>
            <a:r>
              <a:rPr lang="en-US" sz="2000" dirty="0" err="1">
                <a:solidFill>
                  <a:srgbClr val="002060"/>
                </a:solidFill>
                <a:latin typeface="#9Slide03 Arima Madurai Black" panose="00000A00000000000000" pitchFamily="2" charset="0"/>
                <a:cs typeface="#9Slide03 Arima Madurai Black" panose="00000A00000000000000" pitchFamily="2" charset="0"/>
              </a:rPr>
              <a:t>mỗi</a:t>
            </a:r>
            <a:r>
              <a:rPr lang="en-US" sz="2000" dirty="0">
                <a:solidFill>
                  <a:srgbClr val="002060"/>
                </a:solidFill>
                <a:latin typeface="#9Slide03 Arima Madurai Black" panose="00000A00000000000000" pitchFamily="2" charset="0"/>
                <a:cs typeface="#9Slide03 Arima Madurai Black" panose="00000A00000000000000" pitchFamily="2" charset="0"/>
              </a:rPr>
              <a:t> </a:t>
            </a:r>
            <a:r>
              <a:rPr lang="en-US" sz="2000" dirty="0" err="1">
                <a:solidFill>
                  <a:srgbClr val="002060"/>
                </a:solidFill>
                <a:latin typeface="#9Slide03 Arima Madurai Black" panose="00000A00000000000000" pitchFamily="2" charset="0"/>
                <a:cs typeface="#9Slide03 Arima Madurai Black" panose="00000A00000000000000" pitchFamily="2" charset="0"/>
              </a:rPr>
              <a:t>chất</a:t>
            </a:r>
            <a:r>
              <a:rPr lang="en-US" sz="2000" dirty="0">
                <a:solidFill>
                  <a:srgbClr val="002060"/>
                </a:solidFill>
                <a:latin typeface="#9Slide03 Arima Madurai Black" panose="00000A00000000000000" pitchFamily="2" charset="0"/>
                <a:cs typeface="#9Slide03 Arima Madurai Black" panose="00000A00000000000000" pitchFamily="2" charset="0"/>
              </a:rPr>
              <a:t> ở </a:t>
            </a:r>
            <a:r>
              <a:rPr lang="en-US" sz="2000" dirty="0" err="1">
                <a:solidFill>
                  <a:srgbClr val="002060"/>
                </a:solidFill>
                <a:latin typeface="#9Slide03 Arima Madurai Black" panose="00000A00000000000000" pitchFamily="2" charset="0"/>
                <a:cs typeface="#9Slide03 Arima Madurai Black" panose="00000A00000000000000" pitchFamily="2" charset="0"/>
              </a:rPr>
              <a:t>Hình</a:t>
            </a:r>
            <a:r>
              <a:rPr lang="en-US" sz="2000" dirty="0">
                <a:solidFill>
                  <a:srgbClr val="002060"/>
                </a:solidFill>
                <a:latin typeface="#9Slide03 Arima Madurai Black" panose="00000A00000000000000" pitchFamily="2" charset="0"/>
                <a:cs typeface="#9Slide03 Arima Madurai Black" panose="00000A00000000000000" pitchFamily="2" charset="0"/>
              </a:rPr>
              <a:t> 5.3</a:t>
            </a:r>
          </a:p>
        </p:txBody>
      </p:sp>
      <p:sp>
        <p:nvSpPr>
          <p:cNvPr id="25" name="TextBox 24">
            <a:extLst>
              <a:ext uri="{FF2B5EF4-FFF2-40B4-BE49-F238E27FC236}">
                <a16:creationId xmlns:a16="http://schemas.microsoft.com/office/drawing/2014/main" id="{EF19560F-8A2F-AFEC-C482-BA81685A963A}"/>
              </a:ext>
            </a:extLst>
          </p:cNvPr>
          <p:cNvSpPr txBox="1"/>
          <p:nvPr/>
        </p:nvSpPr>
        <p:spPr>
          <a:xfrm>
            <a:off x="2772420" y="3495462"/>
            <a:ext cx="4985398" cy="307777"/>
          </a:xfrm>
          <a:prstGeom prst="rect">
            <a:avLst/>
          </a:prstGeom>
          <a:noFill/>
          <a:ln>
            <a:noFill/>
          </a:ln>
        </p:spPr>
        <p:txBody>
          <a:bodyPr wrap="square" rtlCol="0">
            <a:spAutoFit/>
          </a:bodyPr>
          <a:lstStyle/>
          <a:p>
            <a:r>
              <a:rPr lang="vi-VN" b="1" dirty="0">
                <a:solidFill>
                  <a:srgbClr val="0070C0"/>
                </a:solidFill>
              </a:rPr>
              <a:t>Hình 5.3. Hình mô phỏng phân tử các chất</a:t>
            </a:r>
          </a:p>
        </p:txBody>
      </p:sp>
    </p:spTree>
    <p:extLst>
      <p:ext uri="{BB962C8B-B14F-4D97-AF65-F5344CB8AC3E}">
        <p14:creationId xmlns:p14="http://schemas.microsoft.com/office/powerpoint/2010/main" val="318125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96459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I. </a:t>
            </a:r>
            <a:r>
              <a:rPr lang="en-US" sz="3600" dirty="0" err="1">
                <a:solidFill>
                  <a:srgbClr val="002060"/>
                </a:solidFill>
                <a:latin typeface="#9Slide03 AllRoundGothic" panose="020B0703020202020104" charset="0"/>
              </a:rPr>
              <a:t>Phân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tử</a:t>
            </a:r>
            <a:endParaRPr lang="en-US" sz="3600" dirty="0">
              <a:solidFill>
                <a:srgbClr val="002060"/>
              </a:solidFill>
              <a:latin typeface="#9Slide03 AllRoundGothic" panose="020B0703020202020104" charset="0"/>
            </a:endParaRPr>
          </a:p>
        </p:txBody>
      </p:sp>
      <p:sp>
        <p:nvSpPr>
          <p:cNvPr id="4" name="Google Shape;1927;p30">
            <a:extLst>
              <a:ext uri="{FF2B5EF4-FFF2-40B4-BE49-F238E27FC236}">
                <a16:creationId xmlns:a16="http://schemas.microsoft.com/office/drawing/2014/main" id="{D5512E9A-284C-9466-710C-F43CD512A56E}"/>
              </a:ext>
            </a:extLst>
          </p:cNvPr>
          <p:cNvSpPr/>
          <p:nvPr/>
        </p:nvSpPr>
        <p:spPr>
          <a:xfrm>
            <a:off x="958575" y="695892"/>
            <a:ext cx="4354883"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2. </a:t>
            </a:r>
            <a:r>
              <a:rPr lang="en-US" sz="2400" dirty="0" err="1">
                <a:solidFill>
                  <a:srgbClr val="002060"/>
                </a:solidFill>
                <a:latin typeface="#9Slide03 AllRoundGothic" panose="020B0703020202020104" pitchFamily="34" charset="0"/>
              </a:rPr>
              <a:t>Tính</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khối</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lượng</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phân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tử</a:t>
            </a:r>
            <a:endParaRPr sz="2400" dirty="0">
              <a:solidFill>
                <a:srgbClr val="002060"/>
              </a:solidFill>
              <a:latin typeface="#9Slide03 AllRoundGothic" panose="020B0703020202020104" pitchFamily="34" charset="0"/>
            </a:endParaRPr>
          </a:p>
        </p:txBody>
      </p:sp>
      <p:sp>
        <p:nvSpPr>
          <p:cNvPr id="7" name="Rectangle: Rounded Corners 6">
            <a:extLst>
              <a:ext uri="{FF2B5EF4-FFF2-40B4-BE49-F238E27FC236}">
                <a16:creationId xmlns:a16="http://schemas.microsoft.com/office/drawing/2014/main" id="{73FCC2D8-B7EC-FA5C-22A1-FF760E7801CB}"/>
              </a:ext>
            </a:extLst>
          </p:cNvPr>
          <p:cNvSpPr/>
          <p:nvPr/>
        </p:nvSpPr>
        <p:spPr>
          <a:xfrm>
            <a:off x="599907" y="1465738"/>
            <a:ext cx="7884118" cy="1403338"/>
          </a:xfrm>
          <a:prstGeom prst="roundRect">
            <a:avLst/>
          </a:prstGeom>
          <a:no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2060"/>
                </a:solidFill>
                <a:latin typeface="#9Slide03 Arima Madurai Black" panose="00000A00000000000000" pitchFamily="2" charset="0"/>
                <a:cs typeface="#9Slide03 Arima Madurai Black" panose="00000A00000000000000" pitchFamily="2" charset="0"/>
              </a:rPr>
              <a:t>    VD1: </a:t>
            </a:r>
            <a:r>
              <a:rPr lang="en-US" sz="2400" dirty="0" err="1">
                <a:solidFill>
                  <a:srgbClr val="002060"/>
                </a:solidFill>
                <a:latin typeface="#9Slide03 Arima Madurai Black" panose="00000A00000000000000" pitchFamily="2" charset="0"/>
                <a:cs typeface="#9Slide03 Arima Madurai Black" panose="00000A00000000000000" pitchFamily="2" charset="0"/>
              </a:rPr>
              <a:t>Khối</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lượng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nguyên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tử</a:t>
            </a:r>
            <a:r>
              <a:rPr lang="en-US" sz="2400" dirty="0">
                <a:solidFill>
                  <a:srgbClr val="002060"/>
                </a:solidFill>
                <a:latin typeface="#9Slide03 Arima Madurai Black" panose="00000A00000000000000" pitchFamily="2" charset="0"/>
                <a:cs typeface="#9Slide03 Arima Madurai Black" panose="00000A00000000000000" pitchFamily="2" charset="0"/>
              </a:rPr>
              <a:t> của oxygen </a:t>
            </a:r>
            <a:r>
              <a:rPr lang="en-US" sz="2400" dirty="0" err="1">
                <a:solidFill>
                  <a:srgbClr val="002060"/>
                </a:solidFill>
                <a:latin typeface="#9Slide03 Arima Madurai Black" panose="00000A00000000000000" pitchFamily="2" charset="0"/>
                <a:cs typeface="#9Slide03 Arima Madurai Black" panose="00000A00000000000000" pitchFamily="2" charset="0"/>
              </a:rPr>
              <a:t>bằng</a:t>
            </a:r>
            <a:r>
              <a:rPr lang="en-US" sz="2400" dirty="0">
                <a:solidFill>
                  <a:srgbClr val="002060"/>
                </a:solidFill>
                <a:latin typeface="#9Slide03 Arima Madurai Black" panose="00000A00000000000000" pitchFamily="2" charset="0"/>
                <a:cs typeface="#9Slide03 Arima Madurai Black" panose="00000A00000000000000" pitchFamily="2" charset="0"/>
              </a:rPr>
              <a:t> 16 amu. </a:t>
            </a:r>
            <a:r>
              <a:rPr lang="en-US" sz="2400" dirty="0" err="1">
                <a:solidFill>
                  <a:srgbClr val="002060"/>
                </a:solidFill>
                <a:latin typeface="#9Slide03 Arima Madurai Black" panose="00000A00000000000000" pitchFamily="2" charset="0"/>
                <a:cs typeface="#9Slide03 Arima Madurai Black" panose="00000A00000000000000" pitchFamily="2" charset="0"/>
              </a:rPr>
              <a:t>Phân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tử</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khí</a:t>
            </a:r>
            <a:r>
              <a:rPr lang="en-US" sz="2400" dirty="0">
                <a:solidFill>
                  <a:srgbClr val="002060"/>
                </a:solidFill>
                <a:latin typeface="#9Slide03 Arima Madurai Black" panose="00000A00000000000000" pitchFamily="2" charset="0"/>
                <a:cs typeface="#9Slide03 Arima Madurai Black" panose="00000A00000000000000" pitchFamily="2" charset="0"/>
              </a:rPr>
              <a:t> oxygen </a:t>
            </a:r>
            <a:r>
              <a:rPr lang="en-US" sz="2400" dirty="0" err="1">
                <a:solidFill>
                  <a:srgbClr val="002060"/>
                </a:solidFill>
                <a:latin typeface="#9Slide03 Arima Madurai Black" panose="00000A00000000000000" pitchFamily="2" charset="0"/>
                <a:cs typeface="#9Slide03 Arima Madurai Black" panose="00000A00000000000000" pitchFamily="2" charset="0"/>
              </a:rPr>
              <a:t>gồm</a:t>
            </a:r>
            <a:r>
              <a:rPr lang="en-US" sz="2400" dirty="0">
                <a:solidFill>
                  <a:srgbClr val="002060"/>
                </a:solidFill>
                <a:latin typeface="#9Slide03 Arima Madurai Black" panose="00000A00000000000000" pitchFamily="2" charset="0"/>
                <a:cs typeface="#9Slide03 Arima Madurai Black" panose="00000A00000000000000" pitchFamily="2" charset="0"/>
              </a:rPr>
              <a:t> 2 </a:t>
            </a:r>
            <a:r>
              <a:rPr lang="en-US" sz="2400" dirty="0" err="1">
                <a:solidFill>
                  <a:srgbClr val="002060"/>
                </a:solidFill>
                <a:latin typeface="#9Slide03 Arima Madurai Black" panose="00000A00000000000000" pitchFamily="2" charset="0"/>
                <a:cs typeface="#9Slide03 Arima Madurai Black" panose="00000A00000000000000" pitchFamily="2" charset="0"/>
              </a:rPr>
              <a:t>nguyên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tử</a:t>
            </a:r>
            <a:r>
              <a:rPr lang="en-US" sz="2400" dirty="0">
                <a:solidFill>
                  <a:srgbClr val="002060"/>
                </a:solidFill>
                <a:latin typeface="#9Slide03 Arima Madurai Black" panose="00000A00000000000000" pitchFamily="2" charset="0"/>
                <a:cs typeface="#9Slide03 Arima Madurai Black" panose="00000A00000000000000" pitchFamily="2" charset="0"/>
              </a:rPr>
              <a:t> oxygen </a:t>
            </a:r>
            <a:r>
              <a:rPr lang="en-US" sz="2400" dirty="0" err="1">
                <a:solidFill>
                  <a:srgbClr val="002060"/>
                </a:solidFill>
                <a:latin typeface="#9Slide03 Arima Madurai Black" panose="00000A00000000000000" pitchFamily="2" charset="0"/>
                <a:cs typeface="#9Slide03 Arima Madurai Black" panose="00000A00000000000000" pitchFamily="2" charset="0"/>
              </a:rPr>
              <a:t>sẽ</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có</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khối</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lượng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phân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tử</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bằng</a:t>
            </a:r>
            <a:r>
              <a:rPr lang="en-US" sz="2400" dirty="0">
                <a:solidFill>
                  <a:srgbClr val="002060"/>
                </a:solidFill>
                <a:latin typeface="#9Slide03 Arima Madurai Black" panose="00000A00000000000000" pitchFamily="2" charset="0"/>
                <a:cs typeface="#9Slide03 Arima Madurai Black" panose="00000A00000000000000" pitchFamily="2" charset="0"/>
              </a:rPr>
              <a:t> bao </a:t>
            </a:r>
            <a:r>
              <a:rPr lang="en-US" sz="2400" dirty="0" err="1">
                <a:solidFill>
                  <a:srgbClr val="002060"/>
                </a:solidFill>
                <a:latin typeface="#9Slide03 Arima Madurai Black" panose="00000A00000000000000" pitchFamily="2" charset="0"/>
                <a:cs typeface="#9Slide03 Arima Madurai Black" panose="00000A00000000000000" pitchFamily="2" charset="0"/>
              </a:rPr>
              <a:t>nhiêu</a:t>
            </a:r>
            <a:r>
              <a:rPr lang="en-US" sz="24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8" name="Rectangle: Rounded Corners 7">
            <a:extLst>
              <a:ext uri="{FF2B5EF4-FFF2-40B4-BE49-F238E27FC236}">
                <a16:creationId xmlns:a16="http://schemas.microsoft.com/office/drawing/2014/main" id="{579B6B5A-8856-11E0-19FF-257AB8DA4BED}"/>
              </a:ext>
            </a:extLst>
          </p:cNvPr>
          <p:cNvSpPr/>
          <p:nvPr/>
        </p:nvSpPr>
        <p:spPr>
          <a:xfrm>
            <a:off x="262924" y="3136418"/>
            <a:ext cx="7884118" cy="1092176"/>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9Slide03 Arima Madurai Black" panose="00000A00000000000000" pitchFamily="2" charset="0"/>
                <a:cs typeface="#9Slide03 Arima Madurai Black" panose="00000A00000000000000" pitchFamily="2" charset="0"/>
              </a:rPr>
              <a:t>Lời</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giải</a:t>
            </a:r>
            <a:r>
              <a:rPr lang="en-US" sz="2400" dirty="0">
                <a:solidFill>
                  <a:srgbClr val="FF0000"/>
                </a:solidFill>
                <a:latin typeface="#9Slide03 Arima Madurai Black" panose="00000A00000000000000" pitchFamily="2" charset="0"/>
                <a:cs typeface="#9Slide03 Arima Madurai Black" panose="00000A00000000000000" pitchFamily="2" charset="0"/>
              </a:rPr>
              <a:t>: </a:t>
            </a:r>
          </a:p>
          <a:p>
            <a:pPr algn="ctr"/>
            <a:r>
              <a:rPr lang="en-US" sz="2400" dirty="0" err="1">
                <a:solidFill>
                  <a:schemeClr val="bg2"/>
                </a:solidFill>
                <a:latin typeface="#9Slide03 Arima Madurai Black" panose="00000A00000000000000" pitchFamily="2" charset="0"/>
                <a:cs typeface="#9Slide03 Arima Madurai Black" panose="00000A00000000000000" pitchFamily="2" charset="0"/>
              </a:rPr>
              <a:t>Khối</a:t>
            </a:r>
            <a:r>
              <a:rPr lang="en-US" sz="2400" dirty="0">
                <a:solidFill>
                  <a:schemeClr val="bg2"/>
                </a:solidFill>
                <a:latin typeface="#9Slide03 Arima Madurai Black" panose="00000A00000000000000" pitchFamily="2" charset="0"/>
                <a:cs typeface="#9Slide03 Arima Madurai Black" panose="00000A00000000000000" pitchFamily="2" charset="0"/>
              </a:rPr>
              <a:t> </a:t>
            </a:r>
            <a:r>
              <a:rPr lang="en-US" sz="2400" dirty="0" err="1">
                <a:solidFill>
                  <a:schemeClr val="bg2"/>
                </a:solidFill>
                <a:latin typeface="#9Slide03 Arima Madurai Black" panose="00000A00000000000000" pitchFamily="2" charset="0"/>
                <a:cs typeface="#9Slide03 Arima Madurai Black" panose="00000A00000000000000" pitchFamily="2" charset="0"/>
              </a:rPr>
              <a:t>lượng</a:t>
            </a:r>
            <a:r>
              <a:rPr lang="en-US" sz="2400" dirty="0">
                <a:solidFill>
                  <a:schemeClr val="bg2"/>
                </a:solidFill>
                <a:latin typeface="#9Slide03 Arima Madurai Black" panose="00000A00000000000000" pitchFamily="2" charset="0"/>
                <a:cs typeface="#9Slide03 Arima Madurai Black" panose="00000A00000000000000" pitchFamily="2" charset="0"/>
              </a:rPr>
              <a:t> </a:t>
            </a:r>
            <a:r>
              <a:rPr lang="en-US" sz="2400" dirty="0" err="1">
                <a:solidFill>
                  <a:schemeClr val="bg2"/>
                </a:solidFill>
                <a:latin typeface="#9Slide03 Arima Madurai Black" panose="00000A00000000000000" pitchFamily="2" charset="0"/>
                <a:cs typeface="#9Slide03 Arima Madurai Black" panose="00000A00000000000000" pitchFamily="2" charset="0"/>
              </a:rPr>
              <a:t>phân</a:t>
            </a:r>
            <a:r>
              <a:rPr lang="en-US" sz="2400" dirty="0">
                <a:solidFill>
                  <a:schemeClr val="bg2"/>
                </a:solidFill>
                <a:latin typeface="#9Slide03 Arima Madurai Black" panose="00000A00000000000000" pitchFamily="2" charset="0"/>
                <a:cs typeface="#9Slide03 Arima Madurai Black" panose="00000A00000000000000" pitchFamily="2" charset="0"/>
              </a:rPr>
              <a:t> </a:t>
            </a:r>
            <a:r>
              <a:rPr lang="en-US" sz="2400" dirty="0" err="1">
                <a:solidFill>
                  <a:schemeClr val="bg2"/>
                </a:solidFill>
                <a:latin typeface="#9Slide03 Arima Madurai Black" panose="00000A00000000000000" pitchFamily="2" charset="0"/>
                <a:cs typeface="#9Slide03 Arima Madurai Black" panose="00000A00000000000000" pitchFamily="2" charset="0"/>
              </a:rPr>
              <a:t>tử</a:t>
            </a:r>
            <a:r>
              <a:rPr lang="en-US" sz="2400" dirty="0">
                <a:solidFill>
                  <a:schemeClr val="bg2"/>
                </a:solidFill>
                <a:latin typeface="#9Slide03 Arima Madurai Black" panose="00000A00000000000000" pitchFamily="2" charset="0"/>
                <a:cs typeface="#9Slide03 Arima Madurai Black" panose="00000A00000000000000" pitchFamily="2" charset="0"/>
              </a:rPr>
              <a:t> </a:t>
            </a:r>
            <a:r>
              <a:rPr lang="en-US" sz="2400" dirty="0" err="1">
                <a:solidFill>
                  <a:schemeClr val="bg2"/>
                </a:solidFill>
                <a:latin typeface="#9Slide03 Arima Madurai Black" panose="00000A00000000000000" pitchFamily="2" charset="0"/>
                <a:cs typeface="#9Slide03 Arima Madurai Black" panose="00000A00000000000000" pitchFamily="2" charset="0"/>
              </a:rPr>
              <a:t>của</a:t>
            </a:r>
            <a:r>
              <a:rPr lang="en-US" sz="2400" dirty="0">
                <a:solidFill>
                  <a:schemeClr val="bg2"/>
                </a:solidFill>
                <a:latin typeface="#9Slide03 Arima Madurai Black" panose="00000A00000000000000" pitchFamily="2" charset="0"/>
                <a:cs typeface="#9Slide03 Arima Madurai Black" panose="00000A00000000000000" pitchFamily="2" charset="0"/>
              </a:rPr>
              <a:t> oxygen </a:t>
            </a:r>
            <a:r>
              <a:rPr lang="en-US" sz="2400" dirty="0" err="1">
                <a:solidFill>
                  <a:schemeClr val="bg2"/>
                </a:solidFill>
                <a:latin typeface="#9Slide03 Arima Madurai Black" panose="00000A00000000000000" pitchFamily="2" charset="0"/>
                <a:cs typeface="#9Slide03 Arima Madurai Black" panose="00000A00000000000000" pitchFamily="2" charset="0"/>
              </a:rPr>
              <a:t>là</a:t>
            </a:r>
            <a:r>
              <a:rPr lang="en-US" sz="2400" dirty="0">
                <a:solidFill>
                  <a:schemeClr val="bg2"/>
                </a:solidFill>
                <a:latin typeface="#9Slide03 Arima Madurai Black" panose="00000A00000000000000" pitchFamily="2" charset="0"/>
                <a:cs typeface="#9Slide03 Arima Madurai Black" panose="00000A00000000000000" pitchFamily="2" charset="0"/>
              </a:rPr>
              <a:t>:</a:t>
            </a:r>
          </a:p>
          <a:p>
            <a:pPr algn="ctr"/>
            <a:r>
              <a:rPr lang="en-US" sz="2400" dirty="0">
                <a:solidFill>
                  <a:schemeClr val="bg2"/>
                </a:solidFill>
                <a:latin typeface="#9Slide03 Arima Madurai Black" panose="00000A00000000000000" pitchFamily="2" charset="0"/>
                <a:cs typeface="#9Slide03 Arima Madurai Black" panose="00000A00000000000000" pitchFamily="2" charset="0"/>
              </a:rPr>
              <a:t>16 </a:t>
            </a:r>
            <a:r>
              <a:rPr lang="en-US" sz="2400" i="1" dirty="0">
                <a:solidFill>
                  <a:schemeClr val="bg2"/>
                </a:solidFill>
                <a:latin typeface="#9Slide03 Arima Madurai Black" panose="00000A00000000000000" pitchFamily="2" charset="0"/>
                <a:cs typeface="#9Slide03 Arima Madurai Black" panose="00000A00000000000000" pitchFamily="2" charset="0"/>
              </a:rPr>
              <a:t>x</a:t>
            </a:r>
            <a:r>
              <a:rPr lang="en-US" sz="2400" dirty="0">
                <a:solidFill>
                  <a:schemeClr val="bg2"/>
                </a:solidFill>
                <a:latin typeface="#9Slide03 Arima Madurai Black" panose="00000A00000000000000" pitchFamily="2" charset="0"/>
                <a:cs typeface="#9Slide03 Arima Madurai Black" panose="00000A00000000000000" pitchFamily="2" charset="0"/>
              </a:rPr>
              <a:t> 2 = 32 (amu)</a:t>
            </a:r>
          </a:p>
        </p:txBody>
      </p:sp>
      <p:pic>
        <p:nvPicPr>
          <p:cNvPr id="15" name="Picture 14">
            <a:extLst>
              <a:ext uri="{FF2B5EF4-FFF2-40B4-BE49-F238E27FC236}">
                <a16:creationId xmlns:a16="http://schemas.microsoft.com/office/drawing/2014/main" id="{7F627ECE-C972-C6C0-1A57-C35E2FF6D128}"/>
              </a:ext>
            </a:extLst>
          </p:cNvPr>
          <p:cNvPicPr>
            <a:picLocks noChangeAspect="1"/>
          </p:cNvPicPr>
          <p:nvPr/>
        </p:nvPicPr>
        <p:blipFill>
          <a:blip r:embed="rId3"/>
          <a:stretch>
            <a:fillRect/>
          </a:stretch>
        </p:blipFill>
        <p:spPr>
          <a:xfrm>
            <a:off x="7477738" y="2484259"/>
            <a:ext cx="1403338" cy="1403338"/>
          </a:xfrm>
          <a:prstGeom prst="rect">
            <a:avLst/>
          </a:prstGeom>
        </p:spPr>
      </p:pic>
    </p:spTree>
    <p:extLst>
      <p:ext uri="{BB962C8B-B14F-4D97-AF65-F5344CB8AC3E}">
        <p14:creationId xmlns:p14="http://schemas.microsoft.com/office/powerpoint/2010/main" val="367095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96459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I. </a:t>
            </a:r>
            <a:r>
              <a:rPr lang="en-US" sz="3600" dirty="0" err="1">
                <a:solidFill>
                  <a:srgbClr val="002060"/>
                </a:solidFill>
                <a:latin typeface="#9Slide03 AllRoundGothic" panose="020B0703020202020104" charset="0"/>
              </a:rPr>
              <a:t>Phân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tử</a:t>
            </a:r>
            <a:endParaRPr lang="en-US" sz="3600" dirty="0">
              <a:solidFill>
                <a:srgbClr val="002060"/>
              </a:solidFill>
              <a:latin typeface="#9Slide03 AllRoundGothic" panose="020B0703020202020104" charset="0"/>
            </a:endParaRPr>
          </a:p>
        </p:txBody>
      </p:sp>
      <p:sp>
        <p:nvSpPr>
          <p:cNvPr id="4" name="Google Shape;1927;p30">
            <a:extLst>
              <a:ext uri="{FF2B5EF4-FFF2-40B4-BE49-F238E27FC236}">
                <a16:creationId xmlns:a16="http://schemas.microsoft.com/office/drawing/2014/main" id="{D5512E9A-284C-9466-710C-F43CD512A56E}"/>
              </a:ext>
            </a:extLst>
          </p:cNvPr>
          <p:cNvSpPr/>
          <p:nvPr/>
        </p:nvSpPr>
        <p:spPr>
          <a:xfrm>
            <a:off x="958575" y="695892"/>
            <a:ext cx="4354883"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2. </a:t>
            </a:r>
            <a:r>
              <a:rPr lang="en-US" sz="2400" dirty="0" err="1">
                <a:solidFill>
                  <a:srgbClr val="002060"/>
                </a:solidFill>
                <a:latin typeface="#9Slide03 AllRoundGothic" panose="020B0703020202020104" pitchFamily="34" charset="0"/>
              </a:rPr>
              <a:t>Tính</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khối</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lượng</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phân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tử</a:t>
            </a:r>
            <a:endParaRPr sz="2400" dirty="0">
              <a:solidFill>
                <a:srgbClr val="002060"/>
              </a:solidFill>
              <a:latin typeface="#9Slide03 AllRoundGothic" panose="020B0703020202020104" pitchFamily="34" charset="0"/>
            </a:endParaRPr>
          </a:p>
        </p:txBody>
      </p:sp>
      <p:sp>
        <p:nvSpPr>
          <p:cNvPr id="5" name="Rectangle: Rounded Corners 4">
            <a:extLst>
              <a:ext uri="{FF2B5EF4-FFF2-40B4-BE49-F238E27FC236}">
                <a16:creationId xmlns:a16="http://schemas.microsoft.com/office/drawing/2014/main" id="{7ACCBEF7-3C2A-34D8-9F27-5EF46A86D068}"/>
              </a:ext>
            </a:extLst>
          </p:cNvPr>
          <p:cNvSpPr/>
          <p:nvPr/>
        </p:nvSpPr>
        <p:spPr>
          <a:xfrm>
            <a:off x="1486924" y="1314790"/>
            <a:ext cx="6829761" cy="111655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2060"/>
                </a:solidFill>
                <a:latin typeface="#9Slide03 Arima Madurai Black" panose="00000A00000000000000" pitchFamily="2" charset="0"/>
                <a:cs typeface="#9Slide03 Arima Madurai Black" panose="00000A00000000000000" pitchFamily="2" charset="0"/>
              </a:rPr>
              <a:t>Khối</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lượng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phân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tử</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bằng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tổng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khối</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lượng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các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nguyên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tử</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có</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trong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phân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tử</a:t>
            </a:r>
            <a:endParaRPr lang="en-US" sz="24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6"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C578C85B-E364-572E-9F2D-4A14E18DEF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415590" y="1428791"/>
            <a:ext cx="783771" cy="7906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3FCC2D8-B7EC-FA5C-22A1-FF760E7801CB}"/>
              </a:ext>
            </a:extLst>
          </p:cNvPr>
          <p:cNvSpPr/>
          <p:nvPr/>
        </p:nvSpPr>
        <p:spPr>
          <a:xfrm>
            <a:off x="415590" y="2590024"/>
            <a:ext cx="5430039" cy="1857583"/>
          </a:xfrm>
          <a:prstGeom prst="roundRect">
            <a:avLst/>
          </a:prstGeom>
          <a:no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2060"/>
                </a:solidFill>
                <a:latin typeface="#9Slide03 Arima Madurai Black" panose="00000A00000000000000" pitchFamily="2" charset="0"/>
                <a:cs typeface="#9Slide03 Arima Madurai Black" panose="00000A00000000000000" pitchFamily="2" charset="0"/>
              </a:rPr>
              <a:t>Ví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dụ</a:t>
            </a:r>
            <a:r>
              <a:rPr lang="en-US" sz="1800" dirty="0">
                <a:solidFill>
                  <a:srgbClr val="002060"/>
                </a:solidFill>
                <a:latin typeface="#9Slide03 Arima Madurai Black" panose="00000A00000000000000" pitchFamily="2" charset="0"/>
                <a:cs typeface="#9Slide03 Arima Madurai Black" panose="00000A00000000000000" pitchFamily="2" charset="0"/>
              </a:rPr>
              <a:t> 2: Ammonia </a:t>
            </a:r>
            <a:r>
              <a:rPr lang="en-US" sz="1800" dirty="0" err="1">
                <a:solidFill>
                  <a:srgbClr val="002060"/>
                </a:solidFill>
                <a:latin typeface="#9Slide03 Arima Madurai Black" panose="00000A00000000000000" pitchFamily="2" charset="0"/>
                <a:cs typeface="#9Slide03 Arima Madurai Black" panose="00000A00000000000000" pitchFamily="2" charset="0"/>
              </a:rPr>
              <a:t>là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không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màu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mùi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khai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được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ứng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dụng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trong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nhiều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lĩnh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vực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như</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sản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xuất</a:t>
            </a:r>
            <a:r>
              <a:rPr lang="en-US" sz="1800" dirty="0">
                <a:solidFill>
                  <a:srgbClr val="002060"/>
                </a:solidFill>
                <a:latin typeface="#9Slide03 Arima Madurai Black" panose="00000A00000000000000" pitchFamily="2" charset="0"/>
                <a:cs typeface="#9Slide03 Arima Madurai Black" panose="00000A00000000000000" pitchFamily="2" charset="0"/>
              </a:rPr>
              <a:t> nitric acid, </a:t>
            </a:r>
            <a:r>
              <a:rPr lang="en-US" sz="1800" dirty="0" err="1">
                <a:solidFill>
                  <a:srgbClr val="002060"/>
                </a:solidFill>
                <a:latin typeface="#9Slide03 Arima Madurai Black" panose="00000A00000000000000" pitchFamily="2" charset="0"/>
                <a:cs typeface="#9Slide03 Arima Madurai Black" panose="00000A00000000000000" pitchFamily="2" charset="0"/>
              </a:rPr>
              <a:t>các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loại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phân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bón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hoá</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học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làm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nhiên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liệu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lửa</a:t>
            </a:r>
            <a:r>
              <a:rPr lang="en-US" sz="18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800" dirty="0" err="1">
                <a:solidFill>
                  <a:srgbClr val="002060"/>
                </a:solidFill>
                <a:latin typeface="#9Slide03 Arima Madurai Black" panose="00000A00000000000000" pitchFamily="2" charset="0"/>
                <a:cs typeface="#9Slide03 Arima Madurai Black" panose="00000A00000000000000" pitchFamily="2" charset="0"/>
              </a:rPr>
              <a:t>Khối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lượng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phân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tử</a:t>
            </a:r>
            <a:r>
              <a:rPr lang="en-US" sz="1800" dirty="0">
                <a:solidFill>
                  <a:srgbClr val="002060"/>
                </a:solidFill>
                <a:latin typeface="#9Slide03 Arima Madurai Black" panose="00000A00000000000000" pitchFamily="2" charset="0"/>
                <a:cs typeface="#9Slide03 Arima Madurai Black" panose="00000A00000000000000" pitchFamily="2" charset="0"/>
              </a:rPr>
              <a:t> (KLPT) ammonia </a:t>
            </a:r>
            <a:r>
              <a:rPr lang="en-US" sz="1800" dirty="0" err="1">
                <a:solidFill>
                  <a:srgbClr val="002060"/>
                </a:solidFill>
                <a:latin typeface="#9Slide03 Arima Madurai Black" panose="00000A00000000000000" pitchFamily="2" charset="0"/>
                <a:cs typeface="#9Slide03 Arima Madurai Black" panose="00000A00000000000000" pitchFamily="2" charset="0"/>
              </a:rPr>
              <a:t>bằng</a:t>
            </a:r>
            <a:r>
              <a:rPr lang="en-US" sz="1800" dirty="0">
                <a:solidFill>
                  <a:srgbClr val="002060"/>
                </a:solidFill>
                <a:latin typeface="#9Slide03 Arima Madurai Black" panose="00000A00000000000000" pitchFamily="2" charset="0"/>
                <a:cs typeface="#9Slide03 Arima Madurai Black" panose="00000A00000000000000" pitchFamily="2" charset="0"/>
              </a:rPr>
              <a:t>:  </a:t>
            </a:r>
          </a:p>
          <a:p>
            <a:pPr algn="ctr"/>
            <a:r>
              <a:rPr lang="en-US" sz="1800" dirty="0">
                <a:solidFill>
                  <a:srgbClr val="002060"/>
                </a:solidFill>
                <a:latin typeface="#9Slide03 Arima Madurai Black" panose="00000A00000000000000" pitchFamily="2" charset="0"/>
                <a:cs typeface="#9Slide03 Arima Madurai Black" panose="00000A00000000000000" pitchFamily="2" charset="0"/>
              </a:rPr>
              <a:t>14   +  1 x 3   =   17  (amu)</a:t>
            </a:r>
          </a:p>
        </p:txBody>
      </p:sp>
      <p:grpSp>
        <p:nvGrpSpPr>
          <p:cNvPr id="2" name="Group 1">
            <a:extLst>
              <a:ext uri="{FF2B5EF4-FFF2-40B4-BE49-F238E27FC236}">
                <a16:creationId xmlns:a16="http://schemas.microsoft.com/office/drawing/2014/main" id="{47C7F751-F163-528B-4860-D9E9C11EB479}"/>
              </a:ext>
            </a:extLst>
          </p:cNvPr>
          <p:cNvGrpSpPr/>
          <p:nvPr/>
        </p:nvGrpSpPr>
        <p:grpSpPr>
          <a:xfrm>
            <a:off x="6934783" y="2712160"/>
            <a:ext cx="1346171" cy="1345542"/>
            <a:chOff x="7130303" y="2845672"/>
            <a:chExt cx="2215456" cy="1940081"/>
          </a:xfrm>
        </p:grpSpPr>
        <p:grpSp>
          <p:nvGrpSpPr>
            <p:cNvPr id="10" name="Group 9">
              <a:extLst>
                <a:ext uri="{FF2B5EF4-FFF2-40B4-BE49-F238E27FC236}">
                  <a16:creationId xmlns:a16="http://schemas.microsoft.com/office/drawing/2014/main" id="{8EA8199E-6D67-27CB-05D1-57FEF9F309EF}"/>
                </a:ext>
              </a:extLst>
            </p:cNvPr>
            <p:cNvGrpSpPr/>
            <p:nvPr/>
          </p:nvGrpSpPr>
          <p:grpSpPr>
            <a:xfrm>
              <a:off x="7130303" y="3367563"/>
              <a:ext cx="1847190" cy="1204339"/>
              <a:chOff x="8140168" y="2122976"/>
              <a:chExt cx="1839062" cy="1243442"/>
            </a:xfrm>
          </p:grpSpPr>
          <p:sp>
            <p:nvSpPr>
              <p:cNvPr id="13" name="Flowchart: Connector 12">
                <a:extLst>
                  <a:ext uri="{FF2B5EF4-FFF2-40B4-BE49-F238E27FC236}">
                    <a16:creationId xmlns:a16="http://schemas.microsoft.com/office/drawing/2014/main" id="{4506C380-D7D8-B884-1E67-EC1E9739AF3F}"/>
                  </a:ext>
                </a:extLst>
              </p:cNvPr>
              <p:cNvSpPr/>
              <p:nvPr/>
            </p:nvSpPr>
            <p:spPr>
              <a:xfrm>
                <a:off x="8140168" y="2484823"/>
                <a:ext cx="800100" cy="757237"/>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14" name="Flowchart: Connector 13">
                <a:extLst>
                  <a:ext uri="{FF2B5EF4-FFF2-40B4-BE49-F238E27FC236}">
                    <a16:creationId xmlns:a16="http://schemas.microsoft.com/office/drawing/2014/main" id="{B9940779-54D0-11A0-7196-B53D9A1E1B83}"/>
                  </a:ext>
                </a:extLst>
              </p:cNvPr>
              <p:cNvSpPr/>
              <p:nvPr/>
            </p:nvSpPr>
            <p:spPr>
              <a:xfrm>
                <a:off x="8715548" y="2122976"/>
                <a:ext cx="1263682" cy="1243442"/>
              </a:xfrm>
              <a:prstGeom prst="flowChartConnector">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N</a:t>
                </a:r>
              </a:p>
            </p:txBody>
          </p:sp>
        </p:grpSp>
        <p:sp>
          <p:nvSpPr>
            <p:cNvPr id="11" name="Flowchart: Connector 10">
              <a:extLst>
                <a:ext uri="{FF2B5EF4-FFF2-40B4-BE49-F238E27FC236}">
                  <a16:creationId xmlns:a16="http://schemas.microsoft.com/office/drawing/2014/main" id="{1DC2B342-FE71-75DF-614D-05AE4A32F6FE}"/>
                </a:ext>
              </a:extLst>
            </p:cNvPr>
            <p:cNvSpPr/>
            <p:nvPr/>
          </p:nvSpPr>
          <p:spPr>
            <a:xfrm>
              <a:off x="8542123" y="4052329"/>
              <a:ext cx="803636" cy="733424"/>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12" name="Flowchart: Connector 11">
              <a:extLst>
                <a:ext uri="{FF2B5EF4-FFF2-40B4-BE49-F238E27FC236}">
                  <a16:creationId xmlns:a16="http://schemas.microsoft.com/office/drawing/2014/main" id="{13639EBB-AD7C-0A3B-77F3-9642C89D703C}"/>
                </a:ext>
              </a:extLst>
            </p:cNvPr>
            <p:cNvSpPr/>
            <p:nvPr/>
          </p:nvSpPr>
          <p:spPr>
            <a:xfrm>
              <a:off x="8000225" y="2845672"/>
              <a:ext cx="803636" cy="733424"/>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grpSp>
      <p:sp>
        <p:nvSpPr>
          <p:cNvPr id="16" name="TextBox 15">
            <a:extLst>
              <a:ext uri="{FF2B5EF4-FFF2-40B4-BE49-F238E27FC236}">
                <a16:creationId xmlns:a16="http://schemas.microsoft.com/office/drawing/2014/main" id="{99955DCC-7095-839B-201F-2475DB153813}"/>
              </a:ext>
            </a:extLst>
          </p:cNvPr>
          <p:cNvSpPr txBox="1"/>
          <p:nvPr/>
        </p:nvSpPr>
        <p:spPr>
          <a:xfrm>
            <a:off x="6425120" y="4318344"/>
            <a:ext cx="2564815" cy="523220"/>
          </a:xfrm>
          <a:prstGeom prst="rect">
            <a:avLst/>
          </a:prstGeom>
          <a:noFill/>
          <a:ln>
            <a:noFill/>
          </a:ln>
        </p:spPr>
        <p:txBody>
          <a:bodyPr wrap="square" rtlCol="0">
            <a:spAutoFit/>
          </a:bodyPr>
          <a:lstStyle/>
          <a:p>
            <a:pPr algn="ctr"/>
            <a:r>
              <a:rPr lang="vi-VN" dirty="0">
                <a:solidFill>
                  <a:srgbClr val="00B0F0"/>
                </a:solidFill>
              </a:rPr>
              <a:t>Hình 5.4. Hình mô phỏng phân tử ammonia</a:t>
            </a:r>
          </a:p>
        </p:txBody>
      </p:sp>
    </p:spTree>
    <p:extLst>
      <p:ext uri="{BB962C8B-B14F-4D97-AF65-F5344CB8AC3E}">
        <p14:creationId xmlns:p14="http://schemas.microsoft.com/office/powerpoint/2010/main" val="107542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EC288-3146-4803-4541-896D1DA8A6A2}"/>
              </a:ext>
            </a:extLst>
          </p:cNvPr>
          <p:cNvSpPr txBox="1"/>
          <p:nvPr/>
        </p:nvSpPr>
        <p:spPr>
          <a:xfrm>
            <a:off x="159210" y="1379064"/>
            <a:ext cx="8496016" cy="1815882"/>
          </a:xfrm>
          <a:prstGeom prst="rect">
            <a:avLst/>
          </a:prstGeom>
          <a:solidFill>
            <a:schemeClr val="accent3">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2800" dirty="0">
                <a:solidFill>
                  <a:srgbClr val="002060"/>
                </a:solidFill>
                <a:latin typeface="#9Slide03 Arima Madurai Black" panose="00000A00000000000000" pitchFamily="2" charset="0"/>
                <a:cs typeface="#9Slide03 Arima Madurai Black" panose="00000A00000000000000" pitchFamily="2" charset="0"/>
              </a:rPr>
              <a:t>Muối ăn có thành phần chính là sodium chloride. Phân tử sodium chloride gồm 1 nguyên tử sodium và 1 nguyên tử chlorine. Em hãy tính khối lượng phân tử của sodium chloride.</a:t>
            </a:r>
          </a:p>
        </p:txBody>
      </p:sp>
      <p:sp>
        <p:nvSpPr>
          <p:cNvPr id="3" name="Double Wave 2">
            <a:extLst>
              <a:ext uri="{FF2B5EF4-FFF2-40B4-BE49-F238E27FC236}">
                <a16:creationId xmlns:a16="http://schemas.microsoft.com/office/drawing/2014/main" id="{B153449D-F3DE-F04C-3181-14669DEC3E7D}"/>
              </a:ext>
            </a:extLst>
          </p:cNvPr>
          <p:cNvSpPr/>
          <p:nvPr/>
        </p:nvSpPr>
        <p:spPr>
          <a:xfrm>
            <a:off x="2013889" y="239290"/>
            <a:ext cx="4786657" cy="871964"/>
          </a:xfrm>
          <a:prstGeom prst="doubleWav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err="1">
                <a:solidFill>
                  <a:schemeClr val="tx2">
                    <a:lumMod val="50000"/>
                  </a:schemeClr>
                </a:solidFill>
                <a:latin typeface="#9Slide03 AllRoundGothic" panose="020B0703020202020104" pitchFamily="34" charset="0"/>
              </a:rPr>
              <a:t>Luyện</a:t>
            </a:r>
            <a:r>
              <a:rPr lang="en-US" sz="3600" b="1" dirty="0">
                <a:solidFill>
                  <a:schemeClr val="tx2">
                    <a:lumMod val="50000"/>
                  </a:schemeClr>
                </a:solidFill>
                <a:latin typeface="#9Slide03 AllRoundGothic" panose="020B0703020202020104" pitchFamily="34" charset="0"/>
              </a:rPr>
              <a:t> </a:t>
            </a:r>
            <a:r>
              <a:rPr lang="en-US" sz="3600" b="1" dirty="0" err="1">
                <a:solidFill>
                  <a:schemeClr val="tx2">
                    <a:lumMod val="50000"/>
                  </a:schemeClr>
                </a:solidFill>
                <a:latin typeface="#9Slide03 AllRoundGothic" panose="020B0703020202020104" pitchFamily="34" charset="0"/>
              </a:rPr>
              <a:t>tập</a:t>
            </a:r>
            <a:endParaRPr lang="zh-CN" altLang="en-US" sz="3600" spc="300" dirty="0">
              <a:solidFill>
                <a:schemeClr val="tx2">
                  <a:lumMod val="50000"/>
                </a:schemeClr>
              </a:solidFill>
              <a:latin typeface="#9Slide03 AllRoundGothic" panose="020B0703020202020104" pitchFamily="34"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5" name="Rectangle: Rounded Corners 4">
            <a:extLst>
              <a:ext uri="{FF2B5EF4-FFF2-40B4-BE49-F238E27FC236}">
                <a16:creationId xmlns:a16="http://schemas.microsoft.com/office/drawing/2014/main" id="{AE7E9241-0AA2-22AB-9958-D1D8B7633B2C}"/>
              </a:ext>
            </a:extLst>
          </p:cNvPr>
          <p:cNvSpPr/>
          <p:nvPr/>
        </p:nvSpPr>
        <p:spPr>
          <a:xfrm>
            <a:off x="465159" y="3462756"/>
            <a:ext cx="7884118" cy="1092176"/>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Arima Madurai Black" panose="00000A00000000000000" pitchFamily="2" charset="0"/>
                <a:cs typeface="#9Slide03 Arima Madurai Black" panose="00000A00000000000000" pitchFamily="2" charset="0"/>
              </a:rPr>
              <a:t>Lời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giải</a:t>
            </a:r>
            <a:r>
              <a:rPr lang="en-US" sz="2800" dirty="0">
                <a:solidFill>
                  <a:srgbClr val="FF0000"/>
                </a:solidFill>
                <a:latin typeface="#9Slide03 Arima Madurai Black" panose="00000A00000000000000" pitchFamily="2" charset="0"/>
                <a:cs typeface="#9Slide03 Arima Madurai Black" panose="00000A00000000000000" pitchFamily="2" charset="0"/>
              </a:rPr>
              <a:t>: </a:t>
            </a:r>
          </a:p>
          <a:p>
            <a:pPr algn="ctr"/>
            <a:r>
              <a:rPr lang="en-US" sz="2800" dirty="0" err="1">
                <a:solidFill>
                  <a:schemeClr val="bg2"/>
                </a:solidFill>
                <a:latin typeface="#9Slide03 Arima Madurai Black" panose="00000A00000000000000" pitchFamily="2" charset="0"/>
                <a:cs typeface="#9Slide03 Arima Madurai Black" panose="00000A00000000000000" pitchFamily="2" charset="0"/>
              </a:rPr>
              <a:t>Khối</a:t>
            </a:r>
            <a:r>
              <a:rPr lang="en-US" sz="2800" dirty="0">
                <a:solidFill>
                  <a:schemeClr val="bg2"/>
                </a:solidFill>
                <a:latin typeface="#9Slide03 Arima Madurai Black" panose="00000A00000000000000" pitchFamily="2" charset="0"/>
                <a:cs typeface="#9Slide03 Arima Madurai Black" panose="00000A00000000000000" pitchFamily="2" charset="0"/>
              </a:rPr>
              <a:t> </a:t>
            </a:r>
            <a:r>
              <a:rPr lang="en-US" sz="2800" dirty="0" err="1">
                <a:solidFill>
                  <a:schemeClr val="bg2"/>
                </a:solidFill>
                <a:latin typeface="#9Slide03 Arima Madurai Black" panose="00000A00000000000000" pitchFamily="2" charset="0"/>
                <a:cs typeface="#9Slide03 Arima Madurai Black" panose="00000A00000000000000" pitchFamily="2" charset="0"/>
              </a:rPr>
              <a:t>lượng</a:t>
            </a:r>
            <a:r>
              <a:rPr lang="en-US" sz="2800" dirty="0">
                <a:solidFill>
                  <a:schemeClr val="bg2"/>
                </a:solidFill>
                <a:latin typeface="#9Slide03 Arima Madurai Black" panose="00000A00000000000000" pitchFamily="2" charset="0"/>
                <a:cs typeface="#9Slide03 Arima Madurai Black" panose="00000A00000000000000" pitchFamily="2" charset="0"/>
              </a:rPr>
              <a:t> </a:t>
            </a:r>
            <a:r>
              <a:rPr lang="en-US" sz="2800" dirty="0" err="1">
                <a:solidFill>
                  <a:schemeClr val="bg2"/>
                </a:solidFill>
                <a:latin typeface="#9Slide03 Arima Madurai Black" panose="00000A00000000000000" pitchFamily="2" charset="0"/>
                <a:cs typeface="#9Slide03 Arima Madurai Black" panose="00000A00000000000000" pitchFamily="2" charset="0"/>
              </a:rPr>
              <a:t>phân</a:t>
            </a:r>
            <a:r>
              <a:rPr lang="en-US" sz="2800" dirty="0">
                <a:solidFill>
                  <a:schemeClr val="bg2"/>
                </a:solidFill>
                <a:latin typeface="#9Slide03 Arima Madurai Black" panose="00000A00000000000000" pitchFamily="2" charset="0"/>
                <a:cs typeface="#9Slide03 Arima Madurai Black" panose="00000A00000000000000" pitchFamily="2" charset="0"/>
              </a:rPr>
              <a:t> </a:t>
            </a:r>
            <a:r>
              <a:rPr lang="en-US" sz="2800" dirty="0" err="1">
                <a:solidFill>
                  <a:schemeClr val="bg2"/>
                </a:solidFill>
                <a:latin typeface="#9Slide03 Arima Madurai Black" panose="00000A00000000000000" pitchFamily="2" charset="0"/>
                <a:cs typeface="#9Slide03 Arima Madurai Black" panose="00000A00000000000000" pitchFamily="2" charset="0"/>
              </a:rPr>
              <a:t>tử</a:t>
            </a:r>
            <a:r>
              <a:rPr lang="en-US" sz="2800" dirty="0">
                <a:solidFill>
                  <a:schemeClr val="bg2"/>
                </a:solidFill>
                <a:latin typeface="#9Slide03 Arima Madurai Black" panose="00000A00000000000000" pitchFamily="2" charset="0"/>
                <a:cs typeface="#9Slide03 Arima Madurai Black" panose="00000A00000000000000" pitchFamily="2" charset="0"/>
              </a:rPr>
              <a:t> </a:t>
            </a:r>
            <a:r>
              <a:rPr lang="en-US" sz="2800" dirty="0" err="1">
                <a:solidFill>
                  <a:schemeClr val="bg2"/>
                </a:solidFill>
                <a:latin typeface="#9Slide03 Arima Madurai Black" panose="00000A00000000000000" pitchFamily="2" charset="0"/>
                <a:cs typeface="#9Slide03 Arima Madurai Black" panose="00000A00000000000000" pitchFamily="2" charset="0"/>
              </a:rPr>
              <a:t>của</a:t>
            </a:r>
            <a:r>
              <a:rPr lang="en-US" sz="2800" dirty="0">
                <a:solidFill>
                  <a:schemeClr val="bg2"/>
                </a:solidFill>
                <a:latin typeface="#9Slide03 Arima Madurai Black" panose="00000A00000000000000" pitchFamily="2" charset="0"/>
                <a:cs typeface="#9Slide03 Arima Madurai Black" panose="00000A00000000000000" pitchFamily="2" charset="0"/>
              </a:rPr>
              <a:t> </a:t>
            </a:r>
            <a:r>
              <a:rPr lang="en-US" sz="2800" dirty="0" err="1">
                <a:solidFill>
                  <a:schemeClr val="bg2"/>
                </a:solidFill>
                <a:latin typeface="#9Slide03 Arima Madurai Black" panose="00000A00000000000000" pitchFamily="2" charset="0"/>
                <a:cs typeface="#9Slide03 Arima Madurai Black" panose="00000A00000000000000" pitchFamily="2" charset="0"/>
              </a:rPr>
              <a:t>muối</a:t>
            </a:r>
            <a:r>
              <a:rPr lang="en-US" sz="2800" dirty="0">
                <a:solidFill>
                  <a:schemeClr val="bg2"/>
                </a:solidFill>
                <a:latin typeface="#9Slide03 Arima Madurai Black" panose="00000A00000000000000" pitchFamily="2" charset="0"/>
                <a:cs typeface="#9Slide03 Arima Madurai Black" panose="00000A00000000000000" pitchFamily="2" charset="0"/>
              </a:rPr>
              <a:t> </a:t>
            </a:r>
            <a:r>
              <a:rPr lang="en-US" sz="2800" dirty="0" err="1">
                <a:solidFill>
                  <a:schemeClr val="bg2"/>
                </a:solidFill>
                <a:latin typeface="#9Slide03 Arima Madurai Black" panose="00000A00000000000000" pitchFamily="2" charset="0"/>
                <a:cs typeface="#9Slide03 Arima Madurai Black" panose="00000A00000000000000" pitchFamily="2" charset="0"/>
              </a:rPr>
              <a:t>ăn</a:t>
            </a:r>
            <a:r>
              <a:rPr lang="en-US" sz="2800" dirty="0">
                <a:solidFill>
                  <a:schemeClr val="bg2"/>
                </a:solidFill>
                <a:latin typeface="#9Slide03 Arima Madurai Black" panose="00000A00000000000000" pitchFamily="2" charset="0"/>
                <a:cs typeface="#9Slide03 Arima Madurai Black" panose="00000A00000000000000" pitchFamily="2" charset="0"/>
              </a:rPr>
              <a:t> </a:t>
            </a:r>
            <a:r>
              <a:rPr lang="en-US" sz="2800" dirty="0" err="1">
                <a:solidFill>
                  <a:schemeClr val="bg2"/>
                </a:solidFill>
                <a:latin typeface="#9Slide03 Arima Madurai Black" panose="00000A00000000000000" pitchFamily="2" charset="0"/>
                <a:cs typeface="#9Slide03 Arima Madurai Black" panose="00000A00000000000000" pitchFamily="2" charset="0"/>
              </a:rPr>
              <a:t>là</a:t>
            </a:r>
            <a:r>
              <a:rPr lang="en-US" sz="2800" dirty="0">
                <a:solidFill>
                  <a:schemeClr val="bg2"/>
                </a:solidFill>
                <a:latin typeface="#9Slide03 Arima Madurai Black" panose="00000A00000000000000" pitchFamily="2" charset="0"/>
                <a:cs typeface="#9Slide03 Arima Madurai Black" panose="00000A00000000000000" pitchFamily="2" charset="0"/>
              </a:rPr>
              <a:t>:</a:t>
            </a:r>
          </a:p>
          <a:p>
            <a:pPr algn="ctr"/>
            <a:r>
              <a:rPr lang="en-US" sz="2800" dirty="0">
                <a:solidFill>
                  <a:schemeClr val="bg2"/>
                </a:solidFill>
                <a:latin typeface="#9Slide03 Arima Madurai Black" panose="00000A00000000000000" pitchFamily="2" charset="0"/>
                <a:cs typeface="#9Slide03 Arima Madurai Black" panose="00000A00000000000000" pitchFamily="2" charset="0"/>
              </a:rPr>
              <a:t>23 </a:t>
            </a:r>
            <a:r>
              <a:rPr lang="en-US" sz="2800" i="1" dirty="0">
                <a:solidFill>
                  <a:schemeClr val="bg2"/>
                </a:solidFill>
                <a:latin typeface="#9Slide03 Arima Madurai Black" panose="00000A00000000000000" pitchFamily="2" charset="0"/>
                <a:cs typeface="#9Slide03 Arima Madurai Black" panose="00000A00000000000000" pitchFamily="2" charset="0"/>
              </a:rPr>
              <a:t>x</a:t>
            </a:r>
            <a:r>
              <a:rPr lang="en-US" sz="2800" dirty="0">
                <a:solidFill>
                  <a:schemeClr val="bg2"/>
                </a:solidFill>
                <a:latin typeface="#9Slide03 Arima Madurai Black" panose="00000A00000000000000" pitchFamily="2" charset="0"/>
                <a:cs typeface="#9Slide03 Arima Madurai Black" panose="00000A00000000000000" pitchFamily="2" charset="0"/>
              </a:rPr>
              <a:t>  1 + 35,5 </a:t>
            </a:r>
            <a:r>
              <a:rPr lang="en-US" sz="2800" i="1" dirty="0">
                <a:solidFill>
                  <a:schemeClr val="bg2"/>
                </a:solidFill>
                <a:latin typeface="#9Slide03 Arima Madurai Black" panose="00000A00000000000000" pitchFamily="2" charset="0"/>
                <a:cs typeface="#9Slide03 Arima Madurai Black" panose="00000A00000000000000" pitchFamily="2" charset="0"/>
              </a:rPr>
              <a:t>x</a:t>
            </a:r>
            <a:r>
              <a:rPr lang="en-US" sz="2800" dirty="0">
                <a:solidFill>
                  <a:schemeClr val="bg2"/>
                </a:solidFill>
                <a:latin typeface="#9Slide03 Arima Madurai Black" panose="00000A00000000000000" pitchFamily="2" charset="0"/>
                <a:cs typeface="#9Slide03 Arima Madurai Black" panose="00000A00000000000000" pitchFamily="2" charset="0"/>
              </a:rPr>
              <a:t>  1 = 58,5 (amu)</a:t>
            </a:r>
          </a:p>
        </p:txBody>
      </p:sp>
    </p:spTree>
    <p:extLst>
      <p:ext uri="{BB962C8B-B14F-4D97-AF65-F5344CB8AC3E}">
        <p14:creationId xmlns:p14="http://schemas.microsoft.com/office/powerpoint/2010/main" val="47553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68DB3C-26E2-4256-ADA6-3C8FC4FDB142}"/>
              </a:ext>
            </a:extLst>
          </p:cNvPr>
          <p:cNvSpPr>
            <a:spLocks noGrp="1"/>
          </p:cNvSpPr>
          <p:nvPr>
            <p:ph type="sldNum" idx="12"/>
          </p:nvPr>
        </p:nvSpPr>
        <p:spPr/>
        <p:txBody>
          <a:bodyPr/>
          <a:lstStyle/>
          <a:p>
            <a:pPr defTabSz="342900">
              <a:buClrTx/>
            </a:pPr>
            <a:fld id="{00000000-1234-1234-1234-123412341234}" type="slidenum">
              <a:rPr lang="en" kern="1200">
                <a:latin typeface="Century Gothic" panose="020B0502020202020204"/>
                <a:ea typeface="+mn-ea"/>
                <a:cs typeface="+mn-cs"/>
              </a:rPr>
              <a:pPr defTabSz="342900">
                <a:buClrTx/>
              </a:pPr>
              <a:t>2</a:t>
            </a:fld>
            <a:endParaRPr lang="en" kern="1200">
              <a:latin typeface="Century Gothic" panose="020B0502020202020204"/>
              <a:ea typeface="+mn-ea"/>
              <a:cs typeface="+mn-cs"/>
            </a:endParaRPr>
          </a:p>
        </p:txBody>
      </p:sp>
      <p:sp>
        <p:nvSpPr>
          <p:cNvPr id="25" name="Arrow: Chevron 24">
            <a:extLst>
              <a:ext uri="{FF2B5EF4-FFF2-40B4-BE49-F238E27FC236}">
                <a16:creationId xmlns:a16="http://schemas.microsoft.com/office/drawing/2014/main" id="{371B0E33-ADAF-4DF4-9272-E9C5459D8034}"/>
              </a:ext>
            </a:extLst>
          </p:cNvPr>
          <p:cNvSpPr/>
          <p:nvPr/>
        </p:nvSpPr>
        <p:spPr>
          <a:xfrm>
            <a:off x="773659" y="1721666"/>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err="1">
                <a:solidFill>
                  <a:prstClr val="black"/>
                </a:solidFill>
                <a:latin typeface="Times New Roman" panose="02020603050405020304" pitchFamily="18" charset="0"/>
                <a:cs typeface="Times New Roman" panose="02020603050405020304" pitchFamily="18" charset="0"/>
              </a:rPr>
              <a:t>Nguyên</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tử</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381F3C88-C9F0-4EC8-91AF-C315964531DD}"/>
              </a:ext>
            </a:extLst>
          </p:cNvPr>
          <p:cNvSpPr/>
          <p:nvPr/>
        </p:nvSpPr>
        <p:spPr>
          <a:xfrm>
            <a:off x="1350495" y="371060"/>
            <a:ext cx="4448263" cy="4330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342900">
              <a:buClrTx/>
            </a:pPr>
            <a:r>
              <a:rPr lang="en-US" sz="2100" b="1" i="1" kern="1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Đội</a:t>
            </a:r>
            <a:r>
              <a:rPr lang="en-US" sz="2100" b="1" i="1" kern="1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1</a:t>
            </a:r>
          </a:p>
        </p:txBody>
      </p:sp>
      <p:sp>
        <p:nvSpPr>
          <p:cNvPr id="21" name="Arrow: Chevron 24">
            <a:extLst>
              <a:ext uri="{FF2B5EF4-FFF2-40B4-BE49-F238E27FC236}">
                <a16:creationId xmlns:a16="http://schemas.microsoft.com/office/drawing/2014/main" id="{371B0E33-ADAF-4DF4-9272-E9C5459D8034}"/>
              </a:ext>
            </a:extLst>
          </p:cNvPr>
          <p:cNvSpPr/>
          <p:nvPr/>
        </p:nvSpPr>
        <p:spPr>
          <a:xfrm>
            <a:off x="3853948" y="1721665"/>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a:solidFill>
                  <a:prstClr val="black"/>
                </a:solidFill>
                <a:latin typeface="Times New Roman" panose="02020603050405020304" pitchFamily="18" charset="0"/>
                <a:cs typeface="Times New Roman" panose="02020603050405020304" pitchFamily="18" charset="0"/>
              </a:rPr>
              <a:t>Proton</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22" name="Arrow: Chevron 24">
            <a:extLst>
              <a:ext uri="{FF2B5EF4-FFF2-40B4-BE49-F238E27FC236}">
                <a16:creationId xmlns:a16="http://schemas.microsoft.com/office/drawing/2014/main" id="{371B0E33-ADAF-4DF4-9272-E9C5459D8034}"/>
              </a:ext>
            </a:extLst>
          </p:cNvPr>
          <p:cNvSpPr/>
          <p:nvPr/>
        </p:nvSpPr>
        <p:spPr>
          <a:xfrm>
            <a:off x="6527405" y="1721665"/>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err="1">
                <a:solidFill>
                  <a:prstClr val="black"/>
                </a:solidFill>
                <a:latin typeface="Times New Roman" panose="02020603050405020304" pitchFamily="18" charset="0"/>
                <a:cs typeface="Times New Roman" panose="02020603050405020304" pitchFamily="18" charset="0"/>
              </a:rPr>
              <a:t>Nhóm</a:t>
            </a:r>
            <a:r>
              <a:rPr lang="en-US" sz="2400" b="1" kern="1200" dirty="0">
                <a:solidFill>
                  <a:prstClr val="black"/>
                </a:solidFill>
                <a:latin typeface="Times New Roman" panose="02020603050405020304" pitchFamily="18" charset="0"/>
                <a:cs typeface="Times New Roman" panose="02020603050405020304" pitchFamily="18" charset="0"/>
              </a:rPr>
              <a:t> </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23" name="Arrow: Chevron 24">
            <a:extLst>
              <a:ext uri="{FF2B5EF4-FFF2-40B4-BE49-F238E27FC236}">
                <a16:creationId xmlns:a16="http://schemas.microsoft.com/office/drawing/2014/main" id="{371B0E33-ADAF-4DF4-9272-E9C5459D8034}"/>
              </a:ext>
            </a:extLst>
          </p:cNvPr>
          <p:cNvSpPr/>
          <p:nvPr/>
        </p:nvSpPr>
        <p:spPr>
          <a:xfrm>
            <a:off x="773659" y="2696096"/>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a:solidFill>
                  <a:prstClr val="black"/>
                </a:solidFill>
                <a:latin typeface="Times New Roman" panose="02020603050405020304" pitchFamily="18" charset="0"/>
                <a:cs typeface="Times New Roman" panose="02020603050405020304" pitchFamily="18" charset="0"/>
              </a:rPr>
              <a:t>Chu </a:t>
            </a:r>
            <a:r>
              <a:rPr lang="en-US" sz="2400" b="1" kern="1200" dirty="0" err="1">
                <a:solidFill>
                  <a:prstClr val="black"/>
                </a:solidFill>
                <a:latin typeface="Times New Roman" panose="02020603050405020304" pitchFamily="18" charset="0"/>
                <a:cs typeface="Times New Roman" panose="02020603050405020304" pitchFamily="18" charset="0"/>
              </a:rPr>
              <a:t>kì</a:t>
            </a:r>
            <a:r>
              <a:rPr lang="en-US" sz="2400" b="1" kern="1200" dirty="0">
                <a:solidFill>
                  <a:prstClr val="black"/>
                </a:solidFill>
                <a:latin typeface="Times New Roman" panose="02020603050405020304" pitchFamily="18" charset="0"/>
                <a:cs typeface="Times New Roman" panose="02020603050405020304" pitchFamily="18" charset="0"/>
              </a:rPr>
              <a:t> </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24" name="Arrow: Chevron 24">
            <a:extLst>
              <a:ext uri="{FF2B5EF4-FFF2-40B4-BE49-F238E27FC236}">
                <a16:creationId xmlns:a16="http://schemas.microsoft.com/office/drawing/2014/main" id="{371B0E33-ADAF-4DF4-9272-E9C5459D8034}"/>
              </a:ext>
            </a:extLst>
          </p:cNvPr>
          <p:cNvSpPr/>
          <p:nvPr/>
        </p:nvSpPr>
        <p:spPr>
          <a:xfrm>
            <a:off x="3853948" y="2689720"/>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err="1">
                <a:solidFill>
                  <a:prstClr val="black"/>
                </a:solidFill>
                <a:latin typeface="Times New Roman" panose="02020603050405020304" pitchFamily="18" charset="0"/>
                <a:cs typeface="Times New Roman" panose="02020603050405020304" pitchFamily="18" charset="0"/>
              </a:rPr>
              <a:t>Lớp</a:t>
            </a:r>
            <a:r>
              <a:rPr lang="en-US" sz="2400" b="1" kern="1200" dirty="0">
                <a:solidFill>
                  <a:prstClr val="black"/>
                </a:solidFill>
                <a:latin typeface="Times New Roman" panose="02020603050405020304" pitchFamily="18" charset="0"/>
                <a:cs typeface="Times New Roman" panose="02020603050405020304" pitchFamily="18" charset="0"/>
              </a:rPr>
              <a:t> electron </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34" name="Arrow: Chevron 24">
            <a:extLst>
              <a:ext uri="{FF2B5EF4-FFF2-40B4-BE49-F238E27FC236}">
                <a16:creationId xmlns:a16="http://schemas.microsoft.com/office/drawing/2014/main" id="{371B0E33-ADAF-4DF4-9272-E9C5459D8034}"/>
              </a:ext>
            </a:extLst>
          </p:cNvPr>
          <p:cNvSpPr/>
          <p:nvPr/>
        </p:nvSpPr>
        <p:spPr>
          <a:xfrm>
            <a:off x="6527405" y="2696096"/>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err="1">
                <a:solidFill>
                  <a:prstClr val="black"/>
                </a:solidFill>
                <a:latin typeface="Times New Roman" panose="02020603050405020304" pitchFamily="18" charset="0"/>
                <a:cs typeface="Times New Roman" panose="02020603050405020304" pitchFamily="18" charset="0"/>
              </a:rPr>
              <a:t>Khí</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hiếm</a:t>
            </a:r>
            <a:r>
              <a:rPr lang="en-US" sz="2400" b="1" kern="1200" dirty="0">
                <a:solidFill>
                  <a:prstClr val="black"/>
                </a:solidFill>
                <a:latin typeface="Times New Roman" panose="02020603050405020304" pitchFamily="18" charset="0"/>
                <a:cs typeface="Times New Roman" panose="02020603050405020304" pitchFamily="18" charset="0"/>
              </a:rPr>
              <a:t> </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35" name="Arrow: Chevron 24">
            <a:extLst>
              <a:ext uri="{FF2B5EF4-FFF2-40B4-BE49-F238E27FC236}">
                <a16:creationId xmlns:a16="http://schemas.microsoft.com/office/drawing/2014/main" id="{371B0E33-ADAF-4DF4-9272-E9C5459D8034}"/>
              </a:ext>
            </a:extLst>
          </p:cNvPr>
          <p:cNvSpPr/>
          <p:nvPr/>
        </p:nvSpPr>
        <p:spPr>
          <a:xfrm>
            <a:off x="773659" y="3858469"/>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a:solidFill>
                  <a:prstClr val="black"/>
                </a:solidFill>
                <a:latin typeface="Times New Roman" panose="02020603050405020304" pitchFamily="18" charset="0"/>
                <a:cs typeface="Times New Roman" panose="02020603050405020304" pitchFamily="18" charset="0"/>
              </a:rPr>
              <a:t>Calcium </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36" name="Arrow: Chevron 24">
            <a:extLst>
              <a:ext uri="{FF2B5EF4-FFF2-40B4-BE49-F238E27FC236}">
                <a16:creationId xmlns:a16="http://schemas.microsoft.com/office/drawing/2014/main" id="{371B0E33-ADAF-4DF4-9272-E9C5459D8034}"/>
              </a:ext>
            </a:extLst>
          </p:cNvPr>
          <p:cNvSpPr/>
          <p:nvPr/>
        </p:nvSpPr>
        <p:spPr>
          <a:xfrm>
            <a:off x="3853948" y="3858469"/>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err="1">
                <a:solidFill>
                  <a:prstClr val="black"/>
                </a:solidFill>
                <a:latin typeface="Times New Roman" panose="02020603050405020304" pitchFamily="18" charset="0"/>
                <a:cs typeface="Times New Roman" panose="02020603050405020304" pitchFamily="18" charset="0"/>
              </a:rPr>
              <a:t>Vỏ</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nguyên</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tử</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37" name="Arrow: Chevron 24">
            <a:extLst>
              <a:ext uri="{FF2B5EF4-FFF2-40B4-BE49-F238E27FC236}">
                <a16:creationId xmlns:a16="http://schemas.microsoft.com/office/drawing/2014/main" id="{371B0E33-ADAF-4DF4-9272-E9C5459D8034}"/>
              </a:ext>
            </a:extLst>
          </p:cNvPr>
          <p:cNvSpPr/>
          <p:nvPr/>
        </p:nvSpPr>
        <p:spPr>
          <a:xfrm>
            <a:off x="6527405" y="3808717"/>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a:solidFill>
                  <a:prstClr val="black"/>
                </a:solidFill>
                <a:latin typeface="Times New Roman" panose="02020603050405020304" pitchFamily="18" charset="0"/>
                <a:cs typeface="Times New Roman" panose="02020603050405020304" pitchFamily="18" charset="0"/>
              </a:rPr>
              <a:t>Kim </a:t>
            </a:r>
            <a:r>
              <a:rPr lang="en-US" sz="2400" b="1" kern="1200" dirty="0" err="1">
                <a:solidFill>
                  <a:prstClr val="black"/>
                </a:solidFill>
                <a:latin typeface="Times New Roman" panose="02020603050405020304" pitchFamily="18" charset="0"/>
                <a:cs typeface="Times New Roman" panose="02020603050405020304" pitchFamily="18" charset="0"/>
              </a:rPr>
              <a:t>loại</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pic>
        <p:nvPicPr>
          <p:cNvPr id="2" name="2 Minutes Countdown 4k Giant Clock - Đồng hồ đếm ngược 2 phút">
            <a:hlinkClick r:id="" action="ppaction://media"/>
            <a:extLst>
              <a:ext uri="{FF2B5EF4-FFF2-40B4-BE49-F238E27FC236}">
                <a16:creationId xmlns:a16="http://schemas.microsoft.com/office/drawing/2014/main" id="{2EBEE872-0904-4E5F-84EC-B59CD44E70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61005" y="6717"/>
            <a:ext cx="2282995" cy="1284185"/>
          </a:xfrm>
          <a:prstGeom prst="rect">
            <a:avLst/>
          </a:prstGeom>
        </p:spPr>
      </p:pic>
    </p:spTree>
    <p:extLst>
      <p:ext uri="{BB962C8B-B14F-4D97-AF65-F5344CB8AC3E}">
        <p14:creationId xmlns:p14="http://schemas.microsoft.com/office/powerpoint/2010/main" val="80115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EC288-3146-4803-4541-896D1DA8A6A2}"/>
              </a:ext>
            </a:extLst>
          </p:cNvPr>
          <p:cNvSpPr txBox="1"/>
          <p:nvPr/>
        </p:nvSpPr>
        <p:spPr>
          <a:xfrm>
            <a:off x="259420" y="1417587"/>
            <a:ext cx="6455705" cy="2677656"/>
          </a:xfrm>
          <a:prstGeom prst="rect">
            <a:avLst/>
          </a:prstGeom>
          <a:solidFill>
            <a:schemeClr val="accent3">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2400" dirty="0">
                <a:solidFill>
                  <a:srgbClr val="002060"/>
                </a:solidFill>
                <a:latin typeface="#9Slide03 Arima Madurai Black" panose="00000A00000000000000" pitchFamily="2" charset="0"/>
                <a:cs typeface="#9Slide03 Arima Madurai Black" panose="00000A00000000000000" pitchFamily="2" charset="0"/>
              </a:rPr>
              <a:t>Đá vôi có thành phần chính là calcium carbonate. </a:t>
            </a:r>
            <a:endParaRPr lang="en-US" sz="2400" dirty="0">
              <a:solidFill>
                <a:srgbClr val="002060"/>
              </a:solidFill>
              <a:latin typeface="#9Slide03 Arima Madurai Black" panose="00000A00000000000000" pitchFamily="2" charset="0"/>
              <a:cs typeface="#9Slide03 Arima Madurai Black" panose="00000A00000000000000" pitchFamily="2" charset="0"/>
            </a:endParaRPr>
          </a:p>
          <a:p>
            <a:pPr algn="just"/>
            <a:r>
              <a:rPr lang="vi-VN" sz="2400" dirty="0">
                <a:solidFill>
                  <a:srgbClr val="002060"/>
                </a:solidFill>
                <a:latin typeface="#9Slide03 Arima Madurai Black" panose="00000A00000000000000" pitchFamily="2" charset="0"/>
                <a:cs typeface="#9Slide03 Arima Madurai Black" panose="00000A00000000000000" pitchFamily="2" charset="0"/>
              </a:rPr>
              <a:t>Phân tử calcium carbonate gồm 1 nguyên tử calcium, 1 nguyên tử carbon và 3 nguyên tử oxygen. Tính khối lượng phân tử của calcium carbonate. </a:t>
            </a:r>
            <a:endParaRPr lang="en-US" sz="2400" dirty="0">
              <a:solidFill>
                <a:srgbClr val="002060"/>
              </a:solidFill>
              <a:latin typeface="#9Slide03 Arima Madurai Black" panose="00000A00000000000000" pitchFamily="2" charset="0"/>
              <a:cs typeface="#9Slide03 Arima Madurai Black" panose="00000A00000000000000" pitchFamily="2" charset="0"/>
            </a:endParaRPr>
          </a:p>
          <a:p>
            <a:pPr algn="just"/>
            <a:r>
              <a:rPr lang="vi-VN" sz="2400" dirty="0">
                <a:solidFill>
                  <a:srgbClr val="002060"/>
                </a:solidFill>
                <a:latin typeface="#9Slide03 Arima Madurai Black" panose="00000A00000000000000" pitchFamily="2" charset="0"/>
                <a:cs typeface="#9Slide03 Arima Madurai Black" panose="00000A00000000000000" pitchFamily="2" charset="0"/>
              </a:rPr>
              <a:t>Hãy nêu một số ứng dụng của đá vôi.</a:t>
            </a:r>
          </a:p>
        </p:txBody>
      </p:sp>
      <p:sp>
        <p:nvSpPr>
          <p:cNvPr id="6" name="Scroll: Horizontal 5">
            <a:extLst>
              <a:ext uri="{FF2B5EF4-FFF2-40B4-BE49-F238E27FC236}">
                <a16:creationId xmlns:a16="http://schemas.microsoft.com/office/drawing/2014/main" id="{31912850-C8AD-3880-D85A-8D4F2C328D44}"/>
              </a:ext>
            </a:extLst>
          </p:cNvPr>
          <p:cNvSpPr/>
          <p:nvPr/>
        </p:nvSpPr>
        <p:spPr>
          <a:xfrm>
            <a:off x="2986249" y="133905"/>
            <a:ext cx="2856224" cy="1021012"/>
          </a:xfrm>
          <a:prstGeom prst="horizontalScroll">
            <a:avLst/>
          </a:prstGeom>
        </p:spPr>
        <p:style>
          <a:lnRef idx="0">
            <a:schemeClr val="accent4"/>
          </a:lnRef>
          <a:fillRef idx="1002">
            <a:schemeClr val="lt2"/>
          </a:fillRef>
          <a:effectRef idx="3">
            <a:schemeClr val="accent4"/>
          </a:effectRef>
          <a:fontRef idx="minor">
            <a:schemeClr val="lt1"/>
          </a:fontRef>
        </p:style>
        <p:txBody>
          <a:bodyPr rtlCol="0" anchor="ctr"/>
          <a:lstStyle/>
          <a:p>
            <a:pPr algn="ctr"/>
            <a:r>
              <a:rPr lang="en-US" altLang="zh-CN" sz="3600" b="1" spc="300" dirty="0" err="1">
                <a:solidFill>
                  <a:schemeClr val="tx2">
                    <a:lumMod val="50000"/>
                  </a:schemeClr>
                </a:solidFill>
                <a:latin typeface="#9Slide03 Arima Madurai Black" panose="00000A00000000000000" pitchFamily="2" charset="0"/>
                <a:ea typeface="inpin heiti" panose="00000500000000000000" pitchFamily="2" charset="-122"/>
                <a:cs typeface="#9Slide03 Arima Madurai Black" panose="00000A00000000000000" pitchFamily="2" charset="0"/>
                <a:sym typeface="inpin heiti" panose="00000500000000000000" pitchFamily="2" charset="-122"/>
              </a:rPr>
              <a:t>Vận</a:t>
            </a:r>
            <a:r>
              <a:rPr lang="en-US" altLang="zh-CN" sz="3600" b="1" spc="300" dirty="0">
                <a:solidFill>
                  <a:schemeClr val="tx2">
                    <a:lumMod val="50000"/>
                  </a:schemeClr>
                </a:solidFill>
                <a:latin typeface="#9Slide03 Arima Madurai Black" panose="00000A00000000000000" pitchFamily="2" charset="0"/>
                <a:ea typeface="inpin heiti" panose="00000500000000000000" pitchFamily="2" charset="-122"/>
                <a:cs typeface="#9Slide03 Arima Madurai Black" panose="00000A00000000000000" pitchFamily="2" charset="0"/>
                <a:sym typeface="inpin heiti" panose="00000500000000000000" pitchFamily="2" charset="-122"/>
              </a:rPr>
              <a:t> </a:t>
            </a:r>
            <a:r>
              <a:rPr lang="en-US" altLang="zh-CN" sz="3600" b="1" spc="300" dirty="0" err="1">
                <a:solidFill>
                  <a:schemeClr val="tx2">
                    <a:lumMod val="50000"/>
                  </a:schemeClr>
                </a:solidFill>
                <a:latin typeface="#9Slide03 Arima Madurai Black" panose="00000A00000000000000" pitchFamily="2" charset="0"/>
                <a:ea typeface="inpin heiti" panose="00000500000000000000" pitchFamily="2" charset="-122"/>
                <a:cs typeface="#9Slide03 Arima Madurai Black" panose="00000A00000000000000" pitchFamily="2" charset="0"/>
                <a:sym typeface="inpin heiti" panose="00000500000000000000" pitchFamily="2" charset="-122"/>
              </a:rPr>
              <a:t>dụng</a:t>
            </a:r>
            <a:endParaRPr lang="zh-CN" altLang="en-US" sz="3600" b="1" spc="300" dirty="0">
              <a:solidFill>
                <a:schemeClr val="tx2">
                  <a:lumMod val="50000"/>
                </a:schemeClr>
              </a:solidFill>
              <a:latin typeface="#9Slide03 Arima Madurai Black" panose="00000A00000000000000" pitchFamily="2" charset="0"/>
              <a:ea typeface="inpin heiti" panose="00000500000000000000" pitchFamily="2" charset="-122"/>
              <a:cs typeface="#9Slide03 Arima Madurai Black" panose="00000A00000000000000" pitchFamily="2" charset="0"/>
              <a:sym typeface="inpin heiti" panose="00000500000000000000" pitchFamily="2" charset="-122"/>
            </a:endParaRPr>
          </a:p>
        </p:txBody>
      </p:sp>
      <p:grpSp>
        <p:nvGrpSpPr>
          <p:cNvPr id="16" name="Group 15">
            <a:extLst>
              <a:ext uri="{FF2B5EF4-FFF2-40B4-BE49-F238E27FC236}">
                <a16:creationId xmlns:a16="http://schemas.microsoft.com/office/drawing/2014/main" id="{7D5AEC02-7C61-1576-6356-9D3169BE436E}"/>
              </a:ext>
            </a:extLst>
          </p:cNvPr>
          <p:cNvGrpSpPr/>
          <p:nvPr/>
        </p:nvGrpSpPr>
        <p:grpSpPr>
          <a:xfrm>
            <a:off x="6773111" y="1329222"/>
            <a:ext cx="2370889" cy="2308324"/>
            <a:chOff x="6773112" y="1309809"/>
            <a:chExt cx="2370889" cy="2308324"/>
          </a:xfrm>
        </p:grpSpPr>
        <p:pic>
          <p:nvPicPr>
            <p:cNvPr id="14" name="Picture 13">
              <a:extLst>
                <a:ext uri="{FF2B5EF4-FFF2-40B4-BE49-F238E27FC236}">
                  <a16:creationId xmlns:a16="http://schemas.microsoft.com/office/drawing/2014/main" id="{66671378-CF1A-5300-ACAF-E4615785171A}"/>
                </a:ext>
              </a:extLst>
            </p:cNvPr>
            <p:cNvPicPr>
              <a:picLocks noChangeAspect="1"/>
            </p:cNvPicPr>
            <p:nvPr/>
          </p:nvPicPr>
          <p:blipFill>
            <a:blip r:embed="rId3"/>
            <a:stretch>
              <a:fillRect/>
            </a:stretch>
          </p:blipFill>
          <p:spPr>
            <a:xfrm>
              <a:off x="6773113" y="1309809"/>
              <a:ext cx="2370888" cy="1918814"/>
            </a:xfrm>
            <a:prstGeom prst="rect">
              <a:avLst/>
            </a:prstGeom>
          </p:spPr>
        </p:pic>
        <p:sp>
          <p:nvSpPr>
            <p:cNvPr id="15" name="Rectangle 14">
              <a:extLst>
                <a:ext uri="{FF2B5EF4-FFF2-40B4-BE49-F238E27FC236}">
                  <a16:creationId xmlns:a16="http://schemas.microsoft.com/office/drawing/2014/main" id="{99F0C0FA-3ED4-263C-AEEC-BEB3930D40F8}"/>
                </a:ext>
              </a:extLst>
            </p:cNvPr>
            <p:cNvSpPr/>
            <p:nvPr/>
          </p:nvSpPr>
          <p:spPr>
            <a:xfrm>
              <a:off x="6773112" y="3228623"/>
              <a:ext cx="2370887" cy="3895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chemeClr val="bg2"/>
                  </a:solidFill>
                </a:rPr>
                <a:t>Núi đá vôi</a:t>
              </a:r>
            </a:p>
          </p:txBody>
        </p:sp>
      </p:grpSp>
      <p:pic>
        <p:nvPicPr>
          <p:cNvPr id="10" name="Picture 9">
            <a:extLst>
              <a:ext uri="{FF2B5EF4-FFF2-40B4-BE49-F238E27FC236}">
                <a16:creationId xmlns:a16="http://schemas.microsoft.com/office/drawing/2014/main" id="{12AC39C9-677C-4B9C-B08D-3D65994AFFCD}"/>
              </a:ext>
            </a:extLst>
          </p:cNvPr>
          <p:cNvPicPr>
            <a:picLocks noChangeAspect="1"/>
          </p:cNvPicPr>
          <p:nvPr/>
        </p:nvPicPr>
        <p:blipFill>
          <a:blip r:embed="rId4"/>
          <a:stretch>
            <a:fillRect/>
          </a:stretch>
        </p:blipFill>
        <p:spPr>
          <a:xfrm>
            <a:off x="514350" y="66169"/>
            <a:ext cx="1768300" cy="1156483"/>
          </a:xfrm>
          <a:prstGeom prst="rect">
            <a:avLst/>
          </a:prstGeom>
        </p:spPr>
      </p:pic>
    </p:spTree>
    <p:extLst>
      <p:ext uri="{BB962C8B-B14F-4D97-AF65-F5344CB8AC3E}">
        <p14:creationId xmlns:p14="http://schemas.microsoft.com/office/powerpoint/2010/main" val="180699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ẾM NGƯỢC 5 PHÚT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1053459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Rounded Corners 2">
            <a:extLst>
              <a:ext uri="{FF2B5EF4-FFF2-40B4-BE49-F238E27FC236}">
                <a16:creationId xmlns:a16="http://schemas.microsoft.com/office/drawing/2014/main" id="{4D0B285E-C437-EB6D-E2CF-3AC86A01B916}"/>
              </a:ext>
            </a:extLst>
          </p:cNvPr>
          <p:cNvSpPr/>
          <p:nvPr/>
        </p:nvSpPr>
        <p:spPr>
          <a:xfrm>
            <a:off x="1119175" y="1308070"/>
            <a:ext cx="7115700" cy="1571356"/>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9Slide03 Arima Madurai Black" panose="00000A00000000000000" pitchFamily="2" charset="0"/>
                <a:cs typeface="#9Slide03 Arima Madurai Black" panose="00000A00000000000000" pitchFamily="2" charset="0"/>
              </a:rPr>
              <a:t>Trong</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nước</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rửa</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tay</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khô</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có</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thành</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phần</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chính</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là</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chất</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gì</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Khối</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lượng</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phân</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tử</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của</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chất</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đó</a:t>
            </a:r>
            <a:r>
              <a:rPr lang="en-US" sz="2800" dirty="0">
                <a:solidFill>
                  <a:srgbClr val="002060"/>
                </a:solidFill>
                <a:latin typeface="#9Slide03 Arima Madurai Black" panose="00000A00000000000000" pitchFamily="2" charset="0"/>
                <a:cs typeface="#9Slide03 Arima Madurai Black" panose="00000A00000000000000" pitchFamily="2" charset="0"/>
              </a:rPr>
              <a:t> </a:t>
            </a:r>
            <a:r>
              <a:rPr lang="en-US" sz="2800" dirty="0" err="1">
                <a:solidFill>
                  <a:srgbClr val="002060"/>
                </a:solidFill>
                <a:latin typeface="#9Slide03 Arima Madurai Black" panose="00000A00000000000000" pitchFamily="2" charset="0"/>
                <a:cs typeface="#9Slide03 Arima Madurai Black" panose="00000A00000000000000" pitchFamily="2" charset="0"/>
              </a:rPr>
              <a:t>là</a:t>
            </a:r>
            <a:r>
              <a:rPr lang="en-US" sz="2800" dirty="0">
                <a:solidFill>
                  <a:srgbClr val="002060"/>
                </a:solidFill>
                <a:latin typeface="#9Slide03 Arima Madurai Black" panose="00000A00000000000000" pitchFamily="2" charset="0"/>
                <a:cs typeface="#9Slide03 Arima Madurai Black" panose="00000A00000000000000" pitchFamily="2" charset="0"/>
              </a:rPr>
              <a:t> bao </a:t>
            </a:r>
            <a:r>
              <a:rPr lang="en-US" sz="2800" dirty="0" err="1">
                <a:solidFill>
                  <a:srgbClr val="002060"/>
                </a:solidFill>
                <a:latin typeface="#9Slide03 Arima Madurai Black" panose="00000A00000000000000" pitchFamily="2" charset="0"/>
                <a:cs typeface="#9Slide03 Arima Madurai Black" panose="00000A00000000000000" pitchFamily="2" charset="0"/>
              </a:rPr>
              <a:t>nhiêu</a:t>
            </a:r>
            <a:r>
              <a:rPr lang="en-US" sz="28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6" name="Picture 5">
            <a:extLst>
              <a:ext uri="{FF2B5EF4-FFF2-40B4-BE49-F238E27FC236}">
                <a16:creationId xmlns:a16="http://schemas.microsoft.com/office/drawing/2014/main" id="{F67AFD39-891E-9A82-097E-89A794043083}"/>
              </a:ext>
            </a:extLst>
          </p:cNvPr>
          <p:cNvPicPr>
            <a:picLocks noChangeAspect="1"/>
          </p:cNvPicPr>
          <p:nvPr/>
        </p:nvPicPr>
        <p:blipFill>
          <a:blip r:embed="rId3"/>
          <a:stretch>
            <a:fillRect/>
          </a:stretch>
        </p:blipFill>
        <p:spPr>
          <a:xfrm>
            <a:off x="3116262" y="2912364"/>
            <a:ext cx="3338513" cy="1846131"/>
          </a:xfrm>
          <a:prstGeom prst="rect">
            <a:avLst/>
          </a:prstGeom>
        </p:spPr>
      </p:pic>
      <p:sp>
        <p:nvSpPr>
          <p:cNvPr id="8" name="TextBox 7">
            <a:extLst>
              <a:ext uri="{FF2B5EF4-FFF2-40B4-BE49-F238E27FC236}">
                <a16:creationId xmlns:a16="http://schemas.microsoft.com/office/drawing/2014/main" id="{E2983381-3C75-406C-ABB0-E2D332C8F4EE}"/>
              </a:ext>
            </a:extLst>
          </p:cNvPr>
          <p:cNvSpPr txBox="1"/>
          <p:nvPr/>
        </p:nvSpPr>
        <p:spPr>
          <a:xfrm>
            <a:off x="3819733" y="4780684"/>
            <a:ext cx="1931570" cy="338554"/>
          </a:xfrm>
          <a:prstGeom prst="rect">
            <a:avLst/>
          </a:prstGeom>
          <a:noFill/>
          <a:ln>
            <a:noFill/>
          </a:ln>
        </p:spPr>
        <p:txBody>
          <a:bodyPr wrap="square" rtlCol="0">
            <a:spAutoFit/>
          </a:bodyPr>
          <a:lstStyle/>
          <a:p>
            <a:pPr algn="ctr"/>
            <a:r>
              <a:rPr lang="vi-VN" sz="1600" dirty="0"/>
              <a:t>Nước rửa tay khô</a:t>
            </a:r>
          </a:p>
        </p:txBody>
      </p:sp>
      <p:sp>
        <p:nvSpPr>
          <p:cNvPr id="10" name="Google Shape;2324;p67">
            <a:extLst>
              <a:ext uri="{FF2B5EF4-FFF2-40B4-BE49-F238E27FC236}">
                <a16:creationId xmlns:a16="http://schemas.microsoft.com/office/drawing/2014/main" id="{CB4CDC45-6DAC-17F7-6DB4-C8487F1F507D}"/>
              </a:ext>
            </a:extLst>
          </p:cNvPr>
          <p:cNvSpPr txBox="1">
            <a:spLocks/>
          </p:cNvSpPr>
          <p:nvPr/>
        </p:nvSpPr>
        <p:spPr>
          <a:xfrm>
            <a:off x="2434245" y="152475"/>
            <a:ext cx="5507400" cy="80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9pPr>
          </a:lstStyle>
          <a:p>
            <a:r>
              <a:rPr lang="en-US" sz="4400" dirty="0">
                <a:solidFill>
                  <a:srgbClr val="002060"/>
                </a:solidFill>
                <a:latin typeface="#9Slide03 AllRoundGothic" panose="020B0703020202020104" pitchFamily="34" charset="0"/>
              </a:rPr>
              <a:t>NHIỆM VỤ VỀ NHÀ</a:t>
            </a:r>
          </a:p>
        </p:txBody>
      </p:sp>
      <p:pic>
        <p:nvPicPr>
          <p:cNvPr id="12" name="Picture 4" descr="Descubra Vector Cartoon Illustration House Isolated On imágenes de stock en  HD y millones de otras fotos, ilustraciones y vectores en stock libres de  regalías en la colección de Shutterstock. Se agregan miles de imágenes  nuevas de alta calidad todos los ...">
            <a:extLst>
              <a:ext uri="{FF2B5EF4-FFF2-40B4-BE49-F238E27FC236}">
                <a16:creationId xmlns:a16="http://schemas.microsoft.com/office/drawing/2014/main" id="{7603897A-8514-CDEC-0399-80FDBEA3EBE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375" b="73813" l="10000" r="90000">
                        <a14:foregroundMark x1="24067" y1="67313" x2="25267" y2="68438"/>
                        <a14:foregroundMark x1="23667" y1="67813" x2="35600" y2="66938"/>
                        <a14:foregroundMark x1="22333" y1="66563" x2="30800" y2="72563"/>
                        <a14:foregroundMark x1="30800" y1="72563" x2="41933" y2="73625"/>
                        <a14:foregroundMark x1="41933" y1="73625" x2="55533" y2="79500"/>
                        <a14:foregroundMark x1="55533" y1="79500" x2="46400" y2="73813"/>
                        <a14:foregroundMark x1="46400" y1="73813" x2="42000" y2="73688"/>
                      </a14:backgroundRemoval>
                    </a14:imgEffect>
                  </a14:imgLayer>
                </a14:imgProps>
              </a:ext>
              <a:ext uri="{28A0092B-C50C-407E-A947-70E740481C1C}">
                <a14:useLocalDpi xmlns:a14="http://schemas.microsoft.com/office/drawing/2010/main" val="0"/>
              </a:ext>
            </a:extLst>
          </a:blip>
          <a:srcRect l="12123" t="22892" r="9352" b="26109"/>
          <a:stretch/>
        </p:blipFill>
        <p:spPr bwMode="auto">
          <a:xfrm>
            <a:off x="1162677" y="-122528"/>
            <a:ext cx="1953585" cy="135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0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96459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2. </a:t>
            </a:r>
            <a:r>
              <a:rPr lang="en-US" sz="3600" dirty="0" err="1">
                <a:solidFill>
                  <a:srgbClr val="002060"/>
                </a:solidFill>
                <a:latin typeface="#9Slide03 AllRoundGothic" panose="020B0703020202020104" charset="0"/>
              </a:rPr>
              <a:t>Đơn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sp>
        <p:nvSpPr>
          <p:cNvPr id="4" name="Google Shape;1927;p30">
            <a:extLst>
              <a:ext uri="{FF2B5EF4-FFF2-40B4-BE49-F238E27FC236}">
                <a16:creationId xmlns:a16="http://schemas.microsoft.com/office/drawing/2014/main" id="{D5512E9A-284C-9466-710C-F43CD512A56E}"/>
              </a:ext>
            </a:extLst>
          </p:cNvPr>
          <p:cNvSpPr/>
          <p:nvPr/>
        </p:nvSpPr>
        <p:spPr>
          <a:xfrm>
            <a:off x="958575" y="695892"/>
            <a:ext cx="4354883"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err="1">
                <a:solidFill>
                  <a:srgbClr val="002060"/>
                </a:solidFill>
                <a:latin typeface="#9Slide03 AllRoundGothic" panose="020B0703020202020104" pitchFamily="34" charset="0"/>
              </a:rPr>
              <a:t>Tìm</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hiểu</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về</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đơn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chất</a:t>
            </a:r>
            <a:endParaRPr sz="2400" dirty="0">
              <a:solidFill>
                <a:srgbClr val="002060"/>
              </a:solidFill>
              <a:latin typeface="#9Slide03 AllRoundGothic" panose="020B0703020202020104" pitchFamily="34" charset="0"/>
            </a:endParaRPr>
          </a:p>
        </p:txBody>
      </p:sp>
      <p:sp>
        <p:nvSpPr>
          <p:cNvPr id="7" name="Rectangle: Rounded Corners 6">
            <a:extLst>
              <a:ext uri="{FF2B5EF4-FFF2-40B4-BE49-F238E27FC236}">
                <a16:creationId xmlns:a16="http://schemas.microsoft.com/office/drawing/2014/main" id="{7A0F0F4F-8600-E1B2-17F1-A1F97ABEF150}"/>
              </a:ext>
            </a:extLst>
          </p:cNvPr>
          <p:cNvSpPr/>
          <p:nvPr/>
        </p:nvSpPr>
        <p:spPr>
          <a:xfrm>
            <a:off x="3694504" y="1354588"/>
            <a:ext cx="5259715" cy="1217162"/>
          </a:xfrm>
          <a:prstGeom prst="roundRect">
            <a:avLst/>
          </a:prstGeom>
          <a:no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0070C0"/>
                </a:solidFill>
                <a:latin typeface="#9Slide03 Arima Madurai Black" panose="00000A00000000000000" pitchFamily="2" charset="0"/>
                <a:cs typeface="#9Slide03 Arima Madurai Black" panose="00000A00000000000000" pitchFamily="2" charset="0"/>
              </a:rPr>
              <a:t>4. Dựa vào hình 5.5, cho biết tên các đơn chất được tạo thành từ nguyên tố hóa học tương ứng. </a:t>
            </a:r>
          </a:p>
        </p:txBody>
      </p:sp>
      <p:sp>
        <p:nvSpPr>
          <p:cNvPr id="8" name="Rectangle: Rounded Corners 7">
            <a:extLst>
              <a:ext uri="{FF2B5EF4-FFF2-40B4-BE49-F238E27FC236}">
                <a16:creationId xmlns:a16="http://schemas.microsoft.com/office/drawing/2014/main" id="{F074F172-FFD6-CB05-DD74-0FB256C7F847}"/>
              </a:ext>
            </a:extLst>
          </p:cNvPr>
          <p:cNvSpPr/>
          <p:nvPr/>
        </p:nvSpPr>
        <p:spPr>
          <a:xfrm>
            <a:off x="3694504" y="2635953"/>
            <a:ext cx="5259715" cy="2319485"/>
          </a:xfrm>
          <a:prstGeom prst="roundRect">
            <a:avLst/>
          </a:prstGeom>
          <a:no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0070C0"/>
                </a:solidFill>
                <a:latin typeface="#9Slide03 Arima Madurai Black" panose="00000A00000000000000" pitchFamily="2" charset="0"/>
                <a:cs typeface="#9Slide03 Arima Madurai Black" panose="00000A00000000000000" pitchFamily="2" charset="0"/>
              </a:rPr>
              <a:t>5. Ngoài các đơn chất tạo từ các nguyên tố ở hình 5.5, em hãy liệt kê thêm 2 đơn chất tạo thành từ nguyên tố kim loại và 2 đơn chất tạo thành từ nguyên tố phi kim khác.</a:t>
            </a:r>
          </a:p>
        </p:txBody>
      </p:sp>
      <p:pic>
        <p:nvPicPr>
          <p:cNvPr id="6" name="Picture 5">
            <a:extLst>
              <a:ext uri="{FF2B5EF4-FFF2-40B4-BE49-F238E27FC236}">
                <a16:creationId xmlns:a16="http://schemas.microsoft.com/office/drawing/2014/main" id="{D23A7402-B84C-FE11-93D7-4FC29B164055}"/>
              </a:ext>
            </a:extLst>
          </p:cNvPr>
          <p:cNvPicPr>
            <a:picLocks noChangeAspect="1"/>
          </p:cNvPicPr>
          <p:nvPr/>
        </p:nvPicPr>
        <p:blipFill>
          <a:blip r:embed="rId3"/>
          <a:stretch>
            <a:fillRect/>
          </a:stretch>
        </p:blipFill>
        <p:spPr>
          <a:xfrm>
            <a:off x="556270" y="1354588"/>
            <a:ext cx="2581275" cy="3600162"/>
          </a:xfrm>
          <a:prstGeom prst="rect">
            <a:avLst/>
          </a:prstGeom>
        </p:spPr>
      </p:pic>
    </p:spTree>
    <p:extLst>
      <p:ext uri="{BB962C8B-B14F-4D97-AF65-F5344CB8AC3E}">
        <p14:creationId xmlns:p14="http://schemas.microsoft.com/office/powerpoint/2010/main" val="25108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96459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2. </a:t>
            </a:r>
            <a:r>
              <a:rPr lang="en-US" sz="3600" dirty="0" err="1">
                <a:solidFill>
                  <a:srgbClr val="002060"/>
                </a:solidFill>
                <a:latin typeface="#9Slide03 AllRoundGothic" panose="020B0703020202020104" charset="0"/>
              </a:rPr>
              <a:t>Đơn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sp>
        <p:nvSpPr>
          <p:cNvPr id="4" name="Google Shape;1927;p30">
            <a:extLst>
              <a:ext uri="{FF2B5EF4-FFF2-40B4-BE49-F238E27FC236}">
                <a16:creationId xmlns:a16="http://schemas.microsoft.com/office/drawing/2014/main" id="{D5512E9A-284C-9466-710C-F43CD512A56E}"/>
              </a:ext>
            </a:extLst>
          </p:cNvPr>
          <p:cNvSpPr/>
          <p:nvPr/>
        </p:nvSpPr>
        <p:spPr>
          <a:xfrm>
            <a:off x="958575" y="695892"/>
            <a:ext cx="4354883"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err="1">
                <a:solidFill>
                  <a:srgbClr val="002060"/>
                </a:solidFill>
                <a:latin typeface="#9Slide03 AllRoundGothic" panose="020B0703020202020104" pitchFamily="34" charset="0"/>
              </a:rPr>
              <a:t>Tìm</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hiểu</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về</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đơn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chất</a:t>
            </a:r>
            <a:endParaRPr sz="2400" dirty="0">
              <a:solidFill>
                <a:srgbClr val="002060"/>
              </a:solidFill>
              <a:latin typeface="#9Slide03 AllRoundGothic" panose="020B0703020202020104" pitchFamily="34" charset="0"/>
            </a:endParaRPr>
          </a:p>
        </p:txBody>
      </p:sp>
      <p:pic>
        <p:nvPicPr>
          <p:cNvPr id="5" name="Picture 4">
            <a:extLst>
              <a:ext uri="{FF2B5EF4-FFF2-40B4-BE49-F238E27FC236}">
                <a16:creationId xmlns:a16="http://schemas.microsoft.com/office/drawing/2014/main" id="{268A02C2-ACB2-A4B3-6EA0-A8B908CEA396}"/>
              </a:ext>
            </a:extLst>
          </p:cNvPr>
          <p:cNvPicPr>
            <a:picLocks noChangeAspect="1"/>
          </p:cNvPicPr>
          <p:nvPr/>
        </p:nvPicPr>
        <p:blipFill rotWithShape="1">
          <a:blip r:embed="rId3">
            <a:extLst>
              <a:ext uri="{28A0092B-C50C-407E-A947-70E740481C1C}">
                <a14:useLocalDpi xmlns:a14="http://schemas.microsoft.com/office/drawing/2010/main" val="0"/>
              </a:ext>
            </a:extLst>
          </a:blip>
          <a:srcRect l="11293" r="17845"/>
          <a:stretch/>
        </p:blipFill>
        <p:spPr>
          <a:xfrm>
            <a:off x="888811" y="2316865"/>
            <a:ext cx="2593662" cy="2094682"/>
          </a:xfrm>
          <a:prstGeom prst="rect">
            <a:avLst/>
          </a:prstGeom>
        </p:spPr>
      </p:pic>
      <p:pic>
        <p:nvPicPr>
          <p:cNvPr id="6" name="Picture 5">
            <a:extLst>
              <a:ext uri="{FF2B5EF4-FFF2-40B4-BE49-F238E27FC236}">
                <a16:creationId xmlns:a16="http://schemas.microsoft.com/office/drawing/2014/main" id="{FB92CFC2-EB7D-8AFC-1D34-F4F46BC1C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1756" y="2312609"/>
            <a:ext cx="2543433" cy="2094682"/>
          </a:xfrm>
          <a:prstGeom prst="rect">
            <a:avLst/>
          </a:prstGeom>
        </p:spPr>
      </p:pic>
      <p:grpSp>
        <p:nvGrpSpPr>
          <p:cNvPr id="9" name="Group 8">
            <a:extLst>
              <a:ext uri="{FF2B5EF4-FFF2-40B4-BE49-F238E27FC236}">
                <a16:creationId xmlns:a16="http://schemas.microsoft.com/office/drawing/2014/main" id="{9DC1ED9C-17C8-C3E6-57DA-201A9C28D78F}"/>
              </a:ext>
            </a:extLst>
          </p:cNvPr>
          <p:cNvGrpSpPr/>
          <p:nvPr/>
        </p:nvGrpSpPr>
        <p:grpSpPr>
          <a:xfrm>
            <a:off x="3632447" y="2312608"/>
            <a:ext cx="1705344" cy="869560"/>
            <a:chOff x="3043238" y="1514475"/>
            <a:chExt cx="2828925" cy="1343025"/>
          </a:xfrm>
        </p:grpSpPr>
        <p:sp>
          <p:nvSpPr>
            <p:cNvPr id="10" name="Speech Bubble: Oval 9">
              <a:extLst>
                <a:ext uri="{FF2B5EF4-FFF2-40B4-BE49-F238E27FC236}">
                  <a16:creationId xmlns:a16="http://schemas.microsoft.com/office/drawing/2014/main" id="{C2A2E424-680C-4E85-CF26-8242BACA48C0}"/>
                </a:ext>
              </a:extLst>
            </p:cNvPr>
            <p:cNvSpPr/>
            <p:nvPr/>
          </p:nvSpPr>
          <p:spPr>
            <a:xfrm>
              <a:off x="3043238" y="1514475"/>
              <a:ext cx="2828925" cy="1343025"/>
            </a:xfrm>
            <a:prstGeom prst="wedgeEllipseCallout">
              <a:avLst>
                <a:gd name="adj1" fmla="val -92550"/>
                <a:gd name="adj2" fmla="val 65691"/>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dirty="0">
                <a:latin typeface="Times New Roman" panose="02020603050405020304" pitchFamily="18" charset="0"/>
              </a:endParaRPr>
            </a:p>
          </p:txBody>
        </p:sp>
        <p:grpSp>
          <p:nvGrpSpPr>
            <p:cNvPr id="11" name="Group 10">
              <a:extLst>
                <a:ext uri="{FF2B5EF4-FFF2-40B4-BE49-F238E27FC236}">
                  <a16:creationId xmlns:a16="http://schemas.microsoft.com/office/drawing/2014/main" id="{6D725F44-A25E-0AAE-97DD-354FD2E22D8E}"/>
                </a:ext>
              </a:extLst>
            </p:cNvPr>
            <p:cNvGrpSpPr/>
            <p:nvPr/>
          </p:nvGrpSpPr>
          <p:grpSpPr>
            <a:xfrm>
              <a:off x="3555105" y="1757327"/>
              <a:ext cx="1839460" cy="909639"/>
              <a:chOff x="8029575" y="2414587"/>
              <a:chExt cx="1452562" cy="757238"/>
            </a:xfrm>
          </p:grpSpPr>
          <p:sp>
            <p:nvSpPr>
              <p:cNvPr id="12" name="Flowchart: Connector 11">
                <a:extLst>
                  <a:ext uri="{FF2B5EF4-FFF2-40B4-BE49-F238E27FC236}">
                    <a16:creationId xmlns:a16="http://schemas.microsoft.com/office/drawing/2014/main" id="{2DD98B2E-118B-0929-E764-56EC9881677B}"/>
                  </a:ext>
                </a:extLst>
              </p:cNvPr>
              <p:cNvSpPr/>
              <p:nvPr/>
            </p:nvSpPr>
            <p:spPr>
              <a:xfrm>
                <a:off x="8029575" y="2414588"/>
                <a:ext cx="800100" cy="757237"/>
              </a:xfrm>
              <a:prstGeom prst="flowChartConnector">
                <a:avLst/>
              </a:prstGeom>
              <a:solidFill>
                <a:srgbClr val="9933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1600" b="1" dirty="0">
                    <a:solidFill>
                      <a:schemeClr val="bg1"/>
                    </a:solidFill>
                    <a:latin typeface="Times New Roman" panose="02020603050405020304" pitchFamily="18" charset="0"/>
                  </a:rPr>
                  <a:t>Br</a:t>
                </a:r>
              </a:p>
            </p:txBody>
          </p:sp>
          <p:sp>
            <p:nvSpPr>
              <p:cNvPr id="13" name="Flowchart: Connector 12">
                <a:extLst>
                  <a:ext uri="{FF2B5EF4-FFF2-40B4-BE49-F238E27FC236}">
                    <a16:creationId xmlns:a16="http://schemas.microsoft.com/office/drawing/2014/main" id="{3508060C-5356-7209-627E-1211B44D3176}"/>
                  </a:ext>
                </a:extLst>
              </p:cNvPr>
              <p:cNvSpPr/>
              <p:nvPr/>
            </p:nvSpPr>
            <p:spPr>
              <a:xfrm>
                <a:off x="8682037" y="2414587"/>
                <a:ext cx="800100" cy="757237"/>
              </a:xfrm>
              <a:prstGeom prst="flowChartConnector">
                <a:avLst/>
              </a:prstGeom>
              <a:solidFill>
                <a:srgbClr val="9933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1600" b="1" dirty="0">
                    <a:solidFill>
                      <a:schemeClr val="bg1"/>
                    </a:solidFill>
                    <a:latin typeface="Times New Roman" panose="02020603050405020304" pitchFamily="18" charset="0"/>
                  </a:rPr>
                  <a:t>Br</a:t>
                </a:r>
              </a:p>
            </p:txBody>
          </p:sp>
        </p:grpSp>
      </p:grpSp>
      <p:grpSp>
        <p:nvGrpSpPr>
          <p:cNvPr id="14" name="Group 13">
            <a:extLst>
              <a:ext uri="{FF2B5EF4-FFF2-40B4-BE49-F238E27FC236}">
                <a16:creationId xmlns:a16="http://schemas.microsoft.com/office/drawing/2014/main" id="{5AF27BB0-D554-4387-2D23-7D6FB6C6DEB1}"/>
              </a:ext>
            </a:extLst>
          </p:cNvPr>
          <p:cNvGrpSpPr/>
          <p:nvPr/>
        </p:nvGrpSpPr>
        <p:grpSpPr>
          <a:xfrm rot="9828690">
            <a:off x="3742815" y="3597745"/>
            <a:ext cx="1614720" cy="600618"/>
            <a:chOff x="9583337" y="2924686"/>
            <a:chExt cx="2629570" cy="1788093"/>
          </a:xfrm>
        </p:grpSpPr>
        <p:sp>
          <p:nvSpPr>
            <p:cNvPr id="15" name="Speech Bubble: Oval 14">
              <a:extLst>
                <a:ext uri="{FF2B5EF4-FFF2-40B4-BE49-F238E27FC236}">
                  <a16:creationId xmlns:a16="http://schemas.microsoft.com/office/drawing/2014/main" id="{46330003-DE6C-4FC5-AA75-6946A8D97311}"/>
                </a:ext>
              </a:extLst>
            </p:cNvPr>
            <p:cNvSpPr/>
            <p:nvPr/>
          </p:nvSpPr>
          <p:spPr>
            <a:xfrm>
              <a:off x="9583337" y="2924686"/>
              <a:ext cx="2629570" cy="1788093"/>
            </a:xfrm>
            <a:prstGeom prst="wedgeEllipseCallout">
              <a:avLst>
                <a:gd name="adj1" fmla="val -129455"/>
                <a:gd name="adj2" fmla="val -51948"/>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dirty="0">
                <a:latin typeface="Times New Roman" panose="02020603050405020304" pitchFamily="18" charset="0"/>
              </a:endParaRPr>
            </a:p>
          </p:txBody>
        </p:sp>
        <p:grpSp>
          <p:nvGrpSpPr>
            <p:cNvPr id="16" name="Group 15">
              <a:extLst>
                <a:ext uri="{FF2B5EF4-FFF2-40B4-BE49-F238E27FC236}">
                  <a16:creationId xmlns:a16="http://schemas.microsoft.com/office/drawing/2014/main" id="{7A2EE58E-A0FB-5D34-B015-5F274A586AEC}"/>
                </a:ext>
              </a:extLst>
            </p:cNvPr>
            <p:cNvGrpSpPr/>
            <p:nvPr/>
          </p:nvGrpSpPr>
          <p:grpSpPr>
            <a:xfrm>
              <a:off x="9706706" y="3006052"/>
              <a:ext cx="2400259" cy="1486198"/>
              <a:chOff x="9719871" y="2831419"/>
              <a:chExt cx="2400259" cy="1486198"/>
            </a:xfrm>
          </p:grpSpPr>
          <p:grpSp>
            <p:nvGrpSpPr>
              <p:cNvPr id="17" name="Group 16">
                <a:extLst>
                  <a:ext uri="{FF2B5EF4-FFF2-40B4-BE49-F238E27FC236}">
                    <a16:creationId xmlns:a16="http://schemas.microsoft.com/office/drawing/2014/main" id="{2B3C5268-0935-8565-B93C-D16795FDFDCB}"/>
                  </a:ext>
                </a:extLst>
              </p:cNvPr>
              <p:cNvGrpSpPr/>
              <p:nvPr/>
            </p:nvGrpSpPr>
            <p:grpSpPr>
              <a:xfrm>
                <a:off x="9719871" y="3307685"/>
                <a:ext cx="2400259" cy="1009932"/>
                <a:chOff x="7686807" y="2405750"/>
                <a:chExt cx="1795330" cy="766074"/>
              </a:xfrm>
            </p:grpSpPr>
            <p:sp>
              <p:nvSpPr>
                <p:cNvPr id="19" name="Flowchart: Connector 18">
                  <a:extLst>
                    <a:ext uri="{FF2B5EF4-FFF2-40B4-BE49-F238E27FC236}">
                      <a16:creationId xmlns:a16="http://schemas.microsoft.com/office/drawing/2014/main" id="{18E99098-34D0-A4F0-7675-E3CC1AC4CF77}"/>
                    </a:ext>
                  </a:extLst>
                </p:cNvPr>
                <p:cNvSpPr/>
                <p:nvPr/>
              </p:nvSpPr>
              <p:spPr>
                <a:xfrm>
                  <a:off x="7686807" y="2405750"/>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O</a:t>
                  </a:r>
                </a:p>
              </p:txBody>
            </p:sp>
            <p:sp>
              <p:nvSpPr>
                <p:cNvPr id="20" name="Flowchart: Connector 19">
                  <a:extLst>
                    <a:ext uri="{FF2B5EF4-FFF2-40B4-BE49-F238E27FC236}">
                      <a16:creationId xmlns:a16="http://schemas.microsoft.com/office/drawing/2014/main" id="{6E973370-3286-AE12-F8AD-53DDE5F96708}"/>
                    </a:ext>
                  </a:extLst>
                </p:cNvPr>
                <p:cNvSpPr/>
                <p:nvPr/>
              </p:nvSpPr>
              <p:spPr>
                <a:xfrm>
                  <a:off x="8682037" y="2414587"/>
                  <a:ext cx="800100" cy="757237"/>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O</a:t>
                  </a:r>
                </a:p>
              </p:txBody>
            </p:sp>
          </p:grpSp>
          <p:sp>
            <p:nvSpPr>
              <p:cNvPr id="18" name="Flowchart: Connector 17">
                <a:extLst>
                  <a:ext uri="{FF2B5EF4-FFF2-40B4-BE49-F238E27FC236}">
                    <a16:creationId xmlns:a16="http://schemas.microsoft.com/office/drawing/2014/main" id="{0760D7D8-1809-F122-FE8A-89E6275867B6}"/>
                  </a:ext>
                </a:extLst>
              </p:cNvPr>
              <p:cNvSpPr/>
              <p:nvPr/>
            </p:nvSpPr>
            <p:spPr>
              <a:xfrm>
                <a:off x="10376442" y="2831419"/>
                <a:ext cx="1069690" cy="998282"/>
              </a:xfrm>
              <a:prstGeom prst="flowChartConnector">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O</a:t>
                </a:r>
              </a:p>
            </p:txBody>
          </p:sp>
        </p:grpSp>
      </p:grpSp>
      <p:sp>
        <p:nvSpPr>
          <p:cNvPr id="21" name="Rectangle: Rounded Corners 20">
            <a:extLst>
              <a:ext uri="{FF2B5EF4-FFF2-40B4-BE49-F238E27FC236}">
                <a16:creationId xmlns:a16="http://schemas.microsoft.com/office/drawing/2014/main" id="{2C0700AE-9C60-FF66-93FB-3D1176F7D208}"/>
              </a:ext>
            </a:extLst>
          </p:cNvPr>
          <p:cNvSpPr/>
          <p:nvPr/>
        </p:nvSpPr>
        <p:spPr>
          <a:xfrm>
            <a:off x="807476" y="1334008"/>
            <a:ext cx="7772080" cy="803168"/>
          </a:xfrm>
          <a:prstGeom prst="roundRect">
            <a:avLst/>
          </a:prstGeom>
          <a:no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latin typeface="#9Slide03 Arima Madurai Black" panose="00000A00000000000000" pitchFamily="2" charset="0"/>
                <a:cs typeface="#9Slide03 Arima Madurai Black" panose="00000A00000000000000" pitchFamily="2" charset="0"/>
              </a:rPr>
              <a:t>6. Quan sát hình 5.6, em hãy cho biết số nguyên tử và thành phần nguyên tố (có trong mỗi phân tử đơn chất)</a:t>
            </a:r>
          </a:p>
        </p:txBody>
      </p:sp>
      <p:sp>
        <p:nvSpPr>
          <p:cNvPr id="22" name="TextBox 21">
            <a:extLst>
              <a:ext uri="{FF2B5EF4-FFF2-40B4-BE49-F238E27FC236}">
                <a16:creationId xmlns:a16="http://schemas.microsoft.com/office/drawing/2014/main" id="{C2C24A43-BF78-4F75-60D9-E012292FAF95}"/>
              </a:ext>
            </a:extLst>
          </p:cNvPr>
          <p:cNvSpPr txBox="1"/>
          <p:nvPr/>
        </p:nvSpPr>
        <p:spPr>
          <a:xfrm>
            <a:off x="1027636" y="4449578"/>
            <a:ext cx="2371498" cy="307777"/>
          </a:xfrm>
          <a:prstGeom prst="rect">
            <a:avLst/>
          </a:prstGeom>
          <a:noFill/>
          <a:ln>
            <a:noFill/>
          </a:ln>
        </p:spPr>
        <p:txBody>
          <a:bodyPr wrap="square" rtlCol="0">
            <a:spAutoFit/>
          </a:bodyPr>
          <a:lstStyle/>
          <a:p>
            <a:r>
              <a:rPr lang="vi-VN" dirty="0"/>
              <a:t>a) Bình chứa bromine lỏng</a:t>
            </a:r>
          </a:p>
        </p:txBody>
      </p:sp>
      <p:sp>
        <p:nvSpPr>
          <p:cNvPr id="23" name="TextBox 22">
            <a:extLst>
              <a:ext uri="{FF2B5EF4-FFF2-40B4-BE49-F238E27FC236}">
                <a16:creationId xmlns:a16="http://schemas.microsoft.com/office/drawing/2014/main" id="{DE932933-5AB1-8B38-5C64-01FBCF624815}"/>
              </a:ext>
            </a:extLst>
          </p:cNvPr>
          <p:cNvSpPr txBox="1"/>
          <p:nvPr/>
        </p:nvSpPr>
        <p:spPr>
          <a:xfrm>
            <a:off x="5708967" y="4434374"/>
            <a:ext cx="2645726" cy="307777"/>
          </a:xfrm>
          <a:prstGeom prst="rect">
            <a:avLst/>
          </a:prstGeom>
          <a:noFill/>
          <a:ln>
            <a:noFill/>
          </a:ln>
        </p:spPr>
        <p:txBody>
          <a:bodyPr wrap="square" rtlCol="0">
            <a:spAutoFit/>
          </a:bodyPr>
          <a:lstStyle/>
          <a:p>
            <a:r>
              <a:rPr lang="vi-VN" dirty="0"/>
              <a:t>b) Tầng ozone trong khí quyển</a:t>
            </a:r>
          </a:p>
        </p:txBody>
      </p:sp>
      <p:sp>
        <p:nvSpPr>
          <p:cNvPr id="24" name="TextBox 23">
            <a:extLst>
              <a:ext uri="{FF2B5EF4-FFF2-40B4-BE49-F238E27FC236}">
                <a16:creationId xmlns:a16="http://schemas.microsoft.com/office/drawing/2014/main" id="{695AC8B9-D09A-638B-F505-D092DF2BDD79}"/>
              </a:ext>
            </a:extLst>
          </p:cNvPr>
          <p:cNvSpPr txBox="1"/>
          <p:nvPr/>
        </p:nvSpPr>
        <p:spPr>
          <a:xfrm>
            <a:off x="2557185" y="4743869"/>
            <a:ext cx="4985398" cy="307777"/>
          </a:xfrm>
          <a:prstGeom prst="rect">
            <a:avLst/>
          </a:prstGeom>
          <a:noFill/>
          <a:ln>
            <a:noFill/>
          </a:ln>
        </p:spPr>
        <p:txBody>
          <a:bodyPr wrap="square" rtlCol="0">
            <a:spAutoFit/>
          </a:bodyPr>
          <a:lstStyle/>
          <a:p>
            <a:r>
              <a:rPr lang="vi-VN" b="1" dirty="0">
                <a:solidFill>
                  <a:srgbClr val="0070C0"/>
                </a:solidFill>
              </a:rPr>
              <a:t>Hình 5.6. Một số đơn chất và hình mô phỏng đơn chất</a:t>
            </a:r>
          </a:p>
        </p:txBody>
      </p:sp>
    </p:spTree>
    <p:extLst>
      <p:ext uri="{BB962C8B-B14F-4D97-AF65-F5344CB8AC3E}">
        <p14:creationId xmlns:p14="http://schemas.microsoft.com/office/powerpoint/2010/main" val="355075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96459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II. </a:t>
            </a:r>
            <a:r>
              <a:rPr lang="en-US" sz="3600" dirty="0" err="1">
                <a:solidFill>
                  <a:srgbClr val="002060"/>
                </a:solidFill>
                <a:latin typeface="#9Slide03 AllRoundGothic" panose="020B0703020202020104" charset="0"/>
              </a:rPr>
              <a:t>Đơn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sp>
        <p:nvSpPr>
          <p:cNvPr id="418" name="Rectangle: Rounded Corners 417">
            <a:extLst>
              <a:ext uri="{FF2B5EF4-FFF2-40B4-BE49-F238E27FC236}">
                <a16:creationId xmlns:a16="http://schemas.microsoft.com/office/drawing/2014/main" id="{AC721EC2-9068-1F56-7BB7-838050FE61A3}"/>
              </a:ext>
            </a:extLst>
          </p:cNvPr>
          <p:cNvSpPr/>
          <p:nvPr/>
        </p:nvSpPr>
        <p:spPr>
          <a:xfrm>
            <a:off x="1486924" y="1314790"/>
            <a:ext cx="4844865" cy="111655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2060"/>
                </a:solidFill>
                <a:latin typeface="#9Slide03 Arima Madurai Black" panose="00000A00000000000000" pitchFamily="2" charset="0"/>
                <a:cs typeface="#9Slide03 Arima Madurai Black" panose="00000A00000000000000" pitchFamily="2" charset="0"/>
              </a:rPr>
              <a:t>Đơn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chất</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là</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chất</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được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tạo</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nên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từ</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một</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nguyên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tố</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hoá</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học</a:t>
            </a:r>
            <a:r>
              <a:rPr lang="en-US" sz="24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419"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4C6F6588-72B3-CF99-431E-6DB2317362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415590" y="1428791"/>
            <a:ext cx="783771" cy="790677"/>
          </a:xfrm>
          <a:prstGeom prst="rect">
            <a:avLst/>
          </a:prstGeom>
          <a:noFill/>
          <a:extLst>
            <a:ext uri="{909E8E84-426E-40DD-AFC4-6F175D3DCCD1}">
              <a14:hiddenFill xmlns:a14="http://schemas.microsoft.com/office/drawing/2010/main">
                <a:solidFill>
                  <a:srgbClr val="FFFFFF"/>
                </a:solidFill>
              </a14:hiddenFill>
            </a:ext>
          </a:extLst>
        </p:spPr>
      </p:pic>
      <p:sp>
        <p:nvSpPr>
          <p:cNvPr id="420" name="Google Shape;1927;p30">
            <a:extLst>
              <a:ext uri="{FF2B5EF4-FFF2-40B4-BE49-F238E27FC236}">
                <a16:creationId xmlns:a16="http://schemas.microsoft.com/office/drawing/2014/main" id="{36D60DBE-9B0E-5F12-A663-5C08DF8E6DB9}"/>
              </a:ext>
            </a:extLst>
          </p:cNvPr>
          <p:cNvSpPr/>
          <p:nvPr/>
        </p:nvSpPr>
        <p:spPr>
          <a:xfrm>
            <a:off x="958575" y="695892"/>
            <a:ext cx="4354883"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err="1">
                <a:solidFill>
                  <a:srgbClr val="002060"/>
                </a:solidFill>
                <a:latin typeface="#9Slide03 AllRoundGothic" panose="020B0703020202020104" pitchFamily="34" charset="0"/>
              </a:rPr>
              <a:t>Tìm</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hiểu</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về</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đơn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chất</a:t>
            </a:r>
            <a:endParaRPr sz="2400" dirty="0">
              <a:solidFill>
                <a:srgbClr val="002060"/>
              </a:solidFill>
              <a:latin typeface="#9Slide03 AllRoundGothic" panose="020B0703020202020104" pitchFamily="34" charset="0"/>
            </a:endParaRPr>
          </a:p>
        </p:txBody>
      </p:sp>
      <p:pic>
        <p:nvPicPr>
          <p:cNvPr id="421" name="Picture 6" descr="Học Tập, Giáo Dục, Trẻ Em, Học Bài, Tải hình PNG 171 - Free.Vector6.com">
            <a:extLst>
              <a:ext uri="{FF2B5EF4-FFF2-40B4-BE49-F238E27FC236}">
                <a16:creationId xmlns:a16="http://schemas.microsoft.com/office/drawing/2014/main" id="{612D6D19-7681-4107-6524-92738E9C5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468" y="1995218"/>
            <a:ext cx="3148282" cy="314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462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794FEF-86EF-934A-F97A-720A320AF98A}"/>
              </a:ext>
            </a:extLst>
          </p:cNvPr>
          <p:cNvSpPr txBox="1"/>
          <p:nvPr/>
        </p:nvSpPr>
        <p:spPr>
          <a:xfrm>
            <a:off x="131113" y="1051476"/>
            <a:ext cx="6498287" cy="1477328"/>
          </a:xfrm>
          <a:prstGeom prst="rect">
            <a:avLst/>
          </a:prstGeom>
          <a:solidFill>
            <a:srgbClr val="FFDDD2"/>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1800" dirty="0">
                <a:solidFill>
                  <a:srgbClr val="002060"/>
                </a:solidFill>
                <a:latin typeface="#9Slide03 Arima Madurai Black" panose="00000A00000000000000" pitchFamily="2" charset="0"/>
                <a:cs typeface="#9Slide03 Arima Madurai Black" panose="00000A00000000000000" pitchFamily="2" charset="0"/>
              </a:rPr>
              <a:t>Nguyên tử của nguyên tố kim loại tạo ra </a:t>
            </a:r>
            <a:r>
              <a:rPr lang="vi-VN" sz="1800" dirty="0">
                <a:solidFill>
                  <a:srgbClr val="FF0000"/>
                </a:solidFill>
                <a:latin typeface="#9Slide03 Arima Madurai Black" panose="00000A00000000000000" pitchFamily="2" charset="0"/>
                <a:cs typeface="#9Slide03 Arima Madurai Black" panose="00000A00000000000000" pitchFamily="2" charset="0"/>
              </a:rPr>
              <a:t>đơn chất kim loại</a:t>
            </a:r>
          </a:p>
          <a:p>
            <a:pPr algn="just"/>
            <a:r>
              <a:rPr lang="vi-VN" sz="1800" dirty="0">
                <a:solidFill>
                  <a:srgbClr val="002060"/>
                </a:solidFill>
                <a:latin typeface="#9Slide03 Arima Madurai Black" panose="00000A00000000000000" pitchFamily="2" charset="0"/>
                <a:cs typeface="#9Slide03 Arima Madurai Black" panose="00000A00000000000000" pitchFamily="2" charset="0"/>
              </a:rPr>
              <a:t>Với đơn chất kim loại, hạt hợp thành là nguyên tử, sắp xếp khít nhau theo một trật tự xác định và có vai trò như phân tử.</a:t>
            </a:r>
          </a:p>
          <a:p>
            <a:pPr algn="just"/>
            <a:r>
              <a:rPr lang="vi-VN" sz="1800" dirty="0">
                <a:solidFill>
                  <a:srgbClr val="002060"/>
                </a:solidFill>
                <a:latin typeface="#9Slide03 Arima Madurai Black" panose="00000A00000000000000" pitchFamily="2" charset="0"/>
                <a:cs typeface="#9Slide03 Arima Madurai Black" panose="00000A00000000000000" pitchFamily="2" charset="0"/>
              </a:rPr>
              <a:t>Các đơn chất kim loại có tính chất vật lí chung như: dẫn điện, dẫn nhiệt, có ánh kim,...</a:t>
            </a:r>
          </a:p>
        </p:txBody>
      </p:sp>
      <p:sp>
        <p:nvSpPr>
          <p:cNvPr id="3" name="Scroll: Horizontal 2">
            <a:extLst>
              <a:ext uri="{FF2B5EF4-FFF2-40B4-BE49-F238E27FC236}">
                <a16:creationId xmlns:a16="http://schemas.microsoft.com/office/drawing/2014/main" id="{0DCB906C-5D98-E52E-BC97-8F840A9B4429}"/>
              </a:ext>
            </a:extLst>
          </p:cNvPr>
          <p:cNvSpPr/>
          <p:nvPr/>
        </p:nvSpPr>
        <p:spPr>
          <a:xfrm>
            <a:off x="3013396" y="52008"/>
            <a:ext cx="2856224" cy="709119"/>
          </a:xfrm>
          <a:prstGeom prst="horizontalScroll">
            <a:avLst/>
          </a:prstGeom>
        </p:spPr>
        <p:style>
          <a:lnRef idx="0">
            <a:schemeClr val="accent4"/>
          </a:lnRef>
          <a:fillRef idx="1002">
            <a:schemeClr val="lt2"/>
          </a:fillRef>
          <a:effectRef idx="3">
            <a:schemeClr val="accent4"/>
          </a:effectRef>
          <a:fontRef idx="minor">
            <a:schemeClr val="lt1"/>
          </a:fontRef>
        </p:style>
        <p:txBody>
          <a:bodyPr rtlCol="0" anchor="ctr"/>
          <a:lstStyle/>
          <a:p>
            <a:pPr algn="ctr"/>
            <a:r>
              <a:rPr lang="vi-VN" altLang="zh-CN" sz="3600" b="1" spc="300" dirty="0">
                <a:solidFill>
                  <a:schemeClr val="tx2">
                    <a:lumMod val="50000"/>
                  </a:schemeClr>
                </a:solidFill>
                <a:latin typeface="#9Slide03 Arima Madurai Black" panose="00000A00000000000000" pitchFamily="2" charset="0"/>
                <a:ea typeface="inpin heiti" panose="00000500000000000000" pitchFamily="2" charset="-122"/>
                <a:cs typeface="#9Slide03 Arima Madurai Black" panose="00000A00000000000000" pitchFamily="2" charset="0"/>
                <a:sym typeface="inpin heiti" panose="00000500000000000000" pitchFamily="2" charset="-122"/>
              </a:rPr>
              <a:t>Mở rộng</a:t>
            </a:r>
            <a:endParaRPr lang="zh-CN" altLang="en-US" sz="3600" b="1" spc="300" dirty="0">
              <a:solidFill>
                <a:schemeClr val="tx2">
                  <a:lumMod val="50000"/>
                </a:schemeClr>
              </a:solidFill>
              <a:latin typeface="#9Slide03 Arima Madurai Black" panose="00000A00000000000000" pitchFamily="2" charset="0"/>
              <a:ea typeface="inpin heiti" panose="00000500000000000000" pitchFamily="2" charset="-122"/>
              <a:cs typeface="#9Slide03 Arima Madurai Black" panose="00000A00000000000000" pitchFamily="2" charset="0"/>
              <a:sym typeface="inpin heiti" panose="00000500000000000000" pitchFamily="2" charset="-122"/>
            </a:endParaRPr>
          </a:p>
        </p:txBody>
      </p:sp>
      <p:grpSp>
        <p:nvGrpSpPr>
          <p:cNvPr id="4" name="Group 3">
            <a:extLst>
              <a:ext uri="{FF2B5EF4-FFF2-40B4-BE49-F238E27FC236}">
                <a16:creationId xmlns:a16="http://schemas.microsoft.com/office/drawing/2014/main" id="{E1847A69-50C1-B443-F718-5725553A1B37}"/>
              </a:ext>
            </a:extLst>
          </p:cNvPr>
          <p:cNvGrpSpPr/>
          <p:nvPr/>
        </p:nvGrpSpPr>
        <p:grpSpPr>
          <a:xfrm>
            <a:off x="977424" y="12666"/>
            <a:ext cx="1837966" cy="953405"/>
            <a:chOff x="544286" y="297278"/>
            <a:chExt cx="2181661" cy="1154917"/>
          </a:xfrm>
        </p:grpSpPr>
        <p:pic>
          <p:nvPicPr>
            <p:cNvPr id="5" name="Picture 4">
              <a:extLst>
                <a:ext uri="{FF2B5EF4-FFF2-40B4-BE49-F238E27FC236}">
                  <a16:creationId xmlns:a16="http://schemas.microsoft.com/office/drawing/2014/main" id="{2EBA3627-A5DB-CB27-F92D-031EA4BB1860}"/>
                </a:ext>
              </a:extLst>
            </p:cNvPr>
            <p:cNvPicPr>
              <a:picLocks noChangeAspect="1"/>
            </p:cNvPicPr>
            <p:nvPr/>
          </p:nvPicPr>
          <p:blipFill>
            <a:blip r:embed="rId3"/>
            <a:stretch>
              <a:fillRect/>
            </a:stretch>
          </p:blipFill>
          <p:spPr>
            <a:xfrm>
              <a:off x="652070" y="361928"/>
              <a:ext cx="2073877" cy="1090267"/>
            </a:xfrm>
            <a:prstGeom prst="rect">
              <a:avLst/>
            </a:prstGeom>
          </p:spPr>
        </p:pic>
        <p:sp>
          <p:nvSpPr>
            <p:cNvPr id="6" name="Rectangle 5">
              <a:extLst>
                <a:ext uri="{FF2B5EF4-FFF2-40B4-BE49-F238E27FC236}">
                  <a16:creationId xmlns:a16="http://schemas.microsoft.com/office/drawing/2014/main" id="{CF038816-2D1D-298C-A312-ADA4AB6BD2A2}"/>
                </a:ext>
              </a:extLst>
            </p:cNvPr>
            <p:cNvSpPr/>
            <p:nvPr/>
          </p:nvSpPr>
          <p:spPr>
            <a:xfrm>
              <a:off x="544286" y="297278"/>
              <a:ext cx="707571" cy="290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TextBox 6">
            <a:extLst>
              <a:ext uri="{FF2B5EF4-FFF2-40B4-BE49-F238E27FC236}">
                <a16:creationId xmlns:a16="http://schemas.microsoft.com/office/drawing/2014/main" id="{EB1AA045-F978-AB1E-24F7-75974BB53401}"/>
              </a:ext>
            </a:extLst>
          </p:cNvPr>
          <p:cNvSpPr txBox="1"/>
          <p:nvPr/>
        </p:nvSpPr>
        <p:spPr>
          <a:xfrm>
            <a:off x="4362164" y="2698433"/>
            <a:ext cx="3984268" cy="1200329"/>
          </a:xfrm>
          <a:prstGeom prst="rect">
            <a:avLst/>
          </a:prstGeom>
          <a:solidFill>
            <a:srgbClr val="EDF6F9"/>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1800" dirty="0">
                <a:solidFill>
                  <a:srgbClr val="002060"/>
                </a:solidFill>
                <a:latin typeface="#9Slide03 Arima Madurai Black" panose="00000A00000000000000" pitchFamily="2" charset="0"/>
                <a:cs typeface="#9Slide03 Arima Madurai Black" panose="00000A00000000000000" pitchFamily="2" charset="0"/>
              </a:rPr>
              <a:t>Khí nitrogen, khí oxygen, sulfur, carbon (trong than chì),... không  có các tính chất như kim loại. Các đơn chất này gọi là </a:t>
            </a:r>
            <a:r>
              <a:rPr lang="vi-VN" sz="1800" dirty="0">
                <a:solidFill>
                  <a:srgbClr val="FF0000"/>
                </a:solidFill>
                <a:latin typeface="#9Slide03 Arima Madurai Black" panose="00000A00000000000000" pitchFamily="2" charset="0"/>
                <a:cs typeface="#9Slide03 Arima Madurai Black" panose="00000A00000000000000" pitchFamily="2" charset="0"/>
              </a:rPr>
              <a:t>đơn chất phi kim</a:t>
            </a:r>
            <a:r>
              <a:rPr lang="vi-VN" sz="18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8" name="TextBox 7">
            <a:extLst>
              <a:ext uri="{FF2B5EF4-FFF2-40B4-BE49-F238E27FC236}">
                <a16:creationId xmlns:a16="http://schemas.microsoft.com/office/drawing/2014/main" id="{182BDC81-7E12-8126-43B5-DD112EA3209C}"/>
              </a:ext>
            </a:extLst>
          </p:cNvPr>
          <p:cNvSpPr txBox="1"/>
          <p:nvPr/>
        </p:nvSpPr>
        <p:spPr>
          <a:xfrm>
            <a:off x="141425" y="4042150"/>
            <a:ext cx="4647143" cy="923330"/>
          </a:xfrm>
          <a:prstGeom prst="rect">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vi-VN" sz="1800" dirty="0">
                <a:solidFill>
                  <a:srgbClr val="FF0000"/>
                </a:solidFill>
                <a:latin typeface="#9Slide03 Arima Madurai Black" panose="00000A00000000000000" pitchFamily="2" charset="0"/>
                <a:cs typeface="#9Slide03 Arima Madurai Black" panose="00000A00000000000000" pitchFamily="2" charset="0"/>
              </a:rPr>
              <a:t>Đơn chất khí hiếm </a:t>
            </a:r>
            <a:r>
              <a:rPr lang="vi-VN" sz="1800" dirty="0">
                <a:solidFill>
                  <a:srgbClr val="002060"/>
                </a:solidFill>
                <a:latin typeface="#9Slide03 Arima Madurai Black" panose="00000A00000000000000" pitchFamily="2" charset="0"/>
                <a:cs typeface="#9Slide03 Arima Madurai Black" panose="00000A00000000000000" pitchFamily="2" charset="0"/>
              </a:rPr>
              <a:t>tồn tại trong tự nhiên dưới dạng đơn nguyên tử và là một dạng đặc biệt của phân tử.</a:t>
            </a:r>
          </a:p>
        </p:txBody>
      </p:sp>
      <p:pic>
        <p:nvPicPr>
          <p:cNvPr id="10" name="Picture 9">
            <a:extLst>
              <a:ext uri="{FF2B5EF4-FFF2-40B4-BE49-F238E27FC236}">
                <a16:creationId xmlns:a16="http://schemas.microsoft.com/office/drawing/2014/main" id="{FDD2C467-0DDC-BBA3-4DF0-07889EA1602D}"/>
              </a:ext>
            </a:extLst>
          </p:cNvPr>
          <p:cNvPicPr>
            <a:picLocks noChangeAspect="1"/>
          </p:cNvPicPr>
          <p:nvPr/>
        </p:nvPicPr>
        <p:blipFill>
          <a:blip r:embed="rId4"/>
          <a:stretch>
            <a:fillRect/>
          </a:stretch>
        </p:blipFill>
        <p:spPr>
          <a:xfrm>
            <a:off x="6755481" y="1174343"/>
            <a:ext cx="1642562" cy="1230336"/>
          </a:xfrm>
          <a:prstGeom prst="rect">
            <a:avLst/>
          </a:prstGeom>
        </p:spPr>
      </p:pic>
      <p:grpSp>
        <p:nvGrpSpPr>
          <p:cNvPr id="14" name="Group 13">
            <a:extLst>
              <a:ext uri="{FF2B5EF4-FFF2-40B4-BE49-F238E27FC236}">
                <a16:creationId xmlns:a16="http://schemas.microsoft.com/office/drawing/2014/main" id="{CFF90724-2417-13BF-FC0E-EB5246545BE7}"/>
              </a:ext>
            </a:extLst>
          </p:cNvPr>
          <p:cNvGrpSpPr/>
          <p:nvPr/>
        </p:nvGrpSpPr>
        <p:grpSpPr>
          <a:xfrm>
            <a:off x="7576762" y="88709"/>
            <a:ext cx="1436125" cy="1085634"/>
            <a:chOff x="7576762" y="252692"/>
            <a:chExt cx="1436125" cy="1085634"/>
          </a:xfrm>
        </p:grpSpPr>
        <p:pic>
          <p:nvPicPr>
            <p:cNvPr id="13" name="Picture 12">
              <a:extLst>
                <a:ext uri="{FF2B5EF4-FFF2-40B4-BE49-F238E27FC236}">
                  <a16:creationId xmlns:a16="http://schemas.microsoft.com/office/drawing/2014/main" id="{344A442A-DE50-D38F-7194-15D9A0EE1662}"/>
                </a:ext>
              </a:extLst>
            </p:cNvPr>
            <p:cNvPicPr>
              <a:picLocks noChangeAspect="1"/>
            </p:cNvPicPr>
            <p:nvPr/>
          </p:nvPicPr>
          <p:blipFill>
            <a:blip r:embed="rId5"/>
            <a:stretch>
              <a:fillRect/>
            </a:stretch>
          </p:blipFill>
          <p:spPr>
            <a:xfrm>
              <a:off x="7850705" y="367789"/>
              <a:ext cx="991454" cy="970537"/>
            </a:xfrm>
            <a:prstGeom prst="rect">
              <a:avLst/>
            </a:prstGeom>
          </p:spPr>
        </p:pic>
        <p:sp>
          <p:nvSpPr>
            <p:cNvPr id="11" name="Speech Bubble: Oval 10">
              <a:extLst>
                <a:ext uri="{FF2B5EF4-FFF2-40B4-BE49-F238E27FC236}">
                  <a16:creationId xmlns:a16="http://schemas.microsoft.com/office/drawing/2014/main" id="{94D3D80F-F2F4-CACB-CA17-31FCBD86FEDE}"/>
                </a:ext>
              </a:extLst>
            </p:cNvPr>
            <p:cNvSpPr/>
            <p:nvPr/>
          </p:nvSpPr>
          <p:spPr>
            <a:xfrm>
              <a:off x="7576762" y="252692"/>
              <a:ext cx="1436125" cy="1085634"/>
            </a:xfrm>
            <a:prstGeom prst="wedgeEllipseCallout">
              <a:avLst>
                <a:gd name="adj1" fmla="val -27535"/>
                <a:gd name="adj2" fmla="val 7801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6" name="Picture 15">
            <a:extLst>
              <a:ext uri="{FF2B5EF4-FFF2-40B4-BE49-F238E27FC236}">
                <a16:creationId xmlns:a16="http://schemas.microsoft.com/office/drawing/2014/main" id="{7CB27E70-4883-D6B3-5B74-C9BEFB01DADE}"/>
              </a:ext>
            </a:extLst>
          </p:cNvPr>
          <p:cNvPicPr>
            <a:picLocks noChangeAspect="1"/>
          </p:cNvPicPr>
          <p:nvPr/>
        </p:nvPicPr>
        <p:blipFill>
          <a:blip r:embed="rId6"/>
          <a:stretch>
            <a:fillRect/>
          </a:stretch>
        </p:blipFill>
        <p:spPr>
          <a:xfrm>
            <a:off x="466279" y="2615205"/>
            <a:ext cx="1848512" cy="1148347"/>
          </a:xfrm>
          <a:prstGeom prst="rect">
            <a:avLst/>
          </a:prstGeom>
        </p:spPr>
      </p:pic>
      <p:sp>
        <p:nvSpPr>
          <p:cNvPr id="17" name="TextBox 16">
            <a:extLst>
              <a:ext uri="{FF2B5EF4-FFF2-40B4-BE49-F238E27FC236}">
                <a16:creationId xmlns:a16="http://schemas.microsoft.com/office/drawing/2014/main" id="{E62A24BF-A975-909B-39AB-9F0D64FD7FB6}"/>
              </a:ext>
            </a:extLst>
          </p:cNvPr>
          <p:cNvSpPr txBox="1"/>
          <p:nvPr/>
        </p:nvSpPr>
        <p:spPr>
          <a:xfrm>
            <a:off x="6755481" y="2271332"/>
            <a:ext cx="1642562" cy="307777"/>
          </a:xfrm>
          <a:prstGeom prst="rect">
            <a:avLst/>
          </a:prstGeom>
          <a:solidFill>
            <a:schemeClr val="bg1"/>
          </a:solidFill>
        </p:spPr>
        <p:txBody>
          <a:bodyPr wrap="square" rtlCol="0">
            <a:spAutoFit/>
          </a:bodyPr>
          <a:lstStyle/>
          <a:p>
            <a:pPr algn="ctr"/>
            <a:r>
              <a:rPr lang="vi-VN" dirty="0"/>
              <a:t>Cuộn dây đồng</a:t>
            </a:r>
          </a:p>
        </p:txBody>
      </p:sp>
      <p:sp>
        <p:nvSpPr>
          <p:cNvPr id="18" name="TextBox 17">
            <a:extLst>
              <a:ext uri="{FF2B5EF4-FFF2-40B4-BE49-F238E27FC236}">
                <a16:creationId xmlns:a16="http://schemas.microsoft.com/office/drawing/2014/main" id="{E4241A2D-E504-8542-7FC8-2DB7DFF87FAE}"/>
              </a:ext>
            </a:extLst>
          </p:cNvPr>
          <p:cNvSpPr txBox="1"/>
          <p:nvPr/>
        </p:nvSpPr>
        <p:spPr>
          <a:xfrm>
            <a:off x="521134" y="3733732"/>
            <a:ext cx="1642562" cy="307777"/>
          </a:xfrm>
          <a:prstGeom prst="rect">
            <a:avLst/>
          </a:prstGeom>
          <a:solidFill>
            <a:schemeClr val="bg1"/>
          </a:solidFill>
        </p:spPr>
        <p:txBody>
          <a:bodyPr wrap="square" rtlCol="0">
            <a:spAutoFit/>
          </a:bodyPr>
          <a:lstStyle/>
          <a:p>
            <a:pPr algn="ctr"/>
            <a:r>
              <a:rPr lang="vi-VN" dirty="0"/>
              <a:t>Than chì</a:t>
            </a:r>
          </a:p>
        </p:txBody>
      </p:sp>
      <p:grpSp>
        <p:nvGrpSpPr>
          <p:cNvPr id="25" name="Group 24">
            <a:extLst>
              <a:ext uri="{FF2B5EF4-FFF2-40B4-BE49-F238E27FC236}">
                <a16:creationId xmlns:a16="http://schemas.microsoft.com/office/drawing/2014/main" id="{C8AF08B3-52FD-E0CB-388E-73E6052312F6}"/>
              </a:ext>
            </a:extLst>
          </p:cNvPr>
          <p:cNvGrpSpPr/>
          <p:nvPr/>
        </p:nvGrpSpPr>
        <p:grpSpPr>
          <a:xfrm>
            <a:off x="2538039" y="2721238"/>
            <a:ext cx="1456807" cy="1177524"/>
            <a:chOff x="2213185" y="2637014"/>
            <a:chExt cx="1456807" cy="1015283"/>
          </a:xfrm>
        </p:grpSpPr>
        <p:pic>
          <p:nvPicPr>
            <p:cNvPr id="24" name="Picture 23">
              <a:extLst>
                <a:ext uri="{FF2B5EF4-FFF2-40B4-BE49-F238E27FC236}">
                  <a16:creationId xmlns:a16="http://schemas.microsoft.com/office/drawing/2014/main" id="{E212BC3E-C50F-577D-2F9C-FBD6663F0F54}"/>
                </a:ext>
              </a:extLst>
            </p:cNvPr>
            <p:cNvPicPr>
              <a:picLocks noChangeAspect="1"/>
            </p:cNvPicPr>
            <p:nvPr/>
          </p:nvPicPr>
          <p:blipFill>
            <a:blip r:embed="rId7"/>
            <a:stretch>
              <a:fillRect/>
            </a:stretch>
          </p:blipFill>
          <p:spPr>
            <a:xfrm>
              <a:off x="2502212" y="2669006"/>
              <a:ext cx="907743" cy="895559"/>
            </a:xfrm>
            <a:prstGeom prst="rect">
              <a:avLst/>
            </a:prstGeom>
          </p:spPr>
        </p:pic>
        <p:sp>
          <p:nvSpPr>
            <p:cNvPr id="19" name="Speech Bubble: Oval 18">
              <a:extLst>
                <a:ext uri="{FF2B5EF4-FFF2-40B4-BE49-F238E27FC236}">
                  <a16:creationId xmlns:a16="http://schemas.microsoft.com/office/drawing/2014/main" id="{A9F52494-54AC-3D3E-33B9-141B27B2DF48}"/>
                </a:ext>
              </a:extLst>
            </p:cNvPr>
            <p:cNvSpPr/>
            <p:nvPr/>
          </p:nvSpPr>
          <p:spPr>
            <a:xfrm rot="4168145">
              <a:off x="2433947" y="2416252"/>
              <a:ext cx="1015283" cy="1456807"/>
            </a:xfrm>
            <a:prstGeom prst="wedgeEllipseCallout">
              <a:avLst>
                <a:gd name="adj1" fmla="val -42075"/>
                <a:gd name="adj2" fmla="val 89077"/>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7" name="Picture 26">
            <a:extLst>
              <a:ext uri="{FF2B5EF4-FFF2-40B4-BE49-F238E27FC236}">
                <a16:creationId xmlns:a16="http://schemas.microsoft.com/office/drawing/2014/main" id="{0D3D9FCA-3D14-23BE-A2AD-5FC16E8E10B4}"/>
              </a:ext>
            </a:extLst>
          </p:cNvPr>
          <p:cNvPicPr>
            <a:picLocks noChangeAspect="1"/>
          </p:cNvPicPr>
          <p:nvPr/>
        </p:nvPicPr>
        <p:blipFill>
          <a:blip r:embed="rId8"/>
          <a:stretch>
            <a:fillRect/>
          </a:stretch>
        </p:blipFill>
        <p:spPr>
          <a:xfrm>
            <a:off x="6629400" y="4042150"/>
            <a:ext cx="1600416" cy="923330"/>
          </a:xfrm>
          <a:prstGeom prst="rect">
            <a:avLst/>
          </a:prstGeom>
        </p:spPr>
      </p:pic>
      <p:grpSp>
        <p:nvGrpSpPr>
          <p:cNvPr id="40" name="Group 39">
            <a:extLst>
              <a:ext uri="{FF2B5EF4-FFF2-40B4-BE49-F238E27FC236}">
                <a16:creationId xmlns:a16="http://schemas.microsoft.com/office/drawing/2014/main" id="{762E0824-3086-E0AA-EDDB-BC8679CFA576}"/>
              </a:ext>
            </a:extLst>
          </p:cNvPr>
          <p:cNvGrpSpPr/>
          <p:nvPr/>
        </p:nvGrpSpPr>
        <p:grpSpPr>
          <a:xfrm>
            <a:off x="5654681" y="4074312"/>
            <a:ext cx="706805" cy="616284"/>
            <a:chOff x="5654681" y="4074312"/>
            <a:chExt cx="706805" cy="616284"/>
          </a:xfrm>
        </p:grpSpPr>
        <p:sp>
          <p:nvSpPr>
            <p:cNvPr id="28" name="Speech Bubble: Oval 27">
              <a:extLst>
                <a:ext uri="{FF2B5EF4-FFF2-40B4-BE49-F238E27FC236}">
                  <a16:creationId xmlns:a16="http://schemas.microsoft.com/office/drawing/2014/main" id="{02860383-D8AD-90BB-BC84-5FB41B1F708D}"/>
                </a:ext>
              </a:extLst>
            </p:cNvPr>
            <p:cNvSpPr/>
            <p:nvPr/>
          </p:nvSpPr>
          <p:spPr>
            <a:xfrm rot="15351449">
              <a:off x="5699942" y="4029051"/>
              <a:ext cx="616284" cy="706805"/>
            </a:xfrm>
            <a:prstGeom prst="wedgeEllipseCallout">
              <a:avLst>
                <a:gd name="adj1" fmla="val -46085"/>
                <a:gd name="adj2" fmla="val 13594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Oval 28">
              <a:extLst>
                <a:ext uri="{FF2B5EF4-FFF2-40B4-BE49-F238E27FC236}">
                  <a16:creationId xmlns:a16="http://schemas.microsoft.com/office/drawing/2014/main" id="{AB7A10A1-40F2-5FD4-0752-D5D6FB63EBA7}"/>
                </a:ext>
              </a:extLst>
            </p:cNvPr>
            <p:cNvSpPr/>
            <p:nvPr/>
          </p:nvSpPr>
          <p:spPr>
            <a:xfrm>
              <a:off x="5775158" y="4131817"/>
              <a:ext cx="465852" cy="501272"/>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vi-VN"/>
            </a:p>
          </p:txBody>
        </p:sp>
      </p:grpSp>
      <p:cxnSp>
        <p:nvCxnSpPr>
          <p:cNvPr id="31" name="Straight Connector 30">
            <a:extLst>
              <a:ext uri="{FF2B5EF4-FFF2-40B4-BE49-F238E27FC236}">
                <a16:creationId xmlns:a16="http://schemas.microsoft.com/office/drawing/2014/main" id="{EBF53806-722B-1B8D-31AD-34EFFDCAE6BA}"/>
              </a:ext>
            </a:extLst>
          </p:cNvPr>
          <p:cNvCxnSpPr>
            <a:cxnSpLocks/>
          </p:cNvCxnSpPr>
          <p:nvPr/>
        </p:nvCxnSpPr>
        <p:spPr>
          <a:xfrm>
            <a:off x="7429608" y="406567"/>
            <a:ext cx="63155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117F736-6F84-9B2E-7392-7893D098A6F0}"/>
              </a:ext>
            </a:extLst>
          </p:cNvPr>
          <p:cNvSpPr txBox="1"/>
          <p:nvPr/>
        </p:nvSpPr>
        <p:spPr>
          <a:xfrm>
            <a:off x="7054781" y="252692"/>
            <a:ext cx="433137" cy="307777"/>
          </a:xfrm>
          <a:prstGeom prst="rect">
            <a:avLst/>
          </a:prstGeom>
          <a:noFill/>
        </p:spPr>
        <p:txBody>
          <a:bodyPr wrap="square" rtlCol="0">
            <a:spAutoFit/>
          </a:bodyPr>
          <a:lstStyle/>
          <a:p>
            <a:r>
              <a:rPr lang="vi-VN" b="1" dirty="0"/>
              <a:t>Cu</a:t>
            </a:r>
          </a:p>
        </p:txBody>
      </p:sp>
      <p:cxnSp>
        <p:nvCxnSpPr>
          <p:cNvPr id="35" name="Straight Connector 34">
            <a:extLst>
              <a:ext uri="{FF2B5EF4-FFF2-40B4-BE49-F238E27FC236}">
                <a16:creationId xmlns:a16="http://schemas.microsoft.com/office/drawing/2014/main" id="{47294335-30DF-19B8-2EC0-29BE97BC1268}"/>
              </a:ext>
            </a:extLst>
          </p:cNvPr>
          <p:cNvCxnSpPr/>
          <p:nvPr/>
        </p:nvCxnSpPr>
        <p:spPr>
          <a:xfrm flipV="1">
            <a:off x="3380256" y="2758342"/>
            <a:ext cx="578133" cy="105174"/>
          </a:xfrm>
          <a:prstGeom prst="line">
            <a:avLst/>
          </a:prstGeom>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6DEBD2A4-D5B2-0501-1E1F-26E39DCC548D}"/>
              </a:ext>
            </a:extLst>
          </p:cNvPr>
          <p:cNvSpPr txBox="1"/>
          <p:nvPr/>
        </p:nvSpPr>
        <p:spPr>
          <a:xfrm>
            <a:off x="3934325" y="2595991"/>
            <a:ext cx="433137" cy="307777"/>
          </a:xfrm>
          <a:prstGeom prst="rect">
            <a:avLst/>
          </a:prstGeom>
          <a:noFill/>
        </p:spPr>
        <p:txBody>
          <a:bodyPr wrap="square" rtlCol="0">
            <a:spAutoFit/>
          </a:bodyPr>
          <a:lstStyle/>
          <a:p>
            <a:r>
              <a:rPr lang="vi-VN" b="1" dirty="0"/>
              <a:t>C</a:t>
            </a:r>
          </a:p>
        </p:txBody>
      </p:sp>
      <p:cxnSp>
        <p:nvCxnSpPr>
          <p:cNvPr id="38" name="Straight Connector 37">
            <a:extLst>
              <a:ext uri="{FF2B5EF4-FFF2-40B4-BE49-F238E27FC236}">
                <a16:creationId xmlns:a16="http://schemas.microsoft.com/office/drawing/2014/main" id="{2E397B99-8D4E-CBB2-B136-4189A8FFAFF1}"/>
              </a:ext>
            </a:extLst>
          </p:cNvPr>
          <p:cNvCxnSpPr/>
          <p:nvPr/>
        </p:nvCxnSpPr>
        <p:spPr>
          <a:xfrm>
            <a:off x="5498432" y="4382453"/>
            <a:ext cx="509652" cy="0"/>
          </a:xfrm>
          <a:prstGeom prst="line">
            <a:avLst/>
          </a:prstGeom>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4D87C57D-E2C5-7283-0C1B-CAC6CD76A936}"/>
              </a:ext>
            </a:extLst>
          </p:cNvPr>
          <p:cNvSpPr txBox="1"/>
          <p:nvPr/>
        </p:nvSpPr>
        <p:spPr>
          <a:xfrm>
            <a:off x="5114017" y="4228564"/>
            <a:ext cx="433137" cy="307777"/>
          </a:xfrm>
          <a:prstGeom prst="rect">
            <a:avLst/>
          </a:prstGeom>
          <a:noFill/>
        </p:spPr>
        <p:txBody>
          <a:bodyPr wrap="square" rtlCol="0">
            <a:spAutoFit/>
          </a:bodyPr>
          <a:lstStyle/>
          <a:p>
            <a:r>
              <a:rPr lang="vi-VN" b="1" dirty="0"/>
              <a:t>Ne</a:t>
            </a:r>
          </a:p>
        </p:txBody>
      </p:sp>
    </p:spTree>
    <p:extLst>
      <p:ext uri="{BB962C8B-B14F-4D97-AF65-F5344CB8AC3E}">
        <p14:creationId xmlns:p14="http://schemas.microsoft.com/office/powerpoint/2010/main" val="39984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circle(in)">
                                      <p:cBhvr>
                                        <p:cTn id="46" dur="20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arn(inVertical)">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circle(in)">
                                      <p:cBhvr>
                                        <p:cTn id="64" dur="20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7" grpId="0" animBg="1"/>
      <p:bldP spid="18" grpId="0" animBg="1"/>
      <p:bldP spid="33" grpId="0"/>
      <p:bldP spid="36" grpId="0"/>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EC288-3146-4803-4541-896D1DA8A6A2}"/>
              </a:ext>
            </a:extLst>
          </p:cNvPr>
          <p:cNvSpPr txBox="1"/>
          <p:nvPr/>
        </p:nvSpPr>
        <p:spPr>
          <a:xfrm>
            <a:off x="159210" y="1534341"/>
            <a:ext cx="8496016" cy="892552"/>
          </a:xfrm>
          <a:prstGeom prst="rect">
            <a:avLst/>
          </a:prstGeom>
          <a:solidFill>
            <a:schemeClr val="accent3">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2600" dirty="0">
                <a:solidFill>
                  <a:srgbClr val="002060"/>
                </a:solidFill>
                <a:latin typeface="#9Slide03 Arima Madurai Black" panose="00000A00000000000000" pitchFamily="2" charset="0"/>
                <a:cs typeface="#9Slide03 Arima Madurai Black" panose="00000A00000000000000" pitchFamily="2" charset="0"/>
              </a:rPr>
              <a:t>Mẫu vật nào được tạo ra từ phân tử đơn chất trong hình dưới đây? Cho biết nguyên tố tạo ra mỗi đơn chất đó.</a:t>
            </a:r>
          </a:p>
        </p:txBody>
      </p:sp>
      <p:sp>
        <p:nvSpPr>
          <p:cNvPr id="3" name="Double Wave 2">
            <a:extLst>
              <a:ext uri="{FF2B5EF4-FFF2-40B4-BE49-F238E27FC236}">
                <a16:creationId xmlns:a16="http://schemas.microsoft.com/office/drawing/2014/main" id="{B153449D-F3DE-F04C-3181-14669DEC3E7D}"/>
              </a:ext>
            </a:extLst>
          </p:cNvPr>
          <p:cNvSpPr/>
          <p:nvPr/>
        </p:nvSpPr>
        <p:spPr>
          <a:xfrm>
            <a:off x="1734915" y="239290"/>
            <a:ext cx="4786657" cy="871964"/>
          </a:xfrm>
          <a:prstGeom prst="doubleWav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3600" b="1" dirty="0">
                <a:solidFill>
                  <a:schemeClr val="tx2">
                    <a:lumMod val="50000"/>
                  </a:schemeClr>
                </a:solidFill>
                <a:latin typeface="#9Slide03 AllRoundGothic" panose="020B0703020202020104" pitchFamily="34" charset="0"/>
              </a:rPr>
              <a:t>HOẠT ĐỘNG NHÓM</a:t>
            </a:r>
            <a:endParaRPr lang="zh-CN" altLang="en-US" sz="3600" spc="300" dirty="0">
              <a:solidFill>
                <a:schemeClr val="tx2">
                  <a:lumMod val="50000"/>
                </a:schemeClr>
              </a:solidFill>
              <a:latin typeface="#9Slide03 AllRoundGothic" panose="020B0703020202020104" pitchFamily="34"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1 Minute timer (Đồng hồ đếm ngược 1 phút)">
            <a:hlinkClick r:id="" action="ppaction://media"/>
            <a:extLst>
              <a:ext uri="{FF2B5EF4-FFF2-40B4-BE49-F238E27FC236}">
                <a16:creationId xmlns:a16="http://schemas.microsoft.com/office/drawing/2014/main" id="{81EE1F84-B346-C248-EFE0-BEA31428DA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93769" y="239289"/>
            <a:ext cx="1474351" cy="828675"/>
          </a:xfrm>
          <a:prstGeom prst="rect">
            <a:avLst/>
          </a:prstGeom>
        </p:spPr>
      </p:pic>
      <p:pic>
        <p:nvPicPr>
          <p:cNvPr id="10" name="Picture 9">
            <a:extLst>
              <a:ext uri="{FF2B5EF4-FFF2-40B4-BE49-F238E27FC236}">
                <a16:creationId xmlns:a16="http://schemas.microsoft.com/office/drawing/2014/main" id="{D472DAF3-7EFA-625F-9A16-6E345CD0B218}"/>
              </a:ext>
            </a:extLst>
          </p:cNvPr>
          <p:cNvPicPr>
            <a:picLocks noChangeAspect="1"/>
          </p:cNvPicPr>
          <p:nvPr/>
        </p:nvPicPr>
        <p:blipFill>
          <a:blip r:embed="rId6"/>
          <a:stretch>
            <a:fillRect/>
          </a:stretch>
        </p:blipFill>
        <p:spPr>
          <a:xfrm>
            <a:off x="86265" y="230229"/>
            <a:ext cx="1466490" cy="959097"/>
          </a:xfrm>
          <a:prstGeom prst="rect">
            <a:avLst/>
          </a:prstGeom>
        </p:spPr>
      </p:pic>
      <p:pic>
        <p:nvPicPr>
          <p:cNvPr id="6" name="Picture 5">
            <a:extLst>
              <a:ext uri="{FF2B5EF4-FFF2-40B4-BE49-F238E27FC236}">
                <a16:creationId xmlns:a16="http://schemas.microsoft.com/office/drawing/2014/main" id="{789C7B67-1C3B-A891-DF4B-A5C687D235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143" y="2616629"/>
            <a:ext cx="1430388" cy="1385002"/>
          </a:xfrm>
          <a:prstGeom prst="rect">
            <a:avLst/>
          </a:prstGeom>
          <a:ln>
            <a:noFill/>
          </a:ln>
          <a:effectLst>
            <a:softEdge rad="112500"/>
          </a:effectLst>
        </p:spPr>
      </p:pic>
      <p:pic>
        <p:nvPicPr>
          <p:cNvPr id="7" name="Picture 6">
            <a:extLst>
              <a:ext uri="{FF2B5EF4-FFF2-40B4-BE49-F238E27FC236}">
                <a16:creationId xmlns:a16="http://schemas.microsoft.com/office/drawing/2014/main" id="{80522FE8-24B0-161D-24A1-C33AC599AA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0397" y="2616631"/>
            <a:ext cx="1594290" cy="1399166"/>
          </a:xfrm>
          <a:prstGeom prst="rect">
            <a:avLst/>
          </a:prstGeom>
          <a:ln>
            <a:noFill/>
          </a:ln>
          <a:effectLst>
            <a:softEdge rad="112500"/>
          </a:effectLst>
        </p:spPr>
      </p:pic>
      <p:pic>
        <p:nvPicPr>
          <p:cNvPr id="8" name="Picture 7">
            <a:extLst>
              <a:ext uri="{FF2B5EF4-FFF2-40B4-BE49-F238E27FC236}">
                <a16:creationId xmlns:a16="http://schemas.microsoft.com/office/drawing/2014/main" id="{CB6D1250-672B-661F-3214-EAF63B618C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9315" y="2616631"/>
            <a:ext cx="1551200" cy="1385000"/>
          </a:xfrm>
          <a:prstGeom prst="rect">
            <a:avLst/>
          </a:prstGeom>
          <a:ln>
            <a:noFill/>
          </a:ln>
          <a:effectLst>
            <a:softEdge rad="112500"/>
          </a:effectLst>
        </p:spPr>
      </p:pic>
      <p:pic>
        <p:nvPicPr>
          <p:cNvPr id="9" name="Picture 8">
            <a:extLst>
              <a:ext uri="{FF2B5EF4-FFF2-40B4-BE49-F238E27FC236}">
                <a16:creationId xmlns:a16="http://schemas.microsoft.com/office/drawing/2014/main" id="{F361538F-B47B-008E-826E-1E7D397E5E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518" y="2616631"/>
            <a:ext cx="1271126" cy="1385002"/>
          </a:xfrm>
          <a:prstGeom prst="rect">
            <a:avLst/>
          </a:prstGeom>
          <a:ln>
            <a:noFill/>
          </a:ln>
          <a:effectLst>
            <a:softEdge rad="112500"/>
          </a:effectLst>
        </p:spPr>
      </p:pic>
      <p:sp>
        <p:nvSpPr>
          <p:cNvPr id="11" name="TextBox 10">
            <a:extLst>
              <a:ext uri="{FF2B5EF4-FFF2-40B4-BE49-F238E27FC236}">
                <a16:creationId xmlns:a16="http://schemas.microsoft.com/office/drawing/2014/main" id="{3F544EBB-5E6B-1CA6-0C02-470E88FBF83B}"/>
              </a:ext>
            </a:extLst>
          </p:cNvPr>
          <p:cNvSpPr txBox="1"/>
          <p:nvPr/>
        </p:nvSpPr>
        <p:spPr>
          <a:xfrm>
            <a:off x="549166" y="4191371"/>
            <a:ext cx="2371498" cy="307777"/>
          </a:xfrm>
          <a:prstGeom prst="rect">
            <a:avLst/>
          </a:prstGeom>
          <a:noFill/>
          <a:ln>
            <a:noFill/>
          </a:ln>
        </p:spPr>
        <p:txBody>
          <a:bodyPr wrap="square" rtlCol="0">
            <a:spAutoFit/>
          </a:bodyPr>
          <a:lstStyle/>
          <a:p>
            <a:r>
              <a:rPr lang="vi-VN" dirty="0"/>
              <a:t>a) Cuộn dây nhôm</a:t>
            </a:r>
          </a:p>
        </p:txBody>
      </p:sp>
      <p:sp>
        <p:nvSpPr>
          <p:cNvPr id="12" name="TextBox 11">
            <a:extLst>
              <a:ext uri="{FF2B5EF4-FFF2-40B4-BE49-F238E27FC236}">
                <a16:creationId xmlns:a16="http://schemas.microsoft.com/office/drawing/2014/main" id="{C1B3F4A1-D8B6-FD84-8A7B-05C8DCE20EBC}"/>
              </a:ext>
            </a:extLst>
          </p:cNvPr>
          <p:cNvSpPr txBox="1"/>
          <p:nvPr/>
        </p:nvSpPr>
        <p:spPr>
          <a:xfrm>
            <a:off x="2733505" y="4191371"/>
            <a:ext cx="2371498" cy="307777"/>
          </a:xfrm>
          <a:prstGeom prst="rect">
            <a:avLst/>
          </a:prstGeom>
          <a:noFill/>
          <a:ln>
            <a:noFill/>
          </a:ln>
        </p:spPr>
        <p:txBody>
          <a:bodyPr wrap="square" rtlCol="0">
            <a:spAutoFit/>
          </a:bodyPr>
          <a:lstStyle/>
          <a:p>
            <a:r>
              <a:rPr lang="vi-VN" dirty="0"/>
              <a:t>b) Lưu huỳnh</a:t>
            </a:r>
          </a:p>
        </p:txBody>
      </p:sp>
      <p:sp>
        <p:nvSpPr>
          <p:cNvPr id="13" name="TextBox 12">
            <a:extLst>
              <a:ext uri="{FF2B5EF4-FFF2-40B4-BE49-F238E27FC236}">
                <a16:creationId xmlns:a16="http://schemas.microsoft.com/office/drawing/2014/main" id="{F67F3557-658D-518D-73A5-F026BD392CCF}"/>
              </a:ext>
            </a:extLst>
          </p:cNvPr>
          <p:cNvSpPr txBox="1"/>
          <p:nvPr/>
        </p:nvSpPr>
        <p:spPr>
          <a:xfrm>
            <a:off x="7529782" y="4191367"/>
            <a:ext cx="2371498" cy="307777"/>
          </a:xfrm>
          <a:prstGeom prst="rect">
            <a:avLst/>
          </a:prstGeom>
          <a:noFill/>
          <a:ln>
            <a:noFill/>
          </a:ln>
        </p:spPr>
        <p:txBody>
          <a:bodyPr wrap="square" rtlCol="0">
            <a:spAutoFit/>
          </a:bodyPr>
          <a:lstStyle/>
          <a:p>
            <a:r>
              <a:rPr lang="vi-VN" dirty="0"/>
              <a:t>d) Đá vôi</a:t>
            </a:r>
          </a:p>
        </p:txBody>
      </p:sp>
      <p:sp>
        <p:nvSpPr>
          <p:cNvPr id="14" name="TextBox 13">
            <a:extLst>
              <a:ext uri="{FF2B5EF4-FFF2-40B4-BE49-F238E27FC236}">
                <a16:creationId xmlns:a16="http://schemas.microsoft.com/office/drawing/2014/main" id="{85853163-14ED-5794-F41D-7BD55E57F15C}"/>
              </a:ext>
            </a:extLst>
          </p:cNvPr>
          <p:cNvSpPr txBox="1"/>
          <p:nvPr/>
        </p:nvSpPr>
        <p:spPr>
          <a:xfrm>
            <a:off x="5205024" y="4191367"/>
            <a:ext cx="2371498" cy="307777"/>
          </a:xfrm>
          <a:prstGeom prst="rect">
            <a:avLst/>
          </a:prstGeom>
          <a:noFill/>
          <a:ln>
            <a:noFill/>
          </a:ln>
        </p:spPr>
        <p:txBody>
          <a:bodyPr wrap="square" rtlCol="0">
            <a:spAutoFit/>
          </a:bodyPr>
          <a:lstStyle/>
          <a:p>
            <a:r>
              <a:rPr lang="vi-VN" dirty="0"/>
              <a:t>c) Than gỗ</a:t>
            </a:r>
          </a:p>
        </p:txBody>
      </p:sp>
    </p:spTree>
    <p:extLst>
      <p:ext uri="{BB962C8B-B14F-4D97-AF65-F5344CB8AC3E}">
        <p14:creationId xmlns:p14="http://schemas.microsoft.com/office/powerpoint/2010/main" val="89872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heel(1)">
                                      <p:cBhvr>
                                        <p:cTn id="4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childTnLst>
        </p:cTn>
      </p:par>
    </p:tnLst>
    <p:bldLst>
      <p:bldP spid="2" grpId="0" animBg="1"/>
      <p:bldP spid="11"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Rounded Corners 4">
            <a:extLst>
              <a:ext uri="{FF2B5EF4-FFF2-40B4-BE49-F238E27FC236}">
                <a16:creationId xmlns:a16="http://schemas.microsoft.com/office/drawing/2014/main" id="{FA2A1CCF-7D9C-B75D-B8A5-9046D9F0349B}"/>
              </a:ext>
            </a:extLst>
          </p:cNvPr>
          <p:cNvSpPr/>
          <p:nvPr/>
        </p:nvSpPr>
        <p:spPr>
          <a:xfrm>
            <a:off x="2310992" y="260498"/>
            <a:ext cx="4732066" cy="802343"/>
          </a:xfrm>
          <a:prstGeom prst="roundRect">
            <a:avLst/>
          </a:prstGeom>
          <a:solidFill>
            <a:schemeClr val="bg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1">
                    <a:lumMod val="75000"/>
                  </a:schemeClr>
                </a:solidFill>
                <a:latin typeface="#9Slide07 SFU Rhythm" panose="00000400000000000000" pitchFamily="2" charset="0"/>
                <a:cs typeface="#9Slide03 Arima Madurai Black" panose="00000A00000000000000" pitchFamily="2" charset="0"/>
              </a:rPr>
              <a:t>NHIỆM    VỤ   VỀ   NHÀ</a:t>
            </a:r>
          </a:p>
        </p:txBody>
      </p:sp>
      <p:pic>
        <p:nvPicPr>
          <p:cNvPr id="7" name="Picture 6">
            <a:extLst>
              <a:ext uri="{FF2B5EF4-FFF2-40B4-BE49-F238E27FC236}">
                <a16:creationId xmlns:a16="http://schemas.microsoft.com/office/drawing/2014/main" id="{8E2DDF7F-57D6-BC90-BB0B-757FB578A6B1}"/>
              </a:ext>
            </a:extLst>
          </p:cNvPr>
          <p:cNvPicPr>
            <a:picLocks noChangeAspect="1"/>
          </p:cNvPicPr>
          <p:nvPr/>
        </p:nvPicPr>
        <p:blipFill>
          <a:blip r:embed="rId3"/>
          <a:stretch>
            <a:fillRect/>
          </a:stretch>
        </p:blipFill>
        <p:spPr>
          <a:xfrm>
            <a:off x="0" y="1116551"/>
            <a:ext cx="9143999" cy="3953827"/>
          </a:xfrm>
          <a:prstGeom prst="rect">
            <a:avLst/>
          </a:prstGeom>
        </p:spPr>
      </p:pic>
      <p:sp>
        <p:nvSpPr>
          <p:cNvPr id="3" name="Rectangle: Rounded Corners 2">
            <a:extLst>
              <a:ext uri="{FF2B5EF4-FFF2-40B4-BE49-F238E27FC236}">
                <a16:creationId xmlns:a16="http://schemas.microsoft.com/office/drawing/2014/main" id="{4D0B285E-C437-EB6D-E2CF-3AC86A01B916}"/>
              </a:ext>
            </a:extLst>
          </p:cNvPr>
          <p:cNvSpPr/>
          <p:nvPr/>
        </p:nvSpPr>
        <p:spPr>
          <a:xfrm>
            <a:off x="986295" y="1472109"/>
            <a:ext cx="7297338" cy="3242711"/>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9Slide03 Arima Madurai Black" panose="00000A00000000000000" pitchFamily="2" charset="0"/>
                <a:cs typeface="#9Slide03 Arima Madurai Black" panose="00000A00000000000000" pitchFamily="2" charset="0"/>
              </a:rPr>
              <a:t>Khí quyển Trái Đất là lớp các chất khí bao quanh và được giữ lại bởi lực hấp dẫn của Trái Đất. Thành phần khí quyển gồm có nitrogen, oxygen, argon, carbon dioxide, hơi nước và một số chất khí khác (helium, neon, methane, hydrogen,...). Em hãy liệt kê các đơn chất có trong khí quyển. Tìm hiểu và cho biết đơn chất nào được dùng để bơm vào lớp ô tô thay cho không khí.</a:t>
            </a:r>
          </a:p>
        </p:txBody>
      </p:sp>
    </p:spTree>
    <p:extLst>
      <p:ext uri="{BB962C8B-B14F-4D97-AF65-F5344CB8AC3E}">
        <p14:creationId xmlns:p14="http://schemas.microsoft.com/office/powerpoint/2010/main" val="347379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269390"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3. </a:t>
            </a:r>
            <a:r>
              <a:rPr lang="en-US" sz="3600" dirty="0" err="1">
                <a:solidFill>
                  <a:srgbClr val="002060"/>
                </a:solidFill>
                <a:latin typeface="#9Slide03 AllRoundGothic" panose="020B0703020202020104" charset="0"/>
              </a:rPr>
              <a:t>Hợp</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sp>
        <p:nvSpPr>
          <p:cNvPr id="4" name="Google Shape;1927;p30">
            <a:extLst>
              <a:ext uri="{FF2B5EF4-FFF2-40B4-BE49-F238E27FC236}">
                <a16:creationId xmlns:a16="http://schemas.microsoft.com/office/drawing/2014/main" id="{D5512E9A-284C-9466-710C-F43CD512A56E}"/>
              </a:ext>
            </a:extLst>
          </p:cNvPr>
          <p:cNvSpPr/>
          <p:nvPr/>
        </p:nvSpPr>
        <p:spPr>
          <a:xfrm>
            <a:off x="958575" y="695892"/>
            <a:ext cx="4354883"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err="1">
                <a:solidFill>
                  <a:srgbClr val="002060"/>
                </a:solidFill>
                <a:latin typeface="#9Slide03 AllRoundGothic" panose="020B0703020202020104" pitchFamily="34" charset="0"/>
              </a:rPr>
              <a:t>Tìm</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hiểu</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về</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hợp</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chất</a:t>
            </a:r>
            <a:endParaRPr sz="2400" dirty="0">
              <a:solidFill>
                <a:srgbClr val="002060"/>
              </a:solidFill>
              <a:latin typeface="#9Slide03 AllRoundGothic" panose="020B0703020202020104" pitchFamily="34" charset="0"/>
            </a:endParaRPr>
          </a:p>
        </p:txBody>
      </p:sp>
      <p:grpSp>
        <p:nvGrpSpPr>
          <p:cNvPr id="17" name="Group 16">
            <a:extLst>
              <a:ext uri="{FF2B5EF4-FFF2-40B4-BE49-F238E27FC236}">
                <a16:creationId xmlns:a16="http://schemas.microsoft.com/office/drawing/2014/main" id="{25A6A702-E4A9-7033-A396-BFA63E58CD0E}"/>
              </a:ext>
            </a:extLst>
          </p:cNvPr>
          <p:cNvGrpSpPr/>
          <p:nvPr/>
        </p:nvGrpSpPr>
        <p:grpSpPr>
          <a:xfrm>
            <a:off x="964592" y="1768911"/>
            <a:ext cx="1076214" cy="588018"/>
            <a:chOff x="964592" y="1768911"/>
            <a:chExt cx="992149" cy="588018"/>
          </a:xfrm>
        </p:grpSpPr>
        <p:sp>
          <p:nvSpPr>
            <p:cNvPr id="5" name="Oval 4">
              <a:extLst>
                <a:ext uri="{FF2B5EF4-FFF2-40B4-BE49-F238E27FC236}">
                  <a16:creationId xmlns:a16="http://schemas.microsoft.com/office/drawing/2014/main" id="{CCE715F2-865E-3667-12EA-4A9380E2388A}"/>
                </a:ext>
              </a:extLst>
            </p:cNvPr>
            <p:cNvSpPr/>
            <p:nvPr/>
          </p:nvSpPr>
          <p:spPr>
            <a:xfrm>
              <a:off x="964592" y="1768912"/>
              <a:ext cx="593700" cy="588017"/>
            </a:xfrm>
            <a:prstGeom prst="ellipse">
              <a:avLst/>
            </a:prstGeom>
          </p:spPr>
          <p:style>
            <a:lnRef idx="0">
              <a:schemeClr val="accent4"/>
            </a:lnRef>
            <a:fillRef idx="1002">
              <a:schemeClr val="lt1"/>
            </a:fillRef>
            <a:effectRef idx="3">
              <a:schemeClr val="accent4"/>
            </a:effectRef>
            <a:fontRef idx="minor">
              <a:schemeClr val="lt1"/>
            </a:fontRef>
          </p:style>
          <p:txBody>
            <a:bodyPr rtlCol="0" anchor="ctr"/>
            <a:lstStyle/>
            <a:p>
              <a:pPr algn="ctr"/>
              <a:r>
                <a:rPr lang="vi-VN" sz="1800" dirty="0">
                  <a:solidFill>
                    <a:schemeClr val="bg2"/>
                  </a:solidFill>
                </a:rPr>
                <a:t>H</a:t>
              </a:r>
            </a:p>
          </p:txBody>
        </p:sp>
        <p:sp>
          <p:nvSpPr>
            <p:cNvPr id="6" name="Freeform: Shape 5">
              <a:extLst>
                <a:ext uri="{FF2B5EF4-FFF2-40B4-BE49-F238E27FC236}">
                  <a16:creationId xmlns:a16="http://schemas.microsoft.com/office/drawing/2014/main" id="{FD8CCD1A-E52D-52A2-0A60-1D4FA2F7205D}"/>
                </a:ext>
              </a:extLst>
            </p:cNvPr>
            <p:cNvSpPr/>
            <p:nvPr/>
          </p:nvSpPr>
          <p:spPr>
            <a:xfrm>
              <a:off x="1460610" y="1768911"/>
              <a:ext cx="496131" cy="588018"/>
            </a:xfrm>
            <a:custGeom>
              <a:avLst/>
              <a:gdLst>
                <a:gd name="connsiteX0" fmla="*/ 199281 w 496131"/>
                <a:gd name="connsiteY0" fmla="*/ 0 h 588018"/>
                <a:gd name="connsiteX1" fmla="*/ 496131 w 496131"/>
                <a:gd name="connsiteY1" fmla="*/ 294009 h 588018"/>
                <a:gd name="connsiteX2" fmla="*/ 199281 w 496131"/>
                <a:gd name="connsiteY2" fmla="*/ 588018 h 588018"/>
                <a:gd name="connsiteX3" fmla="*/ 33309 w 496131"/>
                <a:gd name="connsiteY3" fmla="*/ 537806 h 588018"/>
                <a:gd name="connsiteX4" fmla="*/ 0 w 496131"/>
                <a:gd name="connsiteY4" fmla="*/ 510587 h 588018"/>
                <a:gd name="connsiteX5" fmla="*/ 0 w 496131"/>
                <a:gd name="connsiteY5" fmla="*/ 77432 h 588018"/>
                <a:gd name="connsiteX6" fmla="*/ 33309 w 496131"/>
                <a:gd name="connsiteY6" fmla="*/ 50212 h 588018"/>
                <a:gd name="connsiteX7" fmla="*/ 199281 w 496131"/>
                <a:gd name="connsiteY7" fmla="*/ 0 h 5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131" h="588018">
                  <a:moveTo>
                    <a:pt x="199281" y="0"/>
                  </a:moveTo>
                  <a:cubicBezTo>
                    <a:pt x="363227" y="0"/>
                    <a:pt x="496131" y="131632"/>
                    <a:pt x="496131" y="294009"/>
                  </a:cubicBezTo>
                  <a:cubicBezTo>
                    <a:pt x="496131" y="456386"/>
                    <a:pt x="363227" y="588018"/>
                    <a:pt x="199281" y="588018"/>
                  </a:cubicBezTo>
                  <a:cubicBezTo>
                    <a:pt x="137801" y="588018"/>
                    <a:pt x="80687" y="569507"/>
                    <a:pt x="33309" y="537806"/>
                  </a:cubicBezTo>
                  <a:lnTo>
                    <a:pt x="0" y="510587"/>
                  </a:lnTo>
                  <a:lnTo>
                    <a:pt x="0" y="77432"/>
                  </a:lnTo>
                  <a:lnTo>
                    <a:pt x="33309" y="50212"/>
                  </a:lnTo>
                  <a:cubicBezTo>
                    <a:pt x="80687" y="18511"/>
                    <a:pt x="137801" y="0"/>
                    <a:pt x="199281" y="0"/>
                  </a:cubicBezTo>
                  <a:close/>
                </a:path>
              </a:pathLst>
            </a:custGeom>
          </p:spPr>
          <p:style>
            <a:lnRef idx="0">
              <a:schemeClr val="accent4"/>
            </a:lnRef>
            <a:fillRef idx="1002">
              <a:schemeClr val="lt1"/>
            </a:fillRef>
            <a:effectRef idx="3">
              <a:schemeClr val="accent4"/>
            </a:effectRef>
            <a:fontRef idx="minor">
              <a:schemeClr val="lt1"/>
            </a:fontRef>
          </p:style>
          <p:txBody>
            <a:bodyPr wrap="square" rtlCol="0" anchor="ctr">
              <a:noAutofit/>
            </a:bodyPr>
            <a:lstStyle/>
            <a:p>
              <a:pPr algn="ctr"/>
              <a:r>
                <a:rPr lang="vi-VN" sz="1800" dirty="0">
                  <a:solidFill>
                    <a:schemeClr val="bg2"/>
                  </a:solidFill>
                </a:rPr>
                <a:t>H</a:t>
              </a:r>
            </a:p>
          </p:txBody>
        </p:sp>
      </p:grpSp>
      <p:sp>
        <p:nvSpPr>
          <p:cNvPr id="7" name="TextBox 6">
            <a:extLst>
              <a:ext uri="{FF2B5EF4-FFF2-40B4-BE49-F238E27FC236}">
                <a16:creationId xmlns:a16="http://schemas.microsoft.com/office/drawing/2014/main" id="{8CCF02A8-83FC-51C8-E815-56CE38F2030D}"/>
              </a:ext>
            </a:extLst>
          </p:cNvPr>
          <p:cNvSpPr txBox="1"/>
          <p:nvPr/>
        </p:nvSpPr>
        <p:spPr>
          <a:xfrm>
            <a:off x="880413" y="2992680"/>
            <a:ext cx="1585766" cy="338554"/>
          </a:xfrm>
          <a:prstGeom prst="rect">
            <a:avLst/>
          </a:prstGeom>
          <a:noFill/>
          <a:ln>
            <a:noFill/>
          </a:ln>
        </p:spPr>
        <p:txBody>
          <a:bodyPr wrap="square" rtlCol="0">
            <a:spAutoFit/>
          </a:bodyPr>
          <a:lstStyle/>
          <a:p>
            <a:r>
              <a:rPr lang="vi-VN" sz="1600" dirty="0"/>
              <a:t>a) Hydrogen</a:t>
            </a:r>
          </a:p>
        </p:txBody>
      </p:sp>
      <p:grpSp>
        <p:nvGrpSpPr>
          <p:cNvPr id="20" name="Group 19">
            <a:extLst>
              <a:ext uri="{FF2B5EF4-FFF2-40B4-BE49-F238E27FC236}">
                <a16:creationId xmlns:a16="http://schemas.microsoft.com/office/drawing/2014/main" id="{037B640F-65A3-DB59-C172-EEAE5E78636F}"/>
              </a:ext>
            </a:extLst>
          </p:cNvPr>
          <p:cNvGrpSpPr/>
          <p:nvPr/>
        </p:nvGrpSpPr>
        <p:grpSpPr>
          <a:xfrm>
            <a:off x="3747427" y="1654399"/>
            <a:ext cx="1264911" cy="805006"/>
            <a:chOff x="5353410" y="1551923"/>
            <a:chExt cx="1321982" cy="805006"/>
          </a:xfrm>
        </p:grpSpPr>
        <p:sp>
          <p:nvSpPr>
            <p:cNvPr id="11" name="Flowchart: Connector 10">
              <a:extLst>
                <a:ext uri="{FF2B5EF4-FFF2-40B4-BE49-F238E27FC236}">
                  <a16:creationId xmlns:a16="http://schemas.microsoft.com/office/drawing/2014/main" id="{699259F9-AC7E-9CF8-C0E7-9E9AAEFAB879}"/>
                </a:ext>
              </a:extLst>
            </p:cNvPr>
            <p:cNvSpPr/>
            <p:nvPr/>
          </p:nvSpPr>
          <p:spPr>
            <a:xfrm>
              <a:off x="5353410" y="1551923"/>
              <a:ext cx="761460" cy="804778"/>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b="1" dirty="0">
                  <a:latin typeface="Times New Roman" panose="02020603050405020304" pitchFamily="18" charset="0"/>
                </a:rPr>
                <a:t>O</a:t>
              </a:r>
            </a:p>
          </p:txBody>
        </p:sp>
        <p:sp>
          <p:nvSpPr>
            <p:cNvPr id="19" name="Freeform: Shape 18">
              <a:extLst>
                <a:ext uri="{FF2B5EF4-FFF2-40B4-BE49-F238E27FC236}">
                  <a16:creationId xmlns:a16="http://schemas.microsoft.com/office/drawing/2014/main" id="{5391CBC9-8701-7D23-34A4-122934A3F6E2}"/>
                </a:ext>
              </a:extLst>
            </p:cNvPr>
            <p:cNvSpPr/>
            <p:nvPr/>
          </p:nvSpPr>
          <p:spPr>
            <a:xfrm>
              <a:off x="6015479" y="1552151"/>
              <a:ext cx="659913" cy="804778"/>
            </a:xfrm>
            <a:custGeom>
              <a:avLst/>
              <a:gdLst>
                <a:gd name="connsiteX0" fmla="*/ 279183 w 659913"/>
                <a:gd name="connsiteY0" fmla="*/ 0 h 804778"/>
                <a:gd name="connsiteX1" fmla="*/ 659913 w 659913"/>
                <a:gd name="connsiteY1" fmla="*/ 402389 h 804778"/>
                <a:gd name="connsiteX2" fmla="*/ 279183 w 659913"/>
                <a:gd name="connsiteY2" fmla="*/ 804778 h 804778"/>
                <a:gd name="connsiteX3" fmla="*/ 9967 w 659913"/>
                <a:gd name="connsiteY3" fmla="*/ 686921 h 804778"/>
                <a:gd name="connsiteX4" fmla="*/ 0 w 659913"/>
                <a:gd name="connsiteY4" fmla="*/ 674155 h 804778"/>
                <a:gd name="connsiteX5" fmla="*/ 0 w 659913"/>
                <a:gd name="connsiteY5" fmla="*/ 130624 h 804778"/>
                <a:gd name="connsiteX6" fmla="*/ 9967 w 659913"/>
                <a:gd name="connsiteY6" fmla="*/ 117857 h 804778"/>
                <a:gd name="connsiteX7" fmla="*/ 279183 w 659913"/>
                <a:gd name="connsiteY7" fmla="*/ 0 h 80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913" h="804778">
                  <a:moveTo>
                    <a:pt x="279183" y="0"/>
                  </a:moveTo>
                  <a:cubicBezTo>
                    <a:pt x="489454" y="0"/>
                    <a:pt x="659913" y="180156"/>
                    <a:pt x="659913" y="402389"/>
                  </a:cubicBezTo>
                  <a:cubicBezTo>
                    <a:pt x="659913" y="624622"/>
                    <a:pt x="489454" y="804778"/>
                    <a:pt x="279183" y="804778"/>
                  </a:cubicBezTo>
                  <a:cubicBezTo>
                    <a:pt x="174048" y="804778"/>
                    <a:pt x="78865" y="759739"/>
                    <a:pt x="9967" y="686921"/>
                  </a:cubicBezTo>
                  <a:lnTo>
                    <a:pt x="0" y="674155"/>
                  </a:lnTo>
                  <a:lnTo>
                    <a:pt x="0" y="130624"/>
                  </a:lnTo>
                  <a:lnTo>
                    <a:pt x="9967" y="117857"/>
                  </a:lnTo>
                  <a:cubicBezTo>
                    <a:pt x="78865" y="45039"/>
                    <a:pt x="174048" y="0"/>
                    <a:pt x="279183" y="0"/>
                  </a:cubicBezTo>
                  <a:close/>
                </a:path>
              </a:pathLst>
            </a:custGeom>
            <a:ln/>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vi-VN" sz="2400" b="1" dirty="0">
                  <a:latin typeface="Times New Roman" panose="02020603050405020304" pitchFamily="18" charset="0"/>
                </a:rPr>
                <a:t>O</a:t>
              </a:r>
            </a:p>
          </p:txBody>
        </p:sp>
      </p:grpSp>
      <p:sp>
        <p:nvSpPr>
          <p:cNvPr id="13" name="TextBox 12">
            <a:extLst>
              <a:ext uri="{FF2B5EF4-FFF2-40B4-BE49-F238E27FC236}">
                <a16:creationId xmlns:a16="http://schemas.microsoft.com/office/drawing/2014/main" id="{777577BB-2948-4E3A-6FB2-442C03685401}"/>
              </a:ext>
            </a:extLst>
          </p:cNvPr>
          <p:cNvSpPr txBox="1"/>
          <p:nvPr/>
        </p:nvSpPr>
        <p:spPr>
          <a:xfrm>
            <a:off x="3903743" y="2942584"/>
            <a:ext cx="1585766" cy="338554"/>
          </a:xfrm>
          <a:prstGeom prst="rect">
            <a:avLst/>
          </a:prstGeom>
          <a:noFill/>
          <a:ln>
            <a:noFill/>
          </a:ln>
        </p:spPr>
        <p:txBody>
          <a:bodyPr wrap="square" rtlCol="0">
            <a:spAutoFit/>
          </a:bodyPr>
          <a:lstStyle/>
          <a:p>
            <a:r>
              <a:rPr lang="vi-VN" sz="1600" dirty="0"/>
              <a:t>b) Oxygen</a:t>
            </a:r>
          </a:p>
        </p:txBody>
      </p:sp>
      <p:sp>
        <p:nvSpPr>
          <p:cNvPr id="14" name="TextBox 13">
            <a:extLst>
              <a:ext uri="{FF2B5EF4-FFF2-40B4-BE49-F238E27FC236}">
                <a16:creationId xmlns:a16="http://schemas.microsoft.com/office/drawing/2014/main" id="{5E1E4C6C-BD3E-93DB-4257-BCD75F2EAD57}"/>
              </a:ext>
            </a:extLst>
          </p:cNvPr>
          <p:cNvSpPr txBox="1"/>
          <p:nvPr/>
        </p:nvSpPr>
        <p:spPr>
          <a:xfrm>
            <a:off x="7064793" y="2959494"/>
            <a:ext cx="1160393" cy="338554"/>
          </a:xfrm>
          <a:prstGeom prst="rect">
            <a:avLst/>
          </a:prstGeom>
          <a:noFill/>
          <a:ln>
            <a:noFill/>
          </a:ln>
        </p:spPr>
        <p:txBody>
          <a:bodyPr wrap="square" rtlCol="0">
            <a:spAutoFit/>
          </a:bodyPr>
          <a:lstStyle/>
          <a:p>
            <a:r>
              <a:rPr lang="vi-VN" sz="1600" dirty="0"/>
              <a:t>c) Nước</a:t>
            </a:r>
          </a:p>
        </p:txBody>
      </p:sp>
      <p:grpSp>
        <p:nvGrpSpPr>
          <p:cNvPr id="30" name="Group 29">
            <a:extLst>
              <a:ext uri="{FF2B5EF4-FFF2-40B4-BE49-F238E27FC236}">
                <a16:creationId xmlns:a16="http://schemas.microsoft.com/office/drawing/2014/main" id="{9A5B2CDA-E759-F50A-100A-4538DCF5B13B}"/>
              </a:ext>
            </a:extLst>
          </p:cNvPr>
          <p:cNvGrpSpPr/>
          <p:nvPr/>
        </p:nvGrpSpPr>
        <p:grpSpPr>
          <a:xfrm>
            <a:off x="6689124" y="1597325"/>
            <a:ext cx="1549566" cy="1008637"/>
            <a:chOff x="4433746" y="3398194"/>
            <a:chExt cx="1549566" cy="1008637"/>
          </a:xfrm>
        </p:grpSpPr>
        <p:sp>
          <p:nvSpPr>
            <p:cNvPr id="29" name="Oval 28">
              <a:extLst>
                <a:ext uri="{FF2B5EF4-FFF2-40B4-BE49-F238E27FC236}">
                  <a16:creationId xmlns:a16="http://schemas.microsoft.com/office/drawing/2014/main" id="{7E93B0F8-8887-0765-A86D-72964C877BFD}"/>
                </a:ext>
              </a:extLst>
            </p:cNvPr>
            <p:cNvSpPr/>
            <p:nvPr/>
          </p:nvSpPr>
          <p:spPr>
            <a:xfrm>
              <a:off x="5389612" y="3818814"/>
              <a:ext cx="593700" cy="588017"/>
            </a:xfrm>
            <a:prstGeom prst="ellipse">
              <a:avLst/>
            </a:prstGeom>
          </p:spPr>
          <p:style>
            <a:lnRef idx="0">
              <a:schemeClr val="accent4"/>
            </a:lnRef>
            <a:fillRef idx="1002">
              <a:schemeClr val="lt1"/>
            </a:fillRef>
            <a:effectRef idx="3">
              <a:schemeClr val="accent4"/>
            </a:effectRef>
            <a:fontRef idx="minor">
              <a:schemeClr val="lt1"/>
            </a:fontRef>
          </p:style>
          <p:txBody>
            <a:bodyPr rtlCol="0" anchor="ctr"/>
            <a:lstStyle/>
            <a:p>
              <a:pPr algn="ctr"/>
              <a:r>
                <a:rPr lang="vi-VN" sz="1800" dirty="0">
                  <a:solidFill>
                    <a:schemeClr val="bg2"/>
                  </a:solidFill>
                </a:rPr>
                <a:t>H</a:t>
              </a:r>
            </a:p>
          </p:txBody>
        </p:sp>
        <p:sp>
          <p:nvSpPr>
            <p:cNvPr id="16" name="Oval 15">
              <a:extLst>
                <a:ext uri="{FF2B5EF4-FFF2-40B4-BE49-F238E27FC236}">
                  <a16:creationId xmlns:a16="http://schemas.microsoft.com/office/drawing/2014/main" id="{A5BB05ED-3D8A-EEA6-5221-31CFD8539CCF}"/>
                </a:ext>
              </a:extLst>
            </p:cNvPr>
            <p:cNvSpPr/>
            <p:nvPr/>
          </p:nvSpPr>
          <p:spPr>
            <a:xfrm>
              <a:off x="4433746" y="3811469"/>
              <a:ext cx="593700" cy="588017"/>
            </a:xfrm>
            <a:prstGeom prst="ellipse">
              <a:avLst/>
            </a:prstGeom>
          </p:spPr>
          <p:style>
            <a:lnRef idx="0">
              <a:schemeClr val="accent4"/>
            </a:lnRef>
            <a:fillRef idx="1002">
              <a:schemeClr val="lt1"/>
            </a:fillRef>
            <a:effectRef idx="3">
              <a:schemeClr val="accent4"/>
            </a:effectRef>
            <a:fontRef idx="minor">
              <a:schemeClr val="lt1"/>
            </a:fontRef>
          </p:style>
          <p:txBody>
            <a:bodyPr rtlCol="0" anchor="ctr"/>
            <a:lstStyle/>
            <a:p>
              <a:pPr algn="ctr"/>
              <a:r>
                <a:rPr lang="vi-VN" sz="1800" dirty="0">
                  <a:solidFill>
                    <a:schemeClr val="bg2"/>
                  </a:solidFill>
                </a:rPr>
                <a:t>H</a:t>
              </a:r>
            </a:p>
          </p:txBody>
        </p:sp>
        <p:sp>
          <p:nvSpPr>
            <p:cNvPr id="28" name="Freeform: Shape 27">
              <a:extLst>
                <a:ext uri="{FF2B5EF4-FFF2-40B4-BE49-F238E27FC236}">
                  <a16:creationId xmlns:a16="http://schemas.microsoft.com/office/drawing/2014/main" id="{B21C7053-DD39-B714-5186-EB275782DD35}"/>
                </a:ext>
              </a:extLst>
            </p:cNvPr>
            <p:cNvSpPr/>
            <p:nvPr/>
          </p:nvSpPr>
          <p:spPr>
            <a:xfrm>
              <a:off x="4817684" y="3398194"/>
              <a:ext cx="761460" cy="804778"/>
            </a:xfrm>
            <a:custGeom>
              <a:avLst/>
              <a:gdLst>
                <a:gd name="connsiteX0" fmla="*/ 380730 w 761460"/>
                <a:gd name="connsiteY0" fmla="*/ 0 h 804778"/>
                <a:gd name="connsiteX1" fmla="*/ 761460 w 761460"/>
                <a:gd name="connsiteY1" fmla="*/ 402389 h 804778"/>
                <a:gd name="connsiteX2" fmla="*/ 759998 w 761460"/>
                <a:gd name="connsiteY2" fmla="*/ 417718 h 804778"/>
                <a:gd name="connsiteX3" fmla="*/ 759610 w 761460"/>
                <a:gd name="connsiteY3" fmla="*/ 417545 h 804778"/>
                <a:gd name="connsiteX4" fmla="*/ 632761 w 761460"/>
                <a:gd name="connsiteY4" fmla="*/ 701907 h 804778"/>
                <a:gd name="connsiteX5" fmla="*/ 593600 w 761460"/>
                <a:gd name="connsiteY5" fmla="*/ 736056 h 804778"/>
                <a:gd name="connsiteX6" fmla="*/ 380730 w 761460"/>
                <a:gd name="connsiteY6" fmla="*/ 804778 h 804778"/>
                <a:gd name="connsiteX7" fmla="*/ 232533 w 761460"/>
                <a:gd name="connsiteY7" fmla="*/ 773156 h 804778"/>
                <a:gd name="connsiteX8" fmla="*/ 191210 w 761460"/>
                <a:gd name="connsiteY8" fmla="*/ 749451 h 804778"/>
                <a:gd name="connsiteX9" fmla="*/ 5849 w 761460"/>
                <a:gd name="connsiteY9" fmla="*/ 463713 h 804778"/>
                <a:gd name="connsiteX10" fmla="*/ 0 w 761460"/>
                <a:gd name="connsiteY10" fmla="*/ 402389 h 804778"/>
                <a:gd name="connsiteX11" fmla="*/ 380730 w 761460"/>
                <a:gd name="connsiteY11" fmla="*/ 0 h 80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460" h="804778">
                  <a:moveTo>
                    <a:pt x="380730" y="0"/>
                  </a:moveTo>
                  <a:cubicBezTo>
                    <a:pt x="591001" y="0"/>
                    <a:pt x="761460" y="180156"/>
                    <a:pt x="761460" y="402389"/>
                  </a:cubicBezTo>
                  <a:lnTo>
                    <a:pt x="759998" y="417718"/>
                  </a:lnTo>
                  <a:lnTo>
                    <a:pt x="759610" y="417545"/>
                  </a:lnTo>
                  <a:lnTo>
                    <a:pt x="632761" y="701907"/>
                  </a:lnTo>
                  <a:lnTo>
                    <a:pt x="593600" y="736056"/>
                  </a:lnTo>
                  <a:cubicBezTo>
                    <a:pt x="532835" y="779444"/>
                    <a:pt x="459582" y="804778"/>
                    <a:pt x="380730" y="804778"/>
                  </a:cubicBezTo>
                  <a:cubicBezTo>
                    <a:pt x="328162" y="804778"/>
                    <a:pt x="278083" y="793518"/>
                    <a:pt x="232533" y="773156"/>
                  </a:cubicBezTo>
                  <a:lnTo>
                    <a:pt x="191210" y="749451"/>
                  </a:lnTo>
                  <a:lnTo>
                    <a:pt x="5849" y="463713"/>
                  </a:lnTo>
                  <a:lnTo>
                    <a:pt x="0" y="402389"/>
                  </a:lnTo>
                  <a:cubicBezTo>
                    <a:pt x="0" y="180156"/>
                    <a:pt x="170459" y="0"/>
                    <a:pt x="380730" y="0"/>
                  </a:cubicBezTo>
                  <a:close/>
                </a:path>
              </a:pathLst>
            </a:custGeom>
            <a:ln/>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vi-VN" sz="2400" b="1" dirty="0">
                  <a:latin typeface="Times New Roman" panose="02020603050405020304" pitchFamily="18" charset="0"/>
                </a:rPr>
                <a:t>O</a:t>
              </a:r>
            </a:p>
          </p:txBody>
        </p:sp>
      </p:grpSp>
      <p:sp>
        <p:nvSpPr>
          <p:cNvPr id="31" name="TextBox 30">
            <a:extLst>
              <a:ext uri="{FF2B5EF4-FFF2-40B4-BE49-F238E27FC236}">
                <a16:creationId xmlns:a16="http://schemas.microsoft.com/office/drawing/2014/main" id="{DCF5C169-D3A7-69D4-F388-65A6893EDED5}"/>
              </a:ext>
            </a:extLst>
          </p:cNvPr>
          <p:cNvSpPr txBox="1"/>
          <p:nvPr/>
        </p:nvSpPr>
        <p:spPr>
          <a:xfrm>
            <a:off x="2145193" y="3414133"/>
            <a:ext cx="4985398" cy="338554"/>
          </a:xfrm>
          <a:prstGeom prst="rect">
            <a:avLst/>
          </a:prstGeom>
          <a:noFill/>
          <a:ln>
            <a:noFill/>
          </a:ln>
        </p:spPr>
        <p:txBody>
          <a:bodyPr wrap="square" rtlCol="0">
            <a:spAutoFit/>
          </a:bodyPr>
          <a:lstStyle/>
          <a:p>
            <a:pPr algn="ctr"/>
            <a:r>
              <a:rPr lang="vi-VN" sz="1600" b="1" dirty="0">
                <a:solidFill>
                  <a:srgbClr val="0070C0"/>
                </a:solidFill>
              </a:rPr>
              <a:t>Hình 5.7. Hình mô phỏng phân tử các chất</a:t>
            </a:r>
          </a:p>
        </p:txBody>
      </p:sp>
      <p:sp>
        <p:nvSpPr>
          <p:cNvPr id="416" name="Rectangle: Rounded Corners 415">
            <a:extLst>
              <a:ext uri="{FF2B5EF4-FFF2-40B4-BE49-F238E27FC236}">
                <a16:creationId xmlns:a16="http://schemas.microsoft.com/office/drawing/2014/main" id="{F2AD5A6E-3D9E-976C-E86F-06D7ECAA67E3}"/>
              </a:ext>
            </a:extLst>
          </p:cNvPr>
          <p:cNvSpPr/>
          <p:nvPr/>
        </p:nvSpPr>
        <p:spPr>
          <a:xfrm>
            <a:off x="1548879" y="3874510"/>
            <a:ext cx="6812522" cy="951279"/>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rgbClr val="002060"/>
                </a:solidFill>
                <a:latin typeface="#9Slide03 Arima Madurai Black" panose="00000A00000000000000" pitchFamily="2" charset="0"/>
                <a:cs typeface="#9Slide03 Arima Madurai Black" panose="00000A00000000000000" pitchFamily="2" charset="0"/>
              </a:rPr>
              <a:t>Quan sát Hình 5.7, em hãy cho biết phân tử chất nào là phân tử đơn chất, phân tử chất nào là phân tử hợp chất? Giải thích.</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417" name="Picture 4" descr="9 TaTa V (BTS) ý tưởng | nhóm nhạc bts, đang yêu, người ngoài hành tinh">
            <a:extLst>
              <a:ext uri="{FF2B5EF4-FFF2-40B4-BE49-F238E27FC236}">
                <a16:creationId xmlns:a16="http://schemas.microsoft.com/office/drawing/2014/main" id="{E59E541F-900A-0DCD-303B-7665E2C0E7E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5394" y="3700690"/>
            <a:ext cx="1268907" cy="1227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44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barn(inVertical)">
                                      <p:cBhvr>
                                        <p:cTn id="7" dur="500"/>
                                        <p:tgtEl>
                                          <p:spTgt spid="416"/>
                                        </p:tgtEl>
                                      </p:cBhvr>
                                    </p:animEffect>
                                  </p:childTnLst>
                                </p:cTn>
                              </p:par>
                              <p:par>
                                <p:cTn id="8" presetID="16" presetClass="entr" presetSubtype="21" fill="hold" nodeType="withEffect">
                                  <p:stCondLst>
                                    <p:cond delay="0"/>
                                  </p:stCondLst>
                                  <p:childTnLst>
                                    <p:set>
                                      <p:cBhvr>
                                        <p:cTn id="9" dur="1" fill="hold">
                                          <p:stCondLst>
                                            <p:cond delay="0"/>
                                          </p:stCondLst>
                                        </p:cTn>
                                        <p:tgtEl>
                                          <p:spTgt spid="417"/>
                                        </p:tgtEl>
                                        <p:attrNameLst>
                                          <p:attrName>style.visibility</p:attrName>
                                        </p:attrNameLst>
                                      </p:cBhvr>
                                      <p:to>
                                        <p:strVal val="visible"/>
                                      </p:to>
                                    </p:set>
                                    <p:animEffect transition="in" filter="barn(inVertical)">
                                      <p:cBhvr>
                                        <p:cTn id="10" dur="5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68DB3C-26E2-4256-ADA6-3C8FC4FDB142}"/>
              </a:ext>
            </a:extLst>
          </p:cNvPr>
          <p:cNvSpPr>
            <a:spLocks noGrp="1"/>
          </p:cNvSpPr>
          <p:nvPr>
            <p:ph type="sldNum" idx="12"/>
          </p:nvPr>
        </p:nvSpPr>
        <p:spPr/>
        <p:txBody>
          <a:bodyPr/>
          <a:lstStyle/>
          <a:p>
            <a:pPr defTabSz="342900">
              <a:buClrTx/>
            </a:pPr>
            <a:fld id="{00000000-1234-1234-1234-123412341234}" type="slidenum">
              <a:rPr lang="en" kern="1200">
                <a:latin typeface="Century Gothic" panose="020B0502020202020204"/>
                <a:ea typeface="+mn-ea"/>
                <a:cs typeface="+mn-cs"/>
              </a:rPr>
              <a:pPr defTabSz="342900">
                <a:buClrTx/>
              </a:pPr>
              <a:t>3</a:t>
            </a:fld>
            <a:endParaRPr lang="en" kern="1200">
              <a:latin typeface="Century Gothic" panose="020B0502020202020204"/>
              <a:ea typeface="+mn-ea"/>
              <a:cs typeface="+mn-cs"/>
            </a:endParaRPr>
          </a:p>
        </p:txBody>
      </p:sp>
      <p:sp>
        <p:nvSpPr>
          <p:cNvPr id="25" name="Arrow: Chevron 24">
            <a:extLst>
              <a:ext uri="{FF2B5EF4-FFF2-40B4-BE49-F238E27FC236}">
                <a16:creationId xmlns:a16="http://schemas.microsoft.com/office/drawing/2014/main" id="{371B0E33-ADAF-4DF4-9272-E9C5459D8034}"/>
              </a:ext>
            </a:extLst>
          </p:cNvPr>
          <p:cNvSpPr/>
          <p:nvPr/>
        </p:nvSpPr>
        <p:spPr>
          <a:xfrm>
            <a:off x="773659" y="1721666"/>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a:solidFill>
                  <a:prstClr val="black"/>
                </a:solidFill>
                <a:latin typeface="Times New Roman" panose="02020603050405020304" pitchFamily="18" charset="0"/>
                <a:cs typeface="Times New Roman" panose="02020603050405020304" pitchFamily="18" charset="0"/>
              </a:rPr>
              <a:t>neutron</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381F3C88-C9F0-4EC8-91AF-C315964531DD}"/>
              </a:ext>
            </a:extLst>
          </p:cNvPr>
          <p:cNvSpPr/>
          <p:nvPr/>
        </p:nvSpPr>
        <p:spPr>
          <a:xfrm>
            <a:off x="1350495" y="371060"/>
            <a:ext cx="4448263" cy="4330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342900">
              <a:buClrTx/>
            </a:pPr>
            <a:r>
              <a:rPr lang="en-US" sz="2100" b="1" i="1" kern="12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Đội</a:t>
            </a:r>
            <a:r>
              <a:rPr lang="en-US" sz="2100" b="1" i="1" kern="12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2</a:t>
            </a:r>
          </a:p>
        </p:txBody>
      </p:sp>
      <p:sp>
        <p:nvSpPr>
          <p:cNvPr id="21" name="Arrow: Chevron 24">
            <a:extLst>
              <a:ext uri="{FF2B5EF4-FFF2-40B4-BE49-F238E27FC236}">
                <a16:creationId xmlns:a16="http://schemas.microsoft.com/office/drawing/2014/main" id="{371B0E33-ADAF-4DF4-9272-E9C5459D8034}"/>
              </a:ext>
            </a:extLst>
          </p:cNvPr>
          <p:cNvSpPr/>
          <p:nvPr/>
        </p:nvSpPr>
        <p:spPr>
          <a:xfrm>
            <a:off x="3853948" y="1721665"/>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a:solidFill>
                  <a:prstClr val="black"/>
                </a:solidFill>
                <a:latin typeface="Times New Roman" panose="02020603050405020304" pitchFamily="18" charset="0"/>
                <a:cs typeface="Times New Roman" panose="02020603050405020304" pitchFamily="18" charset="0"/>
              </a:rPr>
              <a:t>electron</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22" name="Arrow: Chevron 24">
            <a:extLst>
              <a:ext uri="{FF2B5EF4-FFF2-40B4-BE49-F238E27FC236}">
                <a16:creationId xmlns:a16="http://schemas.microsoft.com/office/drawing/2014/main" id="{371B0E33-ADAF-4DF4-9272-E9C5459D8034}"/>
              </a:ext>
            </a:extLst>
          </p:cNvPr>
          <p:cNvSpPr/>
          <p:nvPr/>
        </p:nvSpPr>
        <p:spPr>
          <a:xfrm>
            <a:off x="6527405" y="1721665"/>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a:solidFill>
                  <a:prstClr val="black"/>
                </a:solidFill>
                <a:latin typeface="Times New Roman" panose="02020603050405020304" pitchFamily="18" charset="0"/>
                <a:cs typeface="Times New Roman" panose="02020603050405020304" pitchFamily="18" charset="0"/>
              </a:rPr>
              <a:t>Iron</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23" name="Arrow: Chevron 24">
            <a:extLst>
              <a:ext uri="{FF2B5EF4-FFF2-40B4-BE49-F238E27FC236}">
                <a16:creationId xmlns:a16="http://schemas.microsoft.com/office/drawing/2014/main" id="{371B0E33-ADAF-4DF4-9272-E9C5459D8034}"/>
              </a:ext>
            </a:extLst>
          </p:cNvPr>
          <p:cNvSpPr/>
          <p:nvPr/>
        </p:nvSpPr>
        <p:spPr>
          <a:xfrm>
            <a:off x="773659" y="2696096"/>
            <a:ext cx="2397662" cy="779399"/>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err="1">
                <a:solidFill>
                  <a:prstClr val="black"/>
                </a:solidFill>
                <a:latin typeface="Times New Roman" panose="02020603050405020304" pitchFamily="18" charset="0"/>
                <a:cs typeface="Times New Roman" panose="02020603050405020304" pitchFamily="18" charset="0"/>
              </a:rPr>
              <a:t>Hạt</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nhân</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nguyên</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tử</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24" name="Arrow: Chevron 24">
            <a:extLst>
              <a:ext uri="{FF2B5EF4-FFF2-40B4-BE49-F238E27FC236}">
                <a16:creationId xmlns:a16="http://schemas.microsoft.com/office/drawing/2014/main" id="{371B0E33-ADAF-4DF4-9272-E9C5459D8034}"/>
              </a:ext>
            </a:extLst>
          </p:cNvPr>
          <p:cNvSpPr/>
          <p:nvPr/>
        </p:nvSpPr>
        <p:spPr>
          <a:xfrm>
            <a:off x="3853948" y="2689720"/>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a:solidFill>
                  <a:prstClr val="black"/>
                </a:solidFill>
                <a:latin typeface="Times New Roman" panose="02020603050405020304" pitchFamily="18" charset="0"/>
                <a:cs typeface="Times New Roman" panose="02020603050405020304" pitchFamily="18" charset="0"/>
              </a:rPr>
              <a:t>Phi </a:t>
            </a:r>
            <a:r>
              <a:rPr lang="en-US" sz="2400" b="1" kern="1200" dirty="0" err="1">
                <a:solidFill>
                  <a:prstClr val="black"/>
                </a:solidFill>
                <a:latin typeface="Times New Roman" panose="02020603050405020304" pitchFamily="18" charset="0"/>
                <a:cs typeface="Times New Roman" panose="02020603050405020304" pitchFamily="18" charset="0"/>
              </a:rPr>
              <a:t>kim</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34" name="Arrow: Chevron 24">
            <a:extLst>
              <a:ext uri="{FF2B5EF4-FFF2-40B4-BE49-F238E27FC236}">
                <a16:creationId xmlns:a16="http://schemas.microsoft.com/office/drawing/2014/main" id="{371B0E33-ADAF-4DF4-9272-E9C5459D8034}"/>
              </a:ext>
            </a:extLst>
          </p:cNvPr>
          <p:cNvSpPr/>
          <p:nvPr/>
        </p:nvSpPr>
        <p:spPr>
          <a:xfrm>
            <a:off x="6527405" y="2696096"/>
            <a:ext cx="2397662" cy="54366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a:solidFill>
                  <a:prstClr val="black"/>
                </a:solidFill>
                <a:latin typeface="Times New Roman" panose="02020603050405020304" pitchFamily="18" charset="0"/>
                <a:cs typeface="Times New Roman" panose="02020603050405020304" pitchFamily="18" charset="0"/>
              </a:rPr>
              <a:t>oxygen</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35" name="Arrow: Chevron 24">
            <a:extLst>
              <a:ext uri="{FF2B5EF4-FFF2-40B4-BE49-F238E27FC236}">
                <a16:creationId xmlns:a16="http://schemas.microsoft.com/office/drawing/2014/main" id="{371B0E33-ADAF-4DF4-9272-E9C5459D8034}"/>
              </a:ext>
            </a:extLst>
          </p:cNvPr>
          <p:cNvSpPr/>
          <p:nvPr/>
        </p:nvSpPr>
        <p:spPr>
          <a:xfrm>
            <a:off x="773659" y="3858468"/>
            <a:ext cx="2397662" cy="893158"/>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err="1">
                <a:solidFill>
                  <a:prstClr val="black"/>
                </a:solidFill>
                <a:latin typeface="Times New Roman" panose="02020603050405020304" pitchFamily="18" charset="0"/>
                <a:cs typeface="Times New Roman" panose="02020603050405020304" pitchFamily="18" charset="0"/>
              </a:rPr>
              <a:t>Điện</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tích</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hạt</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nhân</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11" name="Arrow: Chevron 24">
            <a:extLst>
              <a:ext uri="{FF2B5EF4-FFF2-40B4-BE49-F238E27FC236}">
                <a16:creationId xmlns:a16="http://schemas.microsoft.com/office/drawing/2014/main" id="{371B0E33-ADAF-4DF4-9272-E9C5459D8034}"/>
              </a:ext>
            </a:extLst>
          </p:cNvPr>
          <p:cNvSpPr/>
          <p:nvPr/>
        </p:nvSpPr>
        <p:spPr>
          <a:xfrm>
            <a:off x="3853948" y="3858468"/>
            <a:ext cx="2397662" cy="535301"/>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a:solidFill>
                  <a:prstClr val="black"/>
                </a:solidFill>
                <a:latin typeface="Times New Roman" panose="02020603050405020304" pitchFamily="18" charset="0"/>
                <a:cs typeface="Times New Roman" panose="02020603050405020304" pitchFamily="18" charset="0"/>
              </a:rPr>
              <a:t>Ô </a:t>
            </a:r>
            <a:r>
              <a:rPr lang="en-US" sz="2400" b="1" kern="1200" dirty="0" err="1">
                <a:solidFill>
                  <a:prstClr val="black"/>
                </a:solidFill>
                <a:latin typeface="Times New Roman" panose="02020603050405020304" pitchFamily="18" charset="0"/>
                <a:cs typeface="Times New Roman" panose="02020603050405020304" pitchFamily="18" charset="0"/>
              </a:rPr>
              <a:t>nguyên</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tố</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12" name="Arrow: Chevron 24">
            <a:extLst>
              <a:ext uri="{FF2B5EF4-FFF2-40B4-BE49-F238E27FC236}">
                <a16:creationId xmlns:a16="http://schemas.microsoft.com/office/drawing/2014/main" id="{371B0E33-ADAF-4DF4-9272-E9C5459D8034}"/>
              </a:ext>
            </a:extLst>
          </p:cNvPr>
          <p:cNvSpPr/>
          <p:nvPr/>
        </p:nvSpPr>
        <p:spPr>
          <a:xfrm>
            <a:off x="6527405" y="3858466"/>
            <a:ext cx="2397662" cy="893159"/>
          </a:xfrm>
          <a:prstGeom prst="chevron">
            <a:avLst>
              <a:gd name="adj" fmla="val 40000"/>
            </a:avLst>
          </a:prstGeom>
          <a:solidFill>
            <a:srgbClr val="E8EE94"/>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342900">
              <a:buClrTx/>
            </a:pPr>
            <a:r>
              <a:rPr lang="en-US" sz="2400" b="1" kern="1200" dirty="0" err="1">
                <a:solidFill>
                  <a:prstClr val="black"/>
                </a:solidFill>
                <a:latin typeface="Times New Roman" panose="02020603050405020304" pitchFamily="18" charset="0"/>
                <a:cs typeface="Times New Roman" panose="02020603050405020304" pitchFamily="18" charset="0"/>
              </a:rPr>
              <a:t>Nguyên</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tố</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hóa</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học</a:t>
            </a:r>
            <a:r>
              <a:rPr lang="en-US" sz="2400" b="1" kern="1200" dirty="0">
                <a:solidFill>
                  <a:prstClr val="black"/>
                </a:solidFill>
                <a:latin typeface="Times New Roman" panose="02020603050405020304" pitchFamily="18" charset="0"/>
                <a:cs typeface="Times New Roman" panose="02020603050405020304" pitchFamily="18" charset="0"/>
              </a:rPr>
              <a:t> </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pic>
        <p:nvPicPr>
          <p:cNvPr id="13" name="2 Minutes Countdown 4k Giant Clock - Đồng hồ đếm ngược 2 phút">
            <a:hlinkClick r:id="" action="ppaction://media"/>
            <a:extLst>
              <a:ext uri="{FF2B5EF4-FFF2-40B4-BE49-F238E27FC236}">
                <a16:creationId xmlns:a16="http://schemas.microsoft.com/office/drawing/2014/main" id="{BB390AC0-8E53-4AD2-B25B-5FA5E87A15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61005" y="6717"/>
            <a:ext cx="2282995" cy="1284185"/>
          </a:xfrm>
          <a:prstGeom prst="rect">
            <a:avLst/>
          </a:prstGeom>
        </p:spPr>
      </p:pic>
    </p:spTree>
    <p:extLst>
      <p:ext uri="{BB962C8B-B14F-4D97-AF65-F5344CB8AC3E}">
        <p14:creationId xmlns:p14="http://schemas.microsoft.com/office/powerpoint/2010/main" val="1722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8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372782" y="-23960"/>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3. </a:t>
            </a:r>
            <a:r>
              <a:rPr lang="en-US" sz="3600" dirty="0" err="1">
                <a:solidFill>
                  <a:srgbClr val="002060"/>
                </a:solidFill>
                <a:latin typeface="#9Slide03 AllRoundGothic" panose="020B0703020202020104" charset="0"/>
              </a:rPr>
              <a:t>Hợp</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pic>
        <p:nvPicPr>
          <p:cNvPr id="8" name="Picture 7">
            <a:extLst>
              <a:ext uri="{FF2B5EF4-FFF2-40B4-BE49-F238E27FC236}">
                <a16:creationId xmlns:a16="http://schemas.microsoft.com/office/drawing/2014/main" id="{D59B4A27-61FD-5E70-FC62-F8CB565300F9}"/>
              </a:ext>
            </a:extLst>
          </p:cNvPr>
          <p:cNvPicPr>
            <a:picLocks noChangeAspect="1"/>
          </p:cNvPicPr>
          <p:nvPr/>
        </p:nvPicPr>
        <p:blipFill>
          <a:blip r:embed="rId3"/>
          <a:stretch>
            <a:fillRect/>
          </a:stretch>
        </p:blipFill>
        <p:spPr>
          <a:xfrm>
            <a:off x="1141881" y="1073415"/>
            <a:ext cx="6752275" cy="3104851"/>
          </a:xfrm>
          <a:prstGeom prst="rect">
            <a:avLst/>
          </a:prstGeom>
        </p:spPr>
      </p:pic>
      <p:grpSp>
        <p:nvGrpSpPr>
          <p:cNvPr id="9" name="Group 8">
            <a:extLst>
              <a:ext uri="{FF2B5EF4-FFF2-40B4-BE49-F238E27FC236}">
                <a16:creationId xmlns:a16="http://schemas.microsoft.com/office/drawing/2014/main" id="{1ED075DD-53DD-DEF6-3569-5DC44BEEB328}"/>
              </a:ext>
            </a:extLst>
          </p:cNvPr>
          <p:cNvGrpSpPr/>
          <p:nvPr/>
        </p:nvGrpSpPr>
        <p:grpSpPr>
          <a:xfrm>
            <a:off x="5618378" y="2260122"/>
            <a:ext cx="2383741" cy="1444618"/>
            <a:chOff x="3043237" y="1338731"/>
            <a:chExt cx="2973118" cy="1518769"/>
          </a:xfrm>
        </p:grpSpPr>
        <p:sp>
          <p:nvSpPr>
            <p:cNvPr id="10" name="Speech Bubble: Oval 9">
              <a:extLst>
                <a:ext uri="{FF2B5EF4-FFF2-40B4-BE49-F238E27FC236}">
                  <a16:creationId xmlns:a16="http://schemas.microsoft.com/office/drawing/2014/main" id="{52441A80-0AF2-C400-B142-F202DCEA247E}"/>
                </a:ext>
              </a:extLst>
            </p:cNvPr>
            <p:cNvSpPr/>
            <p:nvPr/>
          </p:nvSpPr>
          <p:spPr>
            <a:xfrm>
              <a:off x="3043237" y="1338731"/>
              <a:ext cx="2973118" cy="1518769"/>
            </a:xfrm>
            <a:prstGeom prst="wedgeEllipseCallout">
              <a:avLst>
                <a:gd name="adj1" fmla="val -92550"/>
                <a:gd name="adj2" fmla="val 65691"/>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16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995A4D94-AB3B-26E7-3B2E-7C6A88679B0E}"/>
                </a:ext>
              </a:extLst>
            </p:cNvPr>
            <p:cNvGrpSpPr/>
            <p:nvPr/>
          </p:nvGrpSpPr>
          <p:grpSpPr>
            <a:xfrm>
              <a:off x="3525107" y="1666356"/>
              <a:ext cx="2181380" cy="1000612"/>
              <a:chOff x="8005894" y="2338856"/>
              <a:chExt cx="1722567" cy="832969"/>
            </a:xfrm>
          </p:grpSpPr>
          <p:sp>
            <p:nvSpPr>
              <p:cNvPr id="15" name="Flowchart: Connector 14">
                <a:extLst>
                  <a:ext uri="{FF2B5EF4-FFF2-40B4-BE49-F238E27FC236}">
                    <a16:creationId xmlns:a16="http://schemas.microsoft.com/office/drawing/2014/main" id="{CC6FC6EA-8022-6BC0-18BA-1DC25645867A}"/>
                  </a:ext>
                </a:extLst>
              </p:cNvPr>
              <p:cNvSpPr/>
              <p:nvPr/>
            </p:nvSpPr>
            <p:spPr>
              <a:xfrm>
                <a:off x="8005894" y="2386005"/>
                <a:ext cx="800100" cy="711789"/>
              </a:xfrm>
              <a:prstGeom prst="flowChartConnec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Na</a:t>
                </a:r>
                <a:r>
                  <a:rPr lang="vi-VN" sz="1600" b="1" baseline="30000" dirty="0">
                    <a:solidFill>
                      <a:schemeClr val="tx1"/>
                    </a:solidFill>
                    <a:latin typeface="Times New Roman" panose="02020603050405020304" pitchFamily="18" charset="0"/>
                    <a:cs typeface="Times New Roman" panose="02020603050405020304" pitchFamily="18" charset="0"/>
                  </a:rPr>
                  <a:t>+</a:t>
                </a:r>
              </a:p>
            </p:txBody>
          </p:sp>
          <p:sp>
            <p:nvSpPr>
              <p:cNvPr id="18" name="Flowchart: Connector 17">
                <a:extLst>
                  <a:ext uri="{FF2B5EF4-FFF2-40B4-BE49-F238E27FC236}">
                    <a16:creationId xmlns:a16="http://schemas.microsoft.com/office/drawing/2014/main" id="{06CD275F-F2E5-7D73-B46F-46110585E0F2}"/>
                  </a:ext>
                </a:extLst>
              </p:cNvPr>
              <p:cNvSpPr/>
              <p:nvPr/>
            </p:nvSpPr>
            <p:spPr>
              <a:xfrm>
                <a:off x="8780511" y="2338856"/>
                <a:ext cx="947950" cy="832969"/>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2000" b="1" dirty="0">
                    <a:solidFill>
                      <a:schemeClr val="tx1"/>
                    </a:solidFill>
                    <a:latin typeface="Times New Roman" panose="02020603050405020304" pitchFamily="18" charset="0"/>
                    <a:cs typeface="Times New Roman" panose="02020603050405020304" pitchFamily="18" charset="0"/>
                  </a:rPr>
                  <a:t>Cl</a:t>
                </a:r>
                <a:r>
                  <a:rPr lang="vi-VN" sz="2000" b="1" baseline="30000" dirty="0">
                    <a:solidFill>
                      <a:schemeClr val="tx1"/>
                    </a:solidFill>
                    <a:latin typeface="Times New Roman" panose="02020603050405020304" pitchFamily="18" charset="0"/>
                    <a:cs typeface="Times New Roman" panose="02020603050405020304" pitchFamily="18" charset="0"/>
                  </a:rPr>
                  <a:t>-</a:t>
                </a:r>
              </a:p>
            </p:txBody>
          </p:sp>
        </p:grpSp>
      </p:grpSp>
      <p:sp>
        <p:nvSpPr>
          <p:cNvPr id="21" name="TextBox 20">
            <a:extLst>
              <a:ext uri="{FF2B5EF4-FFF2-40B4-BE49-F238E27FC236}">
                <a16:creationId xmlns:a16="http://schemas.microsoft.com/office/drawing/2014/main" id="{6D0B5462-8706-2318-AB3C-B4642E5E049B}"/>
              </a:ext>
            </a:extLst>
          </p:cNvPr>
          <p:cNvSpPr txBox="1"/>
          <p:nvPr/>
        </p:nvSpPr>
        <p:spPr>
          <a:xfrm>
            <a:off x="1717324" y="4488914"/>
            <a:ext cx="5709351" cy="338554"/>
          </a:xfrm>
          <a:prstGeom prst="rect">
            <a:avLst/>
          </a:prstGeom>
          <a:noFill/>
          <a:ln>
            <a:noFill/>
          </a:ln>
        </p:spPr>
        <p:txBody>
          <a:bodyPr wrap="square" rtlCol="0">
            <a:spAutoFit/>
          </a:bodyPr>
          <a:lstStyle/>
          <a:p>
            <a:pPr algn="ctr"/>
            <a:r>
              <a:rPr lang="vi-VN" sz="1600" dirty="0">
                <a:solidFill>
                  <a:srgbClr val="0070C0"/>
                </a:solidFill>
              </a:rPr>
              <a:t>Hình 5.8. Ruộng muối và hình mô phỏng phân tử muối ăn</a:t>
            </a:r>
          </a:p>
        </p:txBody>
      </p:sp>
      <p:grpSp>
        <p:nvGrpSpPr>
          <p:cNvPr id="25" name="Group 24">
            <a:extLst>
              <a:ext uri="{FF2B5EF4-FFF2-40B4-BE49-F238E27FC236}">
                <a16:creationId xmlns:a16="http://schemas.microsoft.com/office/drawing/2014/main" id="{1F499000-D3DB-EB0F-6F52-9CAA8921824D}"/>
              </a:ext>
            </a:extLst>
          </p:cNvPr>
          <p:cNvGrpSpPr/>
          <p:nvPr/>
        </p:nvGrpSpPr>
        <p:grpSpPr>
          <a:xfrm>
            <a:off x="587317" y="713385"/>
            <a:ext cx="4174641" cy="1775199"/>
            <a:chOff x="613432" y="675256"/>
            <a:chExt cx="4174641" cy="1775199"/>
          </a:xfrm>
        </p:grpSpPr>
        <p:sp>
          <p:nvSpPr>
            <p:cNvPr id="22" name="Cloud 21">
              <a:extLst>
                <a:ext uri="{FF2B5EF4-FFF2-40B4-BE49-F238E27FC236}">
                  <a16:creationId xmlns:a16="http://schemas.microsoft.com/office/drawing/2014/main" id="{9EB563D3-8B74-035D-1D5C-0758970432DD}"/>
                </a:ext>
              </a:extLst>
            </p:cNvPr>
            <p:cNvSpPr/>
            <p:nvPr/>
          </p:nvSpPr>
          <p:spPr>
            <a:xfrm>
              <a:off x="613432" y="675256"/>
              <a:ext cx="4174641" cy="1775199"/>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sz="2600" dirty="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82608A30-0F88-55C4-4C76-21BE7C1FF62A}"/>
                </a:ext>
              </a:extLst>
            </p:cNvPr>
            <p:cNvSpPr txBox="1"/>
            <p:nvPr/>
          </p:nvSpPr>
          <p:spPr>
            <a:xfrm>
              <a:off x="1171372" y="1059793"/>
              <a:ext cx="3417739" cy="1200329"/>
            </a:xfrm>
            <a:prstGeom prst="rect">
              <a:avLst/>
            </a:prstGeom>
            <a:noFill/>
          </p:spPr>
          <p:txBody>
            <a:bodyPr wrap="square" rtlCol="0">
              <a:spAutoFit/>
            </a:bodyPr>
            <a:lstStyle/>
            <a:p>
              <a:r>
                <a:rPr lang="en-US" sz="2400" dirty="0">
                  <a:latin typeface="#9Slide03 Arima Madurai Black" panose="00000A00000000000000" pitchFamily="2" charset="0"/>
                  <a:cs typeface="#9Slide03 Arima Madurai Black" panose="00000A00000000000000" pitchFamily="2" charset="0"/>
                </a:rPr>
                <a:t>8. </a:t>
              </a:r>
              <a:r>
                <a:rPr lang="en-US" sz="2400" dirty="0" err="1">
                  <a:latin typeface="#9Slide03 Arima Madurai Black" panose="00000A00000000000000" pitchFamily="2" charset="0"/>
                  <a:cs typeface="#9Slide03 Arima Madurai Black" panose="00000A00000000000000" pitchFamily="2" charset="0"/>
                </a:rPr>
                <a:t>Muối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đơn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chất</a:t>
              </a:r>
              <a:r>
                <a:rPr lang="en-US" sz="2400" dirty="0">
                  <a:latin typeface="#9Slide03 Arima Madurai Black" panose="00000A00000000000000" pitchFamily="2" charset="0"/>
                  <a:cs typeface="#9Slide03 Arima Madurai Black" panose="00000A00000000000000" pitchFamily="2" charset="0"/>
                </a:rPr>
                <a:t> hay </a:t>
              </a:r>
              <a:r>
                <a:rPr lang="en-US" sz="2400" dirty="0" err="1">
                  <a:latin typeface="#9Slide03 Arima Madurai Black" panose="00000A00000000000000" pitchFamily="2" charset="0"/>
                  <a:cs typeface="#9Slide03 Arima Madurai Black" panose="00000A00000000000000" pitchFamily="2" charset="0"/>
                </a:rPr>
                <a:t>hợp</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chất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Vì</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sao</a:t>
              </a:r>
              <a:r>
                <a:rPr lang="en-US" sz="2400" dirty="0">
                  <a:latin typeface="#9Slide03 Arima Madurai Black" panose="00000A00000000000000" pitchFamily="2" charset="0"/>
                  <a:cs typeface="#9Slide03 Arima Madurai Black" panose="00000A00000000000000" pitchFamily="2" charset="0"/>
                </a:rPr>
                <a:t>?</a:t>
              </a:r>
              <a:endParaRPr lang="vi-VN" sz="2400" dirty="0">
                <a:latin typeface="#9Slide03 Arima Madurai Black" panose="00000A00000000000000" pitchFamily="2" charset="0"/>
                <a:cs typeface="#9Slide03 Arima Madurai Black" panose="00000A00000000000000" pitchFamily="2" charset="0"/>
              </a:endParaRPr>
            </a:p>
            <a:p>
              <a:endParaRPr lang="vi-VN" sz="2400" dirty="0"/>
            </a:p>
          </p:txBody>
        </p:sp>
      </p:grpSp>
    </p:spTree>
    <p:extLst>
      <p:ext uri="{BB962C8B-B14F-4D97-AF65-F5344CB8AC3E}">
        <p14:creationId xmlns:p14="http://schemas.microsoft.com/office/powerpoint/2010/main" val="240487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ircle(out)">
                                      <p:cBhvr>
                                        <p:cTn id="1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6200000">
            <a:off x="7898447" y="389960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1413122" flipH="1">
            <a:off x="7173833" y="200671"/>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60428" y="74176"/>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3. </a:t>
            </a:r>
            <a:r>
              <a:rPr lang="en-US" sz="3600" dirty="0" err="1">
                <a:solidFill>
                  <a:srgbClr val="002060"/>
                </a:solidFill>
                <a:latin typeface="#9Slide03 AllRoundGothic" panose="020B0703020202020104" charset="0"/>
              </a:rPr>
              <a:t>Hợp</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sp>
        <p:nvSpPr>
          <p:cNvPr id="2" name="Rectangle: Rounded Corners 1">
            <a:extLst>
              <a:ext uri="{FF2B5EF4-FFF2-40B4-BE49-F238E27FC236}">
                <a16:creationId xmlns:a16="http://schemas.microsoft.com/office/drawing/2014/main" id="{92431559-F5A8-81BC-7E14-ACD0611F94E7}"/>
              </a:ext>
            </a:extLst>
          </p:cNvPr>
          <p:cNvSpPr/>
          <p:nvPr/>
        </p:nvSpPr>
        <p:spPr>
          <a:xfrm>
            <a:off x="1635937" y="2981304"/>
            <a:ext cx="6263796" cy="1056070"/>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2060"/>
                </a:solidFill>
                <a:latin typeface="#9Slide03 Arima Madurai Black" panose="00000A00000000000000" pitchFamily="2" charset="0"/>
                <a:cs typeface="#9Slide03 Arima Madurai Black" panose="00000A00000000000000" pitchFamily="2" charset="0"/>
              </a:rPr>
              <a:t>Trong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hợp</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của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các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kết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hợp</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với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nhau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theo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tỉ</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lệ</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thứ</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tự</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định</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4" name="Rectangle: Rounded Corners 3">
            <a:extLst>
              <a:ext uri="{FF2B5EF4-FFF2-40B4-BE49-F238E27FC236}">
                <a16:creationId xmlns:a16="http://schemas.microsoft.com/office/drawing/2014/main" id="{664819E9-DAEE-7DAE-5766-BA5EF3A793E2}"/>
              </a:ext>
            </a:extLst>
          </p:cNvPr>
          <p:cNvSpPr/>
          <p:nvPr/>
        </p:nvSpPr>
        <p:spPr>
          <a:xfrm>
            <a:off x="2389685" y="1136919"/>
            <a:ext cx="5932714" cy="1491545"/>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2060"/>
                </a:solidFill>
                <a:latin typeface="#9Slide03 Arima Madurai Black" panose="00000A00000000000000" pitchFamily="2" charset="0"/>
                <a:cs typeface="#9Slide03 Arima Madurai Black" panose="00000A00000000000000" pitchFamily="2" charset="0"/>
              </a:rPr>
              <a:t>9. </a:t>
            </a:r>
            <a:r>
              <a:rPr lang="en-US" sz="2200" dirty="0" err="1">
                <a:solidFill>
                  <a:srgbClr val="002060"/>
                </a:solidFill>
                <a:latin typeface="#9Slide03 Arima Madurai Black" panose="00000A00000000000000" pitchFamily="2" charset="0"/>
                <a:cs typeface="#9Slide03 Arima Madurai Black" panose="00000A00000000000000" pitchFamily="2" charset="0"/>
              </a:rPr>
              <a:t>Hãy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nêu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một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số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dụ</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về</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hợp</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mà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em</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biết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biết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được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tạo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thành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từ</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các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của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nào</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5" name="Picture 4">
            <a:extLst>
              <a:ext uri="{FF2B5EF4-FFF2-40B4-BE49-F238E27FC236}">
                <a16:creationId xmlns:a16="http://schemas.microsoft.com/office/drawing/2014/main" id="{D8B5553E-68D0-E2FE-DD54-B8B28DE285B3}"/>
              </a:ext>
            </a:extLst>
          </p:cNvPr>
          <p:cNvPicPr>
            <a:picLocks noChangeAspect="1"/>
          </p:cNvPicPr>
          <p:nvPr/>
        </p:nvPicPr>
        <p:blipFill>
          <a:blip r:embed="rId3"/>
          <a:stretch>
            <a:fillRect/>
          </a:stretch>
        </p:blipFill>
        <p:spPr>
          <a:xfrm>
            <a:off x="884735" y="994630"/>
            <a:ext cx="1504950" cy="1552575"/>
          </a:xfrm>
          <a:prstGeom prst="rect">
            <a:avLst/>
          </a:prstGeom>
        </p:spPr>
      </p:pic>
    </p:spTree>
    <p:extLst>
      <p:ext uri="{BB962C8B-B14F-4D97-AF65-F5344CB8AC3E}">
        <p14:creationId xmlns:p14="http://schemas.microsoft.com/office/powerpoint/2010/main" val="162366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6200000">
            <a:off x="7898447" y="389960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1413122" flipH="1">
            <a:off x="7173833" y="200671"/>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60428" y="74176"/>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3. </a:t>
            </a:r>
            <a:r>
              <a:rPr lang="en-US" sz="3600" dirty="0" err="1">
                <a:solidFill>
                  <a:srgbClr val="002060"/>
                </a:solidFill>
                <a:latin typeface="#9Slide03 AllRoundGothic" panose="020B0703020202020104" charset="0"/>
              </a:rPr>
              <a:t>Hợp</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sp>
        <p:nvSpPr>
          <p:cNvPr id="4" name="Rectangle: Rounded Corners 3">
            <a:extLst>
              <a:ext uri="{FF2B5EF4-FFF2-40B4-BE49-F238E27FC236}">
                <a16:creationId xmlns:a16="http://schemas.microsoft.com/office/drawing/2014/main" id="{664819E9-DAEE-7DAE-5766-BA5EF3A793E2}"/>
              </a:ext>
            </a:extLst>
          </p:cNvPr>
          <p:cNvSpPr/>
          <p:nvPr/>
        </p:nvSpPr>
        <p:spPr>
          <a:xfrm>
            <a:off x="351025" y="830313"/>
            <a:ext cx="8441949" cy="1669947"/>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2060"/>
                </a:solidFill>
                <a:latin typeface="#9Slide03 Arima Madurai Black" panose="00000A00000000000000" pitchFamily="2" charset="0"/>
                <a:cs typeface="#9Slide03 Arima Madurai Black" panose="00000A00000000000000" pitchFamily="2" charset="0"/>
              </a:rPr>
              <a:t>Ví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dụ</a:t>
            </a:r>
            <a:r>
              <a:rPr lang="en-US" sz="2200" dirty="0">
                <a:solidFill>
                  <a:srgbClr val="002060"/>
                </a:solidFill>
                <a:latin typeface="#9Slide03 Arima Madurai Black" panose="00000A00000000000000" pitchFamily="2" charset="0"/>
                <a:cs typeface="#9Slide03 Arima Madurai Black" panose="00000A00000000000000" pitchFamily="2" charset="0"/>
              </a:rPr>
              <a:t> 3: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methane </a:t>
            </a:r>
            <a:r>
              <a:rPr lang="en-US" sz="2200" dirty="0" err="1">
                <a:solidFill>
                  <a:srgbClr val="002060"/>
                </a:solidFill>
                <a:latin typeface="#9Slide03 Arima Madurai Black" panose="00000A00000000000000" pitchFamily="2" charset="0"/>
                <a:cs typeface="#9Slide03 Arima Madurai Black" panose="00000A00000000000000" pitchFamily="2" charset="0"/>
              </a:rPr>
              <a:t>được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tạo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bởi</a:t>
            </a:r>
            <a:r>
              <a:rPr lang="en-US" sz="2200" dirty="0">
                <a:solidFill>
                  <a:srgbClr val="002060"/>
                </a:solidFill>
                <a:latin typeface="#9Slide03 Arima Madurai Black" panose="00000A00000000000000" pitchFamily="2" charset="0"/>
                <a:cs typeface="#9Slide03 Arima Madurai Black" panose="00000A00000000000000" pitchFamily="2" charset="0"/>
              </a:rPr>
              <a:t> 4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của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hydrogen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1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của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carbon (</a:t>
            </a:r>
            <a:r>
              <a:rPr lang="en-US" sz="2200" dirty="0" err="1">
                <a:solidFill>
                  <a:srgbClr val="002060"/>
                </a:solidFill>
                <a:latin typeface="#9Slide03 Arima Madurai Black" panose="00000A00000000000000" pitchFamily="2" charset="0"/>
                <a:cs typeface="#9Slide03 Arima Madurai Black" panose="00000A00000000000000" pitchFamily="2" charset="0"/>
              </a:rPr>
              <a:t>Hình</a:t>
            </a:r>
            <a:r>
              <a:rPr lang="en-US" sz="2200" dirty="0">
                <a:solidFill>
                  <a:srgbClr val="002060"/>
                </a:solidFill>
                <a:latin typeface="#9Slide03 Arima Madurai Black" panose="00000A00000000000000" pitchFamily="2" charset="0"/>
                <a:cs typeface="#9Slide03 Arima Madurai Black" panose="00000A00000000000000" pitchFamily="2" charset="0"/>
              </a:rPr>
              <a:t> 5.9a);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sulfur dioxide </a:t>
            </a:r>
            <a:r>
              <a:rPr lang="en-US" sz="2200" dirty="0" err="1">
                <a:solidFill>
                  <a:srgbClr val="002060"/>
                </a:solidFill>
                <a:latin typeface="#9Slide03 Arima Madurai Black" panose="00000A00000000000000" pitchFamily="2" charset="0"/>
                <a:cs typeface="#9Slide03 Arima Madurai Black" panose="00000A00000000000000" pitchFamily="2" charset="0"/>
              </a:rPr>
              <a:t>được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tạo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bởi</a:t>
            </a:r>
            <a:r>
              <a:rPr lang="en-US" sz="2200" dirty="0">
                <a:solidFill>
                  <a:srgbClr val="002060"/>
                </a:solidFill>
                <a:latin typeface="#9Slide03 Arima Madurai Black" panose="00000A00000000000000" pitchFamily="2" charset="0"/>
                <a:cs typeface="#9Slide03 Arima Madurai Black" panose="00000A00000000000000" pitchFamily="2" charset="0"/>
              </a:rPr>
              <a:t> 2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của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oxygen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1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sulfur (</a:t>
            </a:r>
            <a:r>
              <a:rPr lang="en-US" sz="2200" dirty="0" err="1">
                <a:solidFill>
                  <a:srgbClr val="002060"/>
                </a:solidFill>
                <a:latin typeface="#9Slide03 Arima Madurai Black" panose="00000A00000000000000" pitchFamily="2" charset="0"/>
                <a:cs typeface="#9Slide03 Arima Madurai Black" panose="00000A00000000000000" pitchFamily="2" charset="0"/>
              </a:rPr>
              <a:t>Hình</a:t>
            </a:r>
            <a:r>
              <a:rPr lang="en-US" sz="2200" dirty="0">
                <a:solidFill>
                  <a:srgbClr val="002060"/>
                </a:solidFill>
                <a:latin typeface="#9Slide03 Arima Madurai Black" panose="00000A00000000000000" pitchFamily="2" charset="0"/>
                <a:cs typeface="#9Slide03 Arima Madurai Black" panose="00000A00000000000000" pitchFamily="2" charset="0"/>
              </a:rPr>
              <a:t> 5.9b)</a:t>
            </a:r>
          </a:p>
        </p:txBody>
      </p:sp>
      <p:grpSp>
        <p:nvGrpSpPr>
          <p:cNvPr id="6" name="Group 5">
            <a:extLst>
              <a:ext uri="{FF2B5EF4-FFF2-40B4-BE49-F238E27FC236}">
                <a16:creationId xmlns:a16="http://schemas.microsoft.com/office/drawing/2014/main" id="{425CB22B-88FB-9E05-686B-F4E7B39B5D60}"/>
              </a:ext>
            </a:extLst>
          </p:cNvPr>
          <p:cNvGrpSpPr/>
          <p:nvPr/>
        </p:nvGrpSpPr>
        <p:grpSpPr>
          <a:xfrm>
            <a:off x="1958193" y="2722691"/>
            <a:ext cx="1542584" cy="1427400"/>
            <a:chOff x="7130303" y="2845672"/>
            <a:chExt cx="2415202" cy="2169117"/>
          </a:xfrm>
        </p:grpSpPr>
        <p:sp>
          <p:nvSpPr>
            <p:cNvPr id="7" name="Flowchart: Connector 6">
              <a:extLst>
                <a:ext uri="{FF2B5EF4-FFF2-40B4-BE49-F238E27FC236}">
                  <a16:creationId xmlns:a16="http://schemas.microsoft.com/office/drawing/2014/main" id="{5D03DCDE-30E4-7826-805D-6936E9220459}"/>
                </a:ext>
              </a:extLst>
            </p:cNvPr>
            <p:cNvSpPr/>
            <p:nvPr/>
          </p:nvSpPr>
          <p:spPr>
            <a:xfrm>
              <a:off x="8741869" y="3324998"/>
              <a:ext cx="803636" cy="733424"/>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grpSp>
          <p:nvGrpSpPr>
            <p:cNvPr id="8" name="Group 7">
              <a:extLst>
                <a:ext uri="{FF2B5EF4-FFF2-40B4-BE49-F238E27FC236}">
                  <a16:creationId xmlns:a16="http://schemas.microsoft.com/office/drawing/2014/main" id="{17FD892B-2226-4B7E-9612-2C5BE828A766}"/>
                </a:ext>
              </a:extLst>
            </p:cNvPr>
            <p:cNvGrpSpPr/>
            <p:nvPr/>
          </p:nvGrpSpPr>
          <p:grpSpPr>
            <a:xfrm>
              <a:off x="7130303" y="3367563"/>
              <a:ext cx="1847190" cy="1204339"/>
              <a:chOff x="8140168" y="2122976"/>
              <a:chExt cx="1839062" cy="1243442"/>
            </a:xfrm>
          </p:grpSpPr>
          <p:sp>
            <p:nvSpPr>
              <p:cNvPr id="11" name="Flowchart: Connector 10">
                <a:extLst>
                  <a:ext uri="{FF2B5EF4-FFF2-40B4-BE49-F238E27FC236}">
                    <a16:creationId xmlns:a16="http://schemas.microsoft.com/office/drawing/2014/main" id="{460A2E8A-3A54-0C4E-C886-76A9115DAA6F}"/>
                  </a:ext>
                </a:extLst>
              </p:cNvPr>
              <p:cNvSpPr/>
              <p:nvPr/>
            </p:nvSpPr>
            <p:spPr>
              <a:xfrm>
                <a:off x="8140168" y="2484823"/>
                <a:ext cx="800100" cy="757237"/>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12" name="Flowchart: Connector 11">
                <a:extLst>
                  <a:ext uri="{FF2B5EF4-FFF2-40B4-BE49-F238E27FC236}">
                    <a16:creationId xmlns:a16="http://schemas.microsoft.com/office/drawing/2014/main" id="{B4E888E2-1BEF-CDCB-EA21-CC32FC6253B4}"/>
                  </a:ext>
                </a:extLst>
              </p:cNvPr>
              <p:cNvSpPr/>
              <p:nvPr/>
            </p:nvSpPr>
            <p:spPr>
              <a:xfrm>
                <a:off x="8715548" y="2122976"/>
                <a:ext cx="1263682" cy="1243442"/>
              </a:xfrm>
              <a:prstGeom prst="flowChartConnector">
                <a:avLst/>
              </a:prstGeom>
              <a:ln>
                <a:noFill/>
              </a:ln>
            </p:spPr>
            <p:style>
              <a:lnRef idx="1">
                <a:schemeClr val="accent4"/>
              </a:lnRef>
              <a:fillRef idx="1002">
                <a:schemeClr val="dk2"/>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C</a:t>
                </a:r>
              </a:p>
            </p:txBody>
          </p:sp>
        </p:grpSp>
        <p:sp>
          <p:nvSpPr>
            <p:cNvPr id="9" name="Flowchart: Connector 8">
              <a:extLst>
                <a:ext uri="{FF2B5EF4-FFF2-40B4-BE49-F238E27FC236}">
                  <a16:creationId xmlns:a16="http://schemas.microsoft.com/office/drawing/2014/main" id="{6BC9E1E9-FB82-71DE-011C-36ADD5834984}"/>
                </a:ext>
              </a:extLst>
            </p:cNvPr>
            <p:cNvSpPr/>
            <p:nvPr/>
          </p:nvSpPr>
          <p:spPr>
            <a:xfrm>
              <a:off x="8141170" y="4281365"/>
              <a:ext cx="803636" cy="733424"/>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10" name="Flowchart: Connector 9">
              <a:extLst>
                <a:ext uri="{FF2B5EF4-FFF2-40B4-BE49-F238E27FC236}">
                  <a16:creationId xmlns:a16="http://schemas.microsoft.com/office/drawing/2014/main" id="{B036E2E9-0FCA-D7C1-CC6D-F67A8B864D97}"/>
                </a:ext>
              </a:extLst>
            </p:cNvPr>
            <p:cNvSpPr/>
            <p:nvPr/>
          </p:nvSpPr>
          <p:spPr>
            <a:xfrm>
              <a:off x="7861875" y="2845672"/>
              <a:ext cx="803636" cy="733424"/>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grpSp>
      <p:sp>
        <p:nvSpPr>
          <p:cNvPr id="13" name="TextBox 12">
            <a:extLst>
              <a:ext uri="{FF2B5EF4-FFF2-40B4-BE49-F238E27FC236}">
                <a16:creationId xmlns:a16="http://schemas.microsoft.com/office/drawing/2014/main" id="{C2B39D41-C0FE-C8D6-4FA5-942CCB9B9D49}"/>
              </a:ext>
            </a:extLst>
          </p:cNvPr>
          <p:cNvSpPr txBox="1"/>
          <p:nvPr/>
        </p:nvSpPr>
        <p:spPr>
          <a:xfrm>
            <a:off x="2603832" y="4320779"/>
            <a:ext cx="383665" cy="307777"/>
          </a:xfrm>
          <a:prstGeom prst="rect">
            <a:avLst/>
          </a:prstGeom>
          <a:noFill/>
          <a:ln>
            <a:noFill/>
          </a:ln>
        </p:spPr>
        <p:txBody>
          <a:bodyPr wrap="square" rtlCol="0">
            <a:spAutoFit/>
          </a:bodyPr>
          <a:lstStyle/>
          <a:p>
            <a:r>
              <a:rPr lang="vi-VN" dirty="0"/>
              <a:t>a)</a:t>
            </a:r>
          </a:p>
        </p:txBody>
      </p:sp>
      <p:grpSp>
        <p:nvGrpSpPr>
          <p:cNvPr id="14" name="Group 13">
            <a:extLst>
              <a:ext uri="{FF2B5EF4-FFF2-40B4-BE49-F238E27FC236}">
                <a16:creationId xmlns:a16="http://schemas.microsoft.com/office/drawing/2014/main" id="{570289D6-B14E-237B-BE9F-08566E12FB13}"/>
              </a:ext>
            </a:extLst>
          </p:cNvPr>
          <p:cNvGrpSpPr/>
          <p:nvPr/>
        </p:nvGrpSpPr>
        <p:grpSpPr>
          <a:xfrm>
            <a:off x="5357777" y="2722691"/>
            <a:ext cx="1708627" cy="1305204"/>
            <a:chOff x="3400466" y="2904001"/>
            <a:chExt cx="2400259" cy="1619032"/>
          </a:xfrm>
        </p:grpSpPr>
        <p:grpSp>
          <p:nvGrpSpPr>
            <p:cNvPr id="15" name="Group 14">
              <a:extLst>
                <a:ext uri="{FF2B5EF4-FFF2-40B4-BE49-F238E27FC236}">
                  <a16:creationId xmlns:a16="http://schemas.microsoft.com/office/drawing/2014/main" id="{4D13C873-25B5-43E7-304B-E79A2F5F6C5C}"/>
                </a:ext>
              </a:extLst>
            </p:cNvPr>
            <p:cNvGrpSpPr/>
            <p:nvPr/>
          </p:nvGrpSpPr>
          <p:grpSpPr>
            <a:xfrm>
              <a:off x="3400466" y="3513101"/>
              <a:ext cx="2400259" cy="1009932"/>
              <a:chOff x="7686807" y="2405750"/>
              <a:chExt cx="1795330" cy="766074"/>
            </a:xfrm>
          </p:grpSpPr>
          <p:sp>
            <p:nvSpPr>
              <p:cNvPr id="17" name="Flowchart: Connector 16">
                <a:extLst>
                  <a:ext uri="{FF2B5EF4-FFF2-40B4-BE49-F238E27FC236}">
                    <a16:creationId xmlns:a16="http://schemas.microsoft.com/office/drawing/2014/main" id="{011D1F3B-A7CA-044C-3675-AE5E3D4F2D3B}"/>
                  </a:ext>
                </a:extLst>
              </p:cNvPr>
              <p:cNvSpPr/>
              <p:nvPr/>
            </p:nvSpPr>
            <p:spPr>
              <a:xfrm>
                <a:off x="7686807" y="2405750"/>
                <a:ext cx="800100" cy="757237"/>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b="1" dirty="0">
                    <a:latin typeface="Times New Roman" panose="02020603050405020304" pitchFamily="18" charset="0"/>
                  </a:rPr>
                  <a:t>O</a:t>
                </a:r>
              </a:p>
            </p:txBody>
          </p:sp>
          <p:sp>
            <p:nvSpPr>
              <p:cNvPr id="18" name="Flowchart: Connector 17">
                <a:extLst>
                  <a:ext uri="{FF2B5EF4-FFF2-40B4-BE49-F238E27FC236}">
                    <a16:creationId xmlns:a16="http://schemas.microsoft.com/office/drawing/2014/main" id="{AE0B7244-ACF0-0D49-F1ED-CF24AD733C1A}"/>
                  </a:ext>
                </a:extLst>
              </p:cNvPr>
              <p:cNvSpPr/>
              <p:nvPr/>
            </p:nvSpPr>
            <p:spPr>
              <a:xfrm>
                <a:off x="8682037" y="2414587"/>
                <a:ext cx="800100" cy="757237"/>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b="1" dirty="0">
                    <a:latin typeface="Times New Roman" panose="02020603050405020304" pitchFamily="18" charset="0"/>
                  </a:rPr>
                  <a:t>O</a:t>
                </a:r>
              </a:p>
            </p:txBody>
          </p:sp>
        </p:grpSp>
        <p:sp>
          <p:nvSpPr>
            <p:cNvPr id="16" name="Flowchart: Connector 15">
              <a:extLst>
                <a:ext uri="{FF2B5EF4-FFF2-40B4-BE49-F238E27FC236}">
                  <a16:creationId xmlns:a16="http://schemas.microsoft.com/office/drawing/2014/main" id="{04B4E737-CAC0-2E56-F378-30000A5AD254}"/>
                </a:ext>
              </a:extLst>
            </p:cNvPr>
            <p:cNvSpPr/>
            <p:nvPr/>
          </p:nvSpPr>
          <p:spPr>
            <a:xfrm>
              <a:off x="3933899" y="2904001"/>
              <a:ext cx="1269267" cy="1204339"/>
            </a:xfrm>
            <a:prstGeom prst="flowChartConnector">
              <a:avLst/>
            </a:prstGeom>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400" b="1" dirty="0">
                  <a:latin typeface="Times New Roman" panose="02020603050405020304" pitchFamily="18" charset="0"/>
                </a:rPr>
                <a:t>S</a:t>
              </a:r>
            </a:p>
          </p:txBody>
        </p:sp>
      </p:grpSp>
      <p:sp>
        <p:nvSpPr>
          <p:cNvPr id="20" name="TextBox 19">
            <a:extLst>
              <a:ext uri="{FF2B5EF4-FFF2-40B4-BE49-F238E27FC236}">
                <a16:creationId xmlns:a16="http://schemas.microsoft.com/office/drawing/2014/main" id="{F1CAFDEE-841E-6F96-1C07-83C2C711C1D6}"/>
              </a:ext>
            </a:extLst>
          </p:cNvPr>
          <p:cNvSpPr txBox="1"/>
          <p:nvPr/>
        </p:nvSpPr>
        <p:spPr>
          <a:xfrm>
            <a:off x="6167762" y="4320779"/>
            <a:ext cx="383665" cy="307777"/>
          </a:xfrm>
          <a:prstGeom prst="rect">
            <a:avLst/>
          </a:prstGeom>
          <a:noFill/>
          <a:ln>
            <a:noFill/>
          </a:ln>
        </p:spPr>
        <p:txBody>
          <a:bodyPr wrap="square" rtlCol="0">
            <a:spAutoFit/>
          </a:bodyPr>
          <a:lstStyle/>
          <a:p>
            <a:r>
              <a:rPr lang="vi-VN" dirty="0"/>
              <a:t>b)</a:t>
            </a:r>
          </a:p>
        </p:txBody>
      </p:sp>
      <p:sp>
        <p:nvSpPr>
          <p:cNvPr id="27" name="TextBox 26">
            <a:extLst>
              <a:ext uri="{FF2B5EF4-FFF2-40B4-BE49-F238E27FC236}">
                <a16:creationId xmlns:a16="http://schemas.microsoft.com/office/drawing/2014/main" id="{19983222-22E0-8401-8D52-294C5E1F438D}"/>
              </a:ext>
            </a:extLst>
          </p:cNvPr>
          <p:cNvSpPr txBox="1"/>
          <p:nvPr/>
        </p:nvSpPr>
        <p:spPr>
          <a:xfrm>
            <a:off x="1677498" y="4730971"/>
            <a:ext cx="5789002" cy="307777"/>
          </a:xfrm>
          <a:prstGeom prst="rect">
            <a:avLst/>
          </a:prstGeom>
          <a:noFill/>
          <a:ln>
            <a:noFill/>
          </a:ln>
        </p:spPr>
        <p:txBody>
          <a:bodyPr wrap="square" rtlCol="0">
            <a:spAutoFit/>
          </a:bodyPr>
          <a:lstStyle/>
          <a:p>
            <a:pPr algn="ctr"/>
            <a:r>
              <a:rPr lang="vi-VN" b="1" dirty="0">
                <a:solidFill>
                  <a:srgbClr val="0070C0"/>
                </a:solidFill>
              </a:rPr>
              <a:t>Hình 5.9. Hình mô phỏng phân tử methane (a) và sulfur dioxide (b)</a:t>
            </a:r>
          </a:p>
        </p:txBody>
      </p:sp>
    </p:spTree>
    <p:extLst>
      <p:ext uri="{BB962C8B-B14F-4D97-AF65-F5344CB8AC3E}">
        <p14:creationId xmlns:p14="http://schemas.microsoft.com/office/powerpoint/2010/main" val="191333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6200000">
            <a:off x="7898447" y="389960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1413122" flipH="1">
            <a:off x="7173833" y="200671"/>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60428" y="74176"/>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3. </a:t>
            </a:r>
            <a:r>
              <a:rPr lang="en-US" sz="3600" dirty="0" err="1">
                <a:solidFill>
                  <a:srgbClr val="002060"/>
                </a:solidFill>
                <a:latin typeface="#9Slide03 AllRoundGothic" panose="020B0703020202020104" charset="0"/>
              </a:rPr>
              <a:t>Hợp</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sp>
        <p:nvSpPr>
          <p:cNvPr id="2" name="Rectangle: Rounded Corners 1">
            <a:extLst>
              <a:ext uri="{FF2B5EF4-FFF2-40B4-BE49-F238E27FC236}">
                <a16:creationId xmlns:a16="http://schemas.microsoft.com/office/drawing/2014/main" id="{6CAA8D6C-8545-6E2B-2CDF-ABEF94819230}"/>
              </a:ext>
            </a:extLst>
          </p:cNvPr>
          <p:cNvSpPr/>
          <p:nvPr/>
        </p:nvSpPr>
        <p:spPr>
          <a:xfrm>
            <a:off x="1486924" y="1314790"/>
            <a:ext cx="6829761" cy="111655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2060"/>
                </a:solidFill>
                <a:latin typeface="#9Slide03 Arima Madurai Black" panose="00000A00000000000000" pitchFamily="2" charset="0"/>
                <a:cs typeface="#9Slide03 Arima Madurai Black" panose="00000A00000000000000" pitchFamily="2" charset="0"/>
              </a:rPr>
              <a:t>Hợp</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chất</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là</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chất</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được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tạo</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nên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từ</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hai</a:t>
            </a:r>
            <a:r>
              <a:rPr lang="en-US" sz="2400" dirty="0">
                <a:solidFill>
                  <a:srgbClr val="002060"/>
                </a:solidFill>
                <a:latin typeface="#9Slide03 Arima Madurai Black" panose="00000A00000000000000" pitchFamily="2" charset="0"/>
                <a:cs typeface="#9Slide03 Arima Madurai Black" panose="00000A00000000000000" pitchFamily="2" charset="0"/>
              </a:rPr>
              <a:t> hay </a:t>
            </a:r>
            <a:r>
              <a:rPr lang="en-US" sz="2400" dirty="0" err="1">
                <a:solidFill>
                  <a:srgbClr val="002060"/>
                </a:solidFill>
                <a:latin typeface="#9Slide03 Arima Madurai Black" panose="00000A00000000000000" pitchFamily="2" charset="0"/>
                <a:cs typeface="#9Slide03 Arima Madurai Black" panose="00000A00000000000000" pitchFamily="2" charset="0"/>
              </a:rPr>
              <a:t>nhiều</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nguyên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tố</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hoá</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học</a:t>
            </a:r>
            <a:r>
              <a:rPr lang="en-US" sz="24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5"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9E432D13-A67C-EBF6-53F0-807BFFCB8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415590" y="1428791"/>
            <a:ext cx="783771" cy="7906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D9B0D2B-8EA4-708B-4217-EF9B9603CD74}"/>
              </a:ext>
            </a:extLst>
          </p:cNvPr>
          <p:cNvPicPr>
            <a:picLocks noChangeAspect="1"/>
          </p:cNvPicPr>
          <p:nvPr/>
        </p:nvPicPr>
        <p:blipFill>
          <a:blip r:embed="rId4"/>
          <a:stretch>
            <a:fillRect/>
          </a:stretch>
        </p:blipFill>
        <p:spPr>
          <a:xfrm>
            <a:off x="6751610" y="3220494"/>
            <a:ext cx="2381250" cy="1924050"/>
          </a:xfrm>
          <a:prstGeom prst="rect">
            <a:avLst/>
          </a:prstGeom>
        </p:spPr>
      </p:pic>
    </p:spTree>
    <p:extLst>
      <p:ext uri="{BB962C8B-B14F-4D97-AF65-F5344CB8AC3E}">
        <p14:creationId xmlns:p14="http://schemas.microsoft.com/office/powerpoint/2010/main" val="194996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EC288-3146-4803-4541-896D1DA8A6A2}"/>
              </a:ext>
            </a:extLst>
          </p:cNvPr>
          <p:cNvSpPr txBox="1"/>
          <p:nvPr/>
        </p:nvSpPr>
        <p:spPr>
          <a:xfrm>
            <a:off x="159210" y="1379064"/>
            <a:ext cx="8496016" cy="1384995"/>
          </a:xfrm>
          <a:prstGeom prst="rect">
            <a:avLst/>
          </a:prstGeom>
          <a:solidFill>
            <a:schemeClr val="accent3">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2800" dirty="0">
                <a:solidFill>
                  <a:srgbClr val="002060"/>
                </a:solidFill>
                <a:latin typeface="#9Slide03 AllRoundGothic" panose="020B0703020202020104" pitchFamily="34" charset="0"/>
              </a:rPr>
              <a:t>Carbon dioxide là thành phần tạo ra bọt khí trong nước giải khát có gas (hình dưới). Theo em, carbon dioxide là đơn chất hay hợp chất?</a:t>
            </a:r>
          </a:p>
        </p:txBody>
      </p:sp>
      <p:sp>
        <p:nvSpPr>
          <p:cNvPr id="3" name="Double Wave 2">
            <a:extLst>
              <a:ext uri="{FF2B5EF4-FFF2-40B4-BE49-F238E27FC236}">
                <a16:creationId xmlns:a16="http://schemas.microsoft.com/office/drawing/2014/main" id="{B153449D-F3DE-F04C-3181-14669DEC3E7D}"/>
              </a:ext>
            </a:extLst>
          </p:cNvPr>
          <p:cNvSpPr/>
          <p:nvPr/>
        </p:nvSpPr>
        <p:spPr>
          <a:xfrm>
            <a:off x="1734915" y="239290"/>
            <a:ext cx="4786657" cy="871964"/>
          </a:xfrm>
          <a:prstGeom prst="doubleWav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3600" b="1" dirty="0">
                <a:solidFill>
                  <a:schemeClr val="tx2">
                    <a:lumMod val="50000"/>
                  </a:schemeClr>
                </a:solidFill>
                <a:latin typeface="#9Slide03 AllRoundGothic" panose="020B0703020202020104" pitchFamily="34" charset="0"/>
              </a:rPr>
              <a:t>HOẠT ĐỘNG NHÓM</a:t>
            </a:r>
            <a:endParaRPr lang="zh-CN" altLang="en-US" sz="3600" spc="300" dirty="0">
              <a:solidFill>
                <a:schemeClr val="tx2">
                  <a:lumMod val="50000"/>
                </a:schemeClr>
              </a:solidFill>
              <a:latin typeface="#9Slide03 AllRoundGothic" panose="020B0703020202020104" pitchFamily="34"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1 Minute timer (Đồng hồ đếm ngược 1 phút)">
            <a:hlinkClick r:id="" action="ppaction://media"/>
            <a:extLst>
              <a:ext uri="{FF2B5EF4-FFF2-40B4-BE49-F238E27FC236}">
                <a16:creationId xmlns:a16="http://schemas.microsoft.com/office/drawing/2014/main" id="{81EE1F84-B346-C248-EFE0-BEA31428DA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93769" y="239289"/>
            <a:ext cx="1474351" cy="828675"/>
          </a:xfrm>
          <a:prstGeom prst="rect">
            <a:avLst/>
          </a:prstGeom>
        </p:spPr>
      </p:pic>
      <p:pic>
        <p:nvPicPr>
          <p:cNvPr id="7" name="Picture 6">
            <a:extLst>
              <a:ext uri="{FF2B5EF4-FFF2-40B4-BE49-F238E27FC236}">
                <a16:creationId xmlns:a16="http://schemas.microsoft.com/office/drawing/2014/main" id="{B664BDE6-F291-7BEF-D09D-B36C98893D33}"/>
              </a:ext>
            </a:extLst>
          </p:cNvPr>
          <p:cNvPicPr>
            <a:picLocks noChangeAspect="1"/>
          </p:cNvPicPr>
          <p:nvPr/>
        </p:nvPicPr>
        <p:blipFill>
          <a:blip r:embed="rId5"/>
          <a:stretch>
            <a:fillRect/>
          </a:stretch>
        </p:blipFill>
        <p:spPr>
          <a:xfrm>
            <a:off x="3329795" y="2898476"/>
            <a:ext cx="2767049" cy="1711944"/>
          </a:xfrm>
          <a:prstGeom prst="rect">
            <a:avLst/>
          </a:prstGeom>
        </p:spPr>
      </p:pic>
      <p:pic>
        <p:nvPicPr>
          <p:cNvPr id="10" name="Picture 9">
            <a:extLst>
              <a:ext uri="{FF2B5EF4-FFF2-40B4-BE49-F238E27FC236}">
                <a16:creationId xmlns:a16="http://schemas.microsoft.com/office/drawing/2014/main" id="{D472DAF3-7EFA-625F-9A16-6E345CD0B218}"/>
              </a:ext>
            </a:extLst>
          </p:cNvPr>
          <p:cNvPicPr>
            <a:picLocks noChangeAspect="1"/>
          </p:cNvPicPr>
          <p:nvPr/>
        </p:nvPicPr>
        <p:blipFill>
          <a:blip r:embed="rId6"/>
          <a:stretch>
            <a:fillRect/>
          </a:stretch>
        </p:blipFill>
        <p:spPr>
          <a:xfrm>
            <a:off x="86265" y="230229"/>
            <a:ext cx="1466490" cy="959097"/>
          </a:xfrm>
          <a:prstGeom prst="rect">
            <a:avLst/>
          </a:prstGeom>
        </p:spPr>
      </p:pic>
      <p:sp>
        <p:nvSpPr>
          <p:cNvPr id="11" name="TextBox 10">
            <a:extLst>
              <a:ext uri="{FF2B5EF4-FFF2-40B4-BE49-F238E27FC236}">
                <a16:creationId xmlns:a16="http://schemas.microsoft.com/office/drawing/2014/main" id="{C60092D8-C2D7-2515-80FD-46082EAAEAFF}"/>
              </a:ext>
            </a:extLst>
          </p:cNvPr>
          <p:cNvSpPr txBox="1"/>
          <p:nvPr/>
        </p:nvSpPr>
        <p:spPr>
          <a:xfrm>
            <a:off x="3329795" y="4744837"/>
            <a:ext cx="2767049" cy="338554"/>
          </a:xfrm>
          <a:prstGeom prst="rect">
            <a:avLst/>
          </a:prstGeom>
          <a:noFill/>
          <a:ln>
            <a:noFill/>
          </a:ln>
        </p:spPr>
        <p:txBody>
          <a:bodyPr wrap="square" rtlCol="0">
            <a:spAutoFit/>
          </a:bodyPr>
          <a:lstStyle/>
          <a:p>
            <a:pPr algn="ctr"/>
            <a:r>
              <a:rPr lang="vi-VN" sz="1600" dirty="0"/>
              <a:t>Lon nước giải khát có gas</a:t>
            </a:r>
          </a:p>
        </p:txBody>
      </p:sp>
    </p:spTree>
    <p:extLst>
      <p:ext uri="{BB962C8B-B14F-4D97-AF65-F5344CB8AC3E}">
        <p14:creationId xmlns:p14="http://schemas.microsoft.com/office/powerpoint/2010/main" val="376800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childTnLst>
        </p:cTn>
      </p:par>
    </p:tnLst>
    <p:bldLst>
      <p:bldP spid="2"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1"/>
            <a:ext cx="9144000" cy="5143499"/>
          </a:xfrm>
          <a:prstGeom prst="rect">
            <a:avLst/>
          </a:prstGeom>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sp>
        <p:nvSpPr>
          <p:cNvPr id="3" name="Snip Diagonal Corner Rectangle 3">
            <a:extLst>
              <a:ext uri="{FF2B5EF4-FFF2-40B4-BE49-F238E27FC236}">
                <a16:creationId xmlns:a16="http://schemas.microsoft.com/office/drawing/2014/main" id="{66816408-EEF2-360A-83E2-A8065CCCAB50}"/>
              </a:ext>
            </a:extLst>
          </p:cNvPr>
          <p:cNvSpPr/>
          <p:nvPr/>
        </p:nvSpPr>
        <p:spPr>
          <a:xfrm>
            <a:off x="624477" y="2420269"/>
            <a:ext cx="7895046" cy="1203448"/>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400" b="1" dirty="0">
                <a:solidFill>
                  <a:schemeClr val="bg1"/>
                </a:solidFill>
                <a:latin typeface="+mj-lt"/>
                <a:cs typeface="Times New Roman" panose="02020603050405020304" pitchFamily="18" charset="0"/>
              </a:rPr>
              <a:t>TRÒ CHƠI: ONG VỀ TỔ</a:t>
            </a:r>
            <a:endParaRPr lang="vi-VN" sz="4400" b="1" kern="12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353320990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6" dur="25900" fill="hold"/>
                                        <p:tgtEl>
                                          <p:spTgt spid="2054"/>
                                        </p:tgtEl>
                                        <p:attrNameLst>
                                          <p:attrName>ppt_x</p:attrName>
                                          <p:attrName>ppt_y</p:attrName>
                                        </p:attrNameLst>
                                      </p:cBhvr>
                                    </p:animMotion>
                                  </p:childTnLst>
                                </p:cTn>
                              </p:par>
                              <p:par>
                                <p:cTn id="7"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8" dur="21400" fill="hold"/>
                                        <p:tgtEl>
                                          <p:spTgt spid="2056"/>
                                        </p:tgtEl>
                                        <p:attrNameLst>
                                          <p:attrName>ppt_x</p:attrName>
                                          <p:attrName>ppt_y</p:attrName>
                                        </p:attrNameLst>
                                      </p:cBhvr>
                                    </p:animMotion>
                                  </p:childTnLst>
                                </p:cTn>
                              </p:par>
                              <p:par>
                                <p:cTn id="9" presetID="47"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7"/>
          <a:stretch>
            <a:fillRect/>
          </a:stretch>
        </p:blipFill>
        <p:spPr>
          <a:xfrm>
            <a:off x="0" y="1"/>
            <a:ext cx="9144000" cy="51434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3028" y="1748811"/>
            <a:ext cx="799192" cy="79919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31346" y="2680150"/>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3087476" y="1659455"/>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7367025" y="2652545"/>
            <a:ext cx="1703138" cy="1703138"/>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zone" panose="03020702060507090A04" pitchFamily="66" charset="-93"/>
                </a:rPr>
                <a:t>30</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50">
                <a:latin typeface="Amazone" panose="03020702060507090A04" pitchFamily="66" charset="-93"/>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61" y="2973125"/>
            <a:ext cx="1092066" cy="109206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4"/>
          <a:stretch>
            <a:fillRect/>
          </a:stretch>
        </p:blipFill>
        <p:spPr>
          <a:xfrm rot="19973613">
            <a:off x="7632734" y="812786"/>
            <a:ext cx="1441292" cy="1513737"/>
          </a:xfrm>
          <a:prstGeom prst="rect">
            <a:avLst/>
          </a:prstGeom>
        </p:spPr>
      </p:pic>
      <p:sp>
        <p:nvSpPr>
          <p:cNvPr id="23" name="Snip Diagonal Corner Rectangle 3">
            <a:extLst>
              <a:ext uri="{FF2B5EF4-FFF2-40B4-BE49-F238E27FC236}">
                <a16:creationId xmlns:a16="http://schemas.microsoft.com/office/drawing/2014/main" id="{4F305AD4-0296-4575-A1EA-6D9DF75BCB21}"/>
              </a:ext>
            </a:extLst>
          </p:cNvPr>
          <p:cNvSpPr/>
          <p:nvPr/>
        </p:nvSpPr>
        <p:spPr>
          <a:xfrm>
            <a:off x="73838" y="1993775"/>
            <a:ext cx="7895046" cy="1203448"/>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000" b="1" dirty="0">
                <a:solidFill>
                  <a:schemeClr val="bg1"/>
                </a:solidFill>
                <a:latin typeface="+mj-lt"/>
                <a:cs typeface="Times New Roman" panose="02020603050405020304" pitchFamily="18" charset="0"/>
              </a:rPr>
              <a:t>Câu 1: </a:t>
            </a:r>
            <a:r>
              <a:rPr lang="vi-VN" sz="2000" b="1" dirty="0">
                <a:latin typeface="+mj-lt"/>
              </a:rPr>
              <a:t>Chất được phân chia thành hai loại lớn là (1) và (2). Đơn chất được tạo nên từ một nguyên tố hóa học, còn (3)  được tạo nên từ hai nguyên tố hóa học trở lên. (1), (2), (3) lần lượt là: </a:t>
            </a:r>
            <a:endParaRPr lang="vi-VN" sz="2000" b="1" kern="1200" dirty="0">
              <a:solidFill>
                <a:schemeClr val="bg1"/>
              </a:solidFill>
              <a:latin typeface="+mj-lt"/>
              <a:cs typeface="Times New Roman" panose="02020603050405020304" pitchFamily="18" charset="0"/>
            </a:endParaRPr>
          </a:p>
        </p:txBody>
      </p:sp>
      <p:sp>
        <p:nvSpPr>
          <p:cNvPr id="24" name="Rectangle 23">
            <a:extLst>
              <a:ext uri="{FF2B5EF4-FFF2-40B4-BE49-F238E27FC236}">
                <a16:creationId xmlns:a16="http://schemas.microsoft.com/office/drawing/2014/main" id="{33165383-6A6A-45A0-AB9C-0A77F019AD64}"/>
              </a:ext>
            </a:extLst>
          </p:cNvPr>
          <p:cNvSpPr/>
          <p:nvPr/>
        </p:nvSpPr>
        <p:spPr>
          <a:xfrm>
            <a:off x="282025" y="3294371"/>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1800" b="1" kern="1200" dirty="0">
                <a:solidFill>
                  <a:schemeClr val="bg1"/>
                </a:solidFill>
                <a:latin typeface="+mj-lt"/>
                <a:cs typeface="Times New Roman" panose="02020603050405020304" pitchFamily="18" charset="0"/>
              </a:rPr>
              <a:t>A</a:t>
            </a:r>
            <a:r>
              <a:rPr lang="vi-VN" sz="1800" b="1" dirty="0">
                <a:solidFill>
                  <a:schemeClr val="bg1"/>
                </a:solidFill>
                <a:latin typeface="+mj-lt"/>
                <a:cs typeface="Times New Roman" panose="02020603050405020304" pitchFamily="18" charset="0"/>
              </a:rPr>
              <a:t>. </a:t>
            </a:r>
            <a:r>
              <a:rPr lang="vi-VN" sz="1800" b="1" dirty="0">
                <a:latin typeface="+mj-lt"/>
              </a:rPr>
              <a:t>Phân tử, đơn chất, hợp chất</a:t>
            </a:r>
            <a:endParaRPr lang="vi-VN" sz="1800" b="1" dirty="0">
              <a:solidFill>
                <a:schemeClr val="bg1"/>
              </a:solidFill>
              <a:latin typeface="+mj-lt"/>
              <a:cs typeface="Times New Roman" panose="02020603050405020304" pitchFamily="18" charset="0"/>
            </a:endParaRPr>
          </a:p>
        </p:txBody>
      </p:sp>
      <p:sp>
        <p:nvSpPr>
          <p:cNvPr id="25" name="Rectangle 24">
            <a:extLst>
              <a:ext uri="{FF2B5EF4-FFF2-40B4-BE49-F238E27FC236}">
                <a16:creationId xmlns:a16="http://schemas.microsoft.com/office/drawing/2014/main" id="{92540D5C-DBB8-4DF2-8268-35944C52FDB9}"/>
              </a:ext>
            </a:extLst>
          </p:cNvPr>
          <p:cNvSpPr/>
          <p:nvPr/>
        </p:nvSpPr>
        <p:spPr>
          <a:xfrm>
            <a:off x="4047322" y="3297513"/>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1800" b="1" kern="1200" dirty="0">
                <a:solidFill>
                  <a:schemeClr val="bg1"/>
                </a:solidFill>
                <a:latin typeface="+mj-lt"/>
                <a:cs typeface="Times New Roman" panose="02020603050405020304" pitchFamily="18" charset="0"/>
              </a:rPr>
              <a:t>B</a:t>
            </a:r>
            <a:r>
              <a:rPr lang="vi-VN" sz="1800" b="1" dirty="0">
                <a:solidFill>
                  <a:schemeClr val="bg1"/>
                </a:solidFill>
                <a:latin typeface="+mj-lt"/>
                <a:cs typeface="Times New Roman" panose="02020603050405020304" pitchFamily="18" charset="0"/>
              </a:rPr>
              <a:t>. </a:t>
            </a:r>
            <a:r>
              <a:rPr lang="vi-VN" sz="1800" b="1" dirty="0">
                <a:latin typeface="+mj-lt"/>
              </a:rPr>
              <a:t>Đơn chất, hợp chất, hợp chất </a:t>
            </a:r>
            <a:endParaRPr lang="vi-VN" sz="1800" b="1" dirty="0">
              <a:solidFill>
                <a:schemeClr val="bg1"/>
              </a:solidFill>
              <a:latin typeface="+mj-lt"/>
              <a:cs typeface="Times New Roman" panose="02020603050405020304" pitchFamily="18" charset="0"/>
            </a:endParaRPr>
          </a:p>
        </p:txBody>
      </p:sp>
      <p:sp>
        <p:nvSpPr>
          <p:cNvPr id="26" name="Rectangle 25">
            <a:extLst>
              <a:ext uri="{FF2B5EF4-FFF2-40B4-BE49-F238E27FC236}">
                <a16:creationId xmlns:a16="http://schemas.microsoft.com/office/drawing/2014/main" id="{975A9516-EA52-4CE6-941D-023AAF8C5C86}"/>
              </a:ext>
            </a:extLst>
          </p:cNvPr>
          <p:cNvSpPr/>
          <p:nvPr/>
        </p:nvSpPr>
        <p:spPr>
          <a:xfrm>
            <a:off x="282025" y="3961250"/>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1800" b="1" kern="1200" dirty="0">
                <a:solidFill>
                  <a:schemeClr val="bg1"/>
                </a:solidFill>
                <a:latin typeface="+mj-lt"/>
                <a:cs typeface="Times New Roman" panose="02020603050405020304" pitchFamily="18" charset="0"/>
              </a:rPr>
              <a:t>C. </a:t>
            </a:r>
            <a:r>
              <a:rPr lang="vi-VN" sz="1800" b="1" dirty="0">
                <a:latin typeface="+mj-lt"/>
              </a:rPr>
              <a:t>Phân tử, hợp chất, hợp chất</a:t>
            </a:r>
            <a:endParaRPr lang="vi-VN" sz="1800" b="1" kern="1200" dirty="0">
              <a:solidFill>
                <a:schemeClr val="bg1"/>
              </a:solidFill>
              <a:latin typeface="+mj-lt"/>
              <a:cs typeface="Times New Roman" panose="02020603050405020304" pitchFamily="18" charset="0"/>
            </a:endParaRPr>
          </a:p>
        </p:txBody>
      </p:sp>
      <p:sp>
        <p:nvSpPr>
          <p:cNvPr id="28" name="Rectangle 27">
            <a:extLst>
              <a:ext uri="{FF2B5EF4-FFF2-40B4-BE49-F238E27FC236}">
                <a16:creationId xmlns:a16="http://schemas.microsoft.com/office/drawing/2014/main" id="{60D594EB-050C-48AE-9520-E68355DCA117}"/>
              </a:ext>
            </a:extLst>
          </p:cNvPr>
          <p:cNvSpPr/>
          <p:nvPr/>
        </p:nvSpPr>
        <p:spPr>
          <a:xfrm>
            <a:off x="4047322" y="3964392"/>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1800" b="1" kern="1200" dirty="0">
                <a:solidFill>
                  <a:schemeClr val="bg1"/>
                </a:solidFill>
                <a:latin typeface="+mj-lt"/>
                <a:cs typeface="Times New Roman" panose="02020603050405020304" pitchFamily="18" charset="0"/>
              </a:rPr>
              <a:t>D. </a:t>
            </a:r>
            <a:r>
              <a:rPr lang="vi-VN" sz="1800" b="1" dirty="0">
                <a:latin typeface="+mj-lt"/>
              </a:rPr>
              <a:t>Đơn chất, hợp chất, đơn chất </a:t>
            </a:r>
            <a:endParaRPr lang="vi-VN" sz="1800" b="1" kern="1200" dirty="0">
              <a:solidFill>
                <a:schemeClr val="bg1"/>
              </a:solidFill>
              <a:latin typeface="+mj-lt"/>
              <a:cs typeface="Times New Roman" panose="02020603050405020304" pitchFamily="18" charset="0"/>
            </a:endParaRPr>
          </a:p>
        </p:txBody>
      </p:sp>
      <p:pic>
        <p:nvPicPr>
          <p:cNvPr id="29" name="Picture 28">
            <a:extLst>
              <a:ext uri="{FF2B5EF4-FFF2-40B4-BE49-F238E27FC236}">
                <a16:creationId xmlns:a16="http://schemas.microsoft.com/office/drawing/2014/main" id="{B7678B88-FAD0-4634-A91C-0DB2816CBE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7832" y="3313478"/>
            <a:ext cx="604292" cy="531044"/>
          </a:xfrm>
          <a:prstGeom prst="rect">
            <a:avLst/>
          </a:prstGeom>
        </p:spPr>
      </p:pic>
      <p:pic>
        <p:nvPicPr>
          <p:cNvPr id="32" name="Picture 31">
            <a:extLst>
              <a:ext uri="{FF2B5EF4-FFF2-40B4-BE49-F238E27FC236}">
                <a16:creationId xmlns:a16="http://schemas.microsoft.com/office/drawing/2014/main" id="{41473725-83C7-4030-AB31-CED49D707536}"/>
              </a:ext>
            </a:extLst>
          </p:cNvPr>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358722" y="3986273"/>
            <a:ext cx="603402" cy="528066"/>
          </a:xfrm>
          <a:prstGeom prst="rect">
            <a:avLst/>
          </a:prstGeom>
        </p:spPr>
      </p:pic>
      <p:pic>
        <p:nvPicPr>
          <p:cNvPr id="33" name="Picture 32">
            <a:extLst>
              <a:ext uri="{FF2B5EF4-FFF2-40B4-BE49-F238E27FC236}">
                <a16:creationId xmlns:a16="http://schemas.microsoft.com/office/drawing/2014/main" id="{2CF6DDB6-89BC-4CAB-9115-76BBD5034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23864" y="3994971"/>
            <a:ext cx="603557" cy="530398"/>
          </a:xfrm>
          <a:prstGeom prst="rect">
            <a:avLst/>
          </a:prstGeom>
        </p:spPr>
      </p:pic>
      <p:pic>
        <p:nvPicPr>
          <p:cNvPr id="34" name="Picture 33">
            <a:extLst>
              <a:ext uri="{FF2B5EF4-FFF2-40B4-BE49-F238E27FC236}">
                <a16:creationId xmlns:a16="http://schemas.microsoft.com/office/drawing/2014/main" id="{FCFC4271-D817-4955-87BA-7FEF3E7C90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3864" y="3352232"/>
            <a:ext cx="603557" cy="482845"/>
          </a:xfrm>
          <a:prstGeom prst="rect">
            <a:avLst/>
          </a:prstGeom>
        </p:spPr>
      </p:pic>
    </p:spTree>
    <p:extLst>
      <p:ext uri="{BB962C8B-B14F-4D97-AF65-F5344CB8AC3E}">
        <p14:creationId xmlns:p14="http://schemas.microsoft.com/office/powerpoint/2010/main" val="301964146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21" presetClass="exit" presetSubtype="1" fill="hold" nodeType="withEffect">
                                  <p:stCondLst>
                                    <p:cond delay="0"/>
                                  </p:stCondLst>
                                  <p:childTnLst>
                                    <p:animEffect transition="out" filter="wheel(1)">
                                      <p:cBhvr>
                                        <p:cTn id="36" dur="30000"/>
                                        <p:tgtEl>
                                          <p:spTgt spid="31"/>
                                        </p:tgtEl>
                                      </p:cBhvr>
                                    </p:animEffect>
                                    <p:set>
                                      <p:cBhvr>
                                        <p:cTn id="37" dur="1" fill="hold">
                                          <p:stCondLst>
                                            <p:cond delay="29999"/>
                                          </p:stCondLst>
                                        </p:cTn>
                                        <p:tgtEl>
                                          <p:spTgt spid="31"/>
                                        </p:tgtEl>
                                        <p:attrNameLst>
                                          <p:attrName>style.visibility</p:attrName>
                                        </p:attrNameLst>
                                      </p:cBhvr>
                                      <p:to>
                                        <p:strVal val="hidden"/>
                                      </p:to>
                                    </p:set>
                                  </p:childTnLst>
                                </p:cTn>
                              </p:par>
                              <p:par>
                                <p:cTn id="38"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39" dur="19100" fill="hold"/>
                                        <p:tgtEl>
                                          <p:spTgt spid="7"/>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41" dur="25900" fill="hold"/>
                                        <p:tgtEl>
                                          <p:spTgt spid="2054"/>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43" dur="11800" fill="hold"/>
                                        <p:tgtEl>
                                          <p:spTgt spid="2052"/>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45" dur="21400" fill="hold"/>
                                        <p:tgtEl>
                                          <p:spTgt spid="2056"/>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47" dur="30000" fill="hold"/>
                                        <p:tgtEl>
                                          <p:spTgt spid="6"/>
                                        </p:tgtEl>
                                        <p:attrNameLst>
                                          <p:attrName>ppt_x</p:attrName>
                                          <p:attrName>ppt_y</p:attrName>
                                        </p:attrNameLst>
                                      </p:cBhvr>
                                      <p:rCtr x="38906" y="-18426"/>
                                    </p:animMotion>
                                  </p:childTnLst>
                                  <p:subTnLst>
                                    <p:audio>
                                      <p:cMediaNode>
                                        <p:cTn display="0" masterRel="sameClick">
                                          <p:stCondLst>
                                            <p:cond evt="begin" delay="0">
                                              <p:tn val="46"/>
                                            </p:cond>
                                          </p:stCondLst>
                                          <p:endCondLst>
                                            <p:cond evt="onStopAudio" delay="0">
                                              <p:tgtEl>
                                                <p:sldTgt/>
                                              </p:tgtEl>
                                            </p:cond>
                                          </p:endCondLst>
                                        </p:cTn>
                                        <p:tgtEl>
                                          <p:sndTgt r:embed="rId2" name="tiktak.wav"/>
                                        </p:tgtEl>
                                      </p:cMediaNode>
                                    </p:audio>
                                  </p:subTnLst>
                                </p:cTn>
                              </p:par>
                            </p:childTnLst>
                          </p:cTn>
                        </p:par>
                        <p:par>
                          <p:cTn id="48" fill="hold">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subTnLst>
                                    <p:audio>
                                      <p:cMediaNode>
                                        <p:cTn display="0" masterRel="sameClick">
                                          <p:stCondLst>
                                            <p:cond evt="begin" delay="0">
                                              <p:tn val="49"/>
                                            </p:cond>
                                          </p:stCondLst>
                                          <p:endCondLst>
                                            <p:cond evt="onStopAudio" delay="0">
                                              <p:tgtEl>
                                                <p:sldTgt/>
                                              </p:tgtEl>
                                            </p:cond>
                                          </p:endCondLst>
                                        </p:cTn>
                                        <p:tgtEl>
                                          <p:sndTgt r:embed="rId3" name="dung.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39"/>
                                        </p:tgtEl>
                                      </p:cBhvr>
                                    </p:animEffect>
                                    <p:animScale>
                                      <p:cBhvr>
                                        <p:cTn id="54" dur="250" autoRev="1" fill="hold"/>
                                        <p:tgtEl>
                                          <p:spTgt spid="39"/>
                                        </p:tgtEl>
                                      </p:cBhvr>
                                      <p:by x="105000" y="105000"/>
                                    </p:animScale>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4"/>
                                        </p:tgtEl>
                                        <p:attrNameLst>
                                          <p:attrName>fillcolor</p:attrName>
                                        </p:attrNameLst>
                                      </p:cBhvr>
                                      <p:to>
                                        <a:srgbClr val="FFF2CC"/>
                                      </p:to>
                                    </p:animClr>
                                    <p:set>
                                      <p:cBhvr>
                                        <p:cTn id="60" dur="250" fill="hold"/>
                                        <p:tgtEl>
                                          <p:spTgt spid="24"/>
                                        </p:tgtEl>
                                        <p:attrNameLst>
                                          <p:attrName>fill.type</p:attrName>
                                        </p:attrNameLst>
                                      </p:cBhvr>
                                      <p:to>
                                        <p:strVal val="solid"/>
                                      </p:to>
                                    </p:set>
                                    <p:set>
                                      <p:cBhvr>
                                        <p:cTn id="61" dur="250" fill="hold"/>
                                        <p:tgtEl>
                                          <p:spTgt spid="2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9"/>
                                        </p:tgtEl>
                                        <p:attrNameLst>
                                          <p:attrName>style.visibility</p:attrName>
                                        </p:attrNameLst>
                                      </p:cBhvr>
                                      <p:to>
                                        <p:strVal val="visible"/>
                                      </p:to>
                                    </p:set>
                                    <p:anim calcmode="lin" valueType="num">
                                      <p:cBhvr>
                                        <p:cTn id="64" dur="250" fill="hold"/>
                                        <p:tgtEl>
                                          <p:spTgt spid="29"/>
                                        </p:tgtEl>
                                        <p:attrNameLst>
                                          <p:attrName>ppt_w</p:attrName>
                                        </p:attrNameLst>
                                      </p:cBhvr>
                                      <p:tavLst>
                                        <p:tav tm="0">
                                          <p:val>
                                            <p:strVal val="4*#ppt_w"/>
                                          </p:val>
                                        </p:tav>
                                        <p:tav tm="100000">
                                          <p:val>
                                            <p:strVal val="#ppt_w"/>
                                          </p:val>
                                        </p:tav>
                                      </p:tavLst>
                                    </p:anim>
                                    <p:anim calcmode="lin" valueType="num">
                                      <p:cBhvr>
                                        <p:cTn id="6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24"/>
                                        </p:tgtEl>
                                        <p:attrNameLst>
                                          <p:attrName>fillcolor</p:attrName>
                                        </p:attrNameLst>
                                      </p:cBhvr>
                                      <p:to>
                                        <a:srgbClr val="FFFF00"/>
                                      </p:to>
                                    </p:animClr>
                                    <p:set>
                                      <p:cBhvr>
                                        <p:cTn id="68" dur="250" fill="hold"/>
                                        <p:tgtEl>
                                          <p:spTgt spid="24"/>
                                        </p:tgtEl>
                                        <p:attrNameLst>
                                          <p:attrName>fill.type</p:attrName>
                                        </p:attrNameLst>
                                      </p:cBhvr>
                                      <p:to>
                                        <p:strVal val="solid"/>
                                      </p:to>
                                    </p:set>
                                    <p:set>
                                      <p:cBhvr>
                                        <p:cTn id="6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0" restart="whenNotActive" fill="hold" evtFilter="cancelBubble" nodeType="interactiveSeq">
                <p:stCondLst>
                  <p:cond evt="onClick" delay="0">
                    <p:tgtEl>
                      <p:spTgt spid="2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5"/>
                                        </p:tgtEl>
                                        <p:attrNameLst>
                                          <p:attrName>fillcolor</p:attrName>
                                        </p:attrNameLst>
                                      </p:cBhvr>
                                      <p:to>
                                        <a:srgbClr val="FFF2CC"/>
                                      </p:to>
                                    </p:animClr>
                                    <p:set>
                                      <p:cBhvr>
                                        <p:cTn id="75" dur="250" fill="hold"/>
                                        <p:tgtEl>
                                          <p:spTgt spid="25"/>
                                        </p:tgtEl>
                                        <p:attrNameLst>
                                          <p:attrName>fill.type</p:attrName>
                                        </p:attrNameLst>
                                      </p:cBhvr>
                                      <p:to>
                                        <p:strVal val="solid"/>
                                      </p:to>
                                    </p:set>
                                    <p:set>
                                      <p:cBhvr>
                                        <p:cTn id="76" dur="250" fill="hold"/>
                                        <p:tgtEl>
                                          <p:spTgt spid="2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34"/>
                                        </p:tgtEl>
                                        <p:attrNameLst>
                                          <p:attrName>style.visibility</p:attrName>
                                        </p:attrNameLst>
                                      </p:cBhvr>
                                      <p:to>
                                        <p:strVal val="visible"/>
                                      </p:to>
                                    </p:set>
                                    <p:anim calcmode="lin" valueType="num">
                                      <p:cBhvr>
                                        <p:cTn id="79" dur="250" fill="hold"/>
                                        <p:tgtEl>
                                          <p:spTgt spid="34"/>
                                        </p:tgtEl>
                                        <p:attrNameLst>
                                          <p:attrName>ppt_w</p:attrName>
                                        </p:attrNameLst>
                                      </p:cBhvr>
                                      <p:tavLst>
                                        <p:tav tm="0">
                                          <p:val>
                                            <p:strVal val="4*#ppt_w"/>
                                          </p:val>
                                        </p:tav>
                                        <p:tav tm="100000">
                                          <p:val>
                                            <p:strVal val="#ppt_w"/>
                                          </p:val>
                                        </p:tav>
                                      </p:tavLst>
                                    </p:anim>
                                    <p:anim calcmode="lin" valueType="num">
                                      <p:cBhvr>
                                        <p:cTn id="8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Check mark.wav"/>
                                        </p:tgtEl>
                                      </p:cMediaNode>
                                    </p:audio>
                                  </p:subTnLst>
                                </p:cTn>
                              </p:par>
                              <p:par>
                                <p:cTn id="81" presetID="1" presetClass="emph" presetSubtype="2" fill="hold" nodeType="withEffect">
                                  <p:stCondLst>
                                    <p:cond delay="1000"/>
                                  </p:stCondLst>
                                  <p:childTnLst>
                                    <p:animClr clrSpc="rgb" dir="cw">
                                      <p:cBhvr>
                                        <p:cTn id="82" dur="250" fill="hold"/>
                                        <p:tgtEl>
                                          <p:spTgt spid="25"/>
                                        </p:tgtEl>
                                        <p:attrNameLst>
                                          <p:attrName>fillcolor</p:attrName>
                                        </p:attrNameLst>
                                      </p:cBhvr>
                                      <p:to>
                                        <a:srgbClr val="00B050"/>
                                      </p:to>
                                    </p:animClr>
                                    <p:set>
                                      <p:cBhvr>
                                        <p:cTn id="83" dur="250" fill="hold"/>
                                        <p:tgtEl>
                                          <p:spTgt spid="25"/>
                                        </p:tgtEl>
                                        <p:attrNameLst>
                                          <p:attrName>fill.type</p:attrName>
                                        </p:attrNameLst>
                                      </p:cBhvr>
                                      <p:to>
                                        <p:strVal val="solid"/>
                                      </p:to>
                                    </p:set>
                                    <p:set>
                                      <p:cBhvr>
                                        <p:cTn id="8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26"/>
                                        </p:tgtEl>
                                        <p:attrNameLst>
                                          <p:attrName>fillcolor</p:attrName>
                                        </p:attrNameLst>
                                      </p:cBhvr>
                                      <p:to>
                                        <a:srgbClr val="FFF2CC"/>
                                      </p:to>
                                    </p:animClr>
                                    <p:set>
                                      <p:cBhvr>
                                        <p:cTn id="90" dur="250" fill="hold"/>
                                        <p:tgtEl>
                                          <p:spTgt spid="26"/>
                                        </p:tgtEl>
                                        <p:attrNameLst>
                                          <p:attrName>fill.type</p:attrName>
                                        </p:attrNameLst>
                                      </p:cBhvr>
                                      <p:to>
                                        <p:strVal val="solid"/>
                                      </p:to>
                                    </p:set>
                                    <p:set>
                                      <p:cBhvr>
                                        <p:cTn id="91" dur="250" fill="hold"/>
                                        <p:tgtEl>
                                          <p:spTgt spid="26"/>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32"/>
                                        </p:tgtEl>
                                        <p:attrNameLst>
                                          <p:attrName>style.visibility</p:attrName>
                                        </p:attrNameLst>
                                      </p:cBhvr>
                                      <p:to>
                                        <p:strVal val="visible"/>
                                      </p:to>
                                    </p:set>
                                    <p:anim calcmode="lin" valueType="num">
                                      <p:cBhvr>
                                        <p:cTn id="94" dur="250" fill="hold"/>
                                        <p:tgtEl>
                                          <p:spTgt spid="32"/>
                                        </p:tgtEl>
                                        <p:attrNameLst>
                                          <p:attrName>ppt_w</p:attrName>
                                        </p:attrNameLst>
                                      </p:cBhvr>
                                      <p:tavLst>
                                        <p:tav tm="0">
                                          <p:val>
                                            <p:strVal val="4*#ppt_w"/>
                                          </p:val>
                                        </p:tav>
                                        <p:tav tm="100000">
                                          <p:val>
                                            <p:strVal val="#ppt_w"/>
                                          </p:val>
                                        </p:tav>
                                      </p:tavLst>
                                    </p:anim>
                                    <p:anim calcmode="lin" valueType="num">
                                      <p:cBhvr>
                                        <p:cTn id="95"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26"/>
                                        </p:tgtEl>
                                        <p:attrNameLst>
                                          <p:attrName>fillcolor</p:attrName>
                                        </p:attrNameLst>
                                      </p:cBhvr>
                                      <p:to>
                                        <a:srgbClr val="FFFF00"/>
                                      </p:to>
                                    </p:animClr>
                                    <p:set>
                                      <p:cBhvr>
                                        <p:cTn id="98" dur="250" fill="hold"/>
                                        <p:tgtEl>
                                          <p:spTgt spid="26"/>
                                        </p:tgtEl>
                                        <p:attrNameLst>
                                          <p:attrName>fill.type</p:attrName>
                                        </p:attrNameLst>
                                      </p:cBhvr>
                                      <p:to>
                                        <p:strVal val="solid"/>
                                      </p:to>
                                    </p:set>
                                    <p:set>
                                      <p:cBhvr>
                                        <p:cTn id="9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00" restart="whenNotActive" fill="hold" evtFilter="cancelBubble" nodeType="interactiveSeq">
                <p:stCondLst>
                  <p:cond evt="onClick" delay="0">
                    <p:tgtEl>
                      <p:spTgt spid="28"/>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28"/>
                                        </p:tgtEl>
                                        <p:attrNameLst>
                                          <p:attrName>fillcolor</p:attrName>
                                        </p:attrNameLst>
                                      </p:cBhvr>
                                      <p:to>
                                        <a:srgbClr val="FFF2CC"/>
                                      </p:to>
                                    </p:animClr>
                                    <p:set>
                                      <p:cBhvr>
                                        <p:cTn id="105" dur="250" fill="hold"/>
                                        <p:tgtEl>
                                          <p:spTgt spid="28"/>
                                        </p:tgtEl>
                                        <p:attrNameLst>
                                          <p:attrName>fill.type</p:attrName>
                                        </p:attrNameLst>
                                      </p:cBhvr>
                                      <p:to>
                                        <p:strVal val="solid"/>
                                      </p:to>
                                    </p:set>
                                    <p:set>
                                      <p:cBhvr>
                                        <p:cTn id="106" dur="250" fill="hold"/>
                                        <p:tgtEl>
                                          <p:spTgt spid="2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250" fill="hold"/>
                                        <p:tgtEl>
                                          <p:spTgt spid="33"/>
                                        </p:tgtEl>
                                        <p:attrNameLst>
                                          <p:attrName>ppt_w</p:attrName>
                                        </p:attrNameLst>
                                      </p:cBhvr>
                                      <p:tavLst>
                                        <p:tav tm="0">
                                          <p:val>
                                            <p:strVal val="4*#ppt_w"/>
                                          </p:val>
                                        </p:tav>
                                        <p:tav tm="100000">
                                          <p:val>
                                            <p:strVal val="#ppt_w"/>
                                          </p:val>
                                        </p:tav>
                                      </p:tavLst>
                                    </p:anim>
                                    <p:anim calcmode="lin" valueType="num">
                                      <p:cBhvr>
                                        <p:cTn id="110"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5" name="Wrong Buzzer.wav"/>
                                        </p:tgtEl>
                                      </p:cMediaNode>
                                    </p:audio>
                                  </p:subTnLst>
                                </p:cTn>
                              </p:par>
                              <p:par>
                                <p:cTn id="111" presetID="1" presetClass="emph" presetSubtype="2" fill="hold" nodeType="withEffect">
                                  <p:stCondLst>
                                    <p:cond delay="1000"/>
                                  </p:stCondLst>
                                  <p:childTnLst>
                                    <p:animClr clrSpc="rgb" dir="cw">
                                      <p:cBhvr>
                                        <p:cTn id="112" dur="250" fill="hold"/>
                                        <p:tgtEl>
                                          <p:spTgt spid="28"/>
                                        </p:tgtEl>
                                        <p:attrNameLst>
                                          <p:attrName>fillcolor</p:attrName>
                                        </p:attrNameLst>
                                      </p:cBhvr>
                                      <p:to>
                                        <a:srgbClr val="FFFF00"/>
                                      </p:to>
                                    </p:animClr>
                                    <p:set>
                                      <p:cBhvr>
                                        <p:cTn id="113" dur="250" fill="hold"/>
                                        <p:tgtEl>
                                          <p:spTgt spid="28"/>
                                        </p:tgtEl>
                                        <p:attrNameLst>
                                          <p:attrName>fill.type</p:attrName>
                                        </p:attrNameLst>
                                      </p:cBhvr>
                                      <p:to>
                                        <p:strVal val="solid"/>
                                      </p:to>
                                    </p:set>
                                    <p:set>
                                      <p:cBhvr>
                                        <p:cTn id="11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23" grpId="0" animBg="1"/>
      <p:bldP spid="24" grpId="0" animBg="1"/>
      <p:bldP spid="25" grpId="0" animBg="1"/>
      <p:bldP spid="26"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7"/>
          <a:stretch>
            <a:fillRect/>
          </a:stretch>
        </p:blipFill>
        <p:spPr>
          <a:xfrm>
            <a:off x="0" y="1"/>
            <a:ext cx="9144000" cy="51434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3028" y="1748811"/>
            <a:ext cx="799192" cy="79919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31346" y="2680150"/>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3087476" y="1659455"/>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7367025" y="2652545"/>
            <a:ext cx="1703138" cy="1703138"/>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30</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61" y="2973125"/>
            <a:ext cx="1092066" cy="109206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4"/>
          <a:stretch>
            <a:fillRect/>
          </a:stretch>
        </p:blipFill>
        <p:spPr>
          <a:xfrm rot="19973613">
            <a:off x="7632734" y="812786"/>
            <a:ext cx="1441292" cy="1513737"/>
          </a:xfrm>
          <a:prstGeom prst="rect">
            <a:avLst/>
          </a:prstGeom>
        </p:spPr>
      </p:pic>
      <p:sp>
        <p:nvSpPr>
          <p:cNvPr id="14" name="Snip Diagonal Corner Rectangle 3">
            <a:extLst>
              <a:ext uri="{FF2B5EF4-FFF2-40B4-BE49-F238E27FC236}">
                <a16:creationId xmlns:a16="http://schemas.microsoft.com/office/drawing/2014/main" id="{5B5CF68D-3CA4-4B87-9454-A94818F96DE5}"/>
              </a:ext>
            </a:extLst>
          </p:cNvPr>
          <p:cNvSpPr/>
          <p:nvPr/>
        </p:nvSpPr>
        <p:spPr>
          <a:xfrm>
            <a:off x="99799" y="743559"/>
            <a:ext cx="7895046" cy="1203448"/>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Times New Roman" panose="02020603050405020304" pitchFamily="18" charset="0"/>
                <a:cs typeface="Times New Roman" panose="02020603050405020304" pitchFamily="18" charset="0"/>
              </a:rPr>
              <a:t>Câu 2: </a:t>
            </a:r>
            <a:r>
              <a:rPr lang="vi-VN" sz="2400" b="1" dirty="0">
                <a:latin typeface="Times New Roman" panose="02020603050405020304" pitchFamily="18" charset="0"/>
                <a:cs typeface="Times New Roman" panose="02020603050405020304" pitchFamily="18" charset="0"/>
              </a:rPr>
              <a:t>Để phân biệt phân tử của đơn chất và phân tử của hợp chất, ta dựa vào</a:t>
            </a:r>
            <a:endParaRPr lang="vi-VN" sz="2400" b="1" kern="1200" dirty="0">
              <a:solidFill>
                <a:schemeClr val="bg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3F4D1AE7-7444-4A43-86E0-C56489091A15}"/>
              </a:ext>
            </a:extLst>
          </p:cNvPr>
          <p:cNvSpPr/>
          <p:nvPr/>
        </p:nvSpPr>
        <p:spPr>
          <a:xfrm>
            <a:off x="408804" y="2167612"/>
            <a:ext cx="6667073"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Times New Roman" panose="02020603050405020304" pitchFamily="18" charset="0"/>
                <a:cs typeface="Times New Roman" panose="02020603050405020304" pitchFamily="18" charset="0"/>
              </a:rPr>
              <a:t>A. </a:t>
            </a:r>
            <a:r>
              <a:rPr lang="vi-VN" sz="2400" b="1" dirty="0">
                <a:latin typeface="Times New Roman" panose="02020603050405020304" pitchFamily="18" charset="0"/>
                <a:cs typeface="Times New Roman" panose="02020603050405020304" pitchFamily="18" charset="0"/>
              </a:rPr>
              <a:t>Hình dạng phân tử.</a:t>
            </a:r>
            <a:endParaRPr lang="vi-VN" sz="2400" b="1" kern="1200" dirty="0">
              <a:solidFill>
                <a:schemeClr val="bg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6163BDBF-FF77-46B1-985A-3752BF7EAEB0}"/>
              </a:ext>
            </a:extLst>
          </p:cNvPr>
          <p:cNvSpPr/>
          <p:nvPr/>
        </p:nvSpPr>
        <p:spPr>
          <a:xfrm>
            <a:off x="408804" y="2847128"/>
            <a:ext cx="6652685"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Times New Roman" panose="02020603050405020304" pitchFamily="18" charset="0"/>
                <a:cs typeface="Times New Roman" panose="02020603050405020304" pitchFamily="18" charset="0"/>
              </a:rPr>
              <a:t>B. </a:t>
            </a:r>
            <a:r>
              <a:rPr lang="vi-VN" sz="2400" b="1" dirty="0">
                <a:latin typeface="Times New Roman" panose="02020603050405020304" pitchFamily="18" charset="0"/>
                <a:cs typeface="Times New Roman" panose="02020603050405020304" pitchFamily="18" charset="0"/>
              </a:rPr>
              <a:t>Số lượng nguyên tử trong phân tử.</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7F626D9F-0E50-4E91-98C3-1D555645A1F6}"/>
              </a:ext>
            </a:extLst>
          </p:cNvPr>
          <p:cNvSpPr/>
          <p:nvPr/>
        </p:nvSpPr>
        <p:spPr>
          <a:xfrm>
            <a:off x="394416" y="3487635"/>
            <a:ext cx="6667073"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Times New Roman" panose="02020603050405020304" pitchFamily="18" charset="0"/>
                <a:cs typeface="Times New Roman" panose="02020603050405020304" pitchFamily="18" charset="0"/>
              </a:rPr>
              <a:t>C</a:t>
            </a:r>
            <a:r>
              <a:rPr lang="vi-VN" sz="2400" b="1" dirty="0">
                <a:solidFill>
                  <a:schemeClr val="bg1"/>
                </a:solidFill>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Số lượng nguyên tố hoá học tạo nên chất.</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DD1C6A65-D7CD-4FDE-88E4-30C83BD63650}"/>
              </a:ext>
            </a:extLst>
          </p:cNvPr>
          <p:cNvSpPr/>
          <p:nvPr/>
        </p:nvSpPr>
        <p:spPr>
          <a:xfrm>
            <a:off x="394416" y="4331377"/>
            <a:ext cx="6580387"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Times New Roman" panose="02020603050405020304" pitchFamily="18" charset="0"/>
                <a:cs typeface="Times New Roman" panose="02020603050405020304" pitchFamily="18" charset="0"/>
              </a:rPr>
              <a:t>D. </a:t>
            </a:r>
            <a:r>
              <a:rPr lang="vi-VN" sz="2400" b="1" dirty="0">
                <a:latin typeface="Times New Roman" panose="02020603050405020304" pitchFamily="18" charset="0"/>
                <a:cs typeface="Times New Roman" panose="02020603050405020304" pitchFamily="18" charset="0"/>
              </a:rPr>
              <a:t>Khối lượng phân tử.</a:t>
            </a:r>
            <a:endParaRPr lang="vi-VN" sz="2400" b="1" kern="1200" dirty="0">
              <a:solidFill>
                <a:schemeClr val="bg1"/>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71E00F25-CDC4-4E2D-AF92-38E1885874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62075" y="2217808"/>
            <a:ext cx="604292" cy="531044"/>
          </a:xfrm>
          <a:prstGeom prst="rect">
            <a:avLst/>
          </a:prstGeom>
        </p:spPr>
      </p:pic>
      <p:pic>
        <p:nvPicPr>
          <p:cNvPr id="20" name="Picture 19">
            <a:extLst>
              <a:ext uri="{FF2B5EF4-FFF2-40B4-BE49-F238E27FC236}">
                <a16:creationId xmlns:a16="http://schemas.microsoft.com/office/drawing/2014/main" id="{166B5377-72B6-432F-927C-2E23BF1E643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48577" y="3566420"/>
            <a:ext cx="603402" cy="482721"/>
          </a:xfrm>
          <a:prstGeom prst="rect">
            <a:avLst/>
          </a:prstGeom>
        </p:spPr>
      </p:pic>
      <p:pic>
        <p:nvPicPr>
          <p:cNvPr id="21" name="Picture 20">
            <a:extLst>
              <a:ext uri="{FF2B5EF4-FFF2-40B4-BE49-F238E27FC236}">
                <a16:creationId xmlns:a16="http://schemas.microsoft.com/office/drawing/2014/main" id="{721F2E92-D17F-459C-AAF0-F8417B17FD2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48422" y="4393046"/>
            <a:ext cx="603557" cy="530398"/>
          </a:xfrm>
          <a:prstGeom prst="rect">
            <a:avLst/>
          </a:prstGeom>
        </p:spPr>
      </p:pic>
      <p:pic>
        <p:nvPicPr>
          <p:cNvPr id="22" name="Picture 21">
            <a:extLst>
              <a:ext uri="{FF2B5EF4-FFF2-40B4-BE49-F238E27FC236}">
                <a16:creationId xmlns:a16="http://schemas.microsoft.com/office/drawing/2014/main" id="{35D44A06-1EAC-4E99-9BB3-34E98122F6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16923" y="2932937"/>
            <a:ext cx="549444" cy="482845"/>
          </a:xfrm>
          <a:prstGeom prst="rect">
            <a:avLst/>
          </a:prstGeom>
        </p:spPr>
      </p:pic>
    </p:spTree>
    <p:extLst>
      <p:ext uri="{BB962C8B-B14F-4D97-AF65-F5344CB8AC3E}">
        <p14:creationId xmlns:p14="http://schemas.microsoft.com/office/powerpoint/2010/main" val="214968151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21" presetClass="exit" presetSubtype="1" fill="hold" nodeType="withEffect">
                                  <p:stCondLst>
                                    <p:cond delay="0"/>
                                  </p:stCondLst>
                                  <p:childTnLst>
                                    <p:animEffect transition="out" filter="wheel(1)">
                                      <p:cBhvr>
                                        <p:cTn id="36" dur="30000"/>
                                        <p:tgtEl>
                                          <p:spTgt spid="31"/>
                                        </p:tgtEl>
                                      </p:cBhvr>
                                    </p:animEffect>
                                    <p:set>
                                      <p:cBhvr>
                                        <p:cTn id="37" dur="1" fill="hold">
                                          <p:stCondLst>
                                            <p:cond delay="29999"/>
                                          </p:stCondLst>
                                        </p:cTn>
                                        <p:tgtEl>
                                          <p:spTgt spid="31"/>
                                        </p:tgtEl>
                                        <p:attrNameLst>
                                          <p:attrName>style.visibility</p:attrName>
                                        </p:attrNameLst>
                                      </p:cBhvr>
                                      <p:to>
                                        <p:strVal val="hidden"/>
                                      </p:to>
                                    </p:set>
                                  </p:childTnLst>
                                </p:cTn>
                              </p:par>
                              <p:par>
                                <p:cTn id="38"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39" dur="19100" fill="hold"/>
                                        <p:tgtEl>
                                          <p:spTgt spid="7"/>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41" dur="25900" fill="hold"/>
                                        <p:tgtEl>
                                          <p:spTgt spid="2054"/>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43" dur="11800" fill="hold"/>
                                        <p:tgtEl>
                                          <p:spTgt spid="2052"/>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45" dur="21400" fill="hold"/>
                                        <p:tgtEl>
                                          <p:spTgt spid="2056"/>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47" dur="30000" fill="hold"/>
                                        <p:tgtEl>
                                          <p:spTgt spid="6"/>
                                        </p:tgtEl>
                                        <p:attrNameLst>
                                          <p:attrName>ppt_x</p:attrName>
                                          <p:attrName>ppt_y</p:attrName>
                                        </p:attrNameLst>
                                      </p:cBhvr>
                                      <p:rCtr x="38906" y="-18426"/>
                                    </p:animMotion>
                                  </p:childTnLst>
                                  <p:subTnLst>
                                    <p:audio>
                                      <p:cMediaNode>
                                        <p:cTn display="0" masterRel="sameClick">
                                          <p:stCondLst>
                                            <p:cond evt="begin" delay="0">
                                              <p:tn val="46"/>
                                            </p:cond>
                                          </p:stCondLst>
                                          <p:endCondLst>
                                            <p:cond evt="onStopAudio" delay="0">
                                              <p:tgtEl>
                                                <p:sldTgt/>
                                              </p:tgtEl>
                                            </p:cond>
                                          </p:endCondLst>
                                        </p:cTn>
                                        <p:tgtEl>
                                          <p:sndTgt r:embed="rId2" name="tiktak.wav"/>
                                        </p:tgtEl>
                                      </p:cMediaNode>
                                    </p:audio>
                                  </p:subTnLst>
                                </p:cTn>
                              </p:par>
                            </p:childTnLst>
                          </p:cTn>
                        </p:par>
                        <p:par>
                          <p:cTn id="48" fill="hold">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subTnLst>
                                    <p:audio>
                                      <p:cMediaNode>
                                        <p:cTn display="0" masterRel="sameClick">
                                          <p:stCondLst>
                                            <p:cond evt="begin" delay="0">
                                              <p:tn val="49"/>
                                            </p:cond>
                                          </p:stCondLst>
                                          <p:endCondLst>
                                            <p:cond evt="onStopAudio" delay="0">
                                              <p:tgtEl>
                                                <p:sldTgt/>
                                              </p:tgtEl>
                                            </p:cond>
                                          </p:endCondLst>
                                        </p:cTn>
                                        <p:tgtEl>
                                          <p:sndTgt r:embed="rId3" name="dung.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39"/>
                                        </p:tgtEl>
                                      </p:cBhvr>
                                    </p:animEffect>
                                    <p:animScale>
                                      <p:cBhvr>
                                        <p:cTn id="54" dur="250" autoRev="1" fill="hold"/>
                                        <p:tgtEl>
                                          <p:spTgt spid="39"/>
                                        </p:tgtEl>
                                      </p:cBhvr>
                                      <p:by x="105000" y="105000"/>
                                    </p:animScale>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5"/>
                                        </p:tgtEl>
                                        <p:attrNameLst>
                                          <p:attrName>fillcolor</p:attrName>
                                        </p:attrNameLst>
                                      </p:cBhvr>
                                      <p:to>
                                        <a:srgbClr val="FFF2CC"/>
                                      </p:to>
                                    </p:animClr>
                                    <p:set>
                                      <p:cBhvr>
                                        <p:cTn id="60" dur="250" fill="hold"/>
                                        <p:tgtEl>
                                          <p:spTgt spid="15"/>
                                        </p:tgtEl>
                                        <p:attrNameLst>
                                          <p:attrName>fill.type</p:attrName>
                                        </p:attrNameLst>
                                      </p:cBhvr>
                                      <p:to>
                                        <p:strVal val="solid"/>
                                      </p:to>
                                    </p:set>
                                    <p:set>
                                      <p:cBhvr>
                                        <p:cTn id="61" dur="25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15"/>
                                        </p:tgtEl>
                                        <p:attrNameLst>
                                          <p:attrName>fillcolor</p:attrName>
                                        </p:attrNameLst>
                                      </p:cBhvr>
                                      <p:to>
                                        <a:srgbClr val="FFFF00"/>
                                      </p:to>
                                    </p:animClr>
                                    <p:set>
                                      <p:cBhvr>
                                        <p:cTn id="68" dur="250" fill="hold"/>
                                        <p:tgtEl>
                                          <p:spTgt spid="15"/>
                                        </p:tgtEl>
                                        <p:attrNameLst>
                                          <p:attrName>fill.type</p:attrName>
                                        </p:attrNameLst>
                                      </p:cBhvr>
                                      <p:to>
                                        <p:strVal val="solid"/>
                                      </p:to>
                                    </p:set>
                                    <p:set>
                                      <p:cBhvr>
                                        <p:cTn id="6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6"/>
                                        </p:tgtEl>
                                        <p:attrNameLst>
                                          <p:attrName>fillcolor</p:attrName>
                                        </p:attrNameLst>
                                      </p:cBhvr>
                                      <p:to>
                                        <a:srgbClr val="FFF2CC"/>
                                      </p:to>
                                    </p:animClr>
                                    <p:set>
                                      <p:cBhvr>
                                        <p:cTn id="75" dur="250" fill="hold"/>
                                        <p:tgtEl>
                                          <p:spTgt spid="16"/>
                                        </p:tgtEl>
                                        <p:attrNameLst>
                                          <p:attrName>fill.type</p:attrName>
                                        </p:attrNameLst>
                                      </p:cBhvr>
                                      <p:to>
                                        <p:strVal val="solid"/>
                                      </p:to>
                                    </p:set>
                                    <p:set>
                                      <p:cBhvr>
                                        <p:cTn id="76" dur="250" fill="hold"/>
                                        <p:tgtEl>
                                          <p:spTgt spid="16"/>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strVal val="4*#ppt_w"/>
                                          </p:val>
                                        </p:tav>
                                        <p:tav tm="100000">
                                          <p:val>
                                            <p:strVal val="#ppt_w"/>
                                          </p:val>
                                        </p:tav>
                                      </p:tavLst>
                                    </p:anim>
                                    <p:anim calcmode="lin" valueType="num">
                                      <p:cBhvr>
                                        <p:cTn id="8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6"/>
                                        </p:tgtEl>
                                        <p:attrNameLst>
                                          <p:attrName>fillcolor</p:attrName>
                                        </p:attrNameLst>
                                      </p:cBhvr>
                                      <p:to>
                                        <a:srgbClr val="FFFF00"/>
                                      </p:to>
                                    </p:animClr>
                                    <p:set>
                                      <p:cBhvr>
                                        <p:cTn id="83" dur="250" fill="hold"/>
                                        <p:tgtEl>
                                          <p:spTgt spid="16"/>
                                        </p:tgtEl>
                                        <p:attrNameLst>
                                          <p:attrName>fill.type</p:attrName>
                                        </p:attrNameLst>
                                      </p:cBhvr>
                                      <p:to>
                                        <p:strVal val="solid"/>
                                      </p:to>
                                    </p:set>
                                    <p:set>
                                      <p:cBhvr>
                                        <p:cTn id="8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17"/>
                                        </p:tgtEl>
                                        <p:attrNameLst>
                                          <p:attrName>fillcolor</p:attrName>
                                        </p:attrNameLst>
                                      </p:cBhvr>
                                      <p:to>
                                        <a:srgbClr val="FFF2CC"/>
                                      </p:to>
                                    </p:animClr>
                                    <p:set>
                                      <p:cBhvr>
                                        <p:cTn id="90" dur="250" fill="hold"/>
                                        <p:tgtEl>
                                          <p:spTgt spid="17"/>
                                        </p:tgtEl>
                                        <p:attrNameLst>
                                          <p:attrName>fill.type</p:attrName>
                                        </p:attrNameLst>
                                      </p:cBhvr>
                                      <p:to>
                                        <p:strVal val="solid"/>
                                      </p:to>
                                    </p:set>
                                    <p:set>
                                      <p:cBhvr>
                                        <p:cTn id="91" dur="250" fill="hold"/>
                                        <p:tgtEl>
                                          <p:spTgt spid="17"/>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250" fill="hold"/>
                                        <p:tgtEl>
                                          <p:spTgt spid="20"/>
                                        </p:tgtEl>
                                        <p:attrNameLst>
                                          <p:attrName>ppt_w</p:attrName>
                                        </p:attrNameLst>
                                      </p:cBhvr>
                                      <p:tavLst>
                                        <p:tav tm="0">
                                          <p:val>
                                            <p:strVal val="4*#ppt_w"/>
                                          </p:val>
                                        </p:tav>
                                        <p:tav tm="100000">
                                          <p:val>
                                            <p:strVal val="#ppt_w"/>
                                          </p:val>
                                        </p:tav>
                                      </p:tavLst>
                                    </p:anim>
                                    <p:anim calcmode="lin" valueType="num">
                                      <p:cBhvr>
                                        <p:cTn id="9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6" name="Check mark.wav"/>
                                        </p:tgtEl>
                                      </p:cMediaNode>
                                    </p:audio>
                                  </p:subTnLst>
                                </p:cTn>
                              </p:par>
                              <p:par>
                                <p:cTn id="96" presetID="1" presetClass="emph" presetSubtype="2" fill="hold" nodeType="withEffect">
                                  <p:stCondLst>
                                    <p:cond delay="1000"/>
                                  </p:stCondLst>
                                  <p:childTnLst>
                                    <p:animClr clrSpc="rgb" dir="cw">
                                      <p:cBhvr>
                                        <p:cTn id="97" dur="250" fill="hold"/>
                                        <p:tgtEl>
                                          <p:spTgt spid="17"/>
                                        </p:tgtEl>
                                        <p:attrNameLst>
                                          <p:attrName>fillcolor</p:attrName>
                                        </p:attrNameLst>
                                      </p:cBhvr>
                                      <p:to>
                                        <a:srgbClr val="00B050"/>
                                      </p:to>
                                    </p:animClr>
                                    <p:set>
                                      <p:cBhvr>
                                        <p:cTn id="98" dur="250" fill="hold"/>
                                        <p:tgtEl>
                                          <p:spTgt spid="17"/>
                                        </p:tgtEl>
                                        <p:attrNameLst>
                                          <p:attrName>fill.type</p:attrName>
                                        </p:attrNameLst>
                                      </p:cBhvr>
                                      <p:to>
                                        <p:strVal val="solid"/>
                                      </p:to>
                                    </p:set>
                                    <p:set>
                                      <p:cBhvr>
                                        <p:cTn id="9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00" restart="whenNotActive" fill="hold" evtFilter="cancelBubble" nodeType="interactiveSeq">
                <p:stCondLst>
                  <p:cond evt="onClick" delay="0">
                    <p:tgtEl>
                      <p:spTgt spid="18"/>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18"/>
                                        </p:tgtEl>
                                        <p:attrNameLst>
                                          <p:attrName>fillcolor</p:attrName>
                                        </p:attrNameLst>
                                      </p:cBhvr>
                                      <p:to>
                                        <a:srgbClr val="FFF2CC"/>
                                      </p:to>
                                    </p:animClr>
                                    <p:set>
                                      <p:cBhvr>
                                        <p:cTn id="105" dur="250" fill="hold"/>
                                        <p:tgtEl>
                                          <p:spTgt spid="18"/>
                                        </p:tgtEl>
                                        <p:attrNameLst>
                                          <p:attrName>fill.type</p:attrName>
                                        </p:attrNameLst>
                                      </p:cBhvr>
                                      <p:to>
                                        <p:strVal val="solid"/>
                                      </p:to>
                                    </p:set>
                                    <p:set>
                                      <p:cBhvr>
                                        <p:cTn id="106" dur="250" fill="hold"/>
                                        <p:tgtEl>
                                          <p:spTgt spid="1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250" fill="hold"/>
                                        <p:tgtEl>
                                          <p:spTgt spid="21"/>
                                        </p:tgtEl>
                                        <p:attrNameLst>
                                          <p:attrName>ppt_w</p:attrName>
                                        </p:attrNameLst>
                                      </p:cBhvr>
                                      <p:tavLst>
                                        <p:tav tm="0">
                                          <p:val>
                                            <p:strVal val="4*#ppt_w"/>
                                          </p:val>
                                        </p:tav>
                                        <p:tav tm="100000">
                                          <p:val>
                                            <p:strVal val="#ppt_w"/>
                                          </p:val>
                                        </p:tav>
                                      </p:tavLst>
                                    </p:anim>
                                    <p:anim calcmode="lin" valueType="num">
                                      <p:cBhvr>
                                        <p:cTn id="11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5" name="Wrong Buzzer.wav"/>
                                        </p:tgtEl>
                                      </p:cMediaNode>
                                    </p:audio>
                                  </p:subTnLst>
                                </p:cTn>
                              </p:par>
                              <p:par>
                                <p:cTn id="111" presetID="1" presetClass="emph" presetSubtype="2" fill="hold" nodeType="withEffect">
                                  <p:stCondLst>
                                    <p:cond delay="1000"/>
                                  </p:stCondLst>
                                  <p:childTnLst>
                                    <p:animClr clrSpc="rgb" dir="cw">
                                      <p:cBhvr>
                                        <p:cTn id="112" dur="250" fill="hold"/>
                                        <p:tgtEl>
                                          <p:spTgt spid="18"/>
                                        </p:tgtEl>
                                        <p:attrNameLst>
                                          <p:attrName>fillcolor</p:attrName>
                                        </p:attrNameLst>
                                      </p:cBhvr>
                                      <p:to>
                                        <a:srgbClr val="FFFF00"/>
                                      </p:to>
                                    </p:animClr>
                                    <p:set>
                                      <p:cBhvr>
                                        <p:cTn id="113" dur="250" fill="hold"/>
                                        <p:tgtEl>
                                          <p:spTgt spid="18"/>
                                        </p:tgtEl>
                                        <p:attrNameLst>
                                          <p:attrName>fill.type</p:attrName>
                                        </p:attrNameLst>
                                      </p:cBhvr>
                                      <p:to>
                                        <p:strVal val="solid"/>
                                      </p:to>
                                    </p:set>
                                    <p:set>
                                      <p:cBhvr>
                                        <p:cTn id="11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7"/>
          <a:stretch>
            <a:fillRect/>
          </a:stretch>
        </p:blipFill>
        <p:spPr>
          <a:xfrm>
            <a:off x="0" y="1"/>
            <a:ext cx="9144000" cy="51434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3028" y="1748811"/>
            <a:ext cx="799192" cy="79919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31346" y="2680150"/>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3087476" y="1659455"/>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7367025" y="2652545"/>
            <a:ext cx="1703138" cy="1703138"/>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225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30</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250">
                <a:latin typeface="Times New Roman" panose="02020603050405020304" pitchFamily="18" charset="0"/>
                <a:cs typeface="Times New Roman" panose="02020603050405020304" pitchFamily="18" charset="0"/>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61" y="2973125"/>
            <a:ext cx="1092066" cy="109206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4"/>
          <a:stretch>
            <a:fillRect/>
          </a:stretch>
        </p:blipFill>
        <p:spPr>
          <a:xfrm rot="19973613">
            <a:off x="7632734" y="812786"/>
            <a:ext cx="1441292" cy="1513737"/>
          </a:xfrm>
          <a:prstGeom prst="rect">
            <a:avLst/>
          </a:prstGeom>
        </p:spPr>
      </p:pic>
      <p:sp>
        <p:nvSpPr>
          <p:cNvPr id="23" name="Snip Diagonal Corner Rectangle 3">
            <a:extLst>
              <a:ext uri="{FF2B5EF4-FFF2-40B4-BE49-F238E27FC236}">
                <a16:creationId xmlns:a16="http://schemas.microsoft.com/office/drawing/2014/main" id="{4F305AD4-0296-4575-A1EA-6D9DF75BCB21}"/>
              </a:ext>
            </a:extLst>
          </p:cNvPr>
          <p:cNvSpPr/>
          <p:nvPr/>
        </p:nvSpPr>
        <p:spPr>
          <a:xfrm>
            <a:off x="73838" y="1982264"/>
            <a:ext cx="7895046" cy="1203448"/>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400" b="1" kern="1200" dirty="0">
                <a:solidFill>
                  <a:schemeClr val="bg1"/>
                </a:solidFill>
                <a:latin typeface="+mj-lt"/>
                <a:cs typeface="Times New Roman" panose="02020603050405020304" pitchFamily="18" charset="0"/>
              </a:rPr>
              <a:t>Câu 3: </a:t>
            </a:r>
            <a:r>
              <a:rPr lang="vi-VN" sz="2400" b="1" dirty="0">
                <a:latin typeface="+mj-lt"/>
              </a:rPr>
              <a:t>Cho các chất sau: oxygen, ammonia, carbon dioxide, hydrogen, nước, neon, nitrogen. Có bao nhiêu chất là đơn chất? </a:t>
            </a:r>
            <a:endParaRPr lang="vi-VN" sz="2400" b="1" kern="1200" dirty="0">
              <a:solidFill>
                <a:schemeClr val="bg1"/>
              </a:solidFill>
              <a:latin typeface="+mj-lt"/>
              <a:cs typeface="Times New Roman" panose="02020603050405020304" pitchFamily="18" charset="0"/>
            </a:endParaRPr>
          </a:p>
        </p:txBody>
      </p:sp>
      <p:sp>
        <p:nvSpPr>
          <p:cNvPr id="24" name="Rectangle 23">
            <a:extLst>
              <a:ext uri="{FF2B5EF4-FFF2-40B4-BE49-F238E27FC236}">
                <a16:creationId xmlns:a16="http://schemas.microsoft.com/office/drawing/2014/main" id="{33165383-6A6A-45A0-AB9C-0A77F019AD64}"/>
              </a:ext>
            </a:extLst>
          </p:cNvPr>
          <p:cNvSpPr/>
          <p:nvPr/>
        </p:nvSpPr>
        <p:spPr>
          <a:xfrm>
            <a:off x="282025" y="3294371"/>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A</a:t>
            </a:r>
            <a:r>
              <a:rPr lang="vi-VN" sz="2400" b="1" dirty="0">
                <a:solidFill>
                  <a:schemeClr val="bg1"/>
                </a:solidFill>
                <a:latin typeface="+mj-lt"/>
                <a:cs typeface="Times New Roman" panose="02020603050405020304" pitchFamily="18" charset="0"/>
              </a:rPr>
              <a:t>. </a:t>
            </a:r>
            <a:r>
              <a:rPr lang="vi-VN" sz="2400" b="1" dirty="0">
                <a:latin typeface="+mj-lt"/>
                <a:cs typeface="Times New Roman" panose="02020603050405020304" pitchFamily="18" charset="0"/>
              </a:rPr>
              <a:t>3</a:t>
            </a:r>
            <a:endParaRPr lang="vi-VN" sz="2400" b="1" dirty="0">
              <a:solidFill>
                <a:schemeClr val="bg1"/>
              </a:solidFill>
              <a:latin typeface="+mj-lt"/>
              <a:cs typeface="Times New Roman" panose="02020603050405020304" pitchFamily="18" charset="0"/>
            </a:endParaRPr>
          </a:p>
        </p:txBody>
      </p:sp>
      <p:sp>
        <p:nvSpPr>
          <p:cNvPr id="25" name="Rectangle 24">
            <a:extLst>
              <a:ext uri="{FF2B5EF4-FFF2-40B4-BE49-F238E27FC236}">
                <a16:creationId xmlns:a16="http://schemas.microsoft.com/office/drawing/2014/main" id="{92540D5C-DBB8-4DF2-8268-35944C52FDB9}"/>
              </a:ext>
            </a:extLst>
          </p:cNvPr>
          <p:cNvSpPr/>
          <p:nvPr/>
        </p:nvSpPr>
        <p:spPr>
          <a:xfrm>
            <a:off x="4047322" y="3297513"/>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B</a:t>
            </a:r>
            <a:r>
              <a:rPr lang="vi-VN" sz="2400" b="1" dirty="0">
                <a:solidFill>
                  <a:schemeClr val="bg1"/>
                </a:solidFill>
                <a:latin typeface="+mj-lt"/>
                <a:cs typeface="Times New Roman" panose="02020603050405020304" pitchFamily="18" charset="0"/>
              </a:rPr>
              <a:t>. </a:t>
            </a:r>
            <a:r>
              <a:rPr lang="vi-VN" sz="2400" b="1" dirty="0">
                <a:latin typeface="+mj-lt"/>
                <a:cs typeface="Times New Roman" panose="02020603050405020304" pitchFamily="18" charset="0"/>
              </a:rPr>
              <a:t>4.</a:t>
            </a:r>
            <a:endParaRPr lang="vi-VN" sz="2400" b="1" dirty="0">
              <a:solidFill>
                <a:schemeClr val="bg1"/>
              </a:solidFill>
              <a:latin typeface="+mj-lt"/>
              <a:cs typeface="Times New Roman" panose="02020603050405020304" pitchFamily="18" charset="0"/>
            </a:endParaRPr>
          </a:p>
        </p:txBody>
      </p:sp>
      <p:sp>
        <p:nvSpPr>
          <p:cNvPr id="26" name="Rectangle 25">
            <a:extLst>
              <a:ext uri="{FF2B5EF4-FFF2-40B4-BE49-F238E27FC236}">
                <a16:creationId xmlns:a16="http://schemas.microsoft.com/office/drawing/2014/main" id="{975A9516-EA52-4CE6-941D-023AAF8C5C86}"/>
              </a:ext>
            </a:extLst>
          </p:cNvPr>
          <p:cNvSpPr/>
          <p:nvPr/>
        </p:nvSpPr>
        <p:spPr>
          <a:xfrm>
            <a:off x="282025" y="3961250"/>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C. </a:t>
            </a:r>
            <a:r>
              <a:rPr lang="vi-VN" sz="2400" b="1" dirty="0">
                <a:latin typeface="+mj-lt"/>
                <a:cs typeface="Times New Roman" panose="02020603050405020304" pitchFamily="18" charset="0"/>
              </a:rPr>
              <a:t>5</a:t>
            </a:r>
            <a:endParaRPr lang="vi-VN" sz="2400" b="1" kern="1200" dirty="0">
              <a:solidFill>
                <a:schemeClr val="bg1"/>
              </a:solidFill>
              <a:latin typeface="+mj-lt"/>
              <a:cs typeface="Times New Roman" panose="02020603050405020304" pitchFamily="18" charset="0"/>
            </a:endParaRPr>
          </a:p>
        </p:txBody>
      </p:sp>
      <p:sp>
        <p:nvSpPr>
          <p:cNvPr id="28" name="Rectangle 27">
            <a:extLst>
              <a:ext uri="{FF2B5EF4-FFF2-40B4-BE49-F238E27FC236}">
                <a16:creationId xmlns:a16="http://schemas.microsoft.com/office/drawing/2014/main" id="{60D594EB-050C-48AE-9520-E68355DCA117}"/>
              </a:ext>
            </a:extLst>
          </p:cNvPr>
          <p:cNvSpPr/>
          <p:nvPr/>
        </p:nvSpPr>
        <p:spPr>
          <a:xfrm>
            <a:off x="4047322" y="3964392"/>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D. </a:t>
            </a:r>
            <a:r>
              <a:rPr lang="vi-VN" sz="2400" b="1" dirty="0">
                <a:latin typeface="+mj-lt"/>
                <a:cs typeface="Times New Roman" panose="02020603050405020304" pitchFamily="18" charset="0"/>
              </a:rPr>
              <a:t>6</a:t>
            </a:r>
            <a:endParaRPr lang="vi-VN" sz="2400" b="1" kern="1200" dirty="0">
              <a:solidFill>
                <a:schemeClr val="bg1"/>
              </a:solidFill>
              <a:latin typeface="+mj-lt"/>
              <a:cs typeface="Times New Roman" panose="02020603050405020304" pitchFamily="18" charset="0"/>
            </a:endParaRPr>
          </a:p>
        </p:txBody>
      </p:sp>
      <p:pic>
        <p:nvPicPr>
          <p:cNvPr id="29" name="Picture 28">
            <a:extLst>
              <a:ext uri="{FF2B5EF4-FFF2-40B4-BE49-F238E27FC236}">
                <a16:creationId xmlns:a16="http://schemas.microsoft.com/office/drawing/2014/main" id="{B7678B88-FAD0-4634-A91C-0DB2816CBE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7832" y="3313478"/>
            <a:ext cx="604292" cy="531044"/>
          </a:xfrm>
          <a:prstGeom prst="rect">
            <a:avLst/>
          </a:prstGeom>
        </p:spPr>
      </p:pic>
      <p:pic>
        <p:nvPicPr>
          <p:cNvPr id="32" name="Picture 31">
            <a:extLst>
              <a:ext uri="{FF2B5EF4-FFF2-40B4-BE49-F238E27FC236}">
                <a16:creationId xmlns:a16="http://schemas.microsoft.com/office/drawing/2014/main" id="{41473725-83C7-4030-AB31-CED49D707536}"/>
              </a:ext>
            </a:extLst>
          </p:cNvPr>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358722" y="3986273"/>
            <a:ext cx="603402" cy="528066"/>
          </a:xfrm>
          <a:prstGeom prst="rect">
            <a:avLst/>
          </a:prstGeom>
        </p:spPr>
      </p:pic>
      <p:pic>
        <p:nvPicPr>
          <p:cNvPr id="33" name="Picture 32">
            <a:extLst>
              <a:ext uri="{FF2B5EF4-FFF2-40B4-BE49-F238E27FC236}">
                <a16:creationId xmlns:a16="http://schemas.microsoft.com/office/drawing/2014/main" id="{2CF6DDB6-89BC-4CAB-9115-76BBD5034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23864" y="3994971"/>
            <a:ext cx="603557" cy="530398"/>
          </a:xfrm>
          <a:prstGeom prst="rect">
            <a:avLst/>
          </a:prstGeom>
        </p:spPr>
      </p:pic>
      <p:pic>
        <p:nvPicPr>
          <p:cNvPr id="34" name="Picture 33">
            <a:extLst>
              <a:ext uri="{FF2B5EF4-FFF2-40B4-BE49-F238E27FC236}">
                <a16:creationId xmlns:a16="http://schemas.microsoft.com/office/drawing/2014/main" id="{FCFC4271-D817-4955-87BA-7FEF3E7C90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3864" y="3352232"/>
            <a:ext cx="603557" cy="482845"/>
          </a:xfrm>
          <a:prstGeom prst="rect">
            <a:avLst/>
          </a:prstGeom>
        </p:spPr>
      </p:pic>
    </p:spTree>
    <p:extLst>
      <p:ext uri="{BB962C8B-B14F-4D97-AF65-F5344CB8AC3E}">
        <p14:creationId xmlns:p14="http://schemas.microsoft.com/office/powerpoint/2010/main" val="263279574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21" presetClass="exit" presetSubtype="1" fill="hold" nodeType="withEffect">
                                  <p:stCondLst>
                                    <p:cond delay="0"/>
                                  </p:stCondLst>
                                  <p:childTnLst>
                                    <p:animEffect transition="out" filter="wheel(1)">
                                      <p:cBhvr>
                                        <p:cTn id="36" dur="30000"/>
                                        <p:tgtEl>
                                          <p:spTgt spid="31"/>
                                        </p:tgtEl>
                                      </p:cBhvr>
                                    </p:animEffect>
                                    <p:set>
                                      <p:cBhvr>
                                        <p:cTn id="37" dur="1" fill="hold">
                                          <p:stCondLst>
                                            <p:cond delay="29999"/>
                                          </p:stCondLst>
                                        </p:cTn>
                                        <p:tgtEl>
                                          <p:spTgt spid="31"/>
                                        </p:tgtEl>
                                        <p:attrNameLst>
                                          <p:attrName>style.visibility</p:attrName>
                                        </p:attrNameLst>
                                      </p:cBhvr>
                                      <p:to>
                                        <p:strVal val="hidden"/>
                                      </p:to>
                                    </p:set>
                                  </p:childTnLst>
                                </p:cTn>
                              </p:par>
                              <p:par>
                                <p:cTn id="38"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39" dur="19100" fill="hold"/>
                                        <p:tgtEl>
                                          <p:spTgt spid="7"/>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41" dur="25900" fill="hold"/>
                                        <p:tgtEl>
                                          <p:spTgt spid="2054"/>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43" dur="11800" fill="hold"/>
                                        <p:tgtEl>
                                          <p:spTgt spid="2052"/>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45" dur="21400" fill="hold"/>
                                        <p:tgtEl>
                                          <p:spTgt spid="2056"/>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47" dur="30000" fill="hold"/>
                                        <p:tgtEl>
                                          <p:spTgt spid="6"/>
                                        </p:tgtEl>
                                        <p:attrNameLst>
                                          <p:attrName>ppt_x</p:attrName>
                                          <p:attrName>ppt_y</p:attrName>
                                        </p:attrNameLst>
                                      </p:cBhvr>
                                      <p:rCtr x="38906" y="-18426"/>
                                    </p:animMotion>
                                  </p:childTnLst>
                                  <p:subTnLst>
                                    <p:audio>
                                      <p:cMediaNode>
                                        <p:cTn display="0" masterRel="sameClick">
                                          <p:stCondLst>
                                            <p:cond evt="begin" delay="0">
                                              <p:tn val="46"/>
                                            </p:cond>
                                          </p:stCondLst>
                                          <p:endCondLst>
                                            <p:cond evt="onStopAudio" delay="0">
                                              <p:tgtEl>
                                                <p:sldTgt/>
                                              </p:tgtEl>
                                            </p:cond>
                                          </p:endCondLst>
                                        </p:cTn>
                                        <p:tgtEl>
                                          <p:sndTgt r:embed="rId2" name="tiktak.wav"/>
                                        </p:tgtEl>
                                      </p:cMediaNode>
                                    </p:audio>
                                  </p:subTnLst>
                                </p:cTn>
                              </p:par>
                            </p:childTnLst>
                          </p:cTn>
                        </p:par>
                        <p:par>
                          <p:cTn id="48" fill="hold">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subTnLst>
                                    <p:audio>
                                      <p:cMediaNode>
                                        <p:cTn display="0" masterRel="sameClick">
                                          <p:stCondLst>
                                            <p:cond evt="begin" delay="0">
                                              <p:tn val="49"/>
                                            </p:cond>
                                          </p:stCondLst>
                                          <p:endCondLst>
                                            <p:cond evt="onStopAudio" delay="0">
                                              <p:tgtEl>
                                                <p:sldTgt/>
                                              </p:tgtEl>
                                            </p:cond>
                                          </p:endCondLst>
                                        </p:cTn>
                                        <p:tgtEl>
                                          <p:sndTgt r:embed="rId3" name="dung.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39"/>
                                        </p:tgtEl>
                                      </p:cBhvr>
                                    </p:animEffect>
                                    <p:animScale>
                                      <p:cBhvr>
                                        <p:cTn id="54" dur="250" autoRev="1" fill="hold"/>
                                        <p:tgtEl>
                                          <p:spTgt spid="39"/>
                                        </p:tgtEl>
                                      </p:cBhvr>
                                      <p:by x="105000" y="105000"/>
                                    </p:animScale>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4"/>
                                        </p:tgtEl>
                                        <p:attrNameLst>
                                          <p:attrName>fillcolor</p:attrName>
                                        </p:attrNameLst>
                                      </p:cBhvr>
                                      <p:to>
                                        <a:srgbClr val="FFF2CC"/>
                                      </p:to>
                                    </p:animClr>
                                    <p:set>
                                      <p:cBhvr>
                                        <p:cTn id="60" dur="250" fill="hold"/>
                                        <p:tgtEl>
                                          <p:spTgt spid="24"/>
                                        </p:tgtEl>
                                        <p:attrNameLst>
                                          <p:attrName>fill.type</p:attrName>
                                        </p:attrNameLst>
                                      </p:cBhvr>
                                      <p:to>
                                        <p:strVal val="solid"/>
                                      </p:to>
                                    </p:set>
                                    <p:set>
                                      <p:cBhvr>
                                        <p:cTn id="61" dur="250" fill="hold"/>
                                        <p:tgtEl>
                                          <p:spTgt spid="2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9"/>
                                        </p:tgtEl>
                                        <p:attrNameLst>
                                          <p:attrName>style.visibility</p:attrName>
                                        </p:attrNameLst>
                                      </p:cBhvr>
                                      <p:to>
                                        <p:strVal val="visible"/>
                                      </p:to>
                                    </p:set>
                                    <p:anim calcmode="lin" valueType="num">
                                      <p:cBhvr>
                                        <p:cTn id="64" dur="250" fill="hold"/>
                                        <p:tgtEl>
                                          <p:spTgt spid="29"/>
                                        </p:tgtEl>
                                        <p:attrNameLst>
                                          <p:attrName>ppt_w</p:attrName>
                                        </p:attrNameLst>
                                      </p:cBhvr>
                                      <p:tavLst>
                                        <p:tav tm="0">
                                          <p:val>
                                            <p:strVal val="4*#ppt_w"/>
                                          </p:val>
                                        </p:tav>
                                        <p:tav tm="100000">
                                          <p:val>
                                            <p:strVal val="#ppt_w"/>
                                          </p:val>
                                        </p:tav>
                                      </p:tavLst>
                                    </p:anim>
                                    <p:anim calcmode="lin" valueType="num">
                                      <p:cBhvr>
                                        <p:cTn id="6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24"/>
                                        </p:tgtEl>
                                        <p:attrNameLst>
                                          <p:attrName>fillcolor</p:attrName>
                                        </p:attrNameLst>
                                      </p:cBhvr>
                                      <p:to>
                                        <a:srgbClr val="FFFF00"/>
                                      </p:to>
                                    </p:animClr>
                                    <p:set>
                                      <p:cBhvr>
                                        <p:cTn id="68" dur="250" fill="hold"/>
                                        <p:tgtEl>
                                          <p:spTgt spid="24"/>
                                        </p:tgtEl>
                                        <p:attrNameLst>
                                          <p:attrName>fill.type</p:attrName>
                                        </p:attrNameLst>
                                      </p:cBhvr>
                                      <p:to>
                                        <p:strVal val="solid"/>
                                      </p:to>
                                    </p:set>
                                    <p:set>
                                      <p:cBhvr>
                                        <p:cTn id="6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0" restart="whenNotActive" fill="hold" evtFilter="cancelBubble" nodeType="interactiveSeq">
                <p:stCondLst>
                  <p:cond evt="onClick" delay="0">
                    <p:tgtEl>
                      <p:spTgt spid="2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5"/>
                                        </p:tgtEl>
                                        <p:attrNameLst>
                                          <p:attrName>fillcolor</p:attrName>
                                        </p:attrNameLst>
                                      </p:cBhvr>
                                      <p:to>
                                        <a:srgbClr val="FFF2CC"/>
                                      </p:to>
                                    </p:animClr>
                                    <p:set>
                                      <p:cBhvr>
                                        <p:cTn id="75" dur="250" fill="hold"/>
                                        <p:tgtEl>
                                          <p:spTgt spid="25"/>
                                        </p:tgtEl>
                                        <p:attrNameLst>
                                          <p:attrName>fill.type</p:attrName>
                                        </p:attrNameLst>
                                      </p:cBhvr>
                                      <p:to>
                                        <p:strVal val="solid"/>
                                      </p:to>
                                    </p:set>
                                    <p:set>
                                      <p:cBhvr>
                                        <p:cTn id="76" dur="250" fill="hold"/>
                                        <p:tgtEl>
                                          <p:spTgt spid="2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34"/>
                                        </p:tgtEl>
                                        <p:attrNameLst>
                                          <p:attrName>style.visibility</p:attrName>
                                        </p:attrNameLst>
                                      </p:cBhvr>
                                      <p:to>
                                        <p:strVal val="visible"/>
                                      </p:to>
                                    </p:set>
                                    <p:anim calcmode="lin" valueType="num">
                                      <p:cBhvr>
                                        <p:cTn id="79" dur="250" fill="hold"/>
                                        <p:tgtEl>
                                          <p:spTgt spid="34"/>
                                        </p:tgtEl>
                                        <p:attrNameLst>
                                          <p:attrName>ppt_w</p:attrName>
                                        </p:attrNameLst>
                                      </p:cBhvr>
                                      <p:tavLst>
                                        <p:tav tm="0">
                                          <p:val>
                                            <p:strVal val="4*#ppt_w"/>
                                          </p:val>
                                        </p:tav>
                                        <p:tav tm="100000">
                                          <p:val>
                                            <p:strVal val="#ppt_w"/>
                                          </p:val>
                                        </p:tav>
                                      </p:tavLst>
                                    </p:anim>
                                    <p:anim calcmode="lin" valueType="num">
                                      <p:cBhvr>
                                        <p:cTn id="8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Check mark.wav"/>
                                        </p:tgtEl>
                                      </p:cMediaNode>
                                    </p:audio>
                                  </p:subTnLst>
                                </p:cTn>
                              </p:par>
                              <p:par>
                                <p:cTn id="81" presetID="1" presetClass="emph" presetSubtype="2" fill="hold" nodeType="withEffect">
                                  <p:stCondLst>
                                    <p:cond delay="1000"/>
                                  </p:stCondLst>
                                  <p:childTnLst>
                                    <p:animClr clrSpc="rgb" dir="cw">
                                      <p:cBhvr>
                                        <p:cTn id="82" dur="250" fill="hold"/>
                                        <p:tgtEl>
                                          <p:spTgt spid="25"/>
                                        </p:tgtEl>
                                        <p:attrNameLst>
                                          <p:attrName>fillcolor</p:attrName>
                                        </p:attrNameLst>
                                      </p:cBhvr>
                                      <p:to>
                                        <a:srgbClr val="00B050"/>
                                      </p:to>
                                    </p:animClr>
                                    <p:set>
                                      <p:cBhvr>
                                        <p:cTn id="83" dur="250" fill="hold"/>
                                        <p:tgtEl>
                                          <p:spTgt spid="25"/>
                                        </p:tgtEl>
                                        <p:attrNameLst>
                                          <p:attrName>fill.type</p:attrName>
                                        </p:attrNameLst>
                                      </p:cBhvr>
                                      <p:to>
                                        <p:strVal val="solid"/>
                                      </p:to>
                                    </p:set>
                                    <p:set>
                                      <p:cBhvr>
                                        <p:cTn id="8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26"/>
                                        </p:tgtEl>
                                        <p:attrNameLst>
                                          <p:attrName>fillcolor</p:attrName>
                                        </p:attrNameLst>
                                      </p:cBhvr>
                                      <p:to>
                                        <a:srgbClr val="FFF2CC"/>
                                      </p:to>
                                    </p:animClr>
                                    <p:set>
                                      <p:cBhvr>
                                        <p:cTn id="90" dur="250" fill="hold"/>
                                        <p:tgtEl>
                                          <p:spTgt spid="26"/>
                                        </p:tgtEl>
                                        <p:attrNameLst>
                                          <p:attrName>fill.type</p:attrName>
                                        </p:attrNameLst>
                                      </p:cBhvr>
                                      <p:to>
                                        <p:strVal val="solid"/>
                                      </p:to>
                                    </p:set>
                                    <p:set>
                                      <p:cBhvr>
                                        <p:cTn id="91" dur="250" fill="hold"/>
                                        <p:tgtEl>
                                          <p:spTgt spid="26"/>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32"/>
                                        </p:tgtEl>
                                        <p:attrNameLst>
                                          <p:attrName>style.visibility</p:attrName>
                                        </p:attrNameLst>
                                      </p:cBhvr>
                                      <p:to>
                                        <p:strVal val="visible"/>
                                      </p:to>
                                    </p:set>
                                    <p:anim calcmode="lin" valueType="num">
                                      <p:cBhvr>
                                        <p:cTn id="94" dur="250" fill="hold"/>
                                        <p:tgtEl>
                                          <p:spTgt spid="32"/>
                                        </p:tgtEl>
                                        <p:attrNameLst>
                                          <p:attrName>ppt_w</p:attrName>
                                        </p:attrNameLst>
                                      </p:cBhvr>
                                      <p:tavLst>
                                        <p:tav tm="0">
                                          <p:val>
                                            <p:strVal val="4*#ppt_w"/>
                                          </p:val>
                                        </p:tav>
                                        <p:tav tm="100000">
                                          <p:val>
                                            <p:strVal val="#ppt_w"/>
                                          </p:val>
                                        </p:tav>
                                      </p:tavLst>
                                    </p:anim>
                                    <p:anim calcmode="lin" valueType="num">
                                      <p:cBhvr>
                                        <p:cTn id="95"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26"/>
                                        </p:tgtEl>
                                        <p:attrNameLst>
                                          <p:attrName>fillcolor</p:attrName>
                                        </p:attrNameLst>
                                      </p:cBhvr>
                                      <p:to>
                                        <a:srgbClr val="FFFF00"/>
                                      </p:to>
                                    </p:animClr>
                                    <p:set>
                                      <p:cBhvr>
                                        <p:cTn id="98" dur="250" fill="hold"/>
                                        <p:tgtEl>
                                          <p:spTgt spid="26"/>
                                        </p:tgtEl>
                                        <p:attrNameLst>
                                          <p:attrName>fill.type</p:attrName>
                                        </p:attrNameLst>
                                      </p:cBhvr>
                                      <p:to>
                                        <p:strVal val="solid"/>
                                      </p:to>
                                    </p:set>
                                    <p:set>
                                      <p:cBhvr>
                                        <p:cTn id="9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00" restart="whenNotActive" fill="hold" evtFilter="cancelBubble" nodeType="interactiveSeq">
                <p:stCondLst>
                  <p:cond evt="onClick" delay="0">
                    <p:tgtEl>
                      <p:spTgt spid="28"/>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28"/>
                                        </p:tgtEl>
                                        <p:attrNameLst>
                                          <p:attrName>fillcolor</p:attrName>
                                        </p:attrNameLst>
                                      </p:cBhvr>
                                      <p:to>
                                        <a:srgbClr val="FFF2CC"/>
                                      </p:to>
                                    </p:animClr>
                                    <p:set>
                                      <p:cBhvr>
                                        <p:cTn id="105" dur="250" fill="hold"/>
                                        <p:tgtEl>
                                          <p:spTgt spid="28"/>
                                        </p:tgtEl>
                                        <p:attrNameLst>
                                          <p:attrName>fill.type</p:attrName>
                                        </p:attrNameLst>
                                      </p:cBhvr>
                                      <p:to>
                                        <p:strVal val="solid"/>
                                      </p:to>
                                    </p:set>
                                    <p:set>
                                      <p:cBhvr>
                                        <p:cTn id="106" dur="250" fill="hold"/>
                                        <p:tgtEl>
                                          <p:spTgt spid="2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250" fill="hold"/>
                                        <p:tgtEl>
                                          <p:spTgt spid="33"/>
                                        </p:tgtEl>
                                        <p:attrNameLst>
                                          <p:attrName>ppt_w</p:attrName>
                                        </p:attrNameLst>
                                      </p:cBhvr>
                                      <p:tavLst>
                                        <p:tav tm="0">
                                          <p:val>
                                            <p:strVal val="4*#ppt_w"/>
                                          </p:val>
                                        </p:tav>
                                        <p:tav tm="100000">
                                          <p:val>
                                            <p:strVal val="#ppt_w"/>
                                          </p:val>
                                        </p:tav>
                                      </p:tavLst>
                                    </p:anim>
                                    <p:anim calcmode="lin" valueType="num">
                                      <p:cBhvr>
                                        <p:cTn id="110"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5" name="Wrong Buzzer.wav"/>
                                        </p:tgtEl>
                                      </p:cMediaNode>
                                    </p:audio>
                                  </p:subTnLst>
                                </p:cTn>
                              </p:par>
                              <p:par>
                                <p:cTn id="111" presetID="1" presetClass="emph" presetSubtype="2" fill="hold" nodeType="withEffect">
                                  <p:stCondLst>
                                    <p:cond delay="1000"/>
                                  </p:stCondLst>
                                  <p:childTnLst>
                                    <p:animClr clrSpc="rgb" dir="cw">
                                      <p:cBhvr>
                                        <p:cTn id="112" dur="250" fill="hold"/>
                                        <p:tgtEl>
                                          <p:spTgt spid="28"/>
                                        </p:tgtEl>
                                        <p:attrNameLst>
                                          <p:attrName>fillcolor</p:attrName>
                                        </p:attrNameLst>
                                      </p:cBhvr>
                                      <p:to>
                                        <a:srgbClr val="FFFF00"/>
                                      </p:to>
                                    </p:animClr>
                                    <p:set>
                                      <p:cBhvr>
                                        <p:cTn id="113" dur="250" fill="hold"/>
                                        <p:tgtEl>
                                          <p:spTgt spid="28"/>
                                        </p:tgtEl>
                                        <p:attrNameLst>
                                          <p:attrName>fill.type</p:attrName>
                                        </p:attrNameLst>
                                      </p:cBhvr>
                                      <p:to>
                                        <p:strVal val="solid"/>
                                      </p:to>
                                    </p:set>
                                    <p:set>
                                      <p:cBhvr>
                                        <p:cTn id="11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23" grpId="0" animBg="1"/>
      <p:bldP spid="24" grpId="0" animBg="1"/>
      <p:bldP spid="25" grpId="0" animBg="1"/>
      <p:bldP spid="26"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7"/>
          <a:stretch>
            <a:fillRect/>
          </a:stretch>
        </p:blipFill>
        <p:spPr>
          <a:xfrm>
            <a:off x="0" y="1"/>
            <a:ext cx="9144000" cy="51434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3028" y="1748811"/>
            <a:ext cx="799192" cy="79919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31346" y="2680150"/>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3087476" y="1659455"/>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7367025" y="2652545"/>
            <a:ext cx="1703138" cy="1703138"/>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zone" panose="03020702060507090A04" pitchFamily="66" charset="-93"/>
                </a:rPr>
                <a:t>30</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50">
                <a:latin typeface="Amazone" panose="03020702060507090A04" pitchFamily="66" charset="-93"/>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61" y="2973125"/>
            <a:ext cx="1092066" cy="109206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4"/>
          <a:stretch>
            <a:fillRect/>
          </a:stretch>
        </p:blipFill>
        <p:spPr>
          <a:xfrm rot="19973613">
            <a:off x="7632734" y="812786"/>
            <a:ext cx="1441292" cy="1513737"/>
          </a:xfrm>
          <a:prstGeom prst="rect">
            <a:avLst/>
          </a:prstGeom>
        </p:spPr>
      </p:pic>
      <p:sp>
        <p:nvSpPr>
          <p:cNvPr id="14" name="Snip Diagonal Corner Rectangle 3">
            <a:extLst>
              <a:ext uri="{FF2B5EF4-FFF2-40B4-BE49-F238E27FC236}">
                <a16:creationId xmlns:a16="http://schemas.microsoft.com/office/drawing/2014/main" id="{BFB8E36D-DB2A-4CB9-B8ED-37EDB6B7D65C}"/>
              </a:ext>
            </a:extLst>
          </p:cNvPr>
          <p:cNvSpPr/>
          <p:nvPr/>
        </p:nvSpPr>
        <p:spPr>
          <a:xfrm>
            <a:off x="59009" y="1959268"/>
            <a:ext cx="8032568" cy="1203448"/>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800" b="1" kern="1200" dirty="0">
                <a:solidFill>
                  <a:schemeClr val="bg1"/>
                </a:solidFill>
                <a:latin typeface="+mj-lt"/>
                <a:cs typeface="Times New Roman" panose="02020603050405020304" pitchFamily="18" charset="0"/>
              </a:rPr>
              <a:t>Câu 4: </a:t>
            </a:r>
            <a:r>
              <a:rPr lang="vi-VN" sz="2800" b="1" dirty="0">
                <a:latin typeface="+mj-lt"/>
              </a:rPr>
              <a:t>Khối lượng phân tử của sulfur dioxide      </a:t>
            </a:r>
          </a:p>
          <a:p>
            <a:pPr lvl="0" algn="ctr">
              <a:defRPr/>
            </a:pPr>
            <a:r>
              <a:rPr lang="vi-VN" sz="2800" b="1" dirty="0">
                <a:latin typeface="+mj-lt"/>
              </a:rPr>
              <a:t>(gồm 2 nguyên tử oxygen và 1 nguyên tử sulfur) là</a:t>
            </a:r>
            <a:endParaRPr lang="vi-VN" sz="2800" b="1" kern="1200" dirty="0">
              <a:solidFill>
                <a:schemeClr val="bg1"/>
              </a:solidFill>
              <a:latin typeface="+mj-lt"/>
              <a:cs typeface="Times New Roman" panose="02020603050405020304" pitchFamily="18" charset="0"/>
            </a:endParaRPr>
          </a:p>
        </p:txBody>
      </p:sp>
      <p:sp>
        <p:nvSpPr>
          <p:cNvPr id="15" name="Rectangle 14">
            <a:extLst>
              <a:ext uri="{FF2B5EF4-FFF2-40B4-BE49-F238E27FC236}">
                <a16:creationId xmlns:a16="http://schemas.microsoft.com/office/drawing/2014/main" id="{0DE959F6-438B-4ED5-87C5-A1015096BDB1}"/>
              </a:ext>
            </a:extLst>
          </p:cNvPr>
          <p:cNvSpPr/>
          <p:nvPr/>
        </p:nvSpPr>
        <p:spPr>
          <a:xfrm>
            <a:off x="267196" y="3264875"/>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800" b="1" kern="1200" dirty="0">
                <a:solidFill>
                  <a:schemeClr val="bg1"/>
                </a:solidFill>
                <a:latin typeface="Times New Roman" panose="02020603050405020304" pitchFamily="18" charset="0"/>
                <a:cs typeface="Times New Roman" panose="02020603050405020304" pitchFamily="18" charset="0"/>
              </a:rPr>
              <a:t>A. </a:t>
            </a:r>
            <a:r>
              <a:rPr lang="vi-VN" sz="2800" b="1" dirty="0">
                <a:solidFill>
                  <a:schemeClr val="bg1"/>
                </a:solidFill>
                <a:latin typeface="Times New Roman" panose="02020603050405020304" pitchFamily="18" charset="0"/>
                <a:cs typeface="Times New Roman" panose="02020603050405020304" pitchFamily="18" charset="0"/>
              </a:rPr>
              <a:t>32 amu.</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3D1BEBA6-4BB7-4E3D-84C0-7256750F4192}"/>
              </a:ext>
            </a:extLst>
          </p:cNvPr>
          <p:cNvSpPr/>
          <p:nvPr/>
        </p:nvSpPr>
        <p:spPr>
          <a:xfrm>
            <a:off x="4032493" y="3268016"/>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800" b="1" kern="1200" dirty="0">
                <a:solidFill>
                  <a:schemeClr val="bg1"/>
                </a:solidFill>
                <a:latin typeface="Times New Roman" panose="02020603050405020304" pitchFamily="18" charset="0"/>
                <a:cs typeface="Times New Roman" panose="02020603050405020304" pitchFamily="18" charset="0"/>
              </a:rPr>
              <a:t>B. </a:t>
            </a:r>
            <a:r>
              <a:rPr lang="vi-VN" sz="2800" b="1" dirty="0">
                <a:solidFill>
                  <a:schemeClr val="bg1"/>
                </a:solidFill>
                <a:latin typeface="Times New Roman" panose="02020603050405020304" pitchFamily="18" charset="0"/>
                <a:cs typeface="Times New Roman" panose="02020603050405020304" pitchFamily="18" charset="0"/>
              </a:rPr>
              <a:t>44 amu.</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8D4C0019-9215-4A26-BC6D-E55CD9647482}"/>
              </a:ext>
            </a:extLst>
          </p:cNvPr>
          <p:cNvSpPr/>
          <p:nvPr/>
        </p:nvSpPr>
        <p:spPr>
          <a:xfrm>
            <a:off x="267196" y="3931754"/>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defRPr/>
            </a:pPr>
            <a:r>
              <a:rPr lang="vi-VN" sz="2800" b="1" dirty="0">
                <a:solidFill>
                  <a:schemeClr val="bg1"/>
                </a:solidFill>
                <a:latin typeface="Times New Roman" panose="02020603050405020304" pitchFamily="18" charset="0"/>
                <a:cs typeface="Times New Roman" panose="02020603050405020304" pitchFamily="18" charset="0"/>
              </a:rPr>
              <a:t>C. 48 amu.</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534A119D-B5C3-4F99-83FB-5E3A8283E628}"/>
              </a:ext>
            </a:extLst>
          </p:cNvPr>
          <p:cNvSpPr/>
          <p:nvPr/>
        </p:nvSpPr>
        <p:spPr>
          <a:xfrm>
            <a:off x="4032493" y="3934895"/>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800" b="1" kern="1200" dirty="0">
                <a:solidFill>
                  <a:schemeClr val="bg1"/>
                </a:solidFill>
                <a:latin typeface="Times New Roman" panose="02020603050405020304" pitchFamily="18" charset="0"/>
                <a:cs typeface="Times New Roman" panose="02020603050405020304" pitchFamily="18" charset="0"/>
              </a:rPr>
              <a:t>D</a:t>
            </a:r>
            <a:r>
              <a:rPr lang="vi-VN" sz="2800" b="1" dirty="0">
                <a:solidFill>
                  <a:schemeClr val="bg1"/>
                </a:solidFill>
                <a:latin typeface="Times New Roman" panose="02020603050405020304" pitchFamily="18" charset="0"/>
                <a:cs typeface="Times New Roman" panose="02020603050405020304" pitchFamily="18" charset="0"/>
              </a:rPr>
              <a:t>. 64 amu.</a:t>
            </a:r>
          </a:p>
        </p:txBody>
      </p:sp>
      <p:pic>
        <p:nvPicPr>
          <p:cNvPr id="19" name="Picture 18">
            <a:extLst>
              <a:ext uri="{FF2B5EF4-FFF2-40B4-BE49-F238E27FC236}">
                <a16:creationId xmlns:a16="http://schemas.microsoft.com/office/drawing/2014/main" id="{E40930F2-EB1A-4E07-A4BB-BE450FC3D5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43003" y="3283981"/>
            <a:ext cx="604292" cy="531044"/>
          </a:xfrm>
          <a:prstGeom prst="rect">
            <a:avLst/>
          </a:prstGeom>
        </p:spPr>
      </p:pic>
      <p:pic>
        <p:nvPicPr>
          <p:cNvPr id="20" name="Picture 19">
            <a:extLst>
              <a:ext uri="{FF2B5EF4-FFF2-40B4-BE49-F238E27FC236}">
                <a16:creationId xmlns:a16="http://schemas.microsoft.com/office/drawing/2014/main" id="{A55EACC5-6D5E-4A53-BC92-C16B2EF3209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97992" y="3979449"/>
            <a:ext cx="549303" cy="482721"/>
          </a:xfrm>
          <a:prstGeom prst="rect">
            <a:avLst/>
          </a:prstGeom>
        </p:spPr>
      </p:pic>
      <p:pic>
        <p:nvPicPr>
          <p:cNvPr id="21" name="Picture 20">
            <a:extLst>
              <a:ext uri="{FF2B5EF4-FFF2-40B4-BE49-F238E27FC236}">
                <a16:creationId xmlns:a16="http://schemas.microsoft.com/office/drawing/2014/main" id="{CE6CF7F8-A3BC-4E62-9CE3-AD9513F0DD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09035" y="3989251"/>
            <a:ext cx="603557" cy="482845"/>
          </a:xfrm>
          <a:prstGeom prst="rect">
            <a:avLst/>
          </a:prstGeom>
        </p:spPr>
      </p:pic>
      <p:pic>
        <p:nvPicPr>
          <p:cNvPr id="22" name="Picture 21">
            <a:extLst>
              <a:ext uri="{FF2B5EF4-FFF2-40B4-BE49-F238E27FC236}">
                <a16:creationId xmlns:a16="http://schemas.microsoft.com/office/drawing/2014/main" id="{1AE883EA-A394-4588-9F8C-3DA78C4E3D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3147" y="3322735"/>
            <a:ext cx="549444" cy="482845"/>
          </a:xfrm>
          <a:prstGeom prst="rect">
            <a:avLst/>
          </a:prstGeom>
        </p:spPr>
      </p:pic>
    </p:spTree>
    <p:extLst>
      <p:ext uri="{BB962C8B-B14F-4D97-AF65-F5344CB8AC3E}">
        <p14:creationId xmlns:p14="http://schemas.microsoft.com/office/powerpoint/2010/main" val="81835899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21" presetClass="exit" presetSubtype="1" fill="hold" nodeType="withEffect">
                                  <p:stCondLst>
                                    <p:cond delay="0"/>
                                  </p:stCondLst>
                                  <p:childTnLst>
                                    <p:animEffect transition="out" filter="wheel(1)">
                                      <p:cBhvr>
                                        <p:cTn id="36" dur="30000"/>
                                        <p:tgtEl>
                                          <p:spTgt spid="31"/>
                                        </p:tgtEl>
                                      </p:cBhvr>
                                    </p:animEffect>
                                    <p:set>
                                      <p:cBhvr>
                                        <p:cTn id="37" dur="1" fill="hold">
                                          <p:stCondLst>
                                            <p:cond delay="29999"/>
                                          </p:stCondLst>
                                        </p:cTn>
                                        <p:tgtEl>
                                          <p:spTgt spid="31"/>
                                        </p:tgtEl>
                                        <p:attrNameLst>
                                          <p:attrName>style.visibility</p:attrName>
                                        </p:attrNameLst>
                                      </p:cBhvr>
                                      <p:to>
                                        <p:strVal val="hidden"/>
                                      </p:to>
                                    </p:set>
                                  </p:childTnLst>
                                </p:cTn>
                              </p:par>
                              <p:par>
                                <p:cTn id="38"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39" dur="19100" fill="hold"/>
                                        <p:tgtEl>
                                          <p:spTgt spid="7"/>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41" dur="25900" fill="hold"/>
                                        <p:tgtEl>
                                          <p:spTgt spid="2054"/>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43" dur="11800" fill="hold"/>
                                        <p:tgtEl>
                                          <p:spTgt spid="2052"/>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45" dur="21400" fill="hold"/>
                                        <p:tgtEl>
                                          <p:spTgt spid="2056"/>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47" dur="30000" fill="hold"/>
                                        <p:tgtEl>
                                          <p:spTgt spid="6"/>
                                        </p:tgtEl>
                                        <p:attrNameLst>
                                          <p:attrName>ppt_x</p:attrName>
                                          <p:attrName>ppt_y</p:attrName>
                                        </p:attrNameLst>
                                      </p:cBhvr>
                                      <p:rCtr x="38906" y="-18426"/>
                                    </p:animMotion>
                                  </p:childTnLst>
                                  <p:subTnLst>
                                    <p:audio>
                                      <p:cMediaNode>
                                        <p:cTn display="0" masterRel="sameClick">
                                          <p:stCondLst>
                                            <p:cond evt="begin" delay="0">
                                              <p:tn val="46"/>
                                            </p:cond>
                                          </p:stCondLst>
                                          <p:endCondLst>
                                            <p:cond evt="onStopAudio" delay="0">
                                              <p:tgtEl>
                                                <p:sldTgt/>
                                              </p:tgtEl>
                                            </p:cond>
                                          </p:endCondLst>
                                        </p:cTn>
                                        <p:tgtEl>
                                          <p:sndTgt r:embed="rId2" name="tiktak.wav"/>
                                        </p:tgtEl>
                                      </p:cMediaNode>
                                    </p:audio>
                                  </p:subTnLst>
                                </p:cTn>
                              </p:par>
                            </p:childTnLst>
                          </p:cTn>
                        </p:par>
                        <p:par>
                          <p:cTn id="48" fill="hold">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subTnLst>
                                    <p:audio>
                                      <p:cMediaNode>
                                        <p:cTn display="0" masterRel="sameClick">
                                          <p:stCondLst>
                                            <p:cond evt="begin" delay="0">
                                              <p:tn val="49"/>
                                            </p:cond>
                                          </p:stCondLst>
                                          <p:endCondLst>
                                            <p:cond evt="onStopAudio" delay="0">
                                              <p:tgtEl>
                                                <p:sldTgt/>
                                              </p:tgtEl>
                                            </p:cond>
                                          </p:endCondLst>
                                        </p:cTn>
                                        <p:tgtEl>
                                          <p:sndTgt r:embed="rId3" name="dung.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39"/>
                                        </p:tgtEl>
                                      </p:cBhvr>
                                    </p:animEffect>
                                    <p:animScale>
                                      <p:cBhvr>
                                        <p:cTn id="54" dur="250" autoRev="1" fill="hold"/>
                                        <p:tgtEl>
                                          <p:spTgt spid="39"/>
                                        </p:tgtEl>
                                      </p:cBhvr>
                                      <p:by x="105000" y="105000"/>
                                    </p:animScale>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5"/>
                                        </p:tgtEl>
                                        <p:attrNameLst>
                                          <p:attrName>fillcolor</p:attrName>
                                        </p:attrNameLst>
                                      </p:cBhvr>
                                      <p:to>
                                        <a:srgbClr val="FFF2CC"/>
                                      </p:to>
                                    </p:animClr>
                                    <p:set>
                                      <p:cBhvr>
                                        <p:cTn id="60" dur="250" fill="hold"/>
                                        <p:tgtEl>
                                          <p:spTgt spid="15"/>
                                        </p:tgtEl>
                                        <p:attrNameLst>
                                          <p:attrName>fill.type</p:attrName>
                                        </p:attrNameLst>
                                      </p:cBhvr>
                                      <p:to>
                                        <p:strVal val="solid"/>
                                      </p:to>
                                    </p:set>
                                    <p:set>
                                      <p:cBhvr>
                                        <p:cTn id="61" dur="25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15"/>
                                        </p:tgtEl>
                                        <p:attrNameLst>
                                          <p:attrName>fillcolor</p:attrName>
                                        </p:attrNameLst>
                                      </p:cBhvr>
                                      <p:to>
                                        <a:srgbClr val="FFFF00"/>
                                      </p:to>
                                    </p:animClr>
                                    <p:set>
                                      <p:cBhvr>
                                        <p:cTn id="68" dur="250" fill="hold"/>
                                        <p:tgtEl>
                                          <p:spTgt spid="15"/>
                                        </p:tgtEl>
                                        <p:attrNameLst>
                                          <p:attrName>fill.type</p:attrName>
                                        </p:attrNameLst>
                                      </p:cBhvr>
                                      <p:to>
                                        <p:strVal val="solid"/>
                                      </p:to>
                                    </p:set>
                                    <p:set>
                                      <p:cBhvr>
                                        <p:cTn id="6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6"/>
                                        </p:tgtEl>
                                        <p:attrNameLst>
                                          <p:attrName>fillcolor</p:attrName>
                                        </p:attrNameLst>
                                      </p:cBhvr>
                                      <p:to>
                                        <a:srgbClr val="FFF2CC"/>
                                      </p:to>
                                    </p:animClr>
                                    <p:set>
                                      <p:cBhvr>
                                        <p:cTn id="75" dur="250" fill="hold"/>
                                        <p:tgtEl>
                                          <p:spTgt spid="16"/>
                                        </p:tgtEl>
                                        <p:attrNameLst>
                                          <p:attrName>fill.type</p:attrName>
                                        </p:attrNameLst>
                                      </p:cBhvr>
                                      <p:to>
                                        <p:strVal val="solid"/>
                                      </p:to>
                                    </p:set>
                                    <p:set>
                                      <p:cBhvr>
                                        <p:cTn id="76" dur="250" fill="hold"/>
                                        <p:tgtEl>
                                          <p:spTgt spid="16"/>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strVal val="4*#ppt_w"/>
                                          </p:val>
                                        </p:tav>
                                        <p:tav tm="100000">
                                          <p:val>
                                            <p:strVal val="#ppt_w"/>
                                          </p:val>
                                        </p:tav>
                                      </p:tavLst>
                                    </p:anim>
                                    <p:anim calcmode="lin" valueType="num">
                                      <p:cBhvr>
                                        <p:cTn id="8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6"/>
                                        </p:tgtEl>
                                        <p:attrNameLst>
                                          <p:attrName>fillcolor</p:attrName>
                                        </p:attrNameLst>
                                      </p:cBhvr>
                                      <p:to>
                                        <a:srgbClr val="FFFF00"/>
                                      </p:to>
                                    </p:animClr>
                                    <p:set>
                                      <p:cBhvr>
                                        <p:cTn id="83" dur="250" fill="hold"/>
                                        <p:tgtEl>
                                          <p:spTgt spid="16"/>
                                        </p:tgtEl>
                                        <p:attrNameLst>
                                          <p:attrName>fill.type</p:attrName>
                                        </p:attrNameLst>
                                      </p:cBhvr>
                                      <p:to>
                                        <p:strVal val="solid"/>
                                      </p:to>
                                    </p:set>
                                    <p:set>
                                      <p:cBhvr>
                                        <p:cTn id="8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17"/>
                                        </p:tgtEl>
                                        <p:attrNameLst>
                                          <p:attrName>fillcolor</p:attrName>
                                        </p:attrNameLst>
                                      </p:cBhvr>
                                      <p:to>
                                        <a:srgbClr val="FFF2CC"/>
                                      </p:to>
                                    </p:animClr>
                                    <p:set>
                                      <p:cBhvr>
                                        <p:cTn id="90" dur="250" fill="hold"/>
                                        <p:tgtEl>
                                          <p:spTgt spid="17"/>
                                        </p:tgtEl>
                                        <p:attrNameLst>
                                          <p:attrName>fill.type</p:attrName>
                                        </p:attrNameLst>
                                      </p:cBhvr>
                                      <p:to>
                                        <p:strVal val="solid"/>
                                      </p:to>
                                    </p:set>
                                    <p:set>
                                      <p:cBhvr>
                                        <p:cTn id="91" dur="250" fill="hold"/>
                                        <p:tgtEl>
                                          <p:spTgt spid="17"/>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250" fill="hold"/>
                                        <p:tgtEl>
                                          <p:spTgt spid="20"/>
                                        </p:tgtEl>
                                        <p:attrNameLst>
                                          <p:attrName>ppt_w</p:attrName>
                                        </p:attrNameLst>
                                      </p:cBhvr>
                                      <p:tavLst>
                                        <p:tav tm="0">
                                          <p:val>
                                            <p:strVal val="4*#ppt_w"/>
                                          </p:val>
                                        </p:tav>
                                        <p:tav tm="100000">
                                          <p:val>
                                            <p:strVal val="#ppt_w"/>
                                          </p:val>
                                        </p:tav>
                                      </p:tavLst>
                                    </p:anim>
                                    <p:anim calcmode="lin" valueType="num">
                                      <p:cBhvr>
                                        <p:cTn id="9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17"/>
                                        </p:tgtEl>
                                        <p:attrNameLst>
                                          <p:attrName>fillcolor</p:attrName>
                                        </p:attrNameLst>
                                      </p:cBhvr>
                                      <p:to>
                                        <a:srgbClr val="FFFF00"/>
                                      </p:to>
                                    </p:animClr>
                                    <p:set>
                                      <p:cBhvr>
                                        <p:cTn id="98" dur="250" fill="hold"/>
                                        <p:tgtEl>
                                          <p:spTgt spid="17"/>
                                        </p:tgtEl>
                                        <p:attrNameLst>
                                          <p:attrName>fill.type</p:attrName>
                                        </p:attrNameLst>
                                      </p:cBhvr>
                                      <p:to>
                                        <p:strVal val="solid"/>
                                      </p:to>
                                    </p:set>
                                    <p:set>
                                      <p:cBhvr>
                                        <p:cTn id="9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00" restart="whenNotActive" fill="hold" evtFilter="cancelBubble" nodeType="interactiveSeq">
                <p:stCondLst>
                  <p:cond evt="onClick" delay="0">
                    <p:tgtEl>
                      <p:spTgt spid="18"/>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18"/>
                                        </p:tgtEl>
                                        <p:attrNameLst>
                                          <p:attrName>fillcolor</p:attrName>
                                        </p:attrNameLst>
                                      </p:cBhvr>
                                      <p:to>
                                        <a:srgbClr val="FFF2CC"/>
                                      </p:to>
                                    </p:animClr>
                                    <p:set>
                                      <p:cBhvr>
                                        <p:cTn id="105" dur="250" fill="hold"/>
                                        <p:tgtEl>
                                          <p:spTgt spid="18"/>
                                        </p:tgtEl>
                                        <p:attrNameLst>
                                          <p:attrName>fill.type</p:attrName>
                                        </p:attrNameLst>
                                      </p:cBhvr>
                                      <p:to>
                                        <p:strVal val="solid"/>
                                      </p:to>
                                    </p:set>
                                    <p:set>
                                      <p:cBhvr>
                                        <p:cTn id="106" dur="250" fill="hold"/>
                                        <p:tgtEl>
                                          <p:spTgt spid="1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250" fill="hold"/>
                                        <p:tgtEl>
                                          <p:spTgt spid="21"/>
                                        </p:tgtEl>
                                        <p:attrNameLst>
                                          <p:attrName>ppt_w</p:attrName>
                                        </p:attrNameLst>
                                      </p:cBhvr>
                                      <p:tavLst>
                                        <p:tav tm="0">
                                          <p:val>
                                            <p:strVal val="4*#ppt_w"/>
                                          </p:val>
                                        </p:tav>
                                        <p:tav tm="100000">
                                          <p:val>
                                            <p:strVal val="#ppt_w"/>
                                          </p:val>
                                        </p:tav>
                                      </p:tavLst>
                                    </p:anim>
                                    <p:anim calcmode="lin" valueType="num">
                                      <p:cBhvr>
                                        <p:cTn id="11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6" name="Check mark.wav"/>
                                        </p:tgtEl>
                                      </p:cMediaNode>
                                    </p:audio>
                                  </p:subTnLst>
                                </p:cTn>
                              </p:par>
                              <p:par>
                                <p:cTn id="111" presetID="1" presetClass="emph" presetSubtype="2" fill="hold" nodeType="withEffect">
                                  <p:stCondLst>
                                    <p:cond delay="1000"/>
                                  </p:stCondLst>
                                  <p:childTnLst>
                                    <p:animClr clrSpc="rgb" dir="cw">
                                      <p:cBhvr>
                                        <p:cTn id="112" dur="250" fill="hold"/>
                                        <p:tgtEl>
                                          <p:spTgt spid="18"/>
                                        </p:tgtEl>
                                        <p:attrNameLst>
                                          <p:attrName>fillcolor</p:attrName>
                                        </p:attrNameLst>
                                      </p:cBhvr>
                                      <p:to>
                                        <a:srgbClr val="00B050"/>
                                      </p:to>
                                    </p:animClr>
                                    <p:set>
                                      <p:cBhvr>
                                        <p:cTn id="113" dur="250" fill="hold"/>
                                        <p:tgtEl>
                                          <p:spTgt spid="18"/>
                                        </p:tgtEl>
                                        <p:attrNameLst>
                                          <p:attrName>fill.type</p:attrName>
                                        </p:attrNameLst>
                                      </p:cBhvr>
                                      <p:to>
                                        <p:strVal val="solid"/>
                                      </p:to>
                                    </p:set>
                                    <p:set>
                                      <p:cBhvr>
                                        <p:cTn id="11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peech Bubble: Rectangle with Corners Rounded 3">
            <a:extLst>
              <a:ext uri="{FF2B5EF4-FFF2-40B4-BE49-F238E27FC236}">
                <a16:creationId xmlns:a16="http://schemas.microsoft.com/office/drawing/2014/main" id="{5A4BFEF9-8483-4F2D-8F32-6440C14F66F4}"/>
              </a:ext>
            </a:extLst>
          </p:cNvPr>
          <p:cNvSpPr/>
          <p:nvPr/>
        </p:nvSpPr>
        <p:spPr>
          <a:xfrm>
            <a:off x="776915" y="504174"/>
            <a:ext cx="6704157" cy="3180914"/>
          </a:xfrm>
          <a:prstGeom prst="wedgeRoundRectCallout">
            <a:avLst>
              <a:gd name="adj1" fmla="val 55296"/>
              <a:gd name="adj2" fmla="val 4278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err="1">
                <a:solidFill>
                  <a:srgbClr val="002060"/>
                </a:solidFill>
                <a:latin typeface="#9Slide03 Arima Madurai Black" panose="00000A00000000000000" pitchFamily="2" charset="0"/>
                <a:cs typeface="#9Slide03 Arima Madurai Black" panose="00000A00000000000000" pitchFamily="2" charset="0"/>
              </a:rPr>
              <a:t>Hàng</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chục</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triệu</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chất</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trên</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Trái</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Đất</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đều</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được</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tạo</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nên</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từ</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một</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hoặc</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nhiều</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nguyên</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tố</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hoá</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học</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Các</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nhà</a:t>
            </a:r>
            <a:r>
              <a:rPr lang="en-US" sz="3600" dirty="0">
                <a:solidFill>
                  <a:srgbClr val="002060"/>
                </a:solidFill>
                <a:latin typeface="#9Slide03 Arima Madurai Black" panose="00000A00000000000000" pitchFamily="2" charset="0"/>
                <a:cs typeface="#9Slide03 Arima Madurai Black" panose="00000A00000000000000" pitchFamily="2" charset="0"/>
              </a:rPr>
              <a:t> khoa </a:t>
            </a:r>
            <a:r>
              <a:rPr lang="en-US" sz="3600" dirty="0" err="1">
                <a:solidFill>
                  <a:srgbClr val="002060"/>
                </a:solidFill>
                <a:latin typeface="#9Slide03 Arima Madurai Black" panose="00000A00000000000000" pitchFamily="2" charset="0"/>
                <a:cs typeface="#9Slide03 Arima Madurai Black" panose="00000A00000000000000" pitchFamily="2" charset="0"/>
              </a:rPr>
              <a:t>học</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đã</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phân</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loại</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chúng</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như</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thế</a:t>
            </a:r>
            <a:r>
              <a:rPr lang="en-US" sz="3600" dirty="0">
                <a:solidFill>
                  <a:srgbClr val="002060"/>
                </a:solidFill>
                <a:latin typeface="#9Slide03 Arima Madurai Black" panose="00000A00000000000000" pitchFamily="2" charset="0"/>
                <a:cs typeface="#9Slide03 Arima Madurai Black" panose="00000A00000000000000" pitchFamily="2" charset="0"/>
              </a:rPr>
              <a:t> </a:t>
            </a:r>
            <a:r>
              <a:rPr lang="en-US" sz="3600" dirty="0" err="1">
                <a:solidFill>
                  <a:srgbClr val="002060"/>
                </a:solidFill>
                <a:latin typeface="#9Slide03 Arima Madurai Black" panose="00000A00000000000000" pitchFamily="2" charset="0"/>
                <a:cs typeface="#9Slide03 Arima Madurai Black" panose="00000A00000000000000" pitchFamily="2" charset="0"/>
              </a:rPr>
              <a:t>nào</a:t>
            </a:r>
            <a:r>
              <a:rPr lang="en-US" sz="36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3" name="Picture 2">
            <a:extLst>
              <a:ext uri="{FF2B5EF4-FFF2-40B4-BE49-F238E27FC236}">
                <a16:creationId xmlns:a16="http://schemas.microsoft.com/office/drawing/2014/main" id="{616BA230-2B70-ED5F-60B6-B9C38D9DDB45}"/>
              </a:ext>
            </a:extLst>
          </p:cNvPr>
          <p:cNvPicPr>
            <a:picLocks noChangeAspect="1"/>
          </p:cNvPicPr>
          <p:nvPr/>
        </p:nvPicPr>
        <p:blipFill>
          <a:blip r:embed="rId3"/>
          <a:stretch>
            <a:fillRect/>
          </a:stretch>
        </p:blipFill>
        <p:spPr>
          <a:xfrm>
            <a:off x="6766829" y="2968141"/>
            <a:ext cx="2520914" cy="2043985"/>
          </a:xfrm>
          <a:prstGeom prst="rect">
            <a:avLst/>
          </a:prstGeom>
        </p:spPr>
      </p:pic>
    </p:spTree>
    <p:extLst>
      <p:ext uri="{BB962C8B-B14F-4D97-AF65-F5344CB8AC3E}">
        <p14:creationId xmlns:p14="http://schemas.microsoft.com/office/powerpoint/2010/main" val="3060937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7"/>
          <a:stretch>
            <a:fillRect/>
          </a:stretch>
        </p:blipFill>
        <p:spPr>
          <a:xfrm>
            <a:off x="0" y="1"/>
            <a:ext cx="9144000" cy="51434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3028" y="1748811"/>
            <a:ext cx="799192" cy="79919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31346" y="2680150"/>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3087476" y="1659455"/>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7367025" y="2652545"/>
            <a:ext cx="1703138" cy="1703138"/>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30</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61" y="2973125"/>
            <a:ext cx="1092066" cy="109206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4"/>
          <a:stretch>
            <a:fillRect/>
          </a:stretch>
        </p:blipFill>
        <p:spPr>
          <a:xfrm rot="19973613">
            <a:off x="7632734" y="812786"/>
            <a:ext cx="1441292" cy="1513737"/>
          </a:xfrm>
          <a:prstGeom prst="rect">
            <a:avLst/>
          </a:prstGeom>
        </p:spPr>
      </p:pic>
      <p:sp>
        <p:nvSpPr>
          <p:cNvPr id="14" name="Snip Diagonal Corner Rectangle 3">
            <a:extLst>
              <a:ext uri="{FF2B5EF4-FFF2-40B4-BE49-F238E27FC236}">
                <a16:creationId xmlns:a16="http://schemas.microsoft.com/office/drawing/2014/main" id="{BFB8E36D-DB2A-4CB9-B8ED-37EDB6B7D65C}"/>
              </a:ext>
            </a:extLst>
          </p:cNvPr>
          <p:cNvSpPr/>
          <p:nvPr/>
        </p:nvSpPr>
        <p:spPr>
          <a:xfrm>
            <a:off x="59009" y="1952767"/>
            <a:ext cx="7895046" cy="1203448"/>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800" b="1" kern="1200" dirty="0">
                <a:solidFill>
                  <a:schemeClr val="bg1"/>
                </a:solidFill>
                <a:latin typeface="Times New Roman" panose="02020603050405020304" pitchFamily="18" charset="0"/>
                <a:cs typeface="Times New Roman" panose="02020603050405020304" pitchFamily="18" charset="0"/>
              </a:rPr>
              <a:t>Câu 5: </a:t>
            </a:r>
            <a:r>
              <a:rPr lang="vi-VN" sz="2800" b="1" dirty="0">
                <a:latin typeface="Times New Roman" panose="02020603050405020304" pitchFamily="18" charset="0"/>
                <a:cs typeface="Times New Roman" panose="02020603050405020304" pitchFamily="18" charset="0"/>
              </a:rPr>
              <a:t>Phân tử glucose được cấu tạo từ carbon, hydrogen, oxygen. Glucose là</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DE959F6-438B-4ED5-87C5-A1015096BDB1}"/>
              </a:ext>
            </a:extLst>
          </p:cNvPr>
          <p:cNvSpPr/>
          <p:nvPr/>
        </p:nvSpPr>
        <p:spPr>
          <a:xfrm>
            <a:off x="267196" y="3264875"/>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defRPr/>
            </a:pPr>
            <a:r>
              <a:rPr lang="vi-VN" sz="2800" b="1" kern="1200" dirty="0">
                <a:solidFill>
                  <a:schemeClr val="bg1"/>
                </a:solidFill>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kim loại.</a:t>
            </a:r>
          </a:p>
        </p:txBody>
      </p:sp>
      <p:sp>
        <p:nvSpPr>
          <p:cNvPr id="16" name="Rectangle 15">
            <a:extLst>
              <a:ext uri="{FF2B5EF4-FFF2-40B4-BE49-F238E27FC236}">
                <a16:creationId xmlns:a16="http://schemas.microsoft.com/office/drawing/2014/main" id="{3D1BEBA6-4BB7-4E3D-84C0-7256750F4192}"/>
              </a:ext>
            </a:extLst>
          </p:cNvPr>
          <p:cNvSpPr/>
          <p:nvPr/>
        </p:nvSpPr>
        <p:spPr>
          <a:xfrm>
            <a:off x="4032493" y="3268016"/>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800" b="1" kern="1200" dirty="0">
                <a:solidFill>
                  <a:schemeClr val="bg1"/>
                </a:solidFill>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phi kim.</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8D4C0019-9215-4A26-BC6D-E55CD9647482}"/>
              </a:ext>
            </a:extLst>
          </p:cNvPr>
          <p:cNvSpPr/>
          <p:nvPr/>
        </p:nvSpPr>
        <p:spPr>
          <a:xfrm>
            <a:off x="267196" y="3931754"/>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defRPr/>
            </a:pPr>
            <a:r>
              <a:rPr lang="vi-VN" sz="2800" b="1" dirty="0">
                <a:solidFill>
                  <a:schemeClr val="bg1"/>
                </a:solidFill>
                <a:latin typeface="Times New Roman" panose="02020603050405020304" pitchFamily="18" charset="0"/>
                <a:cs typeface="Times New Roman" panose="02020603050405020304" pitchFamily="18" charset="0"/>
              </a:rPr>
              <a:t>C. </a:t>
            </a:r>
            <a:r>
              <a:rPr lang="vi-VN" sz="2800" b="1" dirty="0">
                <a:latin typeface="Times New Roman" panose="02020603050405020304" pitchFamily="18" charset="0"/>
                <a:cs typeface="Times New Roman" panose="02020603050405020304" pitchFamily="18" charset="0"/>
              </a:rPr>
              <a:t>đơn chất.</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534A119D-B5C3-4F99-83FB-5E3A8283E628}"/>
              </a:ext>
            </a:extLst>
          </p:cNvPr>
          <p:cNvSpPr/>
          <p:nvPr/>
        </p:nvSpPr>
        <p:spPr>
          <a:xfrm>
            <a:off x="4032493" y="3934895"/>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800" b="1" kern="1200" dirty="0">
                <a:solidFill>
                  <a:schemeClr val="bg1"/>
                </a:solidFill>
                <a:latin typeface="Times New Roman" panose="02020603050405020304" pitchFamily="18" charset="0"/>
                <a:cs typeface="Times New Roman" panose="02020603050405020304" pitchFamily="18" charset="0"/>
              </a:rPr>
              <a:t>D</a:t>
            </a:r>
            <a:r>
              <a:rPr lang="vi-VN" sz="2800" b="1" dirty="0">
                <a:solidFill>
                  <a:schemeClr val="bg1"/>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hợp chất.</a:t>
            </a:r>
            <a:endParaRPr lang="vi-VN" sz="2800" b="1" dirty="0">
              <a:solidFill>
                <a:schemeClr val="bg1"/>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E40930F2-EB1A-4E07-A4BB-BE450FC3D5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43003" y="3283981"/>
            <a:ext cx="604292" cy="531044"/>
          </a:xfrm>
          <a:prstGeom prst="rect">
            <a:avLst/>
          </a:prstGeom>
        </p:spPr>
      </p:pic>
      <p:pic>
        <p:nvPicPr>
          <p:cNvPr id="20" name="Picture 19">
            <a:extLst>
              <a:ext uri="{FF2B5EF4-FFF2-40B4-BE49-F238E27FC236}">
                <a16:creationId xmlns:a16="http://schemas.microsoft.com/office/drawing/2014/main" id="{A55EACC5-6D5E-4A53-BC92-C16B2EF3209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97992" y="3979449"/>
            <a:ext cx="549303" cy="482721"/>
          </a:xfrm>
          <a:prstGeom prst="rect">
            <a:avLst/>
          </a:prstGeom>
        </p:spPr>
      </p:pic>
      <p:pic>
        <p:nvPicPr>
          <p:cNvPr id="21" name="Picture 20">
            <a:extLst>
              <a:ext uri="{FF2B5EF4-FFF2-40B4-BE49-F238E27FC236}">
                <a16:creationId xmlns:a16="http://schemas.microsoft.com/office/drawing/2014/main" id="{CE6CF7F8-A3BC-4E62-9CE3-AD9513F0DD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09035" y="3989251"/>
            <a:ext cx="603557" cy="482845"/>
          </a:xfrm>
          <a:prstGeom prst="rect">
            <a:avLst/>
          </a:prstGeom>
        </p:spPr>
      </p:pic>
      <p:pic>
        <p:nvPicPr>
          <p:cNvPr id="22" name="Picture 21">
            <a:extLst>
              <a:ext uri="{FF2B5EF4-FFF2-40B4-BE49-F238E27FC236}">
                <a16:creationId xmlns:a16="http://schemas.microsoft.com/office/drawing/2014/main" id="{1AE883EA-A394-4588-9F8C-3DA78C4E3D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3147" y="3322735"/>
            <a:ext cx="549444" cy="482845"/>
          </a:xfrm>
          <a:prstGeom prst="rect">
            <a:avLst/>
          </a:prstGeom>
        </p:spPr>
      </p:pic>
    </p:spTree>
    <p:extLst>
      <p:ext uri="{BB962C8B-B14F-4D97-AF65-F5344CB8AC3E}">
        <p14:creationId xmlns:p14="http://schemas.microsoft.com/office/powerpoint/2010/main" val="251057661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21" presetClass="exit" presetSubtype="1" fill="hold" nodeType="withEffect">
                                  <p:stCondLst>
                                    <p:cond delay="0"/>
                                  </p:stCondLst>
                                  <p:childTnLst>
                                    <p:animEffect transition="out" filter="wheel(1)">
                                      <p:cBhvr>
                                        <p:cTn id="36" dur="30000"/>
                                        <p:tgtEl>
                                          <p:spTgt spid="31"/>
                                        </p:tgtEl>
                                      </p:cBhvr>
                                    </p:animEffect>
                                    <p:set>
                                      <p:cBhvr>
                                        <p:cTn id="37" dur="1" fill="hold">
                                          <p:stCondLst>
                                            <p:cond delay="29999"/>
                                          </p:stCondLst>
                                        </p:cTn>
                                        <p:tgtEl>
                                          <p:spTgt spid="31"/>
                                        </p:tgtEl>
                                        <p:attrNameLst>
                                          <p:attrName>style.visibility</p:attrName>
                                        </p:attrNameLst>
                                      </p:cBhvr>
                                      <p:to>
                                        <p:strVal val="hidden"/>
                                      </p:to>
                                    </p:set>
                                  </p:childTnLst>
                                </p:cTn>
                              </p:par>
                              <p:par>
                                <p:cTn id="38"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39" dur="19100" fill="hold"/>
                                        <p:tgtEl>
                                          <p:spTgt spid="7"/>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41" dur="25900" fill="hold"/>
                                        <p:tgtEl>
                                          <p:spTgt spid="2054"/>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43" dur="11800" fill="hold"/>
                                        <p:tgtEl>
                                          <p:spTgt spid="2052"/>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45" dur="21400" fill="hold"/>
                                        <p:tgtEl>
                                          <p:spTgt spid="2056"/>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47" dur="30000" fill="hold"/>
                                        <p:tgtEl>
                                          <p:spTgt spid="6"/>
                                        </p:tgtEl>
                                        <p:attrNameLst>
                                          <p:attrName>ppt_x</p:attrName>
                                          <p:attrName>ppt_y</p:attrName>
                                        </p:attrNameLst>
                                      </p:cBhvr>
                                      <p:rCtr x="38906" y="-18426"/>
                                    </p:animMotion>
                                  </p:childTnLst>
                                  <p:subTnLst>
                                    <p:audio>
                                      <p:cMediaNode>
                                        <p:cTn display="0" masterRel="sameClick">
                                          <p:stCondLst>
                                            <p:cond evt="begin" delay="0">
                                              <p:tn val="46"/>
                                            </p:cond>
                                          </p:stCondLst>
                                          <p:endCondLst>
                                            <p:cond evt="onStopAudio" delay="0">
                                              <p:tgtEl>
                                                <p:sldTgt/>
                                              </p:tgtEl>
                                            </p:cond>
                                          </p:endCondLst>
                                        </p:cTn>
                                        <p:tgtEl>
                                          <p:sndTgt r:embed="rId2" name="tiktak.wav"/>
                                        </p:tgtEl>
                                      </p:cMediaNode>
                                    </p:audio>
                                  </p:subTnLst>
                                </p:cTn>
                              </p:par>
                            </p:childTnLst>
                          </p:cTn>
                        </p:par>
                        <p:par>
                          <p:cTn id="48" fill="hold">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subTnLst>
                                    <p:audio>
                                      <p:cMediaNode>
                                        <p:cTn display="0" masterRel="sameClick">
                                          <p:stCondLst>
                                            <p:cond evt="begin" delay="0">
                                              <p:tn val="49"/>
                                            </p:cond>
                                          </p:stCondLst>
                                          <p:endCondLst>
                                            <p:cond evt="onStopAudio" delay="0">
                                              <p:tgtEl>
                                                <p:sldTgt/>
                                              </p:tgtEl>
                                            </p:cond>
                                          </p:endCondLst>
                                        </p:cTn>
                                        <p:tgtEl>
                                          <p:sndTgt r:embed="rId3" name="dung.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39"/>
                                        </p:tgtEl>
                                      </p:cBhvr>
                                    </p:animEffect>
                                    <p:animScale>
                                      <p:cBhvr>
                                        <p:cTn id="54" dur="250" autoRev="1" fill="hold"/>
                                        <p:tgtEl>
                                          <p:spTgt spid="39"/>
                                        </p:tgtEl>
                                      </p:cBhvr>
                                      <p:by x="105000" y="105000"/>
                                    </p:animScale>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5"/>
                                        </p:tgtEl>
                                        <p:attrNameLst>
                                          <p:attrName>fillcolor</p:attrName>
                                        </p:attrNameLst>
                                      </p:cBhvr>
                                      <p:to>
                                        <a:srgbClr val="FFF2CC"/>
                                      </p:to>
                                    </p:animClr>
                                    <p:set>
                                      <p:cBhvr>
                                        <p:cTn id="60" dur="250" fill="hold"/>
                                        <p:tgtEl>
                                          <p:spTgt spid="15"/>
                                        </p:tgtEl>
                                        <p:attrNameLst>
                                          <p:attrName>fill.type</p:attrName>
                                        </p:attrNameLst>
                                      </p:cBhvr>
                                      <p:to>
                                        <p:strVal val="solid"/>
                                      </p:to>
                                    </p:set>
                                    <p:set>
                                      <p:cBhvr>
                                        <p:cTn id="61" dur="25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15"/>
                                        </p:tgtEl>
                                        <p:attrNameLst>
                                          <p:attrName>fillcolor</p:attrName>
                                        </p:attrNameLst>
                                      </p:cBhvr>
                                      <p:to>
                                        <a:srgbClr val="FFFF00"/>
                                      </p:to>
                                    </p:animClr>
                                    <p:set>
                                      <p:cBhvr>
                                        <p:cTn id="68" dur="250" fill="hold"/>
                                        <p:tgtEl>
                                          <p:spTgt spid="15"/>
                                        </p:tgtEl>
                                        <p:attrNameLst>
                                          <p:attrName>fill.type</p:attrName>
                                        </p:attrNameLst>
                                      </p:cBhvr>
                                      <p:to>
                                        <p:strVal val="solid"/>
                                      </p:to>
                                    </p:set>
                                    <p:set>
                                      <p:cBhvr>
                                        <p:cTn id="6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6"/>
                                        </p:tgtEl>
                                        <p:attrNameLst>
                                          <p:attrName>fillcolor</p:attrName>
                                        </p:attrNameLst>
                                      </p:cBhvr>
                                      <p:to>
                                        <a:srgbClr val="FFF2CC"/>
                                      </p:to>
                                    </p:animClr>
                                    <p:set>
                                      <p:cBhvr>
                                        <p:cTn id="75" dur="250" fill="hold"/>
                                        <p:tgtEl>
                                          <p:spTgt spid="16"/>
                                        </p:tgtEl>
                                        <p:attrNameLst>
                                          <p:attrName>fill.type</p:attrName>
                                        </p:attrNameLst>
                                      </p:cBhvr>
                                      <p:to>
                                        <p:strVal val="solid"/>
                                      </p:to>
                                    </p:set>
                                    <p:set>
                                      <p:cBhvr>
                                        <p:cTn id="76" dur="250" fill="hold"/>
                                        <p:tgtEl>
                                          <p:spTgt spid="16"/>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strVal val="4*#ppt_w"/>
                                          </p:val>
                                        </p:tav>
                                        <p:tav tm="100000">
                                          <p:val>
                                            <p:strVal val="#ppt_w"/>
                                          </p:val>
                                        </p:tav>
                                      </p:tavLst>
                                    </p:anim>
                                    <p:anim calcmode="lin" valueType="num">
                                      <p:cBhvr>
                                        <p:cTn id="8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6"/>
                                        </p:tgtEl>
                                        <p:attrNameLst>
                                          <p:attrName>fillcolor</p:attrName>
                                        </p:attrNameLst>
                                      </p:cBhvr>
                                      <p:to>
                                        <a:srgbClr val="FFFF00"/>
                                      </p:to>
                                    </p:animClr>
                                    <p:set>
                                      <p:cBhvr>
                                        <p:cTn id="83" dur="250" fill="hold"/>
                                        <p:tgtEl>
                                          <p:spTgt spid="16"/>
                                        </p:tgtEl>
                                        <p:attrNameLst>
                                          <p:attrName>fill.type</p:attrName>
                                        </p:attrNameLst>
                                      </p:cBhvr>
                                      <p:to>
                                        <p:strVal val="solid"/>
                                      </p:to>
                                    </p:set>
                                    <p:set>
                                      <p:cBhvr>
                                        <p:cTn id="8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17"/>
                                        </p:tgtEl>
                                        <p:attrNameLst>
                                          <p:attrName>fillcolor</p:attrName>
                                        </p:attrNameLst>
                                      </p:cBhvr>
                                      <p:to>
                                        <a:srgbClr val="FFF2CC"/>
                                      </p:to>
                                    </p:animClr>
                                    <p:set>
                                      <p:cBhvr>
                                        <p:cTn id="90" dur="250" fill="hold"/>
                                        <p:tgtEl>
                                          <p:spTgt spid="17"/>
                                        </p:tgtEl>
                                        <p:attrNameLst>
                                          <p:attrName>fill.type</p:attrName>
                                        </p:attrNameLst>
                                      </p:cBhvr>
                                      <p:to>
                                        <p:strVal val="solid"/>
                                      </p:to>
                                    </p:set>
                                    <p:set>
                                      <p:cBhvr>
                                        <p:cTn id="91" dur="250" fill="hold"/>
                                        <p:tgtEl>
                                          <p:spTgt spid="17"/>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250" fill="hold"/>
                                        <p:tgtEl>
                                          <p:spTgt spid="20"/>
                                        </p:tgtEl>
                                        <p:attrNameLst>
                                          <p:attrName>ppt_w</p:attrName>
                                        </p:attrNameLst>
                                      </p:cBhvr>
                                      <p:tavLst>
                                        <p:tav tm="0">
                                          <p:val>
                                            <p:strVal val="4*#ppt_w"/>
                                          </p:val>
                                        </p:tav>
                                        <p:tav tm="100000">
                                          <p:val>
                                            <p:strVal val="#ppt_w"/>
                                          </p:val>
                                        </p:tav>
                                      </p:tavLst>
                                    </p:anim>
                                    <p:anim calcmode="lin" valueType="num">
                                      <p:cBhvr>
                                        <p:cTn id="9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17"/>
                                        </p:tgtEl>
                                        <p:attrNameLst>
                                          <p:attrName>fillcolor</p:attrName>
                                        </p:attrNameLst>
                                      </p:cBhvr>
                                      <p:to>
                                        <a:srgbClr val="FFFF00"/>
                                      </p:to>
                                    </p:animClr>
                                    <p:set>
                                      <p:cBhvr>
                                        <p:cTn id="98" dur="250" fill="hold"/>
                                        <p:tgtEl>
                                          <p:spTgt spid="17"/>
                                        </p:tgtEl>
                                        <p:attrNameLst>
                                          <p:attrName>fill.type</p:attrName>
                                        </p:attrNameLst>
                                      </p:cBhvr>
                                      <p:to>
                                        <p:strVal val="solid"/>
                                      </p:to>
                                    </p:set>
                                    <p:set>
                                      <p:cBhvr>
                                        <p:cTn id="9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00" restart="whenNotActive" fill="hold" evtFilter="cancelBubble" nodeType="interactiveSeq">
                <p:stCondLst>
                  <p:cond evt="onClick" delay="0">
                    <p:tgtEl>
                      <p:spTgt spid="18"/>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18"/>
                                        </p:tgtEl>
                                        <p:attrNameLst>
                                          <p:attrName>fillcolor</p:attrName>
                                        </p:attrNameLst>
                                      </p:cBhvr>
                                      <p:to>
                                        <a:srgbClr val="FFF2CC"/>
                                      </p:to>
                                    </p:animClr>
                                    <p:set>
                                      <p:cBhvr>
                                        <p:cTn id="105" dur="250" fill="hold"/>
                                        <p:tgtEl>
                                          <p:spTgt spid="18"/>
                                        </p:tgtEl>
                                        <p:attrNameLst>
                                          <p:attrName>fill.type</p:attrName>
                                        </p:attrNameLst>
                                      </p:cBhvr>
                                      <p:to>
                                        <p:strVal val="solid"/>
                                      </p:to>
                                    </p:set>
                                    <p:set>
                                      <p:cBhvr>
                                        <p:cTn id="106" dur="250" fill="hold"/>
                                        <p:tgtEl>
                                          <p:spTgt spid="1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250" fill="hold"/>
                                        <p:tgtEl>
                                          <p:spTgt spid="21"/>
                                        </p:tgtEl>
                                        <p:attrNameLst>
                                          <p:attrName>ppt_w</p:attrName>
                                        </p:attrNameLst>
                                      </p:cBhvr>
                                      <p:tavLst>
                                        <p:tav tm="0">
                                          <p:val>
                                            <p:strVal val="4*#ppt_w"/>
                                          </p:val>
                                        </p:tav>
                                        <p:tav tm="100000">
                                          <p:val>
                                            <p:strVal val="#ppt_w"/>
                                          </p:val>
                                        </p:tav>
                                      </p:tavLst>
                                    </p:anim>
                                    <p:anim calcmode="lin" valueType="num">
                                      <p:cBhvr>
                                        <p:cTn id="11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6" name="Check mark.wav"/>
                                        </p:tgtEl>
                                      </p:cMediaNode>
                                    </p:audio>
                                  </p:subTnLst>
                                </p:cTn>
                              </p:par>
                              <p:par>
                                <p:cTn id="111" presetID="1" presetClass="emph" presetSubtype="2" fill="hold" nodeType="withEffect">
                                  <p:stCondLst>
                                    <p:cond delay="1000"/>
                                  </p:stCondLst>
                                  <p:childTnLst>
                                    <p:animClr clrSpc="rgb" dir="cw">
                                      <p:cBhvr>
                                        <p:cTn id="112" dur="250" fill="hold"/>
                                        <p:tgtEl>
                                          <p:spTgt spid="18"/>
                                        </p:tgtEl>
                                        <p:attrNameLst>
                                          <p:attrName>fillcolor</p:attrName>
                                        </p:attrNameLst>
                                      </p:cBhvr>
                                      <p:to>
                                        <a:srgbClr val="00B050"/>
                                      </p:to>
                                    </p:animClr>
                                    <p:set>
                                      <p:cBhvr>
                                        <p:cTn id="113" dur="250" fill="hold"/>
                                        <p:tgtEl>
                                          <p:spTgt spid="18"/>
                                        </p:tgtEl>
                                        <p:attrNameLst>
                                          <p:attrName>fill.type</p:attrName>
                                        </p:attrNameLst>
                                      </p:cBhvr>
                                      <p:to>
                                        <p:strVal val="solid"/>
                                      </p:to>
                                    </p:set>
                                    <p:set>
                                      <p:cBhvr>
                                        <p:cTn id="11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7"/>
          <a:stretch>
            <a:fillRect/>
          </a:stretch>
        </p:blipFill>
        <p:spPr>
          <a:xfrm>
            <a:off x="0" y="1"/>
            <a:ext cx="9144000" cy="51434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3028" y="1748811"/>
            <a:ext cx="799192" cy="79919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31346" y="2680150"/>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3087476" y="1659455"/>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7367025" y="2652545"/>
            <a:ext cx="1703138" cy="1703138"/>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225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30</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250">
                <a:latin typeface="Times New Roman" panose="02020603050405020304" pitchFamily="18" charset="0"/>
                <a:cs typeface="Times New Roman" panose="02020603050405020304" pitchFamily="18" charset="0"/>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61" y="2973125"/>
            <a:ext cx="1092066" cy="109206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4"/>
          <a:stretch>
            <a:fillRect/>
          </a:stretch>
        </p:blipFill>
        <p:spPr>
          <a:xfrm rot="19973613">
            <a:off x="7632734" y="812786"/>
            <a:ext cx="1441292" cy="1513737"/>
          </a:xfrm>
          <a:prstGeom prst="rect">
            <a:avLst/>
          </a:prstGeom>
        </p:spPr>
      </p:pic>
      <p:sp>
        <p:nvSpPr>
          <p:cNvPr id="23" name="Snip Diagonal Corner Rectangle 3">
            <a:extLst>
              <a:ext uri="{FF2B5EF4-FFF2-40B4-BE49-F238E27FC236}">
                <a16:creationId xmlns:a16="http://schemas.microsoft.com/office/drawing/2014/main" id="{4F305AD4-0296-4575-A1EA-6D9DF75BCB21}"/>
              </a:ext>
            </a:extLst>
          </p:cNvPr>
          <p:cNvSpPr/>
          <p:nvPr/>
        </p:nvSpPr>
        <p:spPr>
          <a:xfrm>
            <a:off x="73838" y="914400"/>
            <a:ext cx="7895046" cy="2271312"/>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kern="1200" dirty="0">
                <a:solidFill>
                  <a:schemeClr val="bg1"/>
                </a:solidFill>
                <a:latin typeface="+mj-lt"/>
                <a:cs typeface="Times New Roman" panose="02020603050405020304" pitchFamily="18" charset="0"/>
              </a:rPr>
              <a:t>Câu 6: </a:t>
            </a:r>
            <a:r>
              <a:rPr lang="vi-VN" sz="2400" b="1" dirty="0">
                <a:latin typeface="Times New Roman" panose="02020603050405020304" pitchFamily="18" charset="0"/>
                <a:cs typeface="Times New Roman" panose="02020603050405020304" pitchFamily="18" charset="0"/>
              </a:rPr>
              <a:t>Cho các phát biểu sau:</a:t>
            </a:r>
          </a:p>
          <a:p>
            <a:r>
              <a:rPr lang="vi-VN" sz="2400" b="1" dirty="0">
                <a:solidFill>
                  <a:schemeClr val="bg1"/>
                </a:solidFill>
                <a:latin typeface="Times New Roman" panose="02020603050405020304" pitchFamily="18" charset="0"/>
                <a:cs typeface="Times New Roman" panose="02020603050405020304" pitchFamily="18" charset="0"/>
              </a:rPr>
              <a:t>(1) Các kim loại đều là đơn chất.</a:t>
            </a:r>
          </a:p>
          <a:p>
            <a:r>
              <a:rPr lang="vi-VN" sz="2400" b="1" dirty="0">
                <a:solidFill>
                  <a:schemeClr val="bg1"/>
                </a:solidFill>
                <a:latin typeface="Times New Roman" panose="02020603050405020304" pitchFamily="18" charset="0"/>
                <a:cs typeface="Times New Roman" panose="02020603050405020304" pitchFamily="18" charset="0"/>
              </a:rPr>
              <a:t>(2) Các đơn chất đều là kim loại.</a:t>
            </a:r>
          </a:p>
          <a:p>
            <a:r>
              <a:rPr lang="vi-VN" sz="2400" b="1" dirty="0">
                <a:solidFill>
                  <a:schemeClr val="bg1"/>
                </a:solidFill>
                <a:latin typeface="Times New Roman" panose="02020603050405020304" pitchFamily="18" charset="0"/>
                <a:cs typeface="Times New Roman" panose="02020603050405020304" pitchFamily="18" charset="0"/>
              </a:rPr>
              <a:t>(3) Mỗi nguyên tố thường chỉ tạo ra một dạng đơn chất.</a:t>
            </a:r>
          </a:p>
          <a:p>
            <a:r>
              <a:rPr lang="vi-VN" sz="2400" b="1" dirty="0">
                <a:solidFill>
                  <a:schemeClr val="bg1"/>
                </a:solidFill>
                <a:latin typeface="Times New Roman" panose="02020603050405020304" pitchFamily="18" charset="0"/>
                <a:cs typeface="Times New Roman" panose="02020603050405020304" pitchFamily="18" charset="0"/>
              </a:rPr>
              <a:t>(4) Số lượng hợp chất lớn hơn rất nhiều so với đơn chất</a:t>
            </a:r>
          </a:p>
          <a:p>
            <a:pPr lvl="0" algn="ctr">
              <a:defRPr/>
            </a:pPr>
            <a:endParaRPr lang="vi-VN" sz="2400" b="1" kern="1200" dirty="0">
              <a:solidFill>
                <a:schemeClr val="bg1"/>
              </a:solidFill>
              <a:latin typeface="+mj-lt"/>
              <a:cs typeface="Times New Roman" panose="02020603050405020304" pitchFamily="18" charset="0"/>
            </a:endParaRPr>
          </a:p>
        </p:txBody>
      </p:sp>
      <p:sp>
        <p:nvSpPr>
          <p:cNvPr id="24" name="Rectangle 23">
            <a:extLst>
              <a:ext uri="{FF2B5EF4-FFF2-40B4-BE49-F238E27FC236}">
                <a16:creationId xmlns:a16="http://schemas.microsoft.com/office/drawing/2014/main" id="{33165383-6A6A-45A0-AB9C-0A77F019AD64}"/>
              </a:ext>
            </a:extLst>
          </p:cNvPr>
          <p:cNvSpPr/>
          <p:nvPr/>
        </p:nvSpPr>
        <p:spPr>
          <a:xfrm>
            <a:off x="282025" y="3294371"/>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A</a:t>
            </a:r>
            <a:r>
              <a:rPr lang="vi-VN" sz="2400" b="1" dirty="0">
                <a:solidFill>
                  <a:schemeClr val="bg1"/>
                </a:solidFill>
                <a:latin typeface="+mj-lt"/>
                <a:cs typeface="Times New Roman" panose="02020603050405020304" pitchFamily="18" charset="0"/>
              </a:rPr>
              <a:t>. </a:t>
            </a:r>
            <a:r>
              <a:rPr lang="vi-VN" sz="2400" b="1" dirty="0">
                <a:latin typeface="+mj-lt"/>
                <a:cs typeface="Times New Roman" panose="02020603050405020304" pitchFamily="18" charset="0"/>
              </a:rPr>
              <a:t>4.</a:t>
            </a:r>
            <a:endParaRPr lang="vi-VN" sz="2400" b="1" dirty="0">
              <a:solidFill>
                <a:schemeClr val="bg1"/>
              </a:solidFill>
              <a:latin typeface="+mj-lt"/>
              <a:cs typeface="Times New Roman" panose="02020603050405020304" pitchFamily="18" charset="0"/>
            </a:endParaRPr>
          </a:p>
        </p:txBody>
      </p:sp>
      <p:sp>
        <p:nvSpPr>
          <p:cNvPr id="25" name="Rectangle 24">
            <a:extLst>
              <a:ext uri="{FF2B5EF4-FFF2-40B4-BE49-F238E27FC236}">
                <a16:creationId xmlns:a16="http://schemas.microsoft.com/office/drawing/2014/main" id="{92540D5C-DBB8-4DF2-8268-35944C52FDB9}"/>
              </a:ext>
            </a:extLst>
          </p:cNvPr>
          <p:cNvSpPr/>
          <p:nvPr/>
        </p:nvSpPr>
        <p:spPr>
          <a:xfrm>
            <a:off x="4047322" y="3297513"/>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B</a:t>
            </a:r>
            <a:r>
              <a:rPr lang="vi-VN" sz="2400" b="1" dirty="0">
                <a:solidFill>
                  <a:schemeClr val="bg1"/>
                </a:solidFill>
                <a:latin typeface="+mj-lt"/>
                <a:cs typeface="Times New Roman" panose="02020603050405020304" pitchFamily="18" charset="0"/>
              </a:rPr>
              <a:t>. </a:t>
            </a:r>
            <a:r>
              <a:rPr lang="vi-VN" sz="2400" b="1" dirty="0">
                <a:latin typeface="+mj-lt"/>
                <a:cs typeface="Times New Roman" panose="02020603050405020304" pitchFamily="18" charset="0"/>
              </a:rPr>
              <a:t>3.</a:t>
            </a:r>
            <a:endParaRPr lang="vi-VN" sz="2400" b="1" dirty="0">
              <a:solidFill>
                <a:schemeClr val="bg1"/>
              </a:solidFill>
              <a:latin typeface="+mj-lt"/>
              <a:cs typeface="Times New Roman" panose="02020603050405020304" pitchFamily="18" charset="0"/>
            </a:endParaRPr>
          </a:p>
        </p:txBody>
      </p:sp>
      <p:sp>
        <p:nvSpPr>
          <p:cNvPr id="26" name="Rectangle 25">
            <a:extLst>
              <a:ext uri="{FF2B5EF4-FFF2-40B4-BE49-F238E27FC236}">
                <a16:creationId xmlns:a16="http://schemas.microsoft.com/office/drawing/2014/main" id="{975A9516-EA52-4CE6-941D-023AAF8C5C86}"/>
              </a:ext>
            </a:extLst>
          </p:cNvPr>
          <p:cNvSpPr/>
          <p:nvPr/>
        </p:nvSpPr>
        <p:spPr>
          <a:xfrm>
            <a:off x="282025" y="3961250"/>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C. </a:t>
            </a:r>
            <a:r>
              <a:rPr lang="vi-VN" sz="2400" b="1" dirty="0">
                <a:latin typeface="+mj-lt"/>
                <a:cs typeface="Times New Roman" panose="02020603050405020304" pitchFamily="18" charset="0"/>
              </a:rPr>
              <a:t>2.</a:t>
            </a:r>
            <a:endParaRPr lang="vi-VN" sz="2400" b="1" kern="1200" dirty="0">
              <a:solidFill>
                <a:schemeClr val="bg1"/>
              </a:solidFill>
              <a:latin typeface="+mj-lt"/>
              <a:cs typeface="Times New Roman" panose="02020603050405020304" pitchFamily="18" charset="0"/>
            </a:endParaRPr>
          </a:p>
        </p:txBody>
      </p:sp>
      <p:sp>
        <p:nvSpPr>
          <p:cNvPr id="28" name="Rectangle 27">
            <a:extLst>
              <a:ext uri="{FF2B5EF4-FFF2-40B4-BE49-F238E27FC236}">
                <a16:creationId xmlns:a16="http://schemas.microsoft.com/office/drawing/2014/main" id="{60D594EB-050C-48AE-9520-E68355DCA117}"/>
              </a:ext>
            </a:extLst>
          </p:cNvPr>
          <p:cNvSpPr/>
          <p:nvPr/>
        </p:nvSpPr>
        <p:spPr>
          <a:xfrm>
            <a:off x="4047322" y="3964392"/>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D. </a:t>
            </a:r>
            <a:r>
              <a:rPr lang="vi-VN" sz="2400" b="1" dirty="0">
                <a:latin typeface="+mj-lt"/>
                <a:cs typeface="Times New Roman" panose="02020603050405020304" pitchFamily="18" charset="0"/>
              </a:rPr>
              <a:t>1.</a:t>
            </a:r>
            <a:endParaRPr lang="vi-VN" sz="2400" b="1" kern="1200" dirty="0">
              <a:solidFill>
                <a:schemeClr val="bg1"/>
              </a:solidFill>
              <a:latin typeface="+mj-lt"/>
              <a:cs typeface="Times New Roman" panose="02020603050405020304" pitchFamily="18" charset="0"/>
            </a:endParaRPr>
          </a:p>
        </p:txBody>
      </p:sp>
      <p:pic>
        <p:nvPicPr>
          <p:cNvPr id="29" name="Picture 28">
            <a:extLst>
              <a:ext uri="{FF2B5EF4-FFF2-40B4-BE49-F238E27FC236}">
                <a16:creationId xmlns:a16="http://schemas.microsoft.com/office/drawing/2014/main" id="{B7678B88-FAD0-4634-A91C-0DB2816CBE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7832" y="3313478"/>
            <a:ext cx="604292" cy="531044"/>
          </a:xfrm>
          <a:prstGeom prst="rect">
            <a:avLst/>
          </a:prstGeom>
        </p:spPr>
      </p:pic>
      <p:pic>
        <p:nvPicPr>
          <p:cNvPr id="32" name="Picture 31">
            <a:extLst>
              <a:ext uri="{FF2B5EF4-FFF2-40B4-BE49-F238E27FC236}">
                <a16:creationId xmlns:a16="http://schemas.microsoft.com/office/drawing/2014/main" id="{41473725-83C7-4030-AB31-CED49D707536}"/>
              </a:ext>
            </a:extLst>
          </p:cNvPr>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358722" y="3986273"/>
            <a:ext cx="603402" cy="528066"/>
          </a:xfrm>
          <a:prstGeom prst="rect">
            <a:avLst/>
          </a:prstGeom>
        </p:spPr>
      </p:pic>
      <p:pic>
        <p:nvPicPr>
          <p:cNvPr id="33" name="Picture 32">
            <a:extLst>
              <a:ext uri="{FF2B5EF4-FFF2-40B4-BE49-F238E27FC236}">
                <a16:creationId xmlns:a16="http://schemas.microsoft.com/office/drawing/2014/main" id="{2CF6DDB6-89BC-4CAB-9115-76BBD5034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23864" y="3994971"/>
            <a:ext cx="603557" cy="530398"/>
          </a:xfrm>
          <a:prstGeom prst="rect">
            <a:avLst/>
          </a:prstGeom>
        </p:spPr>
      </p:pic>
      <p:pic>
        <p:nvPicPr>
          <p:cNvPr id="34" name="Picture 33">
            <a:extLst>
              <a:ext uri="{FF2B5EF4-FFF2-40B4-BE49-F238E27FC236}">
                <a16:creationId xmlns:a16="http://schemas.microsoft.com/office/drawing/2014/main" id="{FCFC4271-D817-4955-87BA-7FEF3E7C90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3864" y="3352232"/>
            <a:ext cx="603557" cy="482845"/>
          </a:xfrm>
          <a:prstGeom prst="rect">
            <a:avLst/>
          </a:prstGeom>
        </p:spPr>
      </p:pic>
    </p:spTree>
    <p:extLst>
      <p:ext uri="{BB962C8B-B14F-4D97-AF65-F5344CB8AC3E}">
        <p14:creationId xmlns:p14="http://schemas.microsoft.com/office/powerpoint/2010/main" val="370292697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21" presetClass="exit" presetSubtype="1" fill="hold" nodeType="withEffect">
                                  <p:stCondLst>
                                    <p:cond delay="0"/>
                                  </p:stCondLst>
                                  <p:childTnLst>
                                    <p:animEffect transition="out" filter="wheel(1)">
                                      <p:cBhvr>
                                        <p:cTn id="36" dur="30000"/>
                                        <p:tgtEl>
                                          <p:spTgt spid="31"/>
                                        </p:tgtEl>
                                      </p:cBhvr>
                                    </p:animEffect>
                                    <p:set>
                                      <p:cBhvr>
                                        <p:cTn id="37" dur="1" fill="hold">
                                          <p:stCondLst>
                                            <p:cond delay="29999"/>
                                          </p:stCondLst>
                                        </p:cTn>
                                        <p:tgtEl>
                                          <p:spTgt spid="31"/>
                                        </p:tgtEl>
                                        <p:attrNameLst>
                                          <p:attrName>style.visibility</p:attrName>
                                        </p:attrNameLst>
                                      </p:cBhvr>
                                      <p:to>
                                        <p:strVal val="hidden"/>
                                      </p:to>
                                    </p:set>
                                  </p:childTnLst>
                                </p:cTn>
                              </p:par>
                              <p:par>
                                <p:cTn id="38"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39" dur="19100" fill="hold"/>
                                        <p:tgtEl>
                                          <p:spTgt spid="7"/>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41" dur="25900" fill="hold"/>
                                        <p:tgtEl>
                                          <p:spTgt spid="2054"/>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43" dur="11800" fill="hold"/>
                                        <p:tgtEl>
                                          <p:spTgt spid="2052"/>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45" dur="21400" fill="hold"/>
                                        <p:tgtEl>
                                          <p:spTgt spid="2056"/>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47" dur="30000" fill="hold"/>
                                        <p:tgtEl>
                                          <p:spTgt spid="6"/>
                                        </p:tgtEl>
                                        <p:attrNameLst>
                                          <p:attrName>ppt_x</p:attrName>
                                          <p:attrName>ppt_y</p:attrName>
                                        </p:attrNameLst>
                                      </p:cBhvr>
                                      <p:rCtr x="38906" y="-18426"/>
                                    </p:animMotion>
                                  </p:childTnLst>
                                  <p:subTnLst>
                                    <p:audio>
                                      <p:cMediaNode>
                                        <p:cTn display="0" masterRel="sameClick">
                                          <p:stCondLst>
                                            <p:cond evt="begin" delay="0">
                                              <p:tn val="46"/>
                                            </p:cond>
                                          </p:stCondLst>
                                          <p:endCondLst>
                                            <p:cond evt="onStopAudio" delay="0">
                                              <p:tgtEl>
                                                <p:sldTgt/>
                                              </p:tgtEl>
                                            </p:cond>
                                          </p:endCondLst>
                                        </p:cTn>
                                        <p:tgtEl>
                                          <p:sndTgt r:embed="rId2" name="tiktak.wav"/>
                                        </p:tgtEl>
                                      </p:cMediaNode>
                                    </p:audio>
                                  </p:subTnLst>
                                </p:cTn>
                              </p:par>
                            </p:childTnLst>
                          </p:cTn>
                        </p:par>
                        <p:par>
                          <p:cTn id="48" fill="hold">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subTnLst>
                                    <p:audio>
                                      <p:cMediaNode>
                                        <p:cTn display="0" masterRel="sameClick">
                                          <p:stCondLst>
                                            <p:cond evt="begin" delay="0">
                                              <p:tn val="49"/>
                                            </p:cond>
                                          </p:stCondLst>
                                          <p:endCondLst>
                                            <p:cond evt="onStopAudio" delay="0">
                                              <p:tgtEl>
                                                <p:sldTgt/>
                                              </p:tgtEl>
                                            </p:cond>
                                          </p:endCondLst>
                                        </p:cTn>
                                        <p:tgtEl>
                                          <p:sndTgt r:embed="rId3" name="dung.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39"/>
                                        </p:tgtEl>
                                      </p:cBhvr>
                                    </p:animEffect>
                                    <p:animScale>
                                      <p:cBhvr>
                                        <p:cTn id="54" dur="250" autoRev="1" fill="hold"/>
                                        <p:tgtEl>
                                          <p:spTgt spid="39"/>
                                        </p:tgtEl>
                                      </p:cBhvr>
                                      <p:by x="105000" y="105000"/>
                                    </p:animScale>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4"/>
                                        </p:tgtEl>
                                        <p:attrNameLst>
                                          <p:attrName>fillcolor</p:attrName>
                                        </p:attrNameLst>
                                      </p:cBhvr>
                                      <p:to>
                                        <a:srgbClr val="FFF2CC"/>
                                      </p:to>
                                    </p:animClr>
                                    <p:set>
                                      <p:cBhvr>
                                        <p:cTn id="60" dur="250" fill="hold"/>
                                        <p:tgtEl>
                                          <p:spTgt spid="24"/>
                                        </p:tgtEl>
                                        <p:attrNameLst>
                                          <p:attrName>fill.type</p:attrName>
                                        </p:attrNameLst>
                                      </p:cBhvr>
                                      <p:to>
                                        <p:strVal val="solid"/>
                                      </p:to>
                                    </p:set>
                                    <p:set>
                                      <p:cBhvr>
                                        <p:cTn id="61" dur="250" fill="hold"/>
                                        <p:tgtEl>
                                          <p:spTgt spid="2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9"/>
                                        </p:tgtEl>
                                        <p:attrNameLst>
                                          <p:attrName>style.visibility</p:attrName>
                                        </p:attrNameLst>
                                      </p:cBhvr>
                                      <p:to>
                                        <p:strVal val="visible"/>
                                      </p:to>
                                    </p:set>
                                    <p:anim calcmode="lin" valueType="num">
                                      <p:cBhvr>
                                        <p:cTn id="64" dur="250" fill="hold"/>
                                        <p:tgtEl>
                                          <p:spTgt spid="29"/>
                                        </p:tgtEl>
                                        <p:attrNameLst>
                                          <p:attrName>ppt_w</p:attrName>
                                        </p:attrNameLst>
                                      </p:cBhvr>
                                      <p:tavLst>
                                        <p:tav tm="0">
                                          <p:val>
                                            <p:strVal val="4*#ppt_w"/>
                                          </p:val>
                                        </p:tav>
                                        <p:tav tm="100000">
                                          <p:val>
                                            <p:strVal val="#ppt_w"/>
                                          </p:val>
                                        </p:tav>
                                      </p:tavLst>
                                    </p:anim>
                                    <p:anim calcmode="lin" valueType="num">
                                      <p:cBhvr>
                                        <p:cTn id="6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24"/>
                                        </p:tgtEl>
                                        <p:attrNameLst>
                                          <p:attrName>fillcolor</p:attrName>
                                        </p:attrNameLst>
                                      </p:cBhvr>
                                      <p:to>
                                        <a:srgbClr val="FFFF00"/>
                                      </p:to>
                                    </p:animClr>
                                    <p:set>
                                      <p:cBhvr>
                                        <p:cTn id="68" dur="250" fill="hold"/>
                                        <p:tgtEl>
                                          <p:spTgt spid="24"/>
                                        </p:tgtEl>
                                        <p:attrNameLst>
                                          <p:attrName>fill.type</p:attrName>
                                        </p:attrNameLst>
                                      </p:cBhvr>
                                      <p:to>
                                        <p:strVal val="solid"/>
                                      </p:to>
                                    </p:set>
                                    <p:set>
                                      <p:cBhvr>
                                        <p:cTn id="6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0" restart="whenNotActive" fill="hold" evtFilter="cancelBubble" nodeType="interactiveSeq">
                <p:stCondLst>
                  <p:cond evt="onClick" delay="0">
                    <p:tgtEl>
                      <p:spTgt spid="2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5"/>
                                        </p:tgtEl>
                                        <p:attrNameLst>
                                          <p:attrName>fillcolor</p:attrName>
                                        </p:attrNameLst>
                                      </p:cBhvr>
                                      <p:to>
                                        <a:srgbClr val="FFF2CC"/>
                                      </p:to>
                                    </p:animClr>
                                    <p:set>
                                      <p:cBhvr>
                                        <p:cTn id="75" dur="250" fill="hold"/>
                                        <p:tgtEl>
                                          <p:spTgt spid="25"/>
                                        </p:tgtEl>
                                        <p:attrNameLst>
                                          <p:attrName>fill.type</p:attrName>
                                        </p:attrNameLst>
                                      </p:cBhvr>
                                      <p:to>
                                        <p:strVal val="solid"/>
                                      </p:to>
                                    </p:set>
                                    <p:set>
                                      <p:cBhvr>
                                        <p:cTn id="76" dur="250" fill="hold"/>
                                        <p:tgtEl>
                                          <p:spTgt spid="2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34"/>
                                        </p:tgtEl>
                                        <p:attrNameLst>
                                          <p:attrName>style.visibility</p:attrName>
                                        </p:attrNameLst>
                                      </p:cBhvr>
                                      <p:to>
                                        <p:strVal val="visible"/>
                                      </p:to>
                                    </p:set>
                                    <p:anim calcmode="lin" valueType="num">
                                      <p:cBhvr>
                                        <p:cTn id="79" dur="250" fill="hold"/>
                                        <p:tgtEl>
                                          <p:spTgt spid="34"/>
                                        </p:tgtEl>
                                        <p:attrNameLst>
                                          <p:attrName>ppt_w</p:attrName>
                                        </p:attrNameLst>
                                      </p:cBhvr>
                                      <p:tavLst>
                                        <p:tav tm="0">
                                          <p:val>
                                            <p:strVal val="4*#ppt_w"/>
                                          </p:val>
                                        </p:tav>
                                        <p:tav tm="100000">
                                          <p:val>
                                            <p:strVal val="#ppt_w"/>
                                          </p:val>
                                        </p:tav>
                                      </p:tavLst>
                                    </p:anim>
                                    <p:anim calcmode="lin" valueType="num">
                                      <p:cBhvr>
                                        <p:cTn id="8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Check mark.wav"/>
                                        </p:tgtEl>
                                      </p:cMediaNode>
                                    </p:audio>
                                  </p:subTnLst>
                                </p:cTn>
                              </p:par>
                              <p:par>
                                <p:cTn id="81" presetID="1" presetClass="emph" presetSubtype="2" fill="hold" nodeType="withEffect">
                                  <p:stCondLst>
                                    <p:cond delay="1000"/>
                                  </p:stCondLst>
                                  <p:childTnLst>
                                    <p:animClr clrSpc="rgb" dir="cw">
                                      <p:cBhvr>
                                        <p:cTn id="82" dur="250" fill="hold"/>
                                        <p:tgtEl>
                                          <p:spTgt spid="25"/>
                                        </p:tgtEl>
                                        <p:attrNameLst>
                                          <p:attrName>fillcolor</p:attrName>
                                        </p:attrNameLst>
                                      </p:cBhvr>
                                      <p:to>
                                        <a:srgbClr val="00B050"/>
                                      </p:to>
                                    </p:animClr>
                                    <p:set>
                                      <p:cBhvr>
                                        <p:cTn id="83" dur="250" fill="hold"/>
                                        <p:tgtEl>
                                          <p:spTgt spid="25"/>
                                        </p:tgtEl>
                                        <p:attrNameLst>
                                          <p:attrName>fill.type</p:attrName>
                                        </p:attrNameLst>
                                      </p:cBhvr>
                                      <p:to>
                                        <p:strVal val="solid"/>
                                      </p:to>
                                    </p:set>
                                    <p:set>
                                      <p:cBhvr>
                                        <p:cTn id="8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26"/>
                                        </p:tgtEl>
                                        <p:attrNameLst>
                                          <p:attrName>fillcolor</p:attrName>
                                        </p:attrNameLst>
                                      </p:cBhvr>
                                      <p:to>
                                        <a:srgbClr val="FFF2CC"/>
                                      </p:to>
                                    </p:animClr>
                                    <p:set>
                                      <p:cBhvr>
                                        <p:cTn id="90" dur="250" fill="hold"/>
                                        <p:tgtEl>
                                          <p:spTgt spid="26"/>
                                        </p:tgtEl>
                                        <p:attrNameLst>
                                          <p:attrName>fill.type</p:attrName>
                                        </p:attrNameLst>
                                      </p:cBhvr>
                                      <p:to>
                                        <p:strVal val="solid"/>
                                      </p:to>
                                    </p:set>
                                    <p:set>
                                      <p:cBhvr>
                                        <p:cTn id="91" dur="250" fill="hold"/>
                                        <p:tgtEl>
                                          <p:spTgt spid="26"/>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32"/>
                                        </p:tgtEl>
                                        <p:attrNameLst>
                                          <p:attrName>style.visibility</p:attrName>
                                        </p:attrNameLst>
                                      </p:cBhvr>
                                      <p:to>
                                        <p:strVal val="visible"/>
                                      </p:to>
                                    </p:set>
                                    <p:anim calcmode="lin" valueType="num">
                                      <p:cBhvr>
                                        <p:cTn id="94" dur="250" fill="hold"/>
                                        <p:tgtEl>
                                          <p:spTgt spid="32"/>
                                        </p:tgtEl>
                                        <p:attrNameLst>
                                          <p:attrName>ppt_w</p:attrName>
                                        </p:attrNameLst>
                                      </p:cBhvr>
                                      <p:tavLst>
                                        <p:tav tm="0">
                                          <p:val>
                                            <p:strVal val="4*#ppt_w"/>
                                          </p:val>
                                        </p:tav>
                                        <p:tav tm="100000">
                                          <p:val>
                                            <p:strVal val="#ppt_w"/>
                                          </p:val>
                                        </p:tav>
                                      </p:tavLst>
                                    </p:anim>
                                    <p:anim calcmode="lin" valueType="num">
                                      <p:cBhvr>
                                        <p:cTn id="95"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26"/>
                                        </p:tgtEl>
                                        <p:attrNameLst>
                                          <p:attrName>fillcolor</p:attrName>
                                        </p:attrNameLst>
                                      </p:cBhvr>
                                      <p:to>
                                        <a:srgbClr val="FFFF00"/>
                                      </p:to>
                                    </p:animClr>
                                    <p:set>
                                      <p:cBhvr>
                                        <p:cTn id="98" dur="250" fill="hold"/>
                                        <p:tgtEl>
                                          <p:spTgt spid="26"/>
                                        </p:tgtEl>
                                        <p:attrNameLst>
                                          <p:attrName>fill.type</p:attrName>
                                        </p:attrNameLst>
                                      </p:cBhvr>
                                      <p:to>
                                        <p:strVal val="solid"/>
                                      </p:to>
                                    </p:set>
                                    <p:set>
                                      <p:cBhvr>
                                        <p:cTn id="9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00" restart="whenNotActive" fill="hold" evtFilter="cancelBubble" nodeType="interactiveSeq">
                <p:stCondLst>
                  <p:cond evt="onClick" delay="0">
                    <p:tgtEl>
                      <p:spTgt spid="28"/>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28"/>
                                        </p:tgtEl>
                                        <p:attrNameLst>
                                          <p:attrName>fillcolor</p:attrName>
                                        </p:attrNameLst>
                                      </p:cBhvr>
                                      <p:to>
                                        <a:srgbClr val="FFF2CC"/>
                                      </p:to>
                                    </p:animClr>
                                    <p:set>
                                      <p:cBhvr>
                                        <p:cTn id="105" dur="250" fill="hold"/>
                                        <p:tgtEl>
                                          <p:spTgt spid="28"/>
                                        </p:tgtEl>
                                        <p:attrNameLst>
                                          <p:attrName>fill.type</p:attrName>
                                        </p:attrNameLst>
                                      </p:cBhvr>
                                      <p:to>
                                        <p:strVal val="solid"/>
                                      </p:to>
                                    </p:set>
                                    <p:set>
                                      <p:cBhvr>
                                        <p:cTn id="106" dur="250" fill="hold"/>
                                        <p:tgtEl>
                                          <p:spTgt spid="2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250" fill="hold"/>
                                        <p:tgtEl>
                                          <p:spTgt spid="33"/>
                                        </p:tgtEl>
                                        <p:attrNameLst>
                                          <p:attrName>ppt_w</p:attrName>
                                        </p:attrNameLst>
                                      </p:cBhvr>
                                      <p:tavLst>
                                        <p:tav tm="0">
                                          <p:val>
                                            <p:strVal val="4*#ppt_w"/>
                                          </p:val>
                                        </p:tav>
                                        <p:tav tm="100000">
                                          <p:val>
                                            <p:strVal val="#ppt_w"/>
                                          </p:val>
                                        </p:tav>
                                      </p:tavLst>
                                    </p:anim>
                                    <p:anim calcmode="lin" valueType="num">
                                      <p:cBhvr>
                                        <p:cTn id="110"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5" name="Wrong Buzzer.wav"/>
                                        </p:tgtEl>
                                      </p:cMediaNode>
                                    </p:audio>
                                  </p:subTnLst>
                                </p:cTn>
                              </p:par>
                              <p:par>
                                <p:cTn id="111" presetID="1" presetClass="emph" presetSubtype="2" fill="hold" nodeType="withEffect">
                                  <p:stCondLst>
                                    <p:cond delay="1000"/>
                                  </p:stCondLst>
                                  <p:childTnLst>
                                    <p:animClr clrSpc="rgb" dir="cw">
                                      <p:cBhvr>
                                        <p:cTn id="112" dur="250" fill="hold"/>
                                        <p:tgtEl>
                                          <p:spTgt spid="28"/>
                                        </p:tgtEl>
                                        <p:attrNameLst>
                                          <p:attrName>fillcolor</p:attrName>
                                        </p:attrNameLst>
                                      </p:cBhvr>
                                      <p:to>
                                        <a:srgbClr val="FFFF00"/>
                                      </p:to>
                                    </p:animClr>
                                    <p:set>
                                      <p:cBhvr>
                                        <p:cTn id="113" dur="250" fill="hold"/>
                                        <p:tgtEl>
                                          <p:spTgt spid="28"/>
                                        </p:tgtEl>
                                        <p:attrNameLst>
                                          <p:attrName>fill.type</p:attrName>
                                        </p:attrNameLst>
                                      </p:cBhvr>
                                      <p:to>
                                        <p:strVal val="solid"/>
                                      </p:to>
                                    </p:set>
                                    <p:set>
                                      <p:cBhvr>
                                        <p:cTn id="11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23" grpId="0" animBg="1"/>
      <p:bldP spid="24" grpId="0" animBg="1"/>
      <p:bldP spid="25" grpId="0" animBg="1"/>
      <p:bldP spid="26"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14691" y="932"/>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4. </a:t>
            </a:r>
            <a:r>
              <a:rPr lang="en-US" sz="3600" dirty="0" err="1">
                <a:solidFill>
                  <a:srgbClr val="002060"/>
                </a:solidFill>
                <a:latin typeface="#9Slide03 AllRoundGothic" panose="020B0703020202020104" charset="0"/>
              </a:rPr>
              <a:t>Luyện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tập</a:t>
            </a:r>
            <a:endParaRPr lang="en-US" sz="3600" dirty="0">
              <a:solidFill>
                <a:srgbClr val="002060"/>
              </a:solidFill>
              <a:latin typeface="#9Slide03 AllRoundGothic" panose="020B0703020202020104" charset="0"/>
            </a:endParaRPr>
          </a:p>
        </p:txBody>
      </p:sp>
      <p:sp>
        <p:nvSpPr>
          <p:cNvPr id="2" name="Rectangle: Rounded Corners 1">
            <a:extLst>
              <a:ext uri="{FF2B5EF4-FFF2-40B4-BE49-F238E27FC236}">
                <a16:creationId xmlns:a16="http://schemas.microsoft.com/office/drawing/2014/main" id="{C0890319-0E67-B4DD-A3CB-766D424C5DFA}"/>
              </a:ext>
            </a:extLst>
          </p:cNvPr>
          <p:cNvSpPr/>
          <p:nvPr/>
        </p:nvSpPr>
        <p:spPr>
          <a:xfrm>
            <a:off x="880736" y="704477"/>
            <a:ext cx="7132327" cy="902345"/>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2060"/>
                </a:solidFill>
                <a:latin typeface="#9Slide03 Arima Madurai Black" panose="00000A00000000000000" pitchFamily="2" charset="0"/>
                <a:cs typeface="#9Slide03 Arima Madurai Black" panose="00000A00000000000000" pitchFamily="2" charset="0"/>
              </a:rPr>
              <a:t>1. </a:t>
            </a:r>
            <a:r>
              <a:rPr lang="en-US" sz="2200" dirty="0" err="1">
                <a:solidFill>
                  <a:srgbClr val="002060"/>
                </a:solidFill>
                <a:latin typeface="#9Slide03 Arima Madurai Black" panose="00000A00000000000000" pitchFamily="2" charset="0"/>
                <a:cs typeface="#9Slide03 Arima Madurai Black" panose="00000A00000000000000" pitchFamily="2" charset="0"/>
              </a:rPr>
              <a:t>Hãy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liệt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kê</a:t>
            </a:r>
            <a:r>
              <a:rPr lang="en-US" sz="2200" dirty="0">
                <a:solidFill>
                  <a:srgbClr val="002060"/>
                </a:solidFill>
                <a:latin typeface="#9Slide03 Arima Madurai Black" panose="00000A00000000000000" pitchFamily="2" charset="0"/>
                <a:cs typeface="#9Slide03 Arima Madurai Black" panose="00000A00000000000000" pitchFamily="2" charset="0"/>
              </a:rPr>
              <a:t> 5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đơn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5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hợp</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chứa</a:t>
            </a:r>
            <a:r>
              <a:rPr lang="en-US" sz="2200" dirty="0">
                <a:solidFill>
                  <a:srgbClr val="002060"/>
                </a:solidFill>
                <a:latin typeface="#9Slide03 Arima Madurai Black" panose="00000A00000000000000" pitchFamily="2" charset="0"/>
                <a:cs typeface="#9Slide03 Arima Madurai Black" panose="00000A00000000000000" pitchFamily="2" charset="0"/>
              </a:rPr>
              <a:t> 2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hoá</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học</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4" name="Rectangle: Rounded Corners 3">
            <a:extLst>
              <a:ext uri="{FF2B5EF4-FFF2-40B4-BE49-F238E27FC236}">
                <a16:creationId xmlns:a16="http://schemas.microsoft.com/office/drawing/2014/main" id="{CD57B0C3-96A0-3E80-F09B-926FAD2D8F94}"/>
              </a:ext>
            </a:extLst>
          </p:cNvPr>
          <p:cNvSpPr/>
          <p:nvPr/>
        </p:nvSpPr>
        <p:spPr>
          <a:xfrm>
            <a:off x="975963" y="1675237"/>
            <a:ext cx="6831925" cy="649609"/>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9Slide03 Arima Madurai Black" panose="00000A00000000000000" pitchFamily="2" charset="0"/>
                <a:cs typeface="#9Slide03 Arima Madurai Black" panose="00000A00000000000000" pitchFamily="2" charset="0"/>
              </a:rPr>
              <a:t>Lời</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giải</a:t>
            </a:r>
            <a:r>
              <a:rPr lang="en-US" sz="2400" dirty="0">
                <a:solidFill>
                  <a:srgbClr val="FF0000"/>
                </a:solidFill>
                <a:latin typeface="#9Slide03 Arima Madurai Black" panose="00000A00000000000000" pitchFamily="2" charset="0"/>
                <a:cs typeface="#9Slide03 Arima Madurai Black" panose="00000A00000000000000" pitchFamily="2" charset="0"/>
              </a:rPr>
              <a:t>: </a:t>
            </a:r>
          </a:p>
        </p:txBody>
      </p:sp>
      <p:sp>
        <p:nvSpPr>
          <p:cNvPr id="5" name="Rectangle: Rounded Corners 4">
            <a:extLst>
              <a:ext uri="{FF2B5EF4-FFF2-40B4-BE49-F238E27FC236}">
                <a16:creationId xmlns:a16="http://schemas.microsoft.com/office/drawing/2014/main" id="{9F95DD2D-17E5-4909-CC45-387DE779BE27}"/>
              </a:ext>
            </a:extLst>
          </p:cNvPr>
          <p:cNvSpPr/>
          <p:nvPr/>
        </p:nvSpPr>
        <p:spPr>
          <a:xfrm>
            <a:off x="11101" y="2245001"/>
            <a:ext cx="4484360" cy="2433910"/>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5 </a:t>
            </a:r>
            <a:r>
              <a:rPr lang="en-US" sz="1800" dirty="0" err="1">
                <a:solidFill>
                  <a:schemeClr val="bg2"/>
                </a:solidFill>
                <a:latin typeface="#9Slide03 Arima Madurai Black" panose="00000A00000000000000" pitchFamily="2" charset="0"/>
                <a:cs typeface="#9Slide03 Arima Madurai Black" panose="00000A00000000000000" pitchFamily="2" charset="0"/>
              </a:rPr>
              <a:t>phân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tử</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đơn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chất</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là</a:t>
            </a:r>
            <a:r>
              <a:rPr lang="en-US" sz="1800" dirty="0">
                <a:solidFill>
                  <a:schemeClr val="bg2"/>
                </a:solidFill>
                <a:latin typeface="#9Slide03 Arima Madurai Black" panose="00000A00000000000000" pitchFamily="2" charset="0"/>
                <a:cs typeface="#9Slide03 Arima Madurai Black" panose="00000A00000000000000" pitchFamily="2" charset="0"/>
              </a:rPr>
              <a:t>:</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Khí</a:t>
            </a:r>
            <a:r>
              <a:rPr lang="en-US" sz="1800" dirty="0">
                <a:solidFill>
                  <a:schemeClr val="bg2"/>
                </a:solidFill>
                <a:latin typeface="#9Slide03 Arima Madurai Black" panose="00000A00000000000000" pitchFamily="2" charset="0"/>
                <a:cs typeface="#9Slide03 Arima Madurai Black" panose="00000A00000000000000" pitchFamily="2" charset="0"/>
              </a:rPr>
              <a:t> hydrogen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H.</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Khí</a:t>
            </a:r>
            <a:r>
              <a:rPr lang="en-US" sz="1800" dirty="0">
                <a:solidFill>
                  <a:schemeClr val="bg2"/>
                </a:solidFill>
                <a:latin typeface="#9Slide03 Arima Madurai Black" panose="00000A00000000000000" pitchFamily="2" charset="0"/>
                <a:cs typeface="#9Slide03 Arima Madurai Black" panose="00000A00000000000000" pitchFamily="2" charset="0"/>
              </a:rPr>
              <a:t> oxygen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O.</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Khí</a:t>
            </a:r>
            <a:r>
              <a:rPr lang="en-US" sz="1800" dirty="0">
                <a:solidFill>
                  <a:schemeClr val="bg2"/>
                </a:solidFill>
                <a:latin typeface="#9Slide03 Arima Madurai Black" panose="00000A00000000000000" pitchFamily="2" charset="0"/>
                <a:cs typeface="#9Slide03 Arima Madurai Black" panose="00000A00000000000000" pitchFamily="2" charset="0"/>
              </a:rPr>
              <a:t> nitrogen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N.</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Sodium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Na.</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Helium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He.</a:t>
            </a:r>
          </a:p>
        </p:txBody>
      </p:sp>
      <p:sp>
        <p:nvSpPr>
          <p:cNvPr id="6" name="Rectangle: Rounded Corners 5">
            <a:extLst>
              <a:ext uri="{FF2B5EF4-FFF2-40B4-BE49-F238E27FC236}">
                <a16:creationId xmlns:a16="http://schemas.microsoft.com/office/drawing/2014/main" id="{09E0250C-8181-F8BE-F789-D63408D09FA2}"/>
              </a:ext>
            </a:extLst>
          </p:cNvPr>
          <p:cNvSpPr/>
          <p:nvPr/>
        </p:nvSpPr>
        <p:spPr>
          <a:xfrm>
            <a:off x="3989070" y="2245001"/>
            <a:ext cx="5394960" cy="2433910"/>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5 </a:t>
            </a:r>
            <a:r>
              <a:rPr lang="en-US" sz="1800" dirty="0" err="1">
                <a:solidFill>
                  <a:schemeClr val="bg2"/>
                </a:solidFill>
                <a:latin typeface="#9Slide03 Arima Madurai Black" panose="00000A00000000000000" pitchFamily="2" charset="0"/>
                <a:cs typeface="#9Slide03 Arima Madurai Black" panose="00000A00000000000000" pitchFamily="2" charset="0"/>
              </a:rPr>
              <a:t>phân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tử</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hợp</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chất</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là</a:t>
            </a:r>
            <a:r>
              <a:rPr lang="en-US" sz="1800" dirty="0">
                <a:solidFill>
                  <a:schemeClr val="bg2"/>
                </a:solidFill>
                <a:latin typeface="#9Slide03 Arima Madurai Black" panose="00000A00000000000000" pitchFamily="2" charset="0"/>
                <a:cs typeface="#9Slide03 Arima Madurai Black" panose="00000A00000000000000" pitchFamily="2" charset="0"/>
              </a:rPr>
              <a:t>:</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Sulfur dioxide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2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S </a:t>
            </a:r>
            <a:r>
              <a:rPr lang="en-US" sz="1800" dirty="0" err="1">
                <a:solidFill>
                  <a:schemeClr val="bg2"/>
                </a:solidFill>
                <a:latin typeface="#9Slide03 Arima Madurai Black" panose="00000A00000000000000" pitchFamily="2" charset="0"/>
                <a:cs typeface="#9Slide03 Arima Madurai Black" panose="00000A00000000000000" pitchFamily="2" charset="0"/>
              </a:rPr>
              <a:t>và</a:t>
            </a:r>
            <a:r>
              <a:rPr lang="en-US" sz="1800" dirty="0">
                <a:solidFill>
                  <a:schemeClr val="bg2"/>
                </a:solidFill>
                <a:latin typeface="#9Slide03 Arima Madurai Black" panose="00000A00000000000000" pitchFamily="2" charset="0"/>
                <a:cs typeface="#9Slide03 Arima Madurai Black" panose="00000A00000000000000" pitchFamily="2" charset="0"/>
              </a:rPr>
              <a:t> O.</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Nước</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2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H </a:t>
            </a:r>
            <a:r>
              <a:rPr lang="en-US" sz="1800" dirty="0" err="1">
                <a:solidFill>
                  <a:schemeClr val="bg2"/>
                </a:solidFill>
                <a:latin typeface="#9Slide03 Arima Madurai Black" panose="00000A00000000000000" pitchFamily="2" charset="0"/>
                <a:cs typeface="#9Slide03 Arima Madurai Black" panose="00000A00000000000000" pitchFamily="2" charset="0"/>
              </a:rPr>
              <a:t>và</a:t>
            </a:r>
            <a:r>
              <a:rPr lang="en-US" sz="1800" dirty="0">
                <a:solidFill>
                  <a:schemeClr val="bg2"/>
                </a:solidFill>
                <a:latin typeface="#9Slide03 Arima Madurai Black" panose="00000A00000000000000" pitchFamily="2" charset="0"/>
                <a:cs typeface="#9Slide03 Arima Madurai Black" panose="00000A00000000000000" pitchFamily="2" charset="0"/>
              </a:rPr>
              <a:t> O.</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Methane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2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C </a:t>
            </a:r>
            <a:r>
              <a:rPr lang="en-US" sz="1800" dirty="0" err="1">
                <a:solidFill>
                  <a:schemeClr val="bg2"/>
                </a:solidFill>
                <a:latin typeface="#9Slide03 Arima Madurai Black" panose="00000A00000000000000" pitchFamily="2" charset="0"/>
                <a:cs typeface="#9Slide03 Arima Madurai Black" panose="00000A00000000000000" pitchFamily="2" charset="0"/>
              </a:rPr>
              <a:t>và</a:t>
            </a:r>
            <a:r>
              <a:rPr lang="en-US" sz="1800" dirty="0">
                <a:solidFill>
                  <a:schemeClr val="bg2"/>
                </a:solidFill>
                <a:latin typeface="#9Slide03 Arima Madurai Black" panose="00000A00000000000000" pitchFamily="2" charset="0"/>
                <a:cs typeface="#9Slide03 Arima Madurai Black" panose="00000A00000000000000" pitchFamily="2" charset="0"/>
              </a:rPr>
              <a:t> H.</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Hydrogen chloride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2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H </a:t>
            </a:r>
            <a:r>
              <a:rPr lang="en-US" sz="1800" dirty="0" err="1">
                <a:solidFill>
                  <a:schemeClr val="bg2"/>
                </a:solidFill>
                <a:latin typeface="#9Slide03 Arima Madurai Black" panose="00000A00000000000000" pitchFamily="2" charset="0"/>
                <a:cs typeface="#9Slide03 Arima Madurai Black" panose="00000A00000000000000" pitchFamily="2" charset="0"/>
              </a:rPr>
              <a:t>và</a:t>
            </a:r>
            <a:r>
              <a:rPr lang="en-US" sz="1800" dirty="0">
                <a:solidFill>
                  <a:schemeClr val="bg2"/>
                </a:solidFill>
                <a:latin typeface="#9Slide03 Arima Madurai Black" panose="00000A00000000000000" pitchFamily="2" charset="0"/>
                <a:cs typeface="#9Slide03 Arima Madurai Black" panose="00000A00000000000000" pitchFamily="2" charset="0"/>
              </a:rPr>
              <a:t> Cl.</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Sodium oxide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2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Na </a:t>
            </a:r>
            <a:r>
              <a:rPr lang="en-US" sz="1800" dirty="0" err="1">
                <a:solidFill>
                  <a:schemeClr val="bg2"/>
                </a:solidFill>
                <a:latin typeface="#9Slide03 Arima Madurai Black" panose="00000A00000000000000" pitchFamily="2" charset="0"/>
                <a:cs typeface="#9Slide03 Arima Madurai Black" panose="00000A00000000000000" pitchFamily="2" charset="0"/>
              </a:rPr>
              <a:t>và</a:t>
            </a:r>
            <a:r>
              <a:rPr lang="en-US" sz="1800" dirty="0">
                <a:solidFill>
                  <a:schemeClr val="bg2"/>
                </a:solidFill>
                <a:latin typeface="#9Slide03 Arima Madurai Black" panose="00000A00000000000000" pitchFamily="2" charset="0"/>
                <a:cs typeface="#9Slide03 Arima Madurai Black" panose="00000A00000000000000" pitchFamily="2" charset="0"/>
              </a:rPr>
              <a:t> O.</a:t>
            </a:r>
          </a:p>
        </p:txBody>
      </p:sp>
      <p:cxnSp>
        <p:nvCxnSpPr>
          <p:cNvPr id="8" name="Straight Connector 7">
            <a:extLst>
              <a:ext uri="{FF2B5EF4-FFF2-40B4-BE49-F238E27FC236}">
                <a16:creationId xmlns:a16="http://schemas.microsoft.com/office/drawing/2014/main" id="{34336C05-57FB-83EF-7D44-C97371B81B13}"/>
              </a:ext>
            </a:extLst>
          </p:cNvPr>
          <p:cNvCxnSpPr/>
          <p:nvPr/>
        </p:nvCxnSpPr>
        <p:spPr>
          <a:xfrm>
            <a:off x="3954780" y="2242867"/>
            <a:ext cx="0" cy="2458904"/>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827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14691" y="932"/>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4. </a:t>
            </a:r>
            <a:r>
              <a:rPr lang="en-US" sz="3600" dirty="0" err="1">
                <a:solidFill>
                  <a:srgbClr val="002060"/>
                </a:solidFill>
                <a:latin typeface="#9Slide03 AllRoundGothic" panose="020B0703020202020104" charset="0"/>
              </a:rPr>
              <a:t>Luyện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tập</a:t>
            </a:r>
            <a:endParaRPr lang="en-US" sz="3600" dirty="0">
              <a:solidFill>
                <a:srgbClr val="002060"/>
              </a:solidFill>
              <a:latin typeface="#9Slide03 AllRoundGothic" panose="020B0703020202020104" charset="0"/>
            </a:endParaRPr>
          </a:p>
        </p:txBody>
      </p:sp>
      <p:sp>
        <p:nvSpPr>
          <p:cNvPr id="2" name="Rectangle: Rounded Corners 1">
            <a:extLst>
              <a:ext uri="{FF2B5EF4-FFF2-40B4-BE49-F238E27FC236}">
                <a16:creationId xmlns:a16="http://schemas.microsoft.com/office/drawing/2014/main" id="{C0890319-0E67-B4DD-A3CB-766D424C5DFA}"/>
              </a:ext>
            </a:extLst>
          </p:cNvPr>
          <p:cNvSpPr/>
          <p:nvPr/>
        </p:nvSpPr>
        <p:spPr>
          <a:xfrm>
            <a:off x="935127" y="837909"/>
            <a:ext cx="3348364" cy="432898"/>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2060"/>
                </a:solidFill>
                <a:latin typeface="#9Slide03 Arima Madurai Black" panose="00000A00000000000000" pitchFamily="2" charset="0"/>
                <a:cs typeface="#9Slide03 Arima Madurai Black" panose="00000A00000000000000" pitchFamily="2" charset="0"/>
              </a:rPr>
              <a:t>2. </a:t>
            </a:r>
            <a:r>
              <a:rPr lang="en-US" sz="2200" dirty="0" err="1">
                <a:solidFill>
                  <a:srgbClr val="002060"/>
                </a:solidFill>
                <a:latin typeface="#9Slide03 Arima Madurai Black" panose="00000A00000000000000" pitchFamily="2" charset="0"/>
                <a:cs typeface="#9Slide03 Arima Madurai Black" panose="00000A00000000000000" pitchFamily="2" charset="0"/>
              </a:rPr>
              <a:t>Hoàn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thành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bảng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sau</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graphicFrame>
        <p:nvGraphicFramePr>
          <p:cNvPr id="7" name="Table 8">
            <a:extLst>
              <a:ext uri="{FF2B5EF4-FFF2-40B4-BE49-F238E27FC236}">
                <a16:creationId xmlns:a16="http://schemas.microsoft.com/office/drawing/2014/main" id="{443DF982-D173-2C1F-391F-35233DFCD6C6}"/>
              </a:ext>
            </a:extLst>
          </p:cNvPr>
          <p:cNvGraphicFramePr>
            <a:graphicFrameLocks noGrp="1"/>
          </p:cNvGraphicFramePr>
          <p:nvPr>
            <p:extLst>
              <p:ext uri="{D42A27DB-BD31-4B8C-83A1-F6EECF244321}">
                <p14:modId xmlns:p14="http://schemas.microsoft.com/office/powerpoint/2010/main" val="4176787028"/>
              </p:ext>
            </p:extLst>
          </p:nvPr>
        </p:nvGraphicFramePr>
        <p:xfrm>
          <a:off x="935127" y="1580846"/>
          <a:ext cx="7625943" cy="3211618"/>
        </p:xfrm>
        <a:graphic>
          <a:graphicData uri="http://schemas.openxmlformats.org/drawingml/2006/table">
            <a:tbl>
              <a:tblPr firstRow="1" bandRow="1">
                <a:tableStyleId>{A44378F7-B9B8-4E30-BCDC-D8E81E367820}</a:tableStyleId>
              </a:tblPr>
              <a:tblGrid>
                <a:gridCol w="3774033">
                  <a:extLst>
                    <a:ext uri="{9D8B030D-6E8A-4147-A177-3AD203B41FA5}">
                      <a16:colId xmlns:a16="http://schemas.microsoft.com/office/drawing/2014/main" val="484368999"/>
                    </a:ext>
                  </a:extLst>
                </a:gridCol>
                <a:gridCol w="1245870">
                  <a:extLst>
                    <a:ext uri="{9D8B030D-6E8A-4147-A177-3AD203B41FA5}">
                      <a16:colId xmlns:a16="http://schemas.microsoft.com/office/drawing/2014/main" val="451308561"/>
                    </a:ext>
                  </a:extLst>
                </a:gridCol>
                <a:gridCol w="1216315">
                  <a:extLst>
                    <a:ext uri="{9D8B030D-6E8A-4147-A177-3AD203B41FA5}">
                      <a16:colId xmlns:a16="http://schemas.microsoft.com/office/drawing/2014/main" val="90526633"/>
                    </a:ext>
                  </a:extLst>
                </a:gridCol>
                <a:gridCol w="1389725">
                  <a:extLst>
                    <a:ext uri="{9D8B030D-6E8A-4147-A177-3AD203B41FA5}">
                      <a16:colId xmlns:a16="http://schemas.microsoft.com/office/drawing/2014/main" val="3842615027"/>
                    </a:ext>
                  </a:extLst>
                </a:gridCol>
              </a:tblGrid>
              <a:tr h="512014">
                <a:tc>
                  <a:txBody>
                    <a:bodyPr/>
                    <a:lstStyle/>
                    <a:p>
                      <a:pPr algn="ctr"/>
                      <a:r>
                        <a:rPr lang="en-US" b="1" dirty="0"/>
                        <a:t>CHẤT</a:t>
                      </a:r>
                      <a:endParaRPr lang="vi-VN" b="1" dirty="0"/>
                    </a:p>
                  </a:txBody>
                  <a:tcPr anchor="ctr">
                    <a:solidFill>
                      <a:schemeClr val="tx2">
                        <a:lumMod val="90000"/>
                      </a:schemeClr>
                    </a:solidFill>
                  </a:tcPr>
                </a:tc>
                <a:tc>
                  <a:txBody>
                    <a:bodyPr/>
                    <a:lstStyle/>
                    <a:p>
                      <a:pPr algn="ctr"/>
                      <a:r>
                        <a:rPr lang="en-US" b="1" dirty="0"/>
                        <a:t>PHÂN TỬ ĐƠN CHẤT</a:t>
                      </a:r>
                      <a:endParaRPr lang="vi-VN" b="1" dirty="0"/>
                    </a:p>
                  </a:txBody>
                  <a:tcPr anchor="ctr">
                    <a:solidFill>
                      <a:schemeClr val="tx2">
                        <a:lumMod val="90000"/>
                      </a:schemeClr>
                    </a:solidFill>
                  </a:tcPr>
                </a:tc>
                <a:tc>
                  <a:txBody>
                    <a:bodyPr/>
                    <a:lstStyle/>
                    <a:p>
                      <a:pPr algn="ctr"/>
                      <a:r>
                        <a:rPr lang="en-US" b="1" dirty="0"/>
                        <a:t>PHÂN TỬ HỢP CHẤT</a:t>
                      </a:r>
                      <a:endParaRPr lang="vi-VN" b="1" dirty="0"/>
                    </a:p>
                  </a:txBody>
                  <a:tcPr anchor="ctr">
                    <a:solidFill>
                      <a:schemeClr val="tx2">
                        <a:lumMod val="90000"/>
                      </a:schemeClr>
                    </a:solidFill>
                  </a:tcPr>
                </a:tc>
                <a:tc>
                  <a:txBody>
                    <a:bodyPr/>
                    <a:lstStyle/>
                    <a:p>
                      <a:pPr algn="ctr"/>
                      <a:r>
                        <a:rPr lang="en-US" b="1" dirty="0"/>
                        <a:t>KHỐI LƯỢNG PHÂN TỬ</a:t>
                      </a:r>
                      <a:endParaRPr lang="vi-VN" b="1" dirty="0"/>
                    </a:p>
                  </a:txBody>
                  <a:tcPr anchor="ctr">
                    <a:solidFill>
                      <a:schemeClr val="tx2">
                        <a:lumMod val="90000"/>
                      </a:schemeClr>
                    </a:solidFill>
                  </a:tcPr>
                </a:tc>
                <a:extLst>
                  <a:ext uri="{0D108BD9-81ED-4DB2-BD59-A6C34878D82A}">
                    <a16:rowId xmlns:a16="http://schemas.microsoft.com/office/drawing/2014/main" val="142460539"/>
                  </a:ext>
                </a:extLst>
              </a:tr>
              <a:tr h="510936">
                <a:tc>
                  <a:txBody>
                    <a:bodyPr/>
                    <a:lstStyle/>
                    <a:p>
                      <a:r>
                        <a:rPr lang="en-US" sz="1400" dirty="0" err="1"/>
                        <a:t>Phân</a:t>
                      </a:r>
                      <a:r>
                        <a:rPr lang="en-US" sz="1400" dirty="0"/>
                        <a:t> </a:t>
                      </a:r>
                      <a:r>
                        <a:rPr lang="en-US" sz="1400" dirty="0" err="1"/>
                        <a:t>tử</a:t>
                      </a:r>
                      <a:r>
                        <a:rPr lang="en-US" sz="1400" dirty="0"/>
                        <a:t> carbon monoxide </a:t>
                      </a:r>
                      <a:r>
                        <a:rPr lang="en-US" sz="1400" dirty="0" err="1"/>
                        <a:t>gồm</a:t>
                      </a:r>
                      <a:r>
                        <a:rPr lang="en-US" sz="1400" dirty="0"/>
                        <a:t> 1 </a:t>
                      </a:r>
                      <a:r>
                        <a:rPr lang="en-US" sz="1400" dirty="0" err="1"/>
                        <a:t>nguyên</a:t>
                      </a:r>
                      <a:r>
                        <a:rPr lang="en-US" sz="1400" dirty="0"/>
                        <a:t> </a:t>
                      </a:r>
                      <a:r>
                        <a:rPr lang="en-US" sz="1400" dirty="0" err="1"/>
                        <a:t>tử</a:t>
                      </a:r>
                      <a:r>
                        <a:rPr lang="en-US" sz="1400" dirty="0"/>
                        <a:t> carbon </a:t>
                      </a:r>
                      <a:r>
                        <a:rPr lang="en-US" sz="1400" dirty="0" err="1"/>
                        <a:t>và</a:t>
                      </a:r>
                      <a:r>
                        <a:rPr lang="en-US" sz="1400" dirty="0"/>
                        <a:t> 1 </a:t>
                      </a:r>
                      <a:r>
                        <a:rPr lang="en-US" sz="1400" dirty="0" err="1"/>
                        <a:t>nguyên</a:t>
                      </a:r>
                      <a:r>
                        <a:rPr lang="en-US" sz="1400" dirty="0"/>
                        <a:t> </a:t>
                      </a:r>
                      <a:r>
                        <a:rPr lang="en-US" sz="1400" dirty="0" err="1"/>
                        <a:t>tử</a:t>
                      </a:r>
                      <a:r>
                        <a:rPr lang="en-US" sz="1400" dirty="0"/>
                        <a:t> oxygen</a:t>
                      </a:r>
                      <a:endParaRPr lang="vi-VN" sz="1400" dirty="0"/>
                    </a:p>
                  </a:txBody>
                  <a:tcPr/>
                </a:tc>
                <a:tc>
                  <a:txBody>
                    <a:bodyPr/>
                    <a:lstStyle/>
                    <a:p>
                      <a:endParaRPr lang="vi-VN" dirty="0"/>
                    </a:p>
                  </a:txBody>
                  <a:tcPr/>
                </a:tc>
                <a:tc>
                  <a:txBody>
                    <a:bodyPr/>
                    <a:lstStyle/>
                    <a:p>
                      <a:endParaRPr lang="vi-VN" dirty="0"/>
                    </a:p>
                  </a:txBody>
                  <a:tcPr/>
                </a:tc>
                <a:tc>
                  <a:txBody>
                    <a:bodyPr/>
                    <a:lstStyle/>
                    <a:p>
                      <a:endParaRPr lang="vi-VN" dirty="0"/>
                    </a:p>
                  </a:txBody>
                  <a:tcPr/>
                </a:tc>
                <a:extLst>
                  <a:ext uri="{0D108BD9-81ED-4DB2-BD59-A6C34878D82A}">
                    <a16:rowId xmlns:a16="http://schemas.microsoft.com/office/drawing/2014/main" val="2690499662"/>
                  </a:ext>
                </a:extLst>
              </a:tr>
              <a:tr h="392522">
                <a:tc>
                  <a:txBody>
                    <a:bodyPr/>
                    <a:lstStyle/>
                    <a:p>
                      <a:r>
                        <a:rPr lang="en-US" sz="1400" dirty="0" err="1"/>
                        <a:t>Phân</a:t>
                      </a:r>
                      <a:r>
                        <a:rPr lang="en-US" sz="1400" dirty="0"/>
                        <a:t> </a:t>
                      </a:r>
                      <a:r>
                        <a:rPr lang="en-US" sz="1400" dirty="0" err="1"/>
                        <a:t>tử</a:t>
                      </a:r>
                      <a:r>
                        <a:rPr lang="en-US" sz="1400" dirty="0"/>
                        <a:t> calcium oxide </a:t>
                      </a:r>
                      <a:r>
                        <a:rPr lang="en-US" sz="1400" dirty="0" err="1"/>
                        <a:t>gồm</a:t>
                      </a:r>
                      <a:r>
                        <a:rPr lang="en-US" sz="1400" dirty="0"/>
                        <a:t> 1 </a:t>
                      </a:r>
                      <a:r>
                        <a:rPr lang="en-US" sz="1400" dirty="0" err="1"/>
                        <a:t>nguyên</a:t>
                      </a:r>
                      <a:r>
                        <a:rPr lang="en-US" sz="1400" dirty="0"/>
                        <a:t> </a:t>
                      </a:r>
                      <a:r>
                        <a:rPr lang="en-US" sz="1400" dirty="0" err="1"/>
                        <a:t>tử</a:t>
                      </a:r>
                      <a:r>
                        <a:rPr lang="en-US" sz="1400" dirty="0"/>
                        <a:t> calcium </a:t>
                      </a:r>
                      <a:r>
                        <a:rPr lang="en-US" sz="1400" dirty="0" err="1"/>
                        <a:t>và</a:t>
                      </a:r>
                      <a:r>
                        <a:rPr lang="en-US" sz="1400" dirty="0"/>
                        <a:t> 1 </a:t>
                      </a:r>
                      <a:r>
                        <a:rPr lang="en-US" sz="1400" dirty="0" err="1"/>
                        <a:t>nguyên</a:t>
                      </a:r>
                      <a:r>
                        <a:rPr lang="en-US" sz="1400" dirty="0"/>
                        <a:t> </a:t>
                      </a:r>
                      <a:r>
                        <a:rPr lang="en-US" sz="1400" dirty="0" err="1"/>
                        <a:t>tử</a:t>
                      </a:r>
                      <a:r>
                        <a:rPr lang="en-US" sz="1400" dirty="0"/>
                        <a:t> oxygen</a:t>
                      </a:r>
                      <a:endParaRPr lang="vi-VN" sz="1400" dirty="0"/>
                    </a:p>
                  </a:txBody>
                  <a:tcPr/>
                </a:tc>
                <a:tc>
                  <a:txBody>
                    <a:bodyPr/>
                    <a:lstStyle/>
                    <a:p>
                      <a:endParaRPr lang="vi-VN" dirty="0"/>
                    </a:p>
                  </a:txBody>
                  <a:tcPr/>
                </a:tc>
                <a:tc>
                  <a:txBody>
                    <a:bodyPr/>
                    <a:lstStyle/>
                    <a:p>
                      <a:endParaRPr lang="vi-VN"/>
                    </a:p>
                  </a:txBody>
                  <a:tcPr/>
                </a:tc>
                <a:tc>
                  <a:txBody>
                    <a:bodyPr/>
                    <a:lstStyle/>
                    <a:p>
                      <a:endParaRPr lang="vi-VN"/>
                    </a:p>
                  </a:txBody>
                  <a:tcPr/>
                </a:tc>
                <a:extLst>
                  <a:ext uri="{0D108BD9-81ED-4DB2-BD59-A6C34878D82A}">
                    <a16:rowId xmlns:a16="http://schemas.microsoft.com/office/drawing/2014/main" val="4071626117"/>
                  </a:ext>
                </a:extLst>
              </a:tr>
              <a:tr h="407458">
                <a:tc>
                  <a:txBody>
                    <a:bodyPr/>
                    <a:lstStyle/>
                    <a:p>
                      <a:r>
                        <a:rPr lang="en-US" sz="1400" dirty="0" err="1"/>
                        <a:t>Phân</a:t>
                      </a:r>
                      <a:r>
                        <a:rPr lang="en-US" sz="1400" dirty="0"/>
                        <a:t> </a:t>
                      </a:r>
                      <a:r>
                        <a:rPr lang="en-US" sz="1400" dirty="0" err="1"/>
                        <a:t>tử</a:t>
                      </a:r>
                      <a:r>
                        <a:rPr lang="en-US" sz="1400" dirty="0"/>
                        <a:t> ozone </a:t>
                      </a:r>
                      <a:r>
                        <a:rPr lang="en-US" sz="1400" dirty="0" err="1"/>
                        <a:t>gồm</a:t>
                      </a:r>
                      <a:r>
                        <a:rPr lang="en-US" sz="1400" dirty="0"/>
                        <a:t> 3 </a:t>
                      </a:r>
                      <a:r>
                        <a:rPr lang="en-US" sz="1400" dirty="0" err="1"/>
                        <a:t>nguyên</a:t>
                      </a:r>
                      <a:r>
                        <a:rPr lang="en-US" sz="1400" dirty="0"/>
                        <a:t> </a:t>
                      </a:r>
                      <a:r>
                        <a:rPr lang="en-US" sz="1400" dirty="0" err="1"/>
                        <a:t>tử</a:t>
                      </a:r>
                      <a:r>
                        <a:rPr lang="en-US" sz="1400" dirty="0"/>
                        <a:t> oxygen</a:t>
                      </a:r>
                      <a:endParaRPr lang="vi-VN" sz="1400" dirty="0"/>
                    </a:p>
                  </a:txBody>
                  <a:tcPr/>
                </a:tc>
                <a:tc>
                  <a:txBody>
                    <a:bodyPr/>
                    <a:lstStyle/>
                    <a:p>
                      <a:endParaRPr lang="vi-VN"/>
                    </a:p>
                  </a:txBody>
                  <a:tcPr/>
                </a:tc>
                <a:tc>
                  <a:txBody>
                    <a:bodyPr/>
                    <a:lstStyle/>
                    <a:p>
                      <a:endParaRPr lang="vi-VN"/>
                    </a:p>
                  </a:txBody>
                  <a:tcPr/>
                </a:tc>
                <a:tc>
                  <a:txBody>
                    <a:bodyPr/>
                    <a:lstStyle/>
                    <a:p>
                      <a:endParaRPr lang="vi-VN"/>
                    </a:p>
                  </a:txBody>
                  <a:tcPr/>
                </a:tc>
                <a:extLst>
                  <a:ext uri="{0D108BD9-81ED-4DB2-BD59-A6C34878D82A}">
                    <a16:rowId xmlns:a16="http://schemas.microsoft.com/office/drawing/2014/main" val="4114008512"/>
                  </a:ext>
                </a:extLst>
              </a:tr>
              <a:tr h="407458">
                <a:tc>
                  <a:txBody>
                    <a:bodyPr/>
                    <a:lstStyle/>
                    <a:p>
                      <a:r>
                        <a:rPr lang="en-US" sz="1400" dirty="0" err="1"/>
                        <a:t>Phân</a:t>
                      </a:r>
                      <a:r>
                        <a:rPr lang="en-US" sz="1400" dirty="0"/>
                        <a:t> </a:t>
                      </a:r>
                      <a:r>
                        <a:rPr lang="en-US" sz="1400" dirty="0" err="1"/>
                        <a:t>tử</a:t>
                      </a:r>
                      <a:r>
                        <a:rPr lang="en-US" sz="1400" dirty="0"/>
                        <a:t> nitrogen dioxide </a:t>
                      </a:r>
                      <a:r>
                        <a:rPr lang="en-US" sz="1400" dirty="0" err="1"/>
                        <a:t>gồm</a:t>
                      </a:r>
                      <a:r>
                        <a:rPr lang="en-US" sz="1400" dirty="0"/>
                        <a:t> 1 </a:t>
                      </a:r>
                      <a:r>
                        <a:rPr lang="en-US" sz="1400" dirty="0" err="1"/>
                        <a:t>nguyên</a:t>
                      </a:r>
                      <a:r>
                        <a:rPr lang="en-US" sz="1400" dirty="0"/>
                        <a:t> </a:t>
                      </a:r>
                      <a:r>
                        <a:rPr lang="en-US" sz="1400" dirty="0" err="1"/>
                        <a:t>tử</a:t>
                      </a:r>
                      <a:r>
                        <a:rPr lang="en-US" sz="1400" dirty="0"/>
                        <a:t> nitrogen </a:t>
                      </a:r>
                      <a:r>
                        <a:rPr lang="en-US" sz="1400" dirty="0" err="1"/>
                        <a:t>và</a:t>
                      </a:r>
                      <a:r>
                        <a:rPr lang="en-US" sz="1400" dirty="0"/>
                        <a:t> 2 </a:t>
                      </a:r>
                      <a:r>
                        <a:rPr lang="en-US" sz="1400" dirty="0" err="1"/>
                        <a:t>nguyên</a:t>
                      </a:r>
                      <a:r>
                        <a:rPr lang="en-US" sz="1400" dirty="0"/>
                        <a:t> </a:t>
                      </a:r>
                      <a:r>
                        <a:rPr lang="en-US" sz="1400" dirty="0" err="1"/>
                        <a:t>tử</a:t>
                      </a:r>
                      <a:r>
                        <a:rPr lang="en-US" sz="1400" dirty="0"/>
                        <a:t> oxygen</a:t>
                      </a:r>
                      <a:endParaRPr lang="vi-VN" sz="1400" dirty="0"/>
                    </a:p>
                  </a:txBody>
                  <a:tcPr/>
                </a:tc>
                <a:tc>
                  <a:txBody>
                    <a:bodyPr/>
                    <a:lstStyle/>
                    <a:p>
                      <a:endParaRPr lang="vi-VN"/>
                    </a:p>
                  </a:txBody>
                  <a:tcPr/>
                </a:tc>
                <a:tc>
                  <a:txBody>
                    <a:bodyPr/>
                    <a:lstStyle/>
                    <a:p>
                      <a:endParaRPr lang="vi-VN"/>
                    </a:p>
                  </a:txBody>
                  <a:tcPr/>
                </a:tc>
                <a:tc>
                  <a:txBody>
                    <a:bodyPr/>
                    <a:lstStyle/>
                    <a:p>
                      <a:endParaRPr lang="vi-VN"/>
                    </a:p>
                  </a:txBody>
                  <a:tcPr/>
                </a:tc>
                <a:extLst>
                  <a:ext uri="{0D108BD9-81ED-4DB2-BD59-A6C34878D82A}">
                    <a16:rowId xmlns:a16="http://schemas.microsoft.com/office/drawing/2014/main" val="483245397"/>
                  </a:ext>
                </a:extLst>
              </a:tr>
              <a:tr h="465336">
                <a:tc>
                  <a:txBody>
                    <a:bodyPr/>
                    <a:lstStyle/>
                    <a:p>
                      <a:r>
                        <a:rPr lang="en-US" sz="1400" dirty="0" err="1"/>
                        <a:t>Phân</a:t>
                      </a:r>
                      <a:r>
                        <a:rPr lang="en-US" sz="1400" dirty="0"/>
                        <a:t> </a:t>
                      </a:r>
                      <a:r>
                        <a:rPr lang="en-US" sz="1400" dirty="0" err="1"/>
                        <a:t>tử</a:t>
                      </a:r>
                      <a:r>
                        <a:rPr lang="en-US" sz="1400" dirty="0"/>
                        <a:t> acetic acid (</a:t>
                      </a:r>
                      <a:r>
                        <a:rPr lang="en-US" sz="1400" dirty="0" err="1"/>
                        <a:t>có</a:t>
                      </a:r>
                      <a:r>
                        <a:rPr lang="en-US" sz="1400" dirty="0"/>
                        <a:t> </a:t>
                      </a:r>
                      <a:r>
                        <a:rPr lang="en-US" sz="1400" dirty="0" err="1"/>
                        <a:t>trong</a:t>
                      </a:r>
                      <a:r>
                        <a:rPr lang="en-US" sz="1400" dirty="0"/>
                        <a:t> </a:t>
                      </a:r>
                      <a:r>
                        <a:rPr lang="en-US" sz="1400" dirty="0" err="1"/>
                        <a:t>giấm</a:t>
                      </a:r>
                      <a:r>
                        <a:rPr lang="en-US" sz="1400" dirty="0"/>
                        <a:t> </a:t>
                      </a:r>
                      <a:r>
                        <a:rPr lang="en-US" sz="1400" dirty="0" err="1"/>
                        <a:t>ăn</a:t>
                      </a:r>
                      <a:r>
                        <a:rPr lang="en-US" sz="1400" dirty="0"/>
                        <a:t>) </a:t>
                      </a:r>
                      <a:r>
                        <a:rPr lang="en-US" sz="1400" dirty="0" err="1"/>
                        <a:t>gồm</a:t>
                      </a:r>
                      <a:r>
                        <a:rPr lang="en-US" sz="1400" dirty="0"/>
                        <a:t> 2 </a:t>
                      </a:r>
                      <a:r>
                        <a:rPr lang="en-US" sz="1400" dirty="0" err="1"/>
                        <a:t>nguyên</a:t>
                      </a:r>
                      <a:r>
                        <a:rPr lang="en-US" sz="1400" dirty="0"/>
                        <a:t> </a:t>
                      </a:r>
                      <a:r>
                        <a:rPr lang="en-US" sz="1400" dirty="0" err="1"/>
                        <a:t>tử</a:t>
                      </a:r>
                      <a:r>
                        <a:rPr lang="en-US" sz="1400" dirty="0"/>
                        <a:t> carbon, 4 </a:t>
                      </a:r>
                      <a:r>
                        <a:rPr lang="en-US" sz="1400" dirty="0" err="1"/>
                        <a:t>nguyên</a:t>
                      </a:r>
                      <a:r>
                        <a:rPr lang="en-US" sz="1400" dirty="0"/>
                        <a:t> </a:t>
                      </a:r>
                      <a:r>
                        <a:rPr lang="en-US" sz="1400" dirty="0" err="1"/>
                        <a:t>tử</a:t>
                      </a:r>
                      <a:r>
                        <a:rPr lang="en-US" sz="1400" dirty="0"/>
                        <a:t> hydrogen </a:t>
                      </a:r>
                      <a:r>
                        <a:rPr lang="en-US" sz="1400" dirty="0" err="1"/>
                        <a:t>và</a:t>
                      </a:r>
                      <a:r>
                        <a:rPr lang="en-US" sz="1400" dirty="0"/>
                        <a:t> 2 </a:t>
                      </a:r>
                      <a:r>
                        <a:rPr lang="en-US" sz="1400" dirty="0" err="1"/>
                        <a:t>nguyên</a:t>
                      </a:r>
                      <a:r>
                        <a:rPr lang="en-US" sz="1400" dirty="0"/>
                        <a:t> </a:t>
                      </a:r>
                      <a:r>
                        <a:rPr lang="en-US" sz="1400" dirty="0" err="1"/>
                        <a:t>tử</a:t>
                      </a:r>
                      <a:r>
                        <a:rPr lang="en-US" sz="1400" dirty="0"/>
                        <a:t> oxygen</a:t>
                      </a:r>
                      <a:endParaRPr lang="vi-VN" sz="1400" dirty="0"/>
                    </a:p>
                  </a:txBody>
                  <a:tcPr/>
                </a:tc>
                <a:tc>
                  <a:txBody>
                    <a:bodyPr/>
                    <a:lstStyle/>
                    <a:p>
                      <a:endParaRPr lang="vi-VN"/>
                    </a:p>
                  </a:txBody>
                  <a:tcPr/>
                </a:tc>
                <a:tc>
                  <a:txBody>
                    <a:bodyPr/>
                    <a:lstStyle/>
                    <a:p>
                      <a:endParaRPr lang="vi-VN"/>
                    </a:p>
                  </a:txBody>
                  <a:tcPr/>
                </a:tc>
                <a:tc>
                  <a:txBody>
                    <a:bodyPr/>
                    <a:lstStyle/>
                    <a:p>
                      <a:endParaRPr lang="vi-VN" dirty="0"/>
                    </a:p>
                  </a:txBody>
                  <a:tcPr/>
                </a:tc>
                <a:extLst>
                  <a:ext uri="{0D108BD9-81ED-4DB2-BD59-A6C34878D82A}">
                    <a16:rowId xmlns:a16="http://schemas.microsoft.com/office/drawing/2014/main" val="2265132008"/>
                  </a:ext>
                </a:extLst>
              </a:tr>
            </a:tbl>
          </a:graphicData>
        </a:graphic>
      </p:graphicFrame>
      <p:sp>
        <p:nvSpPr>
          <p:cNvPr id="9" name="TextBox 8">
            <a:extLst>
              <a:ext uri="{FF2B5EF4-FFF2-40B4-BE49-F238E27FC236}">
                <a16:creationId xmlns:a16="http://schemas.microsoft.com/office/drawing/2014/main" id="{DEFBF2B2-08A2-71A8-85F6-65F19C6536E0}"/>
              </a:ext>
            </a:extLst>
          </p:cNvPr>
          <p:cNvSpPr txBox="1"/>
          <p:nvPr/>
        </p:nvSpPr>
        <p:spPr>
          <a:xfrm>
            <a:off x="5154930" y="2150930"/>
            <a:ext cx="400050" cy="338554"/>
          </a:xfrm>
          <a:prstGeom prst="rect">
            <a:avLst/>
          </a:prstGeom>
          <a:noFill/>
        </p:spPr>
        <p:txBody>
          <a:bodyPr wrap="square" rtlCol="0">
            <a:spAutoFit/>
          </a:bodyPr>
          <a:lstStyle/>
          <a:p>
            <a:pPr algn="ctr"/>
            <a:r>
              <a:rPr lang="en-US" sz="1600" dirty="0"/>
              <a:t>?</a:t>
            </a:r>
            <a:endParaRPr lang="vi-VN" sz="1600" dirty="0"/>
          </a:p>
        </p:txBody>
      </p:sp>
      <p:sp>
        <p:nvSpPr>
          <p:cNvPr id="10" name="TextBox 9">
            <a:extLst>
              <a:ext uri="{FF2B5EF4-FFF2-40B4-BE49-F238E27FC236}">
                <a16:creationId xmlns:a16="http://schemas.microsoft.com/office/drawing/2014/main" id="{EB12A70D-AC04-592B-C63B-5A769EE25BE5}"/>
              </a:ext>
            </a:extLst>
          </p:cNvPr>
          <p:cNvSpPr txBox="1"/>
          <p:nvPr/>
        </p:nvSpPr>
        <p:spPr>
          <a:xfrm>
            <a:off x="6408420" y="2148764"/>
            <a:ext cx="400050" cy="338554"/>
          </a:xfrm>
          <a:prstGeom prst="rect">
            <a:avLst/>
          </a:prstGeom>
          <a:noFill/>
        </p:spPr>
        <p:txBody>
          <a:bodyPr wrap="square" rtlCol="0">
            <a:spAutoFit/>
          </a:bodyPr>
          <a:lstStyle/>
          <a:p>
            <a:pPr algn="ctr"/>
            <a:r>
              <a:rPr lang="en-US" sz="1600" dirty="0"/>
              <a:t>?</a:t>
            </a:r>
            <a:endParaRPr lang="vi-VN" sz="1600" dirty="0"/>
          </a:p>
        </p:txBody>
      </p:sp>
      <p:sp>
        <p:nvSpPr>
          <p:cNvPr id="11" name="TextBox 10">
            <a:extLst>
              <a:ext uri="{FF2B5EF4-FFF2-40B4-BE49-F238E27FC236}">
                <a16:creationId xmlns:a16="http://schemas.microsoft.com/office/drawing/2014/main" id="{3668F180-5963-5E05-A785-21A067B47CF7}"/>
              </a:ext>
            </a:extLst>
          </p:cNvPr>
          <p:cNvSpPr txBox="1"/>
          <p:nvPr/>
        </p:nvSpPr>
        <p:spPr>
          <a:xfrm>
            <a:off x="7661910" y="2148764"/>
            <a:ext cx="400050" cy="338554"/>
          </a:xfrm>
          <a:prstGeom prst="rect">
            <a:avLst/>
          </a:prstGeom>
          <a:noFill/>
        </p:spPr>
        <p:txBody>
          <a:bodyPr wrap="square" rtlCol="0">
            <a:spAutoFit/>
          </a:bodyPr>
          <a:lstStyle/>
          <a:p>
            <a:pPr algn="ctr"/>
            <a:r>
              <a:rPr lang="en-US" sz="1600" dirty="0"/>
              <a:t>?</a:t>
            </a:r>
            <a:endParaRPr lang="vi-VN" sz="1600" dirty="0"/>
          </a:p>
        </p:txBody>
      </p:sp>
      <p:sp>
        <p:nvSpPr>
          <p:cNvPr id="12" name="TextBox 11">
            <a:extLst>
              <a:ext uri="{FF2B5EF4-FFF2-40B4-BE49-F238E27FC236}">
                <a16:creationId xmlns:a16="http://schemas.microsoft.com/office/drawing/2014/main" id="{6DE55215-B57B-F654-E7E0-57C0C74DD0BD}"/>
              </a:ext>
            </a:extLst>
          </p:cNvPr>
          <p:cNvSpPr txBox="1"/>
          <p:nvPr/>
        </p:nvSpPr>
        <p:spPr>
          <a:xfrm>
            <a:off x="5154930" y="2722883"/>
            <a:ext cx="400050" cy="338554"/>
          </a:xfrm>
          <a:prstGeom prst="rect">
            <a:avLst/>
          </a:prstGeom>
          <a:noFill/>
        </p:spPr>
        <p:txBody>
          <a:bodyPr wrap="square" rtlCol="0">
            <a:spAutoFit/>
          </a:bodyPr>
          <a:lstStyle/>
          <a:p>
            <a:pPr algn="ctr"/>
            <a:r>
              <a:rPr lang="en-US" sz="1600" dirty="0"/>
              <a:t>?</a:t>
            </a:r>
            <a:endParaRPr lang="vi-VN" sz="1600" dirty="0"/>
          </a:p>
        </p:txBody>
      </p:sp>
      <p:sp>
        <p:nvSpPr>
          <p:cNvPr id="13" name="TextBox 12">
            <a:extLst>
              <a:ext uri="{FF2B5EF4-FFF2-40B4-BE49-F238E27FC236}">
                <a16:creationId xmlns:a16="http://schemas.microsoft.com/office/drawing/2014/main" id="{627F3FFC-3BE5-1BCF-CFA2-966B9A9D97DE}"/>
              </a:ext>
            </a:extLst>
          </p:cNvPr>
          <p:cNvSpPr txBox="1"/>
          <p:nvPr/>
        </p:nvSpPr>
        <p:spPr>
          <a:xfrm>
            <a:off x="6396990" y="2726776"/>
            <a:ext cx="400050" cy="338554"/>
          </a:xfrm>
          <a:prstGeom prst="rect">
            <a:avLst/>
          </a:prstGeom>
          <a:noFill/>
        </p:spPr>
        <p:txBody>
          <a:bodyPr wrap="square" rtlCol="0">
            <a:spAutoFit/>
          </a:bodyPr>
          <a:lstStyle/>
          <a:p>
            <a:pPr algn="ctr"/>
            <a:r>
              <a:rPr lang="en-US" sz="1600" dirty="0"/>
              <a:t>?</a:t>
            </a:r>
            <a:endParaRPr lang="vi-VN" sz="1600" dirty="0"/>
          </a:p>
        </p:txBody>
      </p:sp>
      <p:sp>
        <p:nvSpPr>
          <p:cNvPr id="14" name="TextBox 13">
            <a:extLst>
              <a:ext uri="{FF2B5EF4-FFF2-40B4-BE49-F238E27FC236}">
                <a16:creationId xmlns:a16="http://schemas.microsoft.com/office/drawing/2014/main" id="{790A7F46-1B3B-700F-C217-065FB74B73F6}"/>
              </a:ext>
            </a:extLst>
          </p:cNvPr>
          <p:cNvSpPr txBox="1"/>
          <p:nvPr/>
        </p:nvSpPr>
        <p:spPr>
          <a:xfrm>
            <a:off x="7639050" y="2747424"/>
            <a:ext cx="400050" cy="338554"/>
          </a:xfrm>
          <a:prstGeom prst="rect">
            <a:avLst/>
          </a:prstGeom>
          <a:noFill/>
        </p:spPr>
        <p:txBody>
          <a:bodyPr wrap="square" rtlCol="0">
            <a:spAutoFit/>
          </a:bodyPr>
          <a:lstStyle/>
          <a:p>
            <a:pPr algn="ctr"/>
            <a:r>
              <a:rPr lang="en-US" sz="1600" dirty="0"/>
              <a:t>?</a:t>
            </a:r>
            <a:endParaRPr lang="vi-VN" sz="1600" dirty="0"/>
          </a:p>
        </p:txBody>
      </p:sp>
      <p:sp>
        <p:nvSpPr>
          <p:cNvPr id="15" name="TextBox 14">
            <a:extLst>
              <a:ext uri="{FF2B5EF4-FFF2-40B4-BE49-F238E27FC236}">
                <a16:creationId xmlns:a16="http://schemas.microsoft.com/office/drawing/2014/main" id="{1B63F336-8EE3-5E73-C3C4-5F2445542462}"/>
              </a:ext>
            </a:extLst>
          </p:cNvPr>
          <p:cNvSpPr txBox="1"/>
          <p:nvPr/>
        </p:nvSpPr>
        <p:spPr>
          <a:xfrm>
            <a:off x="5154930" y="3229038"/>
            <a:ext cx="400050" cy="338554"/>
          </a:xfrm>
          <a:prstGeom prst="rect">
            <a:avLst/>
          </a:prstGeom>
          <a:noFill/>
        </p:spPr>
        <p:txBody>
          <a:bodyPr wrap="square" rtlCol="0">
            <a:spAutoFit/>
          </a:bodyPr>
          <a:lstStyle/>
          <a:p>
            <a:pPr algn="ctr"/>
            <a:r>
              <a:rPr lang="en-US" sz="1600" dirty="0"/>
              <a:t>?</a:t>
            </a:r>
            <a:endParaRPr lang="vi-VN" sz="1600" dirty="0"/>
          </a:p>
        </p:txBody>
      </p:sp>
      <p:sp>
        <p:nvSpPr>
          <p:cNvPr id="16" name="TextBox 15">
            <a:extLst>
              <a:ext uri="{FF2B5EF4-FFF2-40B4-BE49-F238E27FC236}">
                <a16:creationId xmlns:a16="http://schemas.microsoft.com/office/drawing/2014/main" id="{272DC390-F03F-1433-B4F3-B71D61F8EF7B}"/>
              </a:ext>
            </a:extLst>
          </p:cNvPr>
          <p:cNvSpPr txBox="1"/>
          <p:nvPr/>
        </p:nvSpPr>
        <p:spPr>
          <a:xfrm>
            <a:off x="6396990" y="3229038"/>
            <a:ext cx="400050" cy="338554"/>
          </a:xfrm>
          <a:prstGeom prst="rect">
            <a:avLst/>
          </a:prstGeom>
          <a:noFill/>
        </p:spPr>
        <p:txBody>
          <a:bodyPr wrap="square" rtlCol="0">
            <a:spAutoFit/>
          </a:bodyPr>
          <a:lstStyle/>
          <a:p>
            <a:pPr algn="ctr"/>
            <a:r>
              <a:rPr lang="en-US" sz="1600" dirty="0"/>
              <a:t>?</a:t>
            </a:r>
            <a:endParaRPr lang="vi-VN" sz="1600" dirty="0"/>
          </a:p>
        </p:txBody>
      </p:sp>
      <p:sp>
        <p:nvSpPr>
          <p:cNvPr id="17" name="TextBox 16">
            <a:extLst>
              <a:ext uri="{FF2B5EF4-FFF2-40B4-BE49-F238E27FC236}">
                <a16:creationId xmlns:a16="http://schemas.microsoft.com/office/drawing/2014/main" id="{C9A7C232-EFC7-4AA4-21BC-EEB6E632AE89}"/>
              </a:ext>
            </a:extLst>
          </p:cNvPr>
          <p:cNvSpPr txBox="1"/>
          <p:nvPr/>
        </p:nvSpPr>
        <p:spPr>
          <a:xfrm>
            <a:off x="7637145" y="3216647"/>
            <a:ext cx="400050" cy="338554"/>
          </a:xfrm>
          <a:prstGeom prst="rect">
            <a:avLst/>
          </a:prstGeom>
          <a:noFill/>
        </p:spPr>
        <p:txBody>
          <a:bodyPr wrap="square" rtlCol="0">
            <a:spAutoFit/>
          </a:bodyPr>
          <a:lstStyle/>
          <a:p>
            <a:pPr algn="ctr"/>
            <a:r>
              <a:rPr lang="en-US" sz="1600" dirty="0"/>
              <a:t>?</a:t>
            </a:r>
            <a:endParaRPr lang="vi-VN" sz="1600" dirty="0"/>
          </a:p>
        </p:txBody>
      </p:sp>
      <p:sp>
        <p:nvSpPr>
          <p:cNvPr id="18" name="TextBox 17">
            <a:extLst>
              <a:ext uri="{FF2B5EF4-FFF2-40B4-BE49-F238E27FC236}">
                <a16:creationId xmlns:a16="http://schemas.microsoft.com/office/drawing/2014/main" id="{7831D1E0-E219-4E74-FBE0-0071300B9AB3}"/>
              </a:ext>
            </a:extLst>
          </p:cNvPr>
          <p:cNvSpPr txBox="1"/>
          <p:nvPr/>
        </p:nvSpPr>
        <p:spPr>
          <a:xfrm>
            <a:off x="5154930" y="3681622"/>
            <a:ext cx="400050" cy="338554"/>
          </a:xfrm>
          <a:prstGeom prst="rect">
            <a:avLst/>
          </a:prstGeom>
          <a:noFill/>
        </p:spPr>
        <p:txBody>
          <a:bodyPr wrap="square" rtlCol="0">
            <a:spAutoFit/>
          </a:bodyPr>
          <a:lstStyle/>
          <a:p>
            <a:pPr algn="ctr"/>
            <a:r>
              <a:rPr lang="en-US" sz="1600" dirty="0"/>
              <a:t>?</a:t>
            </a:r>
            <a:endParaRPr lang="vi-VN" sz="1600" dirty="0"/>
          </a:p>
        </p:txBody>
      </p:sp>
      <p:sp>
        <p:nvSpPr>
          <p:cNvPr id="19" name="TextBox 18">
            <a:extLst>
              <a:ext uri="{FF2B5EF4-FFF2-40B4-BE49-F238E27FC236}">
                <a16:creationId xmlns:a16="http://schemas.microsoft.com/office/drawing/2014/main" id="{4A2EE4BA-798C-7219-0CBE-502482360AF4}"/>
              </a:ext>
            </a:extLst>
          </p:cNvPr>
          <p:cNvSpPr txBox="1"/>
          <p:nvPr/>
        </p:nvSpPr>
        <p:spPr>
          <a:xfrm>
            <a:off x="6396990" y="3666338"/>
            <a:ext cx="400050" cy="338554"/>
          </a:xfrm>
          <a:prstGeom prst="rect">
            <a:avLst/>
          </a:prstGeom>
          <a:noFill/>
        </p:spPr>
        <p:txBody>
          <a:bodyPr wrap="square" rtlCol="0">
            <a:spAutoFit/>
          </a:bodyPr>
          <a:lstStyle/>
          <a:p>
            <a:pPr algn="ctr"/>
            <a:r>
              <a:rPr lang="en-US" sz="1600" dirty="0"/>
              <a:t>?</a:t>
            </a:r>
            <a:endParaRPr lang="vi-VN" sz="1600" dirty="0"/>
          </a:p>
        </p:txBody>
      </p:sp>
      <p:sp>
        <p:nvSpPr>
          <p:cNvPr id="20" name="TextBox 19">
            <a:extLst>
              <a:ext uri="{FF2B5EF4-FFF2-40B4-BE49-F238E27FC236}">
                <a16:creationId xmlns:a16="http://schemas.microsoft.com/office/drawing/2014/main" id="{1B190E0D-A7AA-6373-36FC-078ADC6794C2}"/>
              </a:ext>
            </a:extLst>
          </p:cNvPr>
          <p:cNvSpPr txBox="1"/>
          <p:nvPr/>
        </p:nvSpPr>
        <p:spPr>
          <a:xfrm>
            <a:off x="7629525" y="3668196"/>
            <a:ext cx="400050" cy="338554"/>
          </a:xfrm>
          <a:prstGeom prst="rect">
            <a:avLst/>
          </a:prstGeom>
          <a:noFill/>
        </p:spPr>
        <p:txBody>
          <a:bodyPr wrap="square" rtlCol="0">
            <a:spAutoFit/>
          </a:bodyPr>
          <a:lstStyle/>
          <a:p>
            <a:pPr algn="ctr"/>
            <a:r>
              <a:rPr lang="en-US" sz="1600" dirty="0"/>
              <a:t>?</a:t>
            </a:r>
            <a:endParaRPr lang="vi-VN" sz="1600" dirty="0"/>
          </a:p>
        </p:txBody>
      </p:sp>
      <p:sp>
        <p:nvSpPr>
          <p:cNvPr id="21" name="TextBox 20">
            <a:extLst>
              <a:ext uri="{FF2B5EF4-FFF2-40B4-BE49-F238E27FC236}">
                <a16:creationId xmlns:a16="http://schemas.microsoft.com/office/drawing/2014/main" id="{943C091B-C162-853D-CA2D-24E8EDBD49CD}"/>
              </a:ext>
            </a:extLst>
          </p:cNvPr>
          <p:cNvSpPr txBox="1"/>
          <p:nvPr/>
        </p:nvSpPr>
        <p:spPr>
          <a:xfrm>
            <a:off x="5151120" y="4284530"/>
            <a:ext cx="400050" cy="338554"/>
          </a:xfrm>
          <a:prstGeom prst="rect">
            <a:avLst/>
          </a:prstGeom>
          <a:noFill/>
        </p:spPr>
        <p:txBody>
          <a:bodyPr wrap="square" rtlCol="0">
            <a:spAutoFit/>
          </a:bodyPr>
          <a:lstStyle/>
          <a:p>
            <a:pPr algn="ctr"/>
            <a:r>
              <a:rPr lang="en-US" sz="1600" dirty="0"/>
              <a:t>?</a:t>
            </a:r>
            <a:endParaRPr lang="vi-VN" sz="1600" dirty="0"/>
          </a:p>
        </p:txBody>
      </p:sp>
      <p:sp>
        <p:nvSpPr>
          <p:cNvPr id="22" name="TextBox 21">
            <a:extLst>
              <a:ext uri="{FF2B5EF4-FFF2-40B4-BE49-F238E27FC236}">
                <a16:creationId xmlns:a16="http://schemas.microsoft.com/office/drawing/2014/main" id="{738B2C24-66A5-05FE-418F-AF25AA1BA7E6}"/>
              </a:ext>
            </a:extLst>
          </p:cNvPr>
          <p:cNvSpPr txBox="1"/>
          <p:nvPr/>
        </p:nvSpPr>
        <p:spPr>
          <a:xfrm>
            <a:off x="6386038" y="4284530"/>
            <a:ext cx="400050" cy="338554"/>
          </a:xfrm>
          <a:prstGeom prst="rect">
            <a:avLst/>
          </a:prstGeom>
          <a:noFill/>
        </p:spPr>
        <p:txBody>
          <a:bodyPr wrap="square" rtlCol="0">
            <a:spAutoFit/>
          </a:bodyPr>
          <a:lstStyle/>
          <a:p>
            <a:pPr algn="ctr"/>
            <a:r>
              <a:rPr lang="en-US" sz="1600" dirty="0"/>
              <a:t>?</a:t>
            </a:r>
            <a:endParaRPr lang="vi-VN" sz="1600" dirty="0"/>
          </a:p>
        </p:txBody>
      </p:sp>
      <p:sp>
        <p:nvSpPr>
          <p:cNvPr id="23" name="TextBox 22">
            <a:extLst>
              <a:ext uri="{FF2B5EF4-FFF2-40B4-BE49-F238E27FC236}">
                <a16:creationId xmlns:a16="http://schemas.microsoft.com/office/drawing/2014/main" id="{2D3DFF6B-B75D-6015-C881-953B0DD08729}"/>
              </a:ext>
            </a:extLst>
          </p:cNvPr>
          <p:cNvSpPr txBox="1"/>
          <p:nvPr/>
        </p:nvSpPr>
        <p:spPr>
          <a:xfrm>
            <a:off x="7607863" y="4284530"/>
            <a:ext cx="400050" cy="338554"/>
          </a:xfrm>
          <a:prstGeom prst="rect">
            <a:avLst/>
          </a:prstGeom>
          <a:noFill/>
        </p:spPr>
        <p:txBody>
          <a:bodyPr wrap="square" rtlCol="0">
            <a:spAutoFit/>
          </a:bodyPr>
          <a:lstStyle/>
          <a:p>
            <a:pPr algn="ctr"/>
            <a:r>
              <a:rPr lang="en-US" sz="1600" dirty="0"/>
              <a:t>?</a:t>
            </a:r>
            <a:endParaRPr lang="vi-VN" sz="1600" dirty="0"/>
          </a:p>
        </p:txBody>
      </p:sp>
      <p:sp>
        <p:nvSpPr>
          <p:cNvPr id="25" name="TextBox 24">
            <a:extLst>
              <a:ext uri="{FF2B5EF4-FFF2-40B4-BE49-F238E27FC236}">
                <a16:creationId xmlns:a16="http://schemas.microsoft.com/office/drawing/2014/main" id="{024ABCC6-3A80-F820-6BFC-FCB1F76AD169}"/>
              </a:ext>
            </a:extLst>
          </p:cNvPr>
          <p:cNvSpPr txBox="1"/>
          <p:nvPr/>
        </p:nvSpPr>
        <p:spPr>
          <a:xfrm>
            <a:off x="6422604" y="2169385"/>
            <a:ext cx="748871" cy="461665"/>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endParaRPr lang="vi-VN" sz="2400" dirty="0">
              <a:solidFill>
                <a:srgbClr val="FF0000"/>
              </a:solidFill>
            </a:endParaRPr>
          </a:p>
        </p:txBody>
      </p:sp>
      <p:sp>
        <p:nvSpPr>
          <p:cNvPr id="26" name="TextBox 25">
            <a:extLst>
              <a:ext uri="{FF2B5EF4-FFF2-40B4-BE49-F238E27FC236}">
                <a16:creationId xmlns:a16="http://schemas.microsoft.com/office/drawing/2014/main" id="{942EF768-46C8-327A-8966-476C6F024C2E}"/>
              </a:ext>
            </a:extLst>
          </p:cNvPr>
          <p:cNvSpPr txBox="1"/>
          <p:nvPr/>
        </p:nvSpPr>
        <p:spPr>
          <a:xfrm>
            <a:off x="7468552" y="2222554"/>
            <a:ext cx="878205" cy="307777"/>
          </a:xfrm>
          <a:prstGeom prst="rect">
            <a:avLst/>
          </a:prstGeom>
          <a:noFill/>
        </p:spPr>
        <p:txBody>
          <a:bodyPr wrap="square" rtlCol="0">
            <a:spAutoFit/>
          </a:bodyPr>
          <a:lstStyle/>
          <a:p>
            <a:r>
              <a:rPr lang="en-US" dirty="0"/>
              <a:t>28 amu</a:t>
            </a:r>
            <a:endParaRPr lang="vi-VN" dirty="0"/>
          </a:p>
        </p:txBody>
      </p:sp>
      <p:sp>
        <p:nvSpPr>
          <p:cNvPr id="27" name="TextBox 26">
            <a:extLst>
              <a:ext uri="{FF2B5EF4-FFF2-40B4-BE49-F238E27FC236}">
                <a16:creationId xmlns:a16="http://schemas.microsoft.com/office/drawing/2014/main" id="{702126C7-A89F-55AD-C2D0-654DFB3C8380}"/>
              </a:ext>
            </a:extLst>
          </p:cNvPr>
          <p:cNvSpPr txBox="1"/>
          <p:nvPr/>
        </p:nvSpPr>
        <p:spPr>
          <a:xfrm>
            <a:off x="6410050" y="2699391"/>
            <a:ext cx="748871" cy="461665"/>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endParaRPr lang="vi-VN" sz="2400" dirty="0">
              <a:solidFill>
                <a:srgbClr val="FF0000"/>
              </a:solidFill>
            </a:endParaRPr>
          </a:p>
        </p:txBody>
      </p:sp>
      <p:sp>
        <p:nvSpPr>
          <p:cNvPr id="28" name="TextBox 27">
            <a:extLst>
              <a:ext uri="{FF2B5EF4-FFF2-40B4-BE49-F238E27FC236}">
                <a16:creationId xmlns:a16="http://schemas.microsoft.com/office/drawing/2014/main" id="{851F9B68-5CC0-C700-FCA0-02013E4F6CDE}"/>
              </a:ext>
            </a:extLst>
          </p:cNvPr>
          <p:cNvSpPr txBox="1"/>
          <p:nvPr/>
        </p:nvSpPr>
        <p:spPr>
          <a:xfrm>
            <a:off x="7482096" y="2771650"/>
            <a:ext cx="878205" cy="307777"/>
          </a:xfrm>
          <a:prstGeom prst="rect">
            <a:avLst/>
          </a:prstGeom>
          <a:noFill/>
        </p:spPr>
        <p:txBody>
          <a:bodyPr wrap="square" rtlCol="0">
            <a:spAutoFit/>
          </a:bodyPr>
          <a:lstStyle/>
          <a:p>
            <a:r>
              <a:rPr lang="en-US" dirty="0"/>
              <a:t>56 amu</a:t>
            </a:r>
            <a:endParaRPr lang="vi-VN" dirty="0"/>
          </a:p>
        </p:txBody>
      </p:sp>
      <p:sp>
        <p:nvSpPr>
          <p:cNvPr id="29" name="TextBox 28">
            <a:extLst>
              <a:ext uri="{FF2B5EF4-FFF2-40B4-BE49-F238E27FC236}">
                <a16:creationId xmlns:a16="http://schemas.microsoft.com/office/drawing/2014/main" id="{ACE6845E-9F5C-1154-A636-16E186A367B0}"/>
              </a:ext>
            </a:extLst>
          </p:cNvPr>
          <p:cNvSpPr txBox="1"/>
          <p:nvPr/>
        </p:nvSpPr>
        <p:spPr>
          <a:xfrm>
            <a:off x="5171452" y="3149298"/>
            <a:ext cx="748871" cy="461665"/>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endParaRPr lang="vi-VN" sz="2400" dirty="0">
              <a:solidFill>
                <a:srgbClr val="FF0000"/>
              </a:solidFill>
            </a:endParaRPr>
          </a:p>
        </p:txBody>
      </p:sp>
      <p:sp>
        <p:nvSpPr>
          <p:cNvPr id="30" name="TextBox 29">
            <a:extLst>
              <a:ext uri="{FF2B5EF4-FFF2-40B4-BE49-F238E27FC236}">
                <a16:creationId xmlns:a16="http://schemas.microsoft.com/office/drawing/2014/main" id="{831085B2-1801-B573-D3A0-448E475609CD}"/>
              </a:ext>
            </a:extLst>
          </p:cNvPr>
          <p:cNvSpPr txBox="1"/>
          <p:nvPr/>
        </p:nvSpPr>
        <p:spPr>
          <a:xfrm>
            <a:off x="7474161" y="3209869"/>
            <a:ext cx="878205" cy="307777"/>
          </a:xfrm>
          <a:prstGeom prst="rect">
            <a:avLst/>
          </a:prstGeom>
          <a:noFill/>
        </p:spPr>
        <p:txBody>
          <a:bodyPr wrap="square" rtlCol="0">
            <a:spAutoFit/>
          </a:bodyPr>
          <a:lstStyle/>
          <a:p>
            <a:r>
              <a:rPr lang="en-US" dirty="0"/>
              <a:t>48 amu</a:t>
            </a:r>
            <a:endParaRPr lang="vi-VN" dirty="0"/>
          </a:p>
        </p:txBody>
      </p:sp>
      <p:sp>
        <p:nvSpPr>
          <p:cNvPr id="31" name="TextBox 30">
            <a:extLst>
              <a:ext uri="{FF2B5EF4-FFF2-40B4-BE49-F238E27FC236}">
                <a16:creationId xmlns:a16="http://schemas.microsoft.com/office/drawing/2014/main" id="{328CCE2F-8088-DA7B-7E21-BCC33A2B388A}"/>
              </a:ext>
            </a:extLst>
          </p:cNvPr>
          <p:cNvSpPr txBox="1"/>
          <p:nvPr/>
        </p:nvSpPr>
        <p:spPr>
          <a:xfrm>
            <a:off x="6396990" y="3634297"/>
            <a:ext cx="748871" cy="461665"/>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endParaRPr lang="vi-VN" sz="2400" dirty="0">
              <a:solidFill>
                <a:srgbClr val="FF0000"/>
              </a:solidFill>
            </a:endParaRPr>
          </a:p>
        </p:txBody>
      </p:sp>
      <p:sp>
        <p:nvSpPr>
          <p:cNvPr id="416" name="TextBox 415">
            <a:extLst>
              <a:ext uri="{FF2B5EF4-FFF2-40B4-BE49-F238E27FC236}">
                <a16:creationId xmlns:a16="http://schemas.microsoft.com/office/drawing/2014/main" id="{87533F21-8DE9-42D5-89CA-2FAE53647BEC}"/>
              </a:ext>
            </a:extLst>
          </p:cNvPr>
          <p:cNvSpPr txBox="1"/>
          <p:nvPr/>
        </p:nvSpPr>
        <p:spPr>
          <a:xfrm>
            <a:off x="7489393" y="3659717"/>
            <a:ext cx="878205" cy="307777"/>
          </a:xfrm>
          <a:prstGeom prst="rect">
            <a:avLst/>
          </a:prstGeom>
          <a:noFill/>
        </p:spPr>
        <p:txBody>
          <a:bodyPr wrap="square" rtlCol="0">
            <a:spAutoFit/>
          </a:bodyPr>
          <a:lstStyle/>
          <a:p>
            <a:r>
              <a:rPr lang="en-US" dirty="0"/>
              <a:t>46 amu</a:t>
            </a:r>
            <a:endParaRPr lang="vi-VN" dirty="0"/>
          </a:p>
        </p:txBody>
      </p:sp>
      <p:sp>
        <p:nvSpPr>
          <p:cNvPr id="417" name="TextBox 416">
            <a:extLst>
              <a:ext uri="{FF2B5EF4-FFF2-40B4-BE49-F238E27FC236}">
                <a16:creationId xmlns:a16="http://schemas.microsoft.com/office/drawing/2014/main" id="{1DFF94FE-6401-D469-007B-F80C115DE36D}"/>
              </a:ext>
            </a:extLst>
          </p:cNvPr>
          <p:cNvSpPr txBox="1"/>
          <p:nvPr/>
        </p:nvSpPr>
        <p:spPr>
          <a:xfrm>
            <a:off x="6406890" y="4273579"/>
            <a:ext cx="748871" cy="461665"/>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endParaRPr lang="vi-VN" sz="2400" dirty="0">
              <a:solidFill>
                <a:srgbClr val="FF0000"/>
              </a:solidFill>
            </a:endParaRPr>
          </a:p>
        </p:txBody>
      </p:sp>
      <p:sp>
        <p:nvSpPr>
          <p:cNvPr id="418" name="TextBox 417">
            <a:extLst>
              <a:ext uri="{FF2B5EF4-FFF2-40B4-BE49-F238E27FC236}">
                <a16:creationId xmlns:a16="http://schemas.microsoft.com/office/drawing/2014/main" id="{DF8FB374-314A-5305-ED5D-9107530E441A}"/>
              </a:ext>
            </a:extLst>
          </p:cNvPr>
          <p:cNvSpPr txBox="1"/>
          <p:nvPr/>
        </p:nvSpPr>
        <p:spPr>
          <a:xfrm>
            <a:off x="7463665" y="4299003"/>
            <a:ext cx="878205" cy="307777"/>
          </a:xfrm>
          <a:prstGeom prst="rect">
            <a:avLst/>
          </a:prstGeom>
          <a:noFill/>
        </p:spPr>
        <p:txBody>
          <a:bodyPr wrap="square" rtlCol="0">
            <a:spAutoFit/>
          </a:bodyPr>
          <a:lstStyle/>
          <a:p>
            <a:r>
              <a:rPr lang="en-US" dirty="0"/>
              <a:t>60 amu</a:t>
            </a:r>
            <a:endParaRPr lang="vi-VN" dirty="0"/>
          </a:p>
        </p:txBody>
      </p:sp>
    </p:spTree>
    <p:extLst>
      <p:ext uri="{BB962C8B-B14F-4D97-AF65-F5344CB8AC3E}">
        <p14:creationId xmlns:p14="http://schemas.microsoft.com/office/powerpoint/2010/main" val="81706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19"/>
                                        </p:tgtEl>
                                      </p:cBhvr>
                                    </p:animEffect>
                                    <p:set>
                                      <p:cBhvr>
                                        <p:cTn id="81" dur="1" fill="hold">
                                          <p:stCondLst>
                                            <p:cond delay="499"/>
                                          </p:stCondLst>
                                        </p:cTn>
                                        <p:tgtEl>
                                          <p:spTgt spid="19"/>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0" nodeType="click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16"/>
                                        </p:tgtEl>
                                        <p:attrNameLst>
                                          <p:attrName>style.visibility</p:attrName>
                                        </p:attrNameLst>
                                      </p:cBhvr>
                                      <p:to>
                                        <p:strVal val="visible"/>
                                      </p:to>
                                    </p:set>
                                    <p:animEffect transition="in" filter="fade">
                                      <p:cBhvr>
                                        <p:cTn id="94" dur="500"/>
                                        <p:tgtEl>
                                          <p:spTgt spid="41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21"/>
                                        </p:tgtEl>
                                      </p:cBhvr>
                                    </p:animEffect>
                                    <p:set>
                                      <p:cBhvr>
                                        <p:cTn id="99" dur="1" fill="hold">
                                          <p:stCondLst>
                                            <p:cond delay="499"/>
                                          </p:stCondLst>
                                        </p:cTn>
                                        <p:tgtEl>
                                          <p:spTgt spid="2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417"/>
                                        </p:tgtEl>
                                        <p:attrNameLst>
                                          <p:attrName>style.visibility</p:attrName>
                                        </p:attrNameLst>
                                      </p:cBhvr>
                                      <p:to>
                                        <p:strVal val="visible"/>
                                      </p:to>
                                    </p:set>
                                    <p:animEffect transition="in" filter="fade">
                                      <p:cBhvr>
                                        <p:cTn id="108" dur="500"/>
                                        <p:tgtEl>
                                          <p:spTgt spid="41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23"/>
                                        </p:tgtEl>
                                      </p:cBhvr>
                                    </p:animEffect>
                                    <p:set>
                                      <p:cBhvr>
                                        <p:cTn id="113" dur="1" fill="hold">
                                          <p:stCondLst>
                                            <p:cond delay="499"/>
                                          </p:stCondLst>
                                        </p:cTn>
                                        <p:tgtEl>
                                          <p:spTgt spid="23"/>
                                        </p:tgtEl>
                                        <p:attrNameLst>
                                          <p:attrName>style.visibility</p:attrName>
                                        </p:attrNameLst>
                                      </p:cBhvr>
                                      <p:to>
                                        <p:strVal val="hidden"/>
                                      </p:to>
                                    </p:se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418"/>
                                        </p:tgtEl>
                                        <p:attrNameLst>
                                          <p:attrName>style.visibility</p:attrName>
                                        </p:attrNameLst>
                                      </p:cBhvr>
                                      <p:to>
                                        <p:strVal val="visible"/>
                                      </p:to>
                                    </p:set>
                                    <p:animEffect transition="in" filter="fade">
                                      <p:cBhvr>
                                        <p:cTn id="117" dur="5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5" grpId="0"/>
      <p:bldP spid="26" grpId="0"/>
      <p:bldP spid="27" grpId="0"/>
      <p:bldP spid="28" grpId="0"/>
      <p:bldP spid="29" grpId="0"/>
      <p:bldP spid="30" grpId="0"/>
      <p:bldP spid="31" grpId="0"/>
      <p:bldP spid="416" grpId="0"/>
      <p:bldP spid="417" grpId="0"/>
      <p:bldP spid="4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14691" y="932"/>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4. </a:t>
            </a:r>
            <a:r>
              <a:rPr lang="en-US" sz="3600" dirty="0" err="1">
                <a:solidFill>
                  <a:srgbClr val="002060"/>
                </a:solidFill>
                <a:latin typeface="#9Slide03 AllRoundGothic" panose="020B0703020202020104" charset="0"/>
              </a:rPr>
              <a:t>Luyện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tập</a:t>
            </a:r>
            <a:endParaRPr lang="en-US" sz="3600" dirty="0">
              <a:solidFill>
                <a:srgbClr val="002060"/>
              </a:solidFill>
              <a:latin typeface="#9Slide03 AllRoundGothic" panose="020B0703020202020104" charset="0"/>
            </a:endParaRPr>
          </a:p>
        </p:txBody>
      </p:sp>
      <p:sp>
        <p:nvSpPr>
          <p:cNvPr id="2" name="Rectangle: Rounded Corners 1">
            <a:extLst>
              <a:ext uri="{FF2B5EF4-FFF2-40B4-BE49-F238E27FC236}">
                <a16:creationId xmlns:a16="http://schemas.microsoft.com/office/drawing/2014/main" id="{C0890319-0E67-B4DD-A3CB-766D424C5DFA}"/>
              </a:ext>
            </a:extLst>
          </p:cNvPr>
          <p:cNvSpPr/>
          <p:nvPr/>
        </p:nvSpPr>
        <p:spPr>
          <a:xfrm>
            <a:off x="169482" y="695062"/>
            <a:ext cx="4733228" cy="2620170"/>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2060"/>
                </a:solidFill>
                <a:latin typeface="#9Slide03 Arima Madurai Black" panose="00000A00000000000000" pitchFamily="2" charset="0"/>
                <a:cs typeface="#9Slide03 Arima Madurai Black" panose="00000A00000000000000" pitchFamily="2" charset="0"/>
              </a:rPr>
              <a:t>3. Baking soda </a:t>
            </a:r>
            <a:r>
              <a:rPr lang="en-US" sz="1600" dirty="0" err="1">
                <a:solidFill>
                  <a:srgbClr val="002060"/>
                </a:solidFill>
                <a:latin typeface="#9Slide03 Arima Madurai Black" panose="00000A00000000000000" pitchFamily="2" charset="0"/>
                <a:cs typeface="#9Slide03 Arima Madurai Black" panose="00000A00000000000000" pitchFamily="2" charset="0"/>
              </a:rPr>
              <a:t>là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một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loại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muối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được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ứng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rộng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rãi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trong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nhiều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ngành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như</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thực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phẩm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dược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phẩm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nghiệp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hoá</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chất</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r>
              <a:rPr lang="en-US" sz="1600" dirty="0">
                <a:solidFill>
                  <a:srgbClr val="002060"/>
                </a:solidFill>
                <a:latin typeface="#9Slide03 Arima Madurai Black" panose="00000A00000000000000" pitchFamily="2" charset="0"/>
                <a:cs typeface="#9Slide03 Arima Madurai Black" panose="00000A00000000000000" pitchFamily="2" charset="0"/>
              </a:rPr>
              <a:t>a) Baking soda </a:t>
            </a:r>
            <a:r>
              <a:rPr lang="en-US" sz="1600" dirty="0" err="1">
                <a:solidFill>
                  <a:srgbClr val="002060"/>
                </a:solidFill>
                <a:latin typeface="#9Slide03 Arima Madurai Black" panose="00000A00000000000000" pitchFamily="2" charset="0"/>
                <a:cs typeface="#9Slide03 Arima Madurai Black" panose="00000A00000000000000" pitchFamily="2" charset="0"/>
              </a:rPr>
              <a:t>là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phân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đơn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chất</a:t>
            </a:r>
            <a:r>
              <a:rPr lang="en-US" sz="1600" dirty="0">
                <a:solidFill>
                  <a:srgbClr val="002060"/>
                </a:solidFill>
                <a:latin typeface="#9Slide03 Arima Madurai Black" panose="00000A00000000000000" pitchFamily="2" charset="0"/>
                <a:cs typeface="#9Slide03 Arima Madurai Black" panose="00000A00000000000000" pitchFamily="2" charset="0"/>
              </a:rPr>
              <a:t> hay </a:t>
            </a:r>
            <a:r>
              <a:rPr lang="en-US" sz="1600" dirty="0" err="1">
                <a:solidFill>
                  <a:srgbClr val="002060"/>
                </a:solidFill>
                <a:latin typeface="#9Slide03 Arima Madurai Black" panose="00000A00000000000000" pitchFamily="2" charset="0"/>
                <a:cs typeface="#9Slide03 Arima Madurai Black" panose="00000A00000000000000" pitchFamily="2" charset="0"/>
              </a:rPr>
              <a:t>phân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hợp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chất</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r>
              <a:rPr lang="en-US" sz="1600" dirty="0">
                <a:solidFill>
                  <a:srgbClr val="002060"/>
                </a:solidFill>
                <a:latin typeface="#9Slide03 Arima Madurai Black" panose="00000A00000000000000" pitchFamily="2" charset="0"/>
                <a:cs typeface="#9Slide03 Arima Madurai Black" panose="00000A00000000000000" pitchFamily="2" charset="0"/>
              </a:rPr>
              <a:t>b) Baking soda </a:t>
            </a:r>
            <a:r>
              <a:rPr lang="en-US" sz="1600" dirty="0" err="1">
                <a:solidFill>
                  <a:srgbClr val="002060"/>
                </a:solidFill>
                <a:latin typeface="#9Slide03 Arima Madurai Black" panose="00000A00000000000000" pitchFamily="2" charset="0"/>
                <a:cs typeface="#9Slide03 Arima Madurai Black" panose="00000A00000000000000" pitchFamily="2" charset="0"/>
              </a:rPr>
              <a:t>có</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khối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lượng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phân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bằng</a:t>
            </a:r>
            <a:r>
              <a:rPr lang="en-US" sz="1600" dirty="0">
                <a:solidFill>
                  <a:srgbClr val="002060"/>
                </a:solidFill>
                <a:latin typeface="#9Slide03 Arima Madurai Black" panose="00000A00000000000000" pitchFamily="2" charset="0"/>
                <a:cs typeface="#9Slide03 Arima Madurai Black" panose="00000A00000000000000" pitchFamily="2" charset="0"/>
              </a:rPr>
              <a:t> 84 amu. Quan </a:t>
            </a:r>
            <a:r>
              <a:rPr lang="en-US" sz="1600" dirty="0" err="1">
                <a:solidFill>
                  <a:srgbClr val="002060"/>
                </a:solidFill>
                <a:latin typeface="#9Slide03 Arima Madurai Black" panose="00000A00000000000000" pitchFamily="2" charset="0"/>
                <a:cs typeface="#9Slide03 Arima Madurai Black" panose="00000A00000000000000" pitchFamily="2" charset="0"/>
              </a:rPr>
              <a:t>sát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hình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mô</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phỏng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phân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baking soda (</a:t>
            </a:r>
            <a:r>
              <a:rPr lang="en-US" sz="1600" dirty="0" err="1">
                <a:solidFill>
                  <a:srgbClr val="002060"/>
                </a:solidFill>
                <a:latin typeface="#9Slide03 Arima Madurai Black" panose="00000A00000000000000" pitchFamily="2" charset="0"/>
                <a:cs typeface="#9Slide03 Arima Madurai Black" panose="00000A00000000000000" pitchFamily="2" charset="0"/>
              </a:rPr>
              <a:t>hình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biết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phân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baking soda </a:t>
            </a:r>
            <a:r>
              <a:rPr lang="en-US" sz="1600" dirty="0" err="1">
                <a:solidFill>
                  <a:srgbClr val="002060"/>
                </a:solidFill>
                <a:latin typeface="#9Slide03 Arima Madurai Black" panose="00000A00000000000000" pitchFamily="2" charset="0"/>
                <a:cs typeface="#9Slide03 Arima Madurai Black" panose="00000A00000000000000" pitchFamily="2" charset="0"/>
              </a:rPr>
              <a:t>có</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mấy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nguyên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X. </a:t>
            </a:r>
            <a:r>
              <a:rPr lang="en-US" sz="1600" dirty="0" err="1">
                <a:solidFill>
                  <a:srgbClr val="002060"/>
                </a:solidFill>
                <a:latin typeface="#9Slide03 Arima Madurai Black" panose="00000A00000000000000" pitchFamily="2" charset="0"/>
                <a:cs typeface="#9Slide03 Arima Madurai Black" panose="00000A00000000000000" pitchFamily="2" charset="0"/>
              </a:rPr>
              <a:t>Hãy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định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khối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lượng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nguyên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X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biết</a:t>
            </a:r>
            <a:r>
              <a:rPr lang="en-US" sz="1600" dirty="0">
                <a:solidFill>
                  <a:srgbClr val="002060"/>
                </a:solidFill>
                <a:latin typeface="#9Slide03 Arima Madurai Black" panose="00000A00000000000000" pitchFamily="2" charset="0"/>
                <a:cs typeface="#9Slide03 Arima Madurai Black" panose="00000A00000000000000" pitchFamily="2" charset="0"/>
              </a:rPr>
              <a:t> X </a:t>
            </a:r>
            <a:r>
              <a:rPr lang="en-US" sz="1600" dirty="0" err="1">
                <a:solidFill>
                  <a:srgbClr val="002060"/>
                </a:solidFill>
                <a:latin typeface="#9Slide03 Arima Madurai Black" panose="00000A00000000000000" pitchFamily="2" charset="0"/>
                <a:cs typeface="#9Slide03 Arima Madurai Black" panose="00000A00000000000000" pitchFamily="2" charset="0"/>
              </a:rPr>
              <a:t>là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nguyên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tố</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nào</a:t>
            </a:r>
            <a:r>
              <a:rPr lang="en-US" sz="16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4" name="Rectangle: Rounded Corners 3">
            <a:extLst>
              <a:ext uri="{FF2B5EF4-FFF2-40B4-BE49-F238E27FC236}">
                <a16:creationId xmlns:a16="http://schemas.microsoft.com/office/drawing/2014/main" id="{CD57B0C3-96A0-3E80-F09B-926FAD2D8F94}"/>
              </a:ext>
            </a:extLst>
          </p:cNvPr>
          <p:cNvSpPr/>
          <p:nvPr/>
        </p:nvSpPr>
        <p:spPr>
          <a:xfrm>
            <a:off x="-1515995" y="3457832"/>
            <a:ext cx="4646941" cy="425237"/>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FF0000"/>
                </a:solidFill>
                <a:latin typeface="#9Slide03 Arima Madurai Black" panose="00000A00000000000000" pitchFamily="2" charset="0"/>
                <a:cs typeface="#9Slide03 Arima Madurai Black" panose="00000A00000000000000" pitchFamily="2" charset="0"/>
              </a:rPr>
              <a:t>Lời</a:t>
            </a:r>
            <a:r>
              <a:rPr lang="en-US" sz="1800" dirty="0">
                <a:solidFill>
                  <a:srgbClr val="FF0000"/>
                </a:solidFill>
                <a:latin typeface="#9Slide03 Arima Madurai Black" panose="00000A00000000000000" pitchFamily="2" charset="0"/>
                <a:cs typeface="#9Slide03 Arima Madurai Black" panose="00000A00000000000000" pitchFamily="2" charset="0"/>
              </a:rPr>
              <a:t> </a:t>
            </a:r>
            <a:r>
              <a:rPr lang="en-US" sz="1800" dirty="0" err="1">
                <a:solidFill>
                  <a:srgbClr val="FF0000"/>
                </a:solidFill>
                <a:latin typeface="#9Slide03 Arima Madurai Black" panose="00000A00000000000000" pitchFamily="2" charset="0"/>
                <a:cs typeface="#9Slide03 Arima Madurai Black" panose="00000A00000000000000" pitchFamily="2" charset="0"/>
              </a:rPr>
              <a:t>giải</a:t>
            </a:r>
            <a:r>
              <a:rPr lang="en-US" sz="1800" dirty="0">
                <a:solidFill>
                  <a:srgbClr val="FF0000"/>
                </a:solidFill>
                <a:latin typeface="#9Slide03 Arima Madurai Black" panose="00000A00000000000000" pitchFamily="2" charset="0"/>
                <a:cs typeface="#9Slide03 Arima Madurai Black" panose="00000A00000000000000" pitchFamily="2" charset="0"/>
              </a:rPr>
              <a:t>: </a:t>
            </a:r>
          </a:p>
        </p:txBody>
      </p:sp>
      <p:grpSp>
        <p:nvGrpSpPr>
          <p:cNvPr id="420" name="Group 419">
            <a:extLst>
              <a:ext uri="{FF2B5EF4-FFF2-40B4-BE49-F238E27FC236}">
                <a16:creationId xmlns:a16="http://schemas.microsoft.com/office/drawing/2014/main" id="{7C435C9A-7156-BC12-39A1-0CE21CB08F51}"/>
              </a:ext>
            </a:extLst>
          </p:cNvPr>
          <p:cNvGrpSpPr/>
          <p:nvPr/>
        </p:nvGrpSpPr>
        <p:grpSpPr>
          <a:xfrm>
            <a:off x="4959962" y="663370"/>
            <a:ext cx="4171854" cy="2651862"/>
            <a:chOff x="4959962" y="663370"/>
            <a:chExt cx="4171854" cy="2651862"/>
          </a:xfrm>
        </p:grpSpPr>
        <p:grpSp>
          <p:nvGrpSpPr>
            <p:cNvPr id="416" name="Group 415">
              <a:extLst>
                <a:ext uri="{FF2B5EF4-FFF2-40B4-BE49-F238E27FC236}">
                  <a16:creationId xmlns:a16="http://schemas.microsoft.com/office/drawing/2014/main" id="{780B5FF3-6207-CF26-8BDF-53914270EA54}"/>
                </a:ext>
              </a:extLst>
            </p:cNvPr>
            <p:cNvGrpSpPr/>
            <p:nvPr/>
          </p:nvGrpSpPr>
          <p:grpSpPr>
            <a:xfrm>
              <a:off x="4969323" y="663370"/>
              <a:ext cx="4162493" cy="2216990"/>
              <a:chOff x="-63709" y="1586024"/>
              <a:chExt cx="4162493" cy="2404110"/>
            </a:xfrm>
          </p:grpSpPr>
          <p:pic>
            <p:nvPicPr>
              <p:cNvPr id="9" name="Picture 8">
                <a:extLst>
                  <a:ext uri="{FF2B5EF4-FFF2-40B4-BE49-F238E27FC236}">
                    <a16:creationId xmlns:a16="http://schemas.microsoft.com/office/drawing/2014/main" id="{0CC356D0-32C1-6A39-1FBB-CDEED878BA6C}"/>
                  </a:ext>
                </a:extLst>
              </p:cNvPr>
              <p:cNvPicPr>
                <a:picLocks noChangeAspect="1"/>
              </p:cNvPicPr>
              <p:nvPr/>
            </p:nvPicPr>
            <p:blipFill>
              <a:blip r:embed="rId3"/>
              <a:stretch>
                <a:fillRect/>
              </a:stretch>
            </p:blipFill>
            <p:spPr>
              <a:xfrm>
                <a:off x="-63709" y="1586024"/>
                <a:ext cx="3606165" cy="2404110"/>
              </a:xfrm>
              <a:prstGeom prst="rect">
                <a:avLst/>
              </a:prstGeom>
            </p:spPr>
          </p:pic>
          <p:grpSp>
            <p:nvGrpSpPr>
              <p:cNvPr id="31" name="Group 30">
                <a:extLst>
                  <a:ext uri="{FF2B5EF4-FFF2-40B4-BE49-F238E27FC236}">
                    <a16:creationId xmlns:a16="http://schemas.microsoft.com/office/drawing/2014/main" id="{11BB02C2-3085-385D-41FB-2C9B54F9B814}"/>
                  </a:ext>
                </a:extLst>
              </p:cNvPr>
              <p:cNvGrpSpPr/>
              <p:nvPr/>
            </p:nvGrpSpPr>
            <p:grpSpPr>
              <a:xfrm>
                <a:off x="2091475" y="1612054"/>
                <a:ext cx="2007309" cy="1335856"/>
                <a:chOff x="2186173" y="1680210"/>
                <a:chExt cx="2007309" cy="1335856"/>
              </a:xfrm>
            </p:grpSpPr>
            <p:sp>
              <p:nvSpPr>
                <p:cNvPr id="10" name="Speech Bubble: Oval 9">
                  <a:extLst>
                    <a:ext uri="{FF2B5EF4-FFF2-40B4-BE49-F238E27FC236}">
                      <a16:creationId xmlns:a16="http://schemas.microsoft.com/office/drawing/2014/main" id="{1656F542-4EA3-878A-534D-74431DE6CFA2}"/>
                    </a:ext>
                  </a:extLst>
                </p:cNvPr>
                <p:cNvSpPr/>
                <p:nvPr/>
              </p:nvSpPr>
              <p:spPr>
                <a:xfrm>
                  <a:off x="2186173" y="1680210"/>
                  <a:ext cx="2007309" cy="1335856"/>
                </a:xfrm>
                <a:prstGeom prst="wedgeEllipseCallout">
                  <a:avLst>
                    <a:gd name="adj1" fmla="val -73452"/>
                    <a:gd name="adj2" fmla="val 1047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0" name="Group 29">
                  <a:extLst>
                    <a:ext uri="{FF2B5EF4-FFF2-40B4-BE49-F238E27FC236}">
                      <a16:creationId xmlns:a16="http://schemas.microsoft.com/office/drawing/2014/main" id="{C7E06BEC-72D9-066A-2799-9797AB1E6571}"/>
                    </a:ext>
                  </a:extLst>
                </p:cNvPr>
                <p:cNvGrpSpPr/>
                <p:nvPr/>
              </p:nvGrpSpPr>
              <p:grpSpPr>
                <a:xfrm>
                  <a:off x="2308501" y="1873066"/>
                  <a:ext cx="1762651" cy="1101299"/>
                  <a:chOff x="6507981" y="1625016"/>
                  <a:chExt cx="1762651" cy="1101299"/>
                </a:xfrm>
              </p:grpSpPr>
              <p:sp>
                <p:nvSpPr>
                  <p:cNvPr id="14" name="Oval 13">
                    <a:extLst>
                      <a:ext uri="{FF2B5EF4-FFF2-40B4-BE49-F238E27FC236}">
                        <a16:creationId xmlns:a16="http://schemas.microsoft.com/office/drawing/2014/main" id="{5F6596FD-A1B2-02D9-E3B5-4119D1F7393B}"/>
                      </a:ext>
                    </a:extLst>
                  </p:cNvPr>
                  <p:cNvSpPr/>
                  <p:nvPr/>
                </p:nvSpPr>
                <p:spPr>
                  <a:xfrm>
                    <a:off x="6507981" y="1899579"/>
                    <a:ext cx="469828" cy="47137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vi-VN" dirty="0">
                        <a:solidFill>
                          <a:schemeClr val="bg2"/>
                        </a:solidFill>
                      </a:rPr>
                      <a:t>X</a:t>
                    </a:r>
                  </a:p>
                </p:txBody>
              </p:sp>
              <p:grpSp>
                <p:nvGrpSpPr>
                  <p:cNvPr id="27" name="Group 26">
                    <a:extLst>
                      <a:ext uri="{FF2B5EF4-FFF2-40B4-BE49-F238E27FC236}">
                        <a16:creationId xmlns:a16="http://schemas.microsoft.com/office/drawing/2014/main" id="{B9D58776-EE78-CAD4-89BB-A9979F165371}"/>
                      </a:ext>
                    </a:extLst>
                  </p:cNvPr>
                  <p:cNvGrpSpPr/>
                  <p:nvPr/>
                </p:nvGrpSpPr>
                <p:grpSpPr>
                  <a:xfrm>
                    <a:off x="6900807" y="1625016"/>
                    <a:ext cx="1129486" cy="1101299"/>
                    <a:chOff x="6900807" y="1625016"/>
                    <a:chExt cx="1129486" cy="1101299"/>
                  </a:xfrm>
                </p:grpSpPr>
                <p:sp>
                  <p:nvSpPr>
                    <p:cNvPr id="12" name="Oval 11">
                      <a:extLst>
                        <a:ext uri="{FF2B5EF4-FFF2-40B4-BE49-F238E27FC236}">
                          <a16:creationId xmlns:a16="http://schemas.microsoft.com/office/drawing/2014/main" id="{0C93EE74-FD16-8C8E-B340-F592265025D2}"/>
                        </a:ext>
                      </a:extLst>
                    </p:cNvPr>
                    <p:cNvSpPr/>
                    <p:nvPr/>
                  </p:nvSpPr>
                  <p:spPr>
                    <a:xfrm>
                      <a:off x="7206849" y="1805003"/>
                      <a:ext cx="560114" cy="557324"/>
                    </a:xfrm>
                    <a:prstGeom prst="ellipse">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r>
                        <a:rPr lang="en-US" dirty="0"/>
                        <a:t> </a:t>
                      </a:r>
                      <a:r>
                        <a:rPr lang="vi-VN" dirty="0"/>
                        <a:t>C</a:t>
                      </a:r>
                    </a:p>
                  </p:txBody>
                </p:sp>
                <p:sp>
                  <p:nvSpPr>
                    <p:cNvPr id="20" name="Freeform: Shape 19">
                      <a:extLst>
                        <a:ext uri="{FF2B5EF4-FFF2-40B4-BE49-F238E27FC236}">
                          <a16:creationId xmlns:a16="http://schemas.microsoft.com/office/drawing/2014/main" id="{3E3F49D2-F6FD-FB5A-EC72-8B15B5BF22E3}"/>
                        </a:ext>
                      </a:extLst>
                    </p:cNvPr>
                    <p:cNvSpPr/>
                    <p:nvPr/>
                  </p:nvSpPr>
                  <p:spPr>
                    <a:xfrm>
                      <a:off x="6900807" y="1637378"/>
                      <a:ext cx="465576" cy="471376"/>
                    </a:xfrm>
                    <a:custGeom>
                      <a:avLst/>
                      <a:gdLst>
                        <a:gd name="connsiteX0" fmla="*/ 234914 w 465576"/>
                        <a:gd name="connsiteY0" fmla="*/ 0 h 471376"/>
                        <a:gd name="connsiteX1" fmla="*/ 465056 w 465576"/>
                        <a:gd name="connsiteY1" fmla="*/ 188189 h 471376"/>
                        <a:gd name="connsiteX2" fmla="*/ 465576 w 465576"/>
                        <a:gd name="connsiteY2" fmla="*/ 193371 h 471376"/>
                        <a:gd name="connsiteX3" fmla="*/ 328497 w 465576"/>
                        <a:gd name="connsiteY3" fmla="*/ 451404 h 471376"/>
                        <a:gd name="connsiteX4" fmla="*/ 326353 w 465576"/>
                        <a:gd name="connsiteY4" fmla="*/ 452855 h 471376"/>
                        <a:gd name="connsiteX5" fmla="*/ 234914 w 465576"/>
                        <a:gd name="connsiteY5" fmla="*/ 471376 h 471376"/>
                        <a:gd name="connsiteX6" fmla="*/ 0 w 465576"/>
                        <a:gd name="connsiteY6" fmla="*/ 235688 h 471376"/>
                        <a:gd name="connsiteX7" fmla="*/ 234914 w 465576"/>
                        <a:gd name="connsiteY7" fmla="*/ 0 h 47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576" h="471376">
                          <a:moveTo>
                            <a:pt x="234914" y="0"/>
                          </a:moveTo>
                          <a:cubicBezTo>
                            <a:pt x="348436" y="0"/>
                            <a:pt x="443151" y="80790"/>
                            <a:pt x="465056" y="188189"/>
                          </a:cubicBezTo>
                          <a:lnTo>
                            <a:pt x="465576" y="193371"/>
                          </a:lnTo>
                          <a:lnTo>
                            <a:pt x="328497" y="451404"/>
                          </a:lnTo>
                          <a:lnTo>
                            <a:pt x="326353" y="452855"/>
                          </a:lnTo>
                          <a:cubicBezTo>
                            <a:pt x="298249" y="464781"/>
                            <a:pt x="267349" y="471376"/>
                            <a:pt x="234914" y="471376"/>
                          </a:cubicBezTo>
                          <a:cubicBezTo>
                            <a:pt x="105175" y="471376"/>
                            <a:pt x="0" y="365855"/>
                            <a:pt x="0" y="235688"/>
                          </a:cubicBezTo>
                          <a:cubicBezTo>
                            <a:pt x="0" y="105521"/>
                            <a:pt x="105175" y="0"/>
                            <a:pt x="234914" y="0"/>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en-US" dirty="0"/>
                        <a:t> </a:t>
                      </a:r>
                      <a:r>
                        <a:rPr lang="vi-VN" dirty="0"/>
                        <a:t>O</a:t>
                      </a:r>
                    </a:p>
                  </p:txBody>
                </p:sp>
                <p:sp>
                  <p:nvSpPr>
                    <p:cNvPr id="24" name="Freeform: Shape 23">
                      <a:extLst>
                        <a:ext uri="{FF2B5EF4-FFF2-40B4-BE49-F238E27FC236}">
                          <a16:creationId xmlns:a16="http://schemas.microsoft.com/office/drawing/2014/main" id="{7F605C89-21DA-FAD9-E13F-5E4CA17B23DB}"/>
                        </a:ext>
                      </a:extLst>
                    </p:cNvPr>
                    <p:cNvSpPr/>
                    <p:nvPr/>
                  </p:nvSpPr>
                  <p:spPr>
                    <a:xfrm>
                      <a:off x="7564189" y="1625016"/>
                      <a:ext cx="466104" cy="471376"/>
                    </a:xfrm>
                    <a:custGeom>
                      <a:avLst/>
                      <a:gdLst>
                        <a:gd name="connsiteX0" fmla="*/ 231190 w 466104"/>
                        <a:gd name="connsiteY0" fmla="*/ 0 h 471376"/>
                        <a:gd name="connsiteX1" fmla="*/ 466104 w 466104"/>
                        <a:gd name="connsiteY1" fmla="*/ 235688 h 471376"/>
                        <a:gd name="connsiteX2" fmla="*/ 231190 w 466104"/>
                        <a:gd name="connsiteY2" fmla="*/ 471376 h 471376"/>
                        <a:gd name="connsiteX3" fmla="*/ 199557 w 466104"/>
                        <a:gd name="connsiteY3" fmla="*/ 468177 h 471376"/>
                        <a:gd name="connsiteX4" fmla="*/ 1714 w 466104"/>
                        <a:gd name="connsiteY4" fmla="*/ 200174 h 471376"/>
                        <a:gd name="connsiteX5" fmla="*/ 0 w 466104"/>
                        <a:gd name="connsiteY5" fmla="*/ 198622 h 471376"/>
                        <a:gd name="connsiteX6" fmla="*/ 1049 w 466104"/>
                        <a:gd name="connsiteY6" fmla="*/ 188189 h 471376"/>
                        <a:gd name="connsiteX7" fmla="*/ 231190 w 466104"/>
                        <a:gd name="connsiteY7" fmla="*/ 0 h 47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104" h="471376">
                          <a:moveTo>
                            <a:pt x="231190" y="0"/>
                          </a:moveTo>
                          <a:cubicBezTo>
                            <a:pt x="360929" y="0"/>
                            <a:pt x="466104" y="105521"/>
                            <a:pt x="466104" y="235688"/>
                          </a:cubicBezTo>
                          <a:cubicBezTo>
                            <a:pt x="466104" y="365855"/>
                            <a:pt x="360929" y="471376"/>
                            <a:pt x="231190" y="471376"/>
                          </a:cubicBezTo>
                          <a:lnTo>
                            <a:pt x="199557" y="468177"/>
                          </a:lnTo>
                          <a:lnTo>
                            <a:pt x="1714" y="200174"/>
                          </a:lnTo>
                          <a:lnTo>
                            <a:pt x="0" y="198622"/>
                          </a:lnTo>
                          <a:lnTo>
                            <a:pt x="1049" y="188189"/>
                          </a:lnTo>
                          <a:cubicBezTo>
                            <a:pt x="22954" y="80790"/>
                            <a:pt x="117668" y="0"/>
                            <a:pt x="231190" y="0"/>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en-US" dirty="0"/>
                        <a:t> </a:t>
                      </a:r>
                      <a:r>
                        <a:rPr lang="vi-VN" dirty="0"/>
                        <a:t> O</a:t>
                      </a:r>
                    </a:p>
                  </p:txBody>
                </p:sp>
                <p:sp>
                  <p:nvSpPr>
                    <p:cNvPr id="26" name="Freeform: Shape 25">
                      <a:extLst>
                        <a:ext uri="{FF2B5EF4-FFF2-40B4-BE49-F238E27FC236}">
                          <a16:creationId xmlns:a16="http://schemas.microsoft.com/office/drawing/2014/main" id="{E24DAC0E-AD0D-5C68-9E41-43F12DC7984F}"/>
                        </a:ext>
                      </a:extLst>
                    </p:cNvPr>
                    <p:cNvSpPr/>
                    <p:nvPr/>
                  </p:nvSpPr>
                  <p:spPr>
                    <a:xfrm>
                      <a:off x="7263513" y="2312089"/>
                      <a:ext cx="469828" cy="414226"/>
                    </a:xfrm>
                    <a:custGeom>
                      <a:avLst/>
                      <a:gdLst>
                        <a:gd name="connsiteX0" fmla="*/ 83158 w 469828"/>
                        <a:gd name="connsiteY0" fmla="*/ 0 h 414226"/>
                        <a:gd name="connsiteX1" fmla="*/ 386670 w 469828"/>
                        <a:gd name="connsiteY1" fmla="*/ 0 h 414226"/>
                        <a:gd name="connsiteX2" fmla="*/ 401023 w 469828"/>
                        <a:gd name="connsiteY2" fmla="*/ 11882 h 414226"/>
                        <a:gd name="connsiteX3" fmla="*/ 469828 w 469828"/>
                        <a:gd name="connsiteY3" fmla="*/ 178538 h 414226"/>
                        <a:gd name="connsiteX4" fmla="*/ 234914 w 469828"/>
                        <a:gd name="connsiteY4" fmla="*/ 414226 h 414226"/>
                        <a:gd name="connsiteX5" fmla="*/ 0 w 469828"/>
                        <a:gd name="connsiteY5" fmla="*/ 178538 h 414226"/>
                        <a:gd name="connsiteX6" fmla="*/ 68805 w 469828"/>
                        <a:gd name="connsiteY6" fmla="*/ 11882 h 41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28" h="414226">
                          <a:moveTo>
                            <a:pt x="83158" y="0"/>
                          </a:moveTo>
                          <a:lnTo>
                            <a:pt x="386670" y="0"/>
                          </a:lnTo>
                          <a:lnTo>
                            <a:pt x="401023" y="11882"/>
                          </a:lnTo>
                          <a:cubicBezTo>
                            <a:pt x="443534" y="54533"/>
                            <a:pt x="469828" y="113455"/>
                            <a:pt x="469828" y="178538"/>
                          </a:cubicBezTo>
                          <a:cubicBezTo>
                            <a:pt x="469828" y="308705"/>
                            <a:pt x="364653" y="414226"/>
                            <a:pt x="234914" y="414226"/>
                          </a:cubicBezTo>
                          <a:cubicBezTo>
                            <a:pt x="105175" y="414226"/>
                            <a:pt x="0" y="308705"/>
                            <a:pt x="0" y="178538"/>
                          </a:cubicBezTo>
                          <a:cubicBezTo>
                            <a:pt x="0" y="113455"/>
                            <a:pt x="26294" y="54533"/>
                            <a:pt x="68805" y="11882"/>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en-US" dirty="0"/>
                        <a:t> </a:t>
                      </a:r>
                      <a:r>
                        <a:rPr lang="vi-VN" dirty="0"/>
                        <a:t>O</a:t>
                      </a:r>
                    </a:p>
                  </p:txBody>
                </p:sp>
              </p:grpSp>
              <p:sp>
                <p:nvSpPr>
                  <p:cNvPr id="29" name="Freeform: Shape 28">
                    <a:extLst>
                      <a:ext uri="{FF2B5EF4-FFF2-40B4-BE49-F238E27FC236}">
                        <a16:creationId xmlns:a16="http://schemas.microsoft.com/office/drawing/2014/main" id="{4E93A9FC-F566-400D-611A-16B7F4E77C90}"/>
                      </a:ext>
                    </a:extLst>
                  </p:cNvPr>
                  <p:cNvSpPr/>
                  <p:nvPr/>
                </p:nvSpPr>
                <p:spPr>
                  <a:xfrm>
                    <a:off x="7935537" y="1834223"/>
                    <a:ext cx="335095" cy="370690"/>
                  </a:xfrm>
                  <a:custGeom>
                    <a:avLst/>
                    <a:gdLst>
                      <a:gd name="connsiteX0" fmla="*/ 163211 w 335095"/>
                      <a:gd name="connsiteY0" fmla="*/ 0 h 370690"/>
                      <a:gd name="connsiteX1" fmla="*/ 335095 w 335095"/>
                      <a:gd name="connsiteY1" fmla="*/ 185345 h 370690"/>
                      <a:gd name="connsiteX2" fmla="*/ 163211 w 335095"/>
                      <a:gd name="connsiteY2" fmla="*/ 370690 h 370690"/>
                      <a:gd name="connsiteX3" fmla="*/ 4835 w 335095"/>
                      <a:gd name="connsiteY3" fmla="*/ 257490 h 370690"/>
                      <a:gd name="connsiteX4" fmla="*/ 0 w 335095"/>
                      <a:gd name="connsiteY4" fmla="*/ 231669 h 370690"/>
                      <a:gd name="connsiteX5" fmla="*/ 84496 w 335095"/>
                      <a:gd name="connsiteY5" fmla="*/ 23152 h 370690"/>
                      <a:gd name="connsiteX6" fmla="*/ 96306 w 335095"/>
                      <a:gd name="connsiteY6" fmla="*/ 14565 h 370690"/>
                      <a:gd name="connsiteX7" fmla="*/ 163211 w 335095"/>
                      <a:gd name="connsiteY7" fmla="*/ 0 h 37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095" h="370690">
                        <a:moveTo>
                          <a:pt x="163211" y="0"/>
                        </a:moveTo>
                        <a:cubicBezTo>
                          <a:pt x="258140" y="0"/>
                          <a:pt x="335095" y="82982"/>
                          <a:pt x="335095" y="185345"/>
                        </a:cubicBezTo>
                        <a:cubicBezTo>
                          <a:pt x="335095" y="287708"/>
                          <a:pt x="258140" y="370690"/>
                          <a:pt x="163211" y="370690"/>
                        </a:cubicBezTo>
                        <a:cubicBezTo>
                          <a:pt x="92014" y="370690"/>
                          <a:pt x="30928" y="324013"/>
                          <a:pt x="4835" y="257490"/>
                        </a:cubicBezTo>
                        <a:lnTo>
                          <a:pt x="0" y="231669"/>
                        </a:lnTo>
                        <a:lnTo>
                          <a:pt x="84496" y="23152"/>
                        </a:lnTo>
                        <a:lnTo>
                          <a:pt x="96306" y="14565"/>
                        </a:lnTo>
                        <a:cubicBezTo>
                          <a:pt x="116870" y="5187"/>
                          <a:pt x="139479" y="0"/>
                          <a:pt x="163211" y="0"/>
                        </a:cubicBezTo>
                        <a:close/>
                      </a:path>
                    </a:pathLst>
                  </a:custGeom>
                  <a:ln>
                    <a:noFill/>
                  </a:ln>
                </p:spPr>
                <p:style>
                  <a:lnRef idx="2">
                    <a:schemeClr val="accent1">
                      <a:shade val="50000"/>
                    </a:schemeClr>
                  </a:lnRef>
                  <a:fillRef idx="1002">
                    <a:schemeClr val="lt1"/>
                  </a:fillRef>
                  <a:effectRef idx="0">
                    <a:schemeClr val="accent1"/>
                  </a:effectRef>
                  <a:fontRef idx="minor">
                    <a:schemeClr val="lt1"/>
                  </a:fontRef>
                </p:style>
                <p:txBody>
                  <a:bodyPr wrap="square" rtlCol="0" anchor="ctr">
                    <a:noAutofit/>
                  </a:bodyPr>
                  <a:lstStyle/>
                  <a:p>
                    <a:pPr algn="ctr"/>
                    <a:r>
                      <a:rPr lang="vi-VN" dirty="0">
                        <a:solidFill>
                          <a:schemeClr val="bg2"/>
                        </a:solidFill>
                      </a:rPr>
                      <a:t>H</a:t>
                    </a:r>
                  </a:p>
                </p:txBody>
              </p:sp>
            </p:grpSp>
          </p:grpSp>
        </p:grpSp>
        <p:sp>
          <p:nvSpPr>
            <p:cNvPr id="419" name="TextBox 418">
              <a:extLst>
                <a:ext uri="{FF2B5EF4-FFF2-40B4-BE49-F238E27FC236}">
                  <a16:creationId xmlns:a16="http://schemas.microsoft.com/office/drawing/2014/main" id="{70C0F3E0-F241-9233-3271-8082F03B1CB7}"/>
                </a:ext>
              </a:extLst>
            </p:cNvPr>
            <p:cNvSpPr txBox="1"/>
            <p:nvPr/>
          </p:nvSpPr>
          <p:spPr>
            <a:xfrm>
              <a:off x="4959962" y="2792012"/>
              <a:ext cx="3604096" cy="523220"/>
            </a:xfrm>
            <a:prstGeom prst="rect">
              <a:avLst/>
            </a:prstGeom>
            <a:solidFill>
              <a:schemeClr val="bg1"/>
            </a:solidFill>
            <a:ln>
              <a:solidFill>
                <a:schemeClr val="bg2"/>
              </a:solidFill>
            </a:ln>
          </p:spPr>
          <p:txBody>
            <a:bodyPr wrap="square" rtlCol="0">
              <a:spAutoFit/>
            </a:bodyPr>
            <a:lstStyle/>
            <a:p>
              <a:pPr algn="ctr"/>
              <a:r>
                <a:rPr lang="en-US" dirty="0" err="1">
                  <a:solidFill>
                    <a:schemeClr val="bg2"/>
                  </a:solidFill>
                  <a:latin typeface="#9Slide03 Arima Madurai Black" panose="00000A00000000000000" pitchFamily="2" charset="0"/>
                  <a:cs typeface="#9Slide03 Arima Madurai Black" panose="00000A00000000000000" pitchFamily="2" charset="0"/>
                </a:rPr>
                <a:t>Bột</a:t>
              </a:r>
              <a:r>
                <a:rPr lang="en-US" dirty="0">
                  <a:solidFill>
                    <a:schemeClr val="bg2"/>
                  </a:solidFill>
                  <a:latin typeface="#9Slide03 Arima Madurai Black" panose="00000A00000000000000" pitchFamily="2" charset="0"/>
                  <a:cs typeface="#9Slide03 Arima Madurai Black" panose="00000A00000000000000" pitchFamily="2" charset="0"/>
                </a:rPr>
                <a:t> baking soda </a:t>
              </a:r>
            </a:p>
            <a:p>
              <a:pPr algn="ctr"/>
              <a:r>
                <a:rPr lang="en-US" dirty="0" err="1">
                  <a:solidFill>
                    <a:schemeClr val="bg2"/>
                  </a:solidFill>
                  <a:latin typeface="#9Slide03 Arima Madurai Black" panose="00000A00000000000000" pitchFamily="2" charset="0"/>
                  <a:cs typeface="#9Slide03 Arima Madurai Black" panose="00000A00000000000000" pitchFamily="2" charset="0"/>
                </a:rPr>
                <a:t>và</a:t>
              </a:r>
              <a:r>
                <a:rPr lang="en-US" dirty="0">
                  <a:solidFill>
                    <a:schemeClr val="bg2"/>
                  </a:solidFill>
                  <a:latin typeface="#9Slide03 Arima Madurai Black" panose="00000A00000000000000" pitchFamily="2" charset="0"/>
                  <a:cs typeface="#9Slide03 Arima Madurai Black" panose="00000A00000000000000" pitchFamily="2" charset="0"/>
                </a:rPr>
                <a:t> </a:t>
              </a:r>
              <a:r>
                <a:rPr lang="en-US" dirty="0" err="1">
                  <a:solidFill>
                    <a:schemeClr val="bg2"/>
                  </a:solidFill>
                  <a:latin typeface="#9Slide03 Arima Madurai Black" panose="00000A00000000000000" pitchFamily="2" charset="0"/>
                  <a:cs typeface="#9Slide03 Arima Madurai Black" panose="00000A00000000000000" pitchFamily="2" charset="0"/>
                </a:rPr>
                <a:t>hình</a:t>
              </a:r>
              <a:r>
                <a:rPr lang="en-US" dirty="0">
                  <a:solidFill>
                    <a:schemeClr val="bg2"/>
                  </a:solidFill>
                  <a:latin typeface="#9Slide03 Arima Madurai Black" panose="00000A00000000000000" pitchFamily="2" charset="0"/>
                  <a:cs typeface="#9Slide03 Arima Madurai Black" panose="00000A00000000000000" pitchFamily="2" charset="0"/>
                </a:rPr>
                <a:t> </a:t>
              </a:r>
              <a:r>
                <a:rPr lang="en-US" dirty="0" err="1">
                  <a:solidFill>
                    <a:schemeClr val="bg2"/>
                  </a:solidFill>
                  <a:latin typeface="#9Slide03 Arima Madurai Black" panose="00000A00000000000000" pitchFamily="2" charset="0"/>
                  <a:cs typeface="#9Slide03 Arima Madurai Black" panose="00000A00000000000000" pitchFamily="2" charset="0"/>
                </a:rPr>
                <a:t>mô</a:t>
              </a:r>
              <a:r>
                <a:rPr lang="en-US" dirty="0">
                  <a:solidFill>
                    <a:schemeClr val="bg2"/>
                  </a:solidFill>
                  <a:latin typeface="#9Slide03 Arima Madurai Black" panose="00000A00000000000000" pitchFamily="2" charset="0"/>
                  <a:cs typeface="#9Slide03 Arima Madurai Black" panose="00000A00000000000000" pitchFamily="2" charset="0"/>
                </a:rPr>
                <a:t> </a:t>
              </a:r>
              <a:r>
                <a:rPr lang="en-US" dirty="0" err="1">
                  <a:solidFill>
                    <a:schemeClr val="bg2"/>
                  </a:solidFill>
                  <a:latin typeface="#9Slide03 Arima Madurai Black" panose="00000A00000000000000" pitchFamily="2" charset="0"/>
                  <a:cs typeface="#9Slide03 Arima Madurai Black" panose="00000A00000000000000" pitchFamily="2" charset="0"/>
                </a:rPr>
                <a:t>phỏng</a:t>
              </a:r>
              <a:r>
                <a:rPr lang="en-US" dirty="0">
                  <a:solidFill>
                    <a:schemeClr val="bg2"/>
                  </a:solidFill>
                  <a:latin typeface="#9Slide03 Arima Madurai Black" panose="00000A00000000000000" pitchFamily="2" charset="0"/>
                  <a:cs typeface="#9Slide03 Arima Madurai Black" panose="00000A00000000000000" pitchFamily="2" charset="0"/>
                </a:rPr>
                <a:t> </a:t>
              </a:r>
              <a:r>
                <a:rPr lang="en-US" dirty="0" err="1">
                  <a:solidFill>
                    <a:schemeClr val="bg2"/>
                  </a:solidFill>
                  <a:latin typeface="#9Slide03 Arima Madurai Black" panose="00000A00000000000000" pitchFamily="2" charset="0"/>
                  <a:cs typeface="#9Slide03 Arima Madurai Black" panose="00000A00000000000000" pitchFamily="2" charset="0"/>
                </a:rPr>
                <a:t>phân</a:t>
              </a:r>
              <a:r>
                <a:rPr lang="en-US" dirty="0">
                  <a:solidFill>
                    <a:schemeClr val="bg2"/>
                  </a:solidFill>
                  <a:latin typeface="#9Slide03 Arima Madurai Black" panose="00000A00000000000000" pitchFamily="2" charset="0"/>
                  <a:cs typeface="#9Slide03 Arima Madurai Black" panose="00000A00000000000000" pitchFamily="2" charset="0"/>
                </a:rPr>
                <a:t> </a:t>
              </a:r>
              <a:r>
                <a:rPr lang="en-US" dirty="0" err="1">
                  <a:solidFill>
                    <a:schemeClr val="bg2"/>
                  </a:solidFill>
                  <a:latin typeface="#9Slide03 Arima Madurai Black" panose="00000A00000000000000" pitchFamily="2" charset="0"/>
                  <a:cs typeface="#9Slide03 Arima Madurai Black" panose="00000A00000000000000" pitchFamily="2" charset="0"/>
                </a:rPr>
                <a:t>tử</a:t>
              </a:r>
              <a:r>
                <a:rPr lang="en-US" dirty="0">
                  <a:solidFill>
                    <a:schemeClr val="bg2"/>
                  </a:solidFill>
                  <a:latin typeface="#9Slide03 Arima Madurai Black" panose="00000A00000000000000" pitchFamily="2" charset="0"/>
                  <a:cs typeface="#9Slide03 Arima Madurai Black" panose="00000A00000000000000" pitchFamily="2" charset="0"/>
                </a:rPr>
                <a:t> baking soda </a:t>
              </a:r>
            </a:p>
          </p:txBody>
        </p:sp>
      </p:grpSp>
      <p:sp>
        <p:nvSpPr>
          <p:cNvPr id="423" name="TextBox 422">
            <a:extLst>
              <a:ext uri="{FF2B5EF4-FFF2-40B4-BE49-F238E27FC236}">
                <a16:creationId xmlns:a16="http://schemas.microsoft.com/office/drawing/2014/main" id="{DEFA35EC-FC08-EAE3-8351-9B9BE9B6E96A}"/>
              </a:ext>
            </a:extLst>
          </p:cNvPr>
          <p:cNvSpPr txBox="1"/>
          <p:nvPr/>
        </p:nvSpPr>
        <p:spPr>
          <a:xfrm>
            <a:off x="169482" y="3808673"/>
            <a:ext cx="8974518" cy="1200329"/>
          </a:xfrm>
          <a:prstGeom prst="rect">
            <a:avLst/>
          </a:prstGeom>
          <a:noFill/>
        </p:spPr>
        <p:txBody>
          <a:bodyPr wrap="square" rtlCol="0">
            <a:spAutoFit/>
          </a:bodyPr>
          <a:lstStyle/>
          <a:p>
            <a:r>
              <a:rPr lang="en-US" sz="1800" dirty="0">
                <a:solidFill>
                  <a:schemeClr val="bg2"/>
                </a:solidFill>
                <a:latin typeface="#9Slide03 Arima Madurai Black" panose="00000A00000000000000" pitchFamily="2" charset="0"/>
                <a:cs typeface="#9Slide03 Arima Madurai Black" panose="00000A00000000000000" pitchFamily="2" charset="0"/>
              </a:rPr>
              <a:t>a) Baking soda </a:t>
            </a:r>
            <a:r>
              <a:rPr lang="en-US" sz="1800" dirty="0" err="1">
                <a:solidFill>
                  <a:schemeClr val="bg2"/>
                </a:solidFill>
                <a:latin typeface="#9Slide03 Arima Madurai Black" panose="00000A00000000000000" pitchFamily="2" charset="0"/>
                <a:cs typeface="#9Slide03 Arima Madurai Black" panose="00000A00000000000000" pitchFamily="2" charset="0"/>
              </a:rPr>
              <a:t>được</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từ</a:t>
            </a:r>
            <a:r>
              <a:rPr lang="en-US" sz="1800" dirty="0">
                <a:solidFill>
                  <a:schemeClr val="bg2"/>
                </a:solidFill>
                <a:latin typeface="#9Slide03 Arima Madurai Black" panose="00000A00000000000000" pitchFamily="2" charset="0"/>
                <a:cs typeface="#9Slide03 Arima Madurai Black" panose="00000A00000000000000" pitchFamily="2" charset="0"/>
              </a:rPr>
              <a:t> 4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C, H, O, X </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Baking soda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là</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phân</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tử</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hợp</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chất</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a:t>
            </a:r>
          </a:p>
          <a:p>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b)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Khối</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lượng</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phân</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tử</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baking soda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là</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X + 12 + 16 </a:t>
            </a:r>
            <a:r>
              <a:rPr lang="en-US" sz="1800" i="1"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x</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3 + 1 = 84 (amu)</a:t>
            </a:r>
          </a:p>
          <a:p>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 X = 23 (amu)</a:t>
            </a:r>
          </a:p>
          <a:p>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 X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là</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nguyên</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tố</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sodium (Na)</a:t>
            </a:r>
          </a:p>
        </p:txBody>
      </p:sp>
    </p:spTree>
    <p:extLst>
      <p:ext uri="{BB962C8B-B14F-4D97-AF65-F5344CB8AC3E}">
        <p14:creationId xmlns:p14="http://schemas.microsoft.com/office/powerpoint/2010/main" val="19381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23">
                                            <p:txEl>
                                              <p:pRg st="0" end="0"/>
                                            </p:txEl>
                                          </p:spTgt>
                                        </p:tgtEl>
                                        <p:attrNameLst>
                                          <p:attrName>style.visibility</p:attrName>
                                        </p:attrNameLst>
                                      </p:cBhvr>
                                      <p:to>
                                        <p:strVal val="visible"/>
                                      </p:to>
                                    </p:set>
                                    <p:animEffect transition="in" filter="fade">
                                      <p:cBhvr>
                                        <p:cTn id="17" dur="1000"/>
                                        <p:tgtEl>
                                          <p:spTgt spid="423">
                                            <p:txEl>
                                              <p:pRg st="0" end="0"/>
                                            </p:txEl>
                                          </p:spTgt>
                                        </p:tgtEl>
                                      </p:cBhvr>
                                    </p:animEffect>
                                    <p:anim calcmode="lin" valueType="num">
                                      <p:cBhvr>
                                        <p:cTn id="18" dur="1000" fill="hold"/>
                                        <p:tgtEl>
                                          <p:spTgt spid="42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23">
                                            <p:txEl>
                                              <p:pRg st="1" end="1"/>
                                            </p:txEl>
                                          </p:spTgt>
                                        </p:tgtEl>
                                        <p:attrNameLst>
                                          <p:attrName>style.visibility</p:attrName>
                                        </p:attrNameLst>
                                      </p:cBhvr>
                                      <p:to>
                                        <p:strVal val="visible"/>
                                      </p:to>
                                    </p:set>
                                    <p:animEffect transition="in" filter="fade">
                                      <p:cBhvr>
                                        <p:cTn id="24" dur="1000"/>
                                        <p:tgtEl>
                                          <p:spTgt spid="423">
                                            <p:txEl>
                                              <p:pRg st="1" end="1"/>
                                            </p:txEl>
                                          </p:spTgt>
                                        </p:tgtEl>
                                      </p:cBhvr>
                                    </p:animEffect>
                                    <p:anim calcmode="lin" valueType="num">
                                      <p:cBhvr>
                                        <p:cTn id="25" dur="1000" fill="hold"/>
                                        <p:tgtEl>
                                          <p:spTgt spid="42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23">
                                            <p:txEl>
                                              <p:pRg st="2" end="2"/>
                                            </p:txEl>
                                          </p:spTgt>
                                        </p:tgtEl>
                                        <p:attrNameLst>
                                          <p:attrName>style.visibility</p:attrName>
                                        </p:attrNameLst>
                                      </p:cBhvr>
                                      <p:to>
                                        <p:strVal val="visible"/>
                                      </p:to>
                                    </p:set>
                                    <p:animEffect transition="in" filter="fade">
                                      <p:cBhvr>
                                        <p:cTn id="31" dur="1000"/>
                                        <p:tgtEl>
                                          <p:spTgt spid="423">
                                            <p:txEl>
                                              <p:pRg st="2" end="2"/>
                                            </p:txEl>
                                          </p:spTgt>
                                        </p:tgtEl>
                                      </p:cBhvr>
                                    </p:animEffect>
                                    <p:anim calcmode="lin" valueType="num">
                                      <p:cBhvr>
                                        <p:cTn id="32" dur="1000" fill="hold"/>
                                        <p:tgtEl>
                                          <p:spTgt spid="42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23">
                                            <p:txEl>
                                              <p:pRg st="3" end="3"/>
                                            </p:txEl>
                                          </p:spTgt>
                                        </p:tgtEl>
                                        <p:attrNameLst>
                                          <p:attrName>style.visibility</p:attrName>
                                        </p:attrNameLst>
                                      </p:cBhvr>
                                      <p:to>
                                        <p:strVal val="visible"/>
                                      </p:to>
                                    </p:set>
                                    <p:animEffect transition="in" filter="fade">
                                      <p:cBhvr>
                                        <p:cTn id="38" dur="1000"/>
                                        <p:tgtEl>
                                          <p:spTgt spid="423">
                                            <p:txEl>
                                              <p:pRg st="3" end="3"/>
                                            </p:txEl>
                                          </p:spTgt>
                                        </p:tgtEl>
                                      </p:cBhvr>
                                    </p:animEffect>
                                    <p:anim calcmode="lin" valueType="num">
                                      <p:cBhvr>
                                        <p:cTn id="39" dur="1000" fill="hold"/>
                                        <p:tgtEl>
                                          <p:spTgt spid="42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2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2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27" name="Picture 426">
            <a:extLst>
              <a:ext uri="{FF2B5EF4-FFF2-40B4-BE49-F238E27FC236}">
                <a16:creationId xmlns:a16="http://schemas.microsoft.com/office/drawing/2014/main" id="{6E6BF77C-7920-4E6E-3562-3564D74FF751}"/>
              </a:ext>
            </a:extLst>
          </p:cNvPr>
          <p:cNvPicPr>
            <a:picLocks noChangeAspect="1"/>
          </p:cNvPicPr>
          <p:nvPr/>
        </p:nvPicPr>
        <p:blipFill>
          <a:blip r:embed="rId3"/>
          <a:stretch>
            <a:fillRect/>
          </a:stretch>
        </p:blipFill>
        <p:spPr>
          <a:xfrm>
            <a:off x="4072792" y="518736"/>
            <a:ext cx="4896749" cy="2330464"/>
          </a:xfrm>
          <a:prstGeom prst="rect">
            <a:avLst/>
          </a:prstGeom>
        </p:spPr>
      </p:pic>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14691" y="932"/>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4. </a:t>
            </a:r>
            <a:r>
              <a:rPr lang="en-US" sz="3600" dirty="0" err="1">
                <a:solidFill>
                  <a:srgbClr val="002060"/>
                </a:solidFill>
                <a:latin typeface="#9Slide03 AllRoundGothic" panose="020B0703020202020104" charset="0"/>
              </a:rPr>
              <a:t>Luyện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tập</a:t>
            </a:r>
            <a:endParaRPr lang="en-US" sz="3600" dirty="0">
              <a:solidFill>
                <a:srgbClr val="002060"/>
              </a:solidFill>
              <a:latin typeface="#9Slide03 AllRoundGothic" panose="020B0703020202020104" charset="0"/>
            </a:endParaRPr>
          </a:p>
        </p:txBody>
      </p:sp>
      <p:sp>
        <p:nvSpPr>
          <p:cNvPr id="2" name="Rectangle: Rounded Corners 1">
            <a:extLst>
              <a:ext uri="{FF2B5EF4-FFF2-40B4-BE49-F238E27FC236}">
                <a16:creationId xmlns:a16="http://schemas.microsoft.com/office/drawing/2014/main" id="{C0890319-0E67-B4DD-A3CB-766D424C5DFA}"/>
              </a:ext>
            </a:extLst>
          </p:cNvPr>
          <p:cNvSpPr/>
          <p:nvPr/>
        </p:nvSpPr>
        <p:spPr>
          <a:xfrm>
            <a:off x="826580" y="927869"/>
            <a:ext cx="3246212" cy="1479790"/>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002060"/>
                </a:solidFill>
                <a:latin typeface="#9Slide03 Arima Madurai Black" panose="00000A00000000000000" pitchFamily="2" charset="0"/>
                <a:cs typeface="#9Slide03 Arima Madurai Black" panose="00000A00000000000000" pitchFamily="2" charset="0"/>
              </a:rPr>
              <a:t>4. Quan </a:t>
            </a:r>
            <a:r>
              <a:rPr lang="en-US" sz="1800" dirty="0" err="1">
                <a:solidFill>
                  <a:srgbClr val="002060"/>
                </a:solidFill>
                <a:latin typeface="#9Slide03 Arima Madurai Black" panose="00000A00000000000000" pitchFamily="2" charset="0"/>
                <a:cs typeface="#9Slide03 Arima Madurai Black" panose="00000A00000000000000" pitchFamily="2" charset="0"/>
              </a:rPr>
              <a:t>sát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hình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mô</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phỏng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các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phân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sau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biết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nào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đơn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nào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hợp</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Tính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khối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lượng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phân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của</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các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4" name="Rectangle: Rounded Corners 3">
            <a:extLst>
              <a:ext uri="{FF2B5EF4-FFF2-40B4-BE49-F238E27FC236}">
                <a16:creationId xmlns:a16="http://schemas.microsoft.com/office/drawing/2014/main" id="{CD57B0C3-96A0-3E80-F09B-926FAD2D8F94}"/>
              </a:ext>
            </a:extLst>
          </p:cNvPr>
          <p:cNvSpPr/>
          <p:nvPr/>
        </p:nvSpPr>
        <p:spPr>
          <a:xfrm>
            <a:off x="-1095058" y="2555580"/>
            <a:ext cx="4646941" cy="425237"/>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FF0000"/>
                </a:solidFill>
                <a:latin typeface="#9Slide03 Arima Madurai Black" panose="00000A00000000000000" pitchFamily="2" charset="0"/>
                <a:cs typeface="#9Slide03 Arima Madurai Black" panose="00000A00000000000000" pitchFamily="2" charset="0"/>
              </a:rPr>
              <a:t>Lời</a:t>
            </a:r>
            <a:r>
              <a:rPr lang="en-US" sz="1800" dirty="0">
                <a:solidFill>
                  <a:srgbClr val="FF0000"/>
                </a:solidFill>
                <a:latin typeface="#9Slide03 Arima Madurai Black" panose="00000A00000000000000" pitchFamily="2" charset="0"/>
                <a:cs typeface="#9Slide03 Arima Madurai Black" panose="00000A00000000000000" pitchFamily="2" charset="0"/>
              </a:rPr>
              <a:t> </a:t>
            </a:r>
            <a:r>
              <a:rPr lang="en-US" sz="1800" dirty="0" err="1">
                <a:solidFill>
                  <a:srgbClr val="FF0000"/>
                </a:solidFill>
                <a:latin typeface="#9Slide03 Arima Madurai Black" panose="00000A00000000000000" pitchFamily="2" charset="0"/>
                <a:cs typeface="#9Slide03 Arima Madurai Black" panose="00000A00000000000000" pitchFamily="2" charset="0"/>
              </a:rPr>
              <a:t>giải</a:t>
            </a:r>
            <a:r>
              <a:rPr lang="en-US" sz="1800" dirty="0">
                <a:solidFill>
                  <a:srgbClr val="FF0000"/>
                </a:solidFill>
                <a:latin typeface="#9Slide03 Arima Madurai Black" panose="00000A00000000000000" pitchFamily="2" charset="0"/>
                <a:cs typeface="#9Slide03 Arima Madurai Black" panose="00000A00000000000000" pitchFamily="2" charset="0"/>
              </a:rPr>
              <a:t>: </a:t>
            </a:r>
          </a:p>
        </p:txBody>
      </p:sp>
      <p:graphicFrame>
        <p:nvGraphicFramePr>
          <p:cNvPr id="438" name="Table 438">
            <a:extLst>
              <a:ext uri="{FF2B5EF4-FFF2-40B4-BE49-F238E27FC236}">
                <a16:creationId xmlns:a16="http://schemas.microsoft.com/office/drawing/2014/main" id="{82DA03C6-381D-8819-109B-EC68E0F06E3C}"/>
              </a:ext>
            </a:extLst>
          </p:cNvPr>
          <p:cNvGraphicFramePr>
            <a:graphicFrameLocks noGrp="1"/>
          </p:cNvGraphicFramePr>
          <p:nvPr>
            <p:extLst>
              <p:ext uri="{D42A27DB-BD31-4B8C-83A1-F6EECF244321}">
                <p14:modId xmlns:p14="http://schemas.microsoft.com/office/powerpoint/2010/main" val="2957509934"/>
              </p:ext>
            </p:extLst>
          </p:nvPr>
        </p:nvGraphicFramePr>
        <p:xfrm>
          <a:off x="826581" y="3035552"/>
          <a:ext cx="7925533" cy="1320800"/>
        </p:xfrm>
        <a:graphic>
          <a:graphicData uri="http://schemas.openxmlformats.org/drawingml/2006/table">
            <a:tbl>
              <a:tblPr firstRow="1" bandRow="1">
                <a:tableStyleId>{A44378F7-B9B8-4E30-BCDC-D8E81E367820}</a:tableStyleId>
              </a:tblPr>
              <a:tblGrid>
                <a:gridCol w="1322853">
                  <a:extLst>
                    <a:ext uri="{9D8B030D-6E8A-4147-A177-3AD203B41FA5}">
                      <a16:colId xmlns:a16="http://schemas.microsoft.com/office/drawing/2014/main" val="1853497107"/>
                    </a:ext>
                  </a:extLst>
                </a:gridCol>
                <a:gridCol w="825335">
                  <a:extLst>
                    <a:ext uri="{9D8B030D-6E8A-4147-A177-3AD203B41FA5}">
                      <a16:colId xmlns:a16="http://schemas.microsoft.com/office/drawing/2014/main" val="1246826957"/>
                    </a:ext>
                  </a:extLst>
                </a:gridCol>
                <a:gridCol w="825335">
                  <a:extLst>
                    <a:ext uri="{9D8B030D-6E8A-4147-A177-3AD203B41FA5}">
                      <a16:colId xmlns:a16="http://schemas.microsoft.com/office/drawing/2014/main" val="2452121627"/>
                    </a:ext>
                  </a:extLst>
                </a:gridCol>
                <a:gridCol w="825335">
                  <a:extLst>
                    <a:ext uri="{9D8B030D-6E8A-4147-A177-3AD203B41FA5}">
                      <a16:colId xmlns:a16="http://schemas.microsoft.com/office/drawing/2014/main" val="3586583677"/>
                    </a:ext>
                  </a:extLst>
                </a:gridCol>
                <a:gridCol w="825335">
                  <a:extLst>
                    <a:ext uri="{9D8B030D-6E8A-4147-A177-3AD203B41FA5}">
                      <a16:colId xmlns:a16="http://schemas.microsoft.com/office/drawing/2014/main" val="2695732815"/>
                    </a:ext>
                  </a:extLst>
                </a:gridCol>
                <a:gridCol w="825335">
                  <a:extLst>
                    <a:ext uri="{9D8B030D-6E8A-4147-A177-3AD203B41FA5}">
                      <a16:colId xmlns:a16="http://schemas.microsoft.com/office/drawing/2014/main" val="653035833"/>
                    </a:ext>
                  </a:extLst>
                </a:gridCol>
                <a:gridCol w="825335">
                  <a:extLst>
                    <a:ext uri="{9D8B030D-6E8A-4147-A177-3AD203B41FA5}">
                      <a16:colId xmlns:a16="http://schemas.microsoft.com/office/drawing/2014/main" val="446586253"/>
                    </a:ext>
                  </a:extLst>
                </a:gridCol>
                <a:gridCol w="825335">
                  <a:extLst>
                    <a:ext uri="{9D8B030D-6E8A-4147-A177-3AD203B41FA5}">
                      <a16:colId xmlns:a16="http://schemas.microsoft.com/office/drawing/2014/main" val="747710641"/>
                    </a:ext>
                  </a:extLst>
                </a:gridCol>
                <a:gridCol w="825335">
                  <a:extLst>
                    <a:ext uri="{9D8B030D-6E8A-4147-A177-3AD203B41FA5}">
                      <a16:colId xmlns:a16="http://schemas.microsoft.com/office/drawing/2014/main" val="955708411"/>
                    </a:ext>
                  </a:extLst>
                </a:gridCol>
              </a:tblGrid>
              <a:tr h="370840">
                <a:tc>
                  <a:txBody>
                    <a:bodyPr/>
                    <a:lstStyle/>
                    <a:p>
                      <a:pPr algn="ct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a)</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b)</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c)</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d)</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e)</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g)</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h)</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err="1">
                          <a:latin typeface="#9Slide03 Arima Madurai Black" panose="00000A00000000000000" pitchFamily="2" charset="0"/>
                          <a:cs typeface="#9Slide03 Arima Madurai Black" panose="00000A00000000000000" pitchFamily="2" charset="0"/>
                        </a:rPr>
                        <a:t>i</a:t>
                      </a:r>
                      <a:r>
                        <a:rPr lang="en-US" sz="1600" dirty="0">
                          <a:latin typeface="#9Slide03 Arima Madurai Black" panose="00000A00000000000000" pitchFamily="2" charset="0"/>
                          <a:cs typeface="#9Slide03 Arima Madurai Black" panose="00000A00000000000000" pitchFamily="2" charset="0"/>
                        </a:rPr>
                        <a:t>)</a:t>
                      </a:r>
                      <a:endParaRPr lang="vi-VN" sz="1600" dirty="0">
                        <a:latin typeface="#9Slide03 Arima Madurai Black" panose="00000A00000000000000" pitchFamily="2" charset="0"/>
                        <a:cs typeface="#9Slide03 Arima Madurai Black" panose="00000A00000000000000" pitchFamily="2" charset="0"/>
                      </a:endParaRPr>
                    </a:p>
                  </a:txBody>
                  <a:tcPr anchor="ctr"/>
                </a:tc>
                <a:extLst>
                  <a:ext uri="{0D108BD9-81ED-4DB2-BD59-A6C34878D82A}">
                    <a16:rowId xmlns:a16="http://schemas.microsoft.com/office/drawing/2014/main" val="2896682113"/>
                  </a:ext>
                </a:extLst>
              </a:tr>
              <a:tr h="370840">
                <a:tc>
                  <a:txBody>
                    <a:bodyPr/>
                    <a:lstStyle/>
                    <a:p>
                      <a:pPr algn="ctr"/>
                      <a:r>
                        <a:rPr lang="en-US" sz="1600" dirty="0" err="1">
                          <a:latin typeface="#9Slide03 Arima Madurai Black" panose="00000A00000000000000" pitchFamily="2" charset="0"/>
                          <a:cs typeface="#9Slide03 Arima Madurai Black" panose="00000A00000000000000" pitchFamily="2" charset="0"/>
                        </a:rPr>
                        <a:t>Phân</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loại</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en-US" sz="1600" dirty="0">
                        <a:latin typeface="#9Slide03 Arima Madurai Black" panose="00000A00000000000000" pitchFamily="2" charset="0"/>
                        <a:cs typeface="#9Slide03 Arima Madurai Black" panose="00000A00000000000000" pitchFamily="2" charset="0"/>
                      </a:endParaRPr>
                    </a:p>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extLst>
                  <a:ext uri="{0D108BD9-81ED-4DB2-BD59-A6C34878D82A}">
                    <a16:rowId xmlns:a16="http://schemas.microsoft.com/office/drawing/2014/main" val="4180570835"/>
                  </a:ext>
                </a:extLst>
              </a:tr>
              <a:tr h="370840">
                <a:tc>
                  <a:txBody>
                    <a:bodyPr/>
                    <a:lstStyle/>
                    <a:p>
                      <a:pPr algn="ctr"/>
                      <a:r>
                        <a:rPr lang="en-US" sz="1600" dirty="0">
                          <a:latin typeface="#9Slide03 Arima Madurai Black" panose="00000A00000000000000" pitchFamily="2" charset="0"/>
                          <a:cs typeface="#9Slide03 Arima Madurai Black" panose="00000A00000000000000" pitchFamily="2" charset="0"/>
                        </a:rPr>
                        <a:t>KLPT (amu)</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extLst>
                  <a:ext uri="{0D108BD9-81ED-4DB2-BD59-A6C34878D82A}">
                    <a16:rowId xmlns:a16="http://schemas.microsoft.com/office/drawing/2014/main" val="1917988010"/>
                  </a:ext>
                </a:extLst>
              </a:tr>
            </a:tbl>
          </a:graphicData>
        </a:graphic>
      </p:graphicFrame>
      <p:sp>
        <p:nvSpPr>
          <p:cNvPr id="439" name="TextBox 438">
            <a:extLst>
              <a:ext uri="{FF2B5EF4-FFF2-40B4-BE49-F238E27FC236}">
                <a16:creationId xmlns:a16="http://schemas.microsoft.com/office/drawing/2014/main" id="{B64EADFE-40F0-7BAB-42DC-47C4BC2DCA9C}"/>
              </a:ext>
            </a:extLst>
          </p:cNvPr>
          <p:cNvSpPr txBox="1"/>
          <p:nvPr/>
        </p:nvSpPr>
        <p:spPr>
          <a:xfrm>
            <a:off x="2220685" y="3406144"/>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Đơn</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0" name="TextBox 439">
            <a:extLst>
              <a:ext uri="{FF2B5EF4-FFF2-40B4-BE49-F238E27FC236}">
                <a16:creationId xmlns:a16="http://schemas.microsoft.com/office/drawing/2014/main" id="{66E13BE3-2E86-7733-EB66-16821D8250CF}"/>
              </a:ext>
            </a:extLst>
          </p:cNvPr>
          <p:cNvSpPr txBox="1"/>
          <p:nvPr/>
        </p:nvSpPr>
        <p:spPr>
          <a:xfrm>
            <a:off x="3092899" y="3406144"/>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Hợp</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1" name="TextBox 440">
            <a:extLst>
              <a:ext uri="{FF2B5EF4-FFF2-40B4-BE49-F238E27FC236}">
                <a16:creationId xmlns:a16="http://schemas.microsoft.com/office/drawing/2014/main" id="{3D12EB12-42AB-9A6D-3736-38CD481EDB99}"/>
              </a:ext>
            </a:extLst>
          </p:cNvPr>
          <p:cNvSpPr txBox="1"/>
          <p:nvPr/>
        </p:nvSpPr>
        <p:spPr>
          <a:xfrm>
            <a:off x="3895106" y="3406144"/>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Hợp</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2" name="TextBox 441">
            <a:extLst>
              <a:ext uri="{FF2B5EF4-FFF2-40B4-BE49-F238E27FC236}">
                <a16:creationId xmlns:a16="http://schemas.microsoft.com/office/drawing/2014/main" id="{500C77D5-98CB-1D49-68E1-D916908C8087}"/>
              </a:ext>
            </a:extLst>
          </p:cNvPr>
          <p:cNvSpPr txBox="1"/>
          <p:nvPr/>
        </p:nvSpPr>
        <p:spPr>
          <a:xfrm>
            <a:off x="4722098" y="3406144"/>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Hợp</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3" name="TextBox 442">
            <a:extLst>
              <a:ext uri="{FF2B5EF4-FFF2-40B4-BE49-F238E27FC236}">
                <a16:creationId xmlns:a16="http://schemas.microsoft.com/office/drawing/2014/main" id="{339EF67F-97AE-A41C-18C2-3D8E8362A411}"/>
              </a:ext>
            </a:extLst>
          </p:cNvPr>
          <p:cNvSpPr txBox="1"/>
          <p:nvPr/>
        </p:nvSpPr>
        <p:spPr>
          <a:xfrm>
            <a:off x="5582648" y="3427820"/>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Đơn</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4" name="TextBox 443">
            <a:extLst>
              <a:ext uri="{FF2B5EF4-FFF2-40B4-BE49-F238E27FC236}">
                <a16:creationId xmlns:a16="http://schemas.microsoft.com/office/drawing/2014/main" id="{C671B351-1979-0DF3-65FE-05A82D8AC8AC}"/>
              </a:ext>
            </a:extLst>
          </p:cNvPr>
          <p:cNvSpPr txBox="1"/>
          <p:nvPr/>
        </p:nvSpPr>
        <p:spPr>
          <a:xfrm>
            <a:off x="6384855" y="3413569"/>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Đơn</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5" name="TextBox 444">
            <a:extLst>
              <a:ext uri="{FF2B5EF4-FFF2-40B4-BE49-F238E27FC236}">
                <a16:creationId xmlns:a16="http://schemas.microsoft.com/office/drawing/2014/main" id="{98CB5FEC-BF61-9948-D30B-17B424930150}"/>
              </a:ext>
            </a:extLst>
          </p:cNvPr>
          <p:cNvSpPr txBox="1"/>
          <p:nvPr/>
        </p:nvSpPr>
        <p:spPr>
          <a:xfrm>
            <a:off x="7175828" y="3427820"/>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Hợp</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6" name="TextBox 445">
            <a:extLst>
              <a:ext uri="{FF2B5EF4-FFF2-40B4-BE49-F238E27FC236}">
                <a16:creationId xmlns:a16="http://schemas.microsoft.com/office/drawing/2014/main" id="{68918F22-70D3-4974-4E7D-D5BCD6D0453E}"/>
              </a:ext>
            </a:extLst>
          </p:cNvPr>
          <p:cNvSpPr txBox="1"/>
          <p:nvPr/>
        </p:nvSpPr>
        <p:spPr>
          <a:xfrm>
            <a:off x="7995207" y="3427820"/>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Hợp</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7" name="TextBox 446">
            <a:extLst>
              <a:ext uri="{FF2B5EF4-FFF2-40B4-BE49-F238E27FC236}">
                <a16:creationId xmlns:a16="http://schemas.microsoft.com/office/drawing/2014/main" id="{564855CF-8F06-DAF6-DDE9-5A1E5CFFBE93}"/>
              </a:ext>
            </a:extLst>
          </p:cNvPr>
          <p:cNvSpPr txBox="1"/>
          <p:nvPr/>
        </p:nvSpPr>
        <p:spPr>
          <a:xfrm>
            <a:off x="2241658" y="4055743"/>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2</a:t>
            </a:r>
            <a:endParaRPr lang="vi-VN" sz="1600" dirty="0">
              <a:latin typeface="#9Slide03 Arima Madurai Black" panose="00000A00000000000000" pitchFamily="2" charset="0"/>
              <a:cs typeface="#9Slide03 Arima Madurai Black" panose="00000A00000000000000" pitchFamily="2" charset="0"/>
            </a:endParaRPr>
          </a:p>
        </p:txBody>
      </p:sp>
      <p:sp>
        <p:nvSpPr>
          <p:cNvPr id="448" name="TextBox 447">
            <a:extLst>
              <a:ext uri="{FF2B5EF4-FFF2-40B4-BE49-F238E27FC236}">
                <a16:creationId xmlns:a16="http://schemas.microsoft.com/office/drawing/2014/main" id="{A874264F-521A-1CC2-3B98-294E7E96B860}"/>
              </a:ext>
            </a:extLst>
          </p:cNvPr>
          <p:cNvSpPr txBox="1"/>
          <p:nvPr/>
        </p:nvSpPr>
        <p:spPr>
          <a:xfrm>
            <a:off x="3114449" y="4071310"/>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44</a:t>
            </a:r>
            <a:endParaRPr lang="vi-VN" sz="1600" dirty="0">
              <a:latin typeface="#9Slide03 Arima Madurai Black" panose="00000A00000000000000" pitchFamily="2" charset="0"/>
              <a:cs typeface="#9Slide03 Arima Madurai Black" panose="00000A00000000000000" pitchFamily="2" charset="0"/>
            </a:endParaRPr>
          </a:p>
        </p:txBody>
      </p:sp>
      <p:sp>
        <p:nvSpPr>
          <p:cNvPr id="449" name="TextBox 448">
            <a:extLst>
              <a:ext uri="{FF2B5EF4-FFF2-40B4-BE49-F238E27FC236}">
                <a16:creationId xmlns:a16="http://schemas.microsoft.com/office/drawing/2014/main" id="{32EA3503-6141-634B-F46B-51327A83E95E}"/>
              </a:ext>
            </a:extLst>
          </p:cNvPr>
          <p:cNvSpPr txBox="1"/>
          <p:nvPr/>
        </p:nvSpPr>
        <p:spPr>
          <a:xfrm>
            <a:off x="3895106" y="4055743"/>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16</a:t>
            </a:r>
            <a:endParaRPr lang="vi-VN" sz="1600" dirty="0">
              <a:latin typeface="#9Slide03 Arima Madurai Black" panose="00000A00000000000000" pitchFamily="2" charset="0"/>
              <a:cs typeface="#9Slide03 Arima Madurai Black" panose="00000A00000000000000" pitchFamily="2" charset="0"/>
            </a:endParaRPr>
          </a:p>
        </p:txBody>
      </p:sp>
      <p:sp>
        <p:nvSpPr>
          <p:cNvPr id="450" name="TextBox 449">
            <a:extLst>
              <a:ext uri="{FF2B5EF4-FFF2-40B4-BE49-F238E27FC236}">
                <a16:creationId xmlns:a16="http://schemas.microsoft.com/office/drawing/2014/main" id="{09CFBBC9-C7B2-4136-64B8-76B99D75D9CD}"/>
              </a:ext>
            </a:extLst>
          </p:cNvPr>
          <p:cNvSpPr txBox="1"/>
          <p:nvPr/>
        </p:nvSpPr>
        <p:spPr>
          <a:xfrm>
            <a:off x="4696845" y="4047879"/>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36,5</a:t>
            </a:r>
            <a:endParaRPr lang="vi-VN" sz="1600" dirty="0">
              <a:latin typeface="#9Slide03 Arima Madurai Black" panose="00000A00000000000000" pitchFamily="2" charset="0"/>
              <a:cs typeface="#9Slide03 Arima Madurai Black" panose="00000A00000000000000" pitchFamily="2" charset="0"/>
            </a:endParaRPr>
          </a:p>
        </p:txBody>
      </p:sp>
      <p:sp>
        <p:nvSpPr>
          <p:cNvPr id="451" name="TextBox 450">
            <a:extLst>
              <a:ext uri="{FF2B5EF4-FFF2-40B4-BE49-F238E27FC236}">
                <a16:creationId xmlns:a16="http://schemas.microsoft.com/office/drawing/2014/main" id="{31B72933-173C-3297-A1B2-33266A933D66}"/>
              </a:ext>
            </a:extLst>
          </p:cNvPr>
          <p:cNvSpPr txBox="1"/>
          <p:nvPr/>
        </p:nvSpPr>
        <p:spPr>
          <a:xfrm>
            <a:off x="5569059" y="4047560"/>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71</a:t>
            </a:r>
            <a:endParaRPr lang="vi-VN" sz="1600" dirty="0">
              <a:latin typeface="#9Slide03 Arima Madurai Black" panose="00000A00000000000000" pitchFamily="2" charset="0"/>
              <a:cs typeface="#9Slide03 Arima Madurai Black" panose="00000A00000000000000" pitchFamily="2" charset="0"/>
            </a:endParaRPr>
          </a:p>
        </p:txBody>
      </p:sp>
      <p:sp>
        <p:nvSpPr>
          <p:cNvPr id="452" name="TextBox 451">
            <a:extLst>
              <a:ext uri="{FF2B5EF4-FFF2-40B4-BE49-F238E27FC236}">
                <a16:creationId xmlns:a16="http://schemas.microsoft.com/office/drawing/2014/main" id="{43D49E6D-74C8-D89C-3F23-C69A30C073FD}"/>
              </a:ext>
            </a:extLst>
          </p:cNvPr>
          <p:cNvSpPr txBox="1"/>
          <p:nvPr/>
        </p:nvSpPr>
        <p:spPr>
          <a:xfrm>
            <a:off x="6370331" y="4045633"/>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28</a:t>
            </a:r>
            <a:endParaRPr lang="vi-VN" sz="1600" dirty="0">
              <a:latin typeface="#9Slide03 Arima Madurai Black" panose="00000A00000000000000" pitchFamily="2" charset="0"/>
              <a:cs typeface="#9Slide03 Arima Madurai Black" panose="00000A00000000000000" pitchFamily="2" charset="0"/>
            </a:endParaRPr>
          </a:p>
        </p:txBody>
      </p:sp>
      <p:sp>
        <p:nvSpPr>
          <p:cNvPr id="453" name="TextBox 452">
            <a:extLst>
              <a:ext uri="{FF2B5EF4-FFF2-40B4-BE49-F238E27FC236}">
                <a16:creationId xmlns:a16="http://schemas.microsoft.com/office/drawing/2014/main" id="{87688850-F84E-6708-E0F3-E35BE0000E79}"/>
              </a:ext>
            </a:extLst>
          </p:cNvPr>
          <p:cNvSpPr txBox="1"/>
          <p:nvPr/>
        </p:nvSpPr>
        <p:spPr>
          <a:xfrm>
            <a:off x="7198945" y="4044554"/>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17</a:t>
            </a:r>
            <a:endParaRPr lang="vi-VN" sz="1600" dirty="0">
              <a:latin typeface="#9Slide03 Arima Madurai Black" panose="00000A00000000000000" pitchFamily="2" charset="0"/>
              <a:cs typeface="#9Slide03 Arima Madurai Black" panose="00000A00000000000000" pitchFamily="2" charset="0"/>
            </a:endParaRPr>
          </a:p>
        </p:txBody>
      </p:sp>
      <p:sp>
        <p:nvSpPr>
          <p:cNvPr id="454" name="TextBox 453">
            <a:extLst>
              <a:ext uri="{FF2B5EF4-FFF2-40B4-BE49-F238E27FC236}">
                <a16:creationId xmlns:a16="http://schemas.microsoft.com/office/drawing/2014/main" id="{73C25772-D698-E0A2-5172-7F2E138F4415}"/>
              </a:ext>
            </a:extLst>
          </p:cNvPr>
          <p:cNvSpPr txBox="1"/>
          <p:nvPr/>
        </p:nvSpPr>
        <p:spPr>
          <a:xfrm>
            <a:off x="7995207" y="4054137"/>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18</a:t>
            </a:r>
            <a:endParaRPr lang="vi-VN" sz="16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2005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38"/>
                                        </p:tgtEl>
                                        <p:attrNameLst>
                                          <p:attrName>style.visibility</p:attrName>
                                        </p:attrNameLst>
                                      </p:cBhvr>
                                      <p:to>
                                        <p:strVal val="visible"/>
                                      </p:to>
                                    </p:set>
                                    <p:animEffect transition="in" filter="circle(out)">
                                      <p:cBhvr>
                                        <p:cTn id="12" dur="2000"/>
                                        <p:tgtEl>
                                          <p:spTgt spid="4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9"/>
                                        </p:tgtEl>
                                        <p:attrNameLst>
                                          <p:attrName>style.visibility</p:attrName>
                                        </p:attrNameLst>
                                      </p:cBhvr>
                                      <p:to>
                                        <p:strVal val="visible"/>
                                      </p:to>
                                    </p:set>
                                    <p:animEffect transition="in" filter="fade">
                                      <p:cBhvr>
                                        <p:cTn id="17" dur="500"/>
                                        <p:tgtEl>
                                          <p:spTgt spid="4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7"/>
                                        </p:tgtEl>
                                        <p:attrNameLst>
                                          <p:attrName>style.visibility</p:attrName>
                                        </p:attrNameLst>
                                      </p:cBhvr>
                                      <p:to>
                                        <p:strVal val="visible"/>
                                      </p:to>
                                    </p:set>
                                    <p:animEffect transition="in" filter="fade">
                                      <p:cBhvr>
                                        <p:cTn id="22" dur="500"/>
                                        <p:tgtEl>
                                          <p:spTgt spid="4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0"/>
                                        </p:tgtEl>
                                        <p:attrNameLst>
                                          <p:attrName>style.visibility</p:attrName>
                                        </p:attrNameLst>
                                      </p:cBhvr>
                                      <p:to>
                                        <p:strVal val="visible"/>
                                      </p:to>
                                    </p:set>
                                    <p:animEffect transition="in" filter="fade">
                                      <p:cBhvr>
                                        <p:cTn id="27" dur="500"/>
                                        <p:tgtEl>
                                          <p:spTgt spid="4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8"/>
                                        </p:tgtEl>
                                        <p:attrNameLst>
                                          <p:attrName>style.visibility</p:attrName>
                                        </p:attrNameLst>
                                      </p:cBhvr>
                                      <p:to>
                                        <p:strVal val="visible"/>
                                      </p:to>
                                    </p:set>
                                    <p:animEffect transition="in" filter="fade">
                                      <p:cBhvr>
                                        <p:cTn id="32" dur="500"/>
                                        <p:tgtEl>
                                          <p:spTgt spid="4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1"/>
                                        </p:tgtEl>
                                        <p:attrNameLst>
                                          <p:attrName>style.visibility</p:attrName>
                                        </p:attrNameLst>
                                      </p:cBhvr>
                                      <p:to>
                                        <p:strVal val="visible"/>
                                      </p:to>
                                    </p:set>
                                    <p:animEffect transition="in" filter="fade">
                                      <p:cBhvr>
                                        <p:cTn id="37" dur="500"/>
                                        <p:tgtEl>
                                          <p:spTgt spid="4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9"/>
                                        </p:tgtEl>
                                        <p:attrNameLst>
                                          <p:attrName>style.visibility</p:attrName>
                                        </p:attrNameLst>
                                      </p:cBhvr>
                                      <p:to>
                                        <p:strVal val="visible"/>
                                      </p:to>
                                    </p:set>
                                    <p:animEffect transition="in" filter="fade">
                                      <p:cBhvr>
                                        <p:cTn id="42" dur="500"/>
                                        <p:tgtEl>
                                          <p:spTgt spid="4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2"/>
                                        </p:tgtEl>
                                        <p:attrNameLst>
                                          <p:attrName>style.visibility</p:attrName>
                                        </p:attrNameLst>
                                      </p:cBhvr>
                                      <p:to>
                                        <p:strVal val="visible"/>
                                      </p:to>
                                    </p:set>
                                    <p:animEffect transition="in" filter="fade">
                                      <p:cBhvr>
                                        <p:cTn id="47" dur="500"/>
                                        <p:tgtEl>
                                          <p:spTgt spid="44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0"/>
                                        </p:tgtEl>
                                        <p:attrNameLst>
                                          <p:attrName>style.visibility</p:attrName>
                                        </p:attrNameLst>
                                      </p:cBhvr>
                                      <p:to>
                                        <p:strVal val="visible"/>
                                      </p:to>
                                    </p:set>
                                    <p:animEffect transition="in" filter="fade">
                                      <p:cBhvr>
                                        <p:cTn id="52" dur="500"/>
                                        <p:tgtEl>
                                          <p:spTgt spid="4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3"/>
                                        </p:tgtEl>
                                        <p:attrNameLst>
                                          <p:attrName>style.visibility</p:attrName>
                                        </p:attrNameLst>
                                      </p:cBhvr>
                                      <p:to>
                                        <p:strVal val="visible"/>
                                      </p:to>
                                    </p:set>
                                    <p:animEffect transition="in" filter="fade">
                                      <p:cBhvr>
                                        <p:cTn id="57" dur="500"/>
                                        <p:tgtEl>
                                          <p:spTgt spid="4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51"/>
                                        </p:tgtEl>
                                        <p:attrNameLst>
                                          <p:attrName>style.visibility</p:attrName>
                                        </p:attrNameLst>
                                      </p:cBhvr>
                                      <p:to>
                                        <p:strVal val="visible"/>
                                      </p:to>
                                    </p:set>
                                    <p:animEffect transition="in" filter="fade">
                                      <p:cBhvr>
                                        <p:cTn id="62" dur="500"/>
                                        <p:tgtEl>
                                          <p:spTgt spid="45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4"/>
                                        </p:tgtEl>
                                        <p:attrNameLst>
                                          <p:attrName>style.visibility</p:attrName>
                                        </p:attrNameLst>
                                      </p:cBhvr>
                                      <p:to>
                                        <p:strVal val="visible"/>
                                      </p:to>
                                    </p:set>
                                    <p:animEffect transition="in" filter="fade">
                                      <p:cBhvr>
                                        <p:cTn id="67" dur="500"/>
                                        <p:tgtEl>
                                          <p:spTgt spid="44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2"/>
                                        </p:tgtEl>
                                        <p:attrNameLst>
                                          <p:attrName>style.visibility</p:attrName>
                                        </p:attrNameLst>
                                      </p:cBhvr>
                                      <p:to>
                                        <p:strVal val="visible"/>
                                      </p:to>
                                    </p:set>
                                    <p:animEffect transition="in" filter="fade">
                                      <p:cBhvr>
                                        <p:cTn id="72" dur="500"/>
                                        <p:tgtEl>
                                          <p:spTgt spid="45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5"/>
                                        </p:tgtEl>
                                        <p:attrNameLst>
                                          <p:attrName>style.visibility</p:attrName>
                                        </p:attrNameLst>
                                      </p:cBhvr>
                                      <p:to>
                                        <p:strVal val="visible"/>
                                      </p:to>
                                    </p:set>
                                    <p:animEffect transition="in" filter="fade">
                                      <p:cBhvr>
                                        <p:cTn id="77" dur="500"/>
                                        <p:tgtEl>
                                          <p:spTgt spid="44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53"/>
                                        </p:tgtEl>
                                        <p:attrNameLst>
                                          <p:attrName>style.visibility</p:attrName>
                                        </p:attrNameLst>
                                      </p:cBhvr>
                                      <p:to>
                                        <p:strVal val="visible"/>
                                      </p:to>
                                    </p:set>
                                    <p:animEffect transition="in" filter="fade">
                                      <p:cBhvr>
                                        <p:cTn id="82" dur="500"/>
                                        <p:tgtEl>
                                          <p:spTgt spid="45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6"/>
                                        </p:tgtEl>
                                        <p:attrNameLst>
                                          <p:attrName>style.visibility</p:attrName>
                                        </p:attrNameLst>
                                      </p:cBhvr>
                                      <p:to>
                                        <p:strVal val="visible"/>
                                      </p:to>
                                    </p:set>
                                    <p:animEffect transition="in" filter="fade">
                                      <p:cBhvr>
                                        <p:cTn id="87" dur="500"/>
                                        <p:tgtEl>
                                          <p:spTgt spid="44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54"/>
                                        </p:tgtEl>
                                        <p:attrNameLst>
                                          <p:attrName>style.visibility</p:attrName>
                                        </p:attrNameLst>
                                      </p:cBhvr>
                                      <p:to>
                                        <p:strVal val="visible"/>
                                      </p:to>
                                    </p:set>
                                    <p:animEffect transition="in" filter="fade">
                                      <p:cBhvr>
                                        <p:cTn id="92" dur="50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39" grpId="0"/>
      <p:bldP spid="440" grpId="0"/>
      <p:bldP spid="441" grpId="0"/>
      <p:bldP spid="442" grpId="0"/>
      <p:bldP spid="443" grpId="0"/>
      <p:bldP spid="444" grpId="0"/>
      <p:bldP spid="445" grpId="0"/>
      <p:bldP spid="446" grpId="0"/>
      <p:bldP spid="447" grpId="0"/>
      <p:bldP spid="448" grpId="0"/>
      <p:bldP spid="449" grpId="0"/>
      <p:bldP spid="450" grpId="0"/>
      <p:bldP spid="451" grpId="0"/>
      <p:bldP spid="452" grpId="0"/>
      <p:bldP spid="453" grpId="0"/>
      <p:bldP spid="4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6"/>
          <p:cNvSpPr txBox="1">
            <a:spLocks noGrp="1"/>
          </p:cNvSpPr>
          <p:nvPr>
            <p:ph type="ctrTitle"/>
          </p:nvPr>
        </p:nvSpPr>
        <p:spPr>
          <a:xfrm>
            <a:off x="1797485" y="1315814"/>
            <a:ext cx="6030828" cy="101948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u="sng" dirty="0">
                <a:solidFill>
                  <a:srgbClr val="FF0000"/>
                </a:solidFill>
                <a:latin typeface="#9Slide03 AllRoundGothic" panose="020B0703020202020104" charset="0"/>
              </a:rPr>
              <a:t>CHỦ ĐỀ 2: PHÂN TỬ</a:t>
            </a:r>
            <a:endParaRPr sz="4800" u="sng" dirty="0">
              <a:solidFill>
                <a:srgbClr val="FF0000"/>
              </a:solidFill>
              <a:latin typeface="#9Slide03 AllRoundGothic" panose="020B0703020202020104" charset="0"/>
            </a:endParaRPr>
          </a:p>
        </p:txBody>
      </p:sp>
      <p:grpSp>
        <p:nvGrpSpPr>
          <p:cNvPr id="366" name="Google Shape;366;p36"/>
          <p:cNvGrpSpPr/>
          <p:nvPr/>
        </p:nvGrpSpPr>
        <p:grpSpPr>
          <a:xfrm>
            <a:off x="-196887" y="3674108"/>
            <a:ext cx="2037973" cy="1808257"/>
            <a:chOff x="16163" y="3293658"/>
            <a:chExt cx="2037973" cy="1808257"/>
          </a:xfrm>
        </p:grpSpPr>
        <p:grpSp>
          <p:nvGrpSpPr>
            <p:cNvPr id="367" name="Google Shape;367;p36"/>
            <p:cNvGrpSpPr/>
            <p:nvPr/>
          </p:nvGrpSpPr>
          <p:grpSpPr>
            <a:xfrm>
              <a:off x="80275" y="3293658"/>
              <a:ext cx="1131949" cy="1473660"/>
              <a:chOff x="192850" y="3436021"/>
              <a:chExt cx="1131949" cy="1473660"/>
            </a:xfrm>
          </p:grpSpPr>
          <p:sp>
            <p:nvSpPr>
              <p:cNvPr id="368" name="Google Shape;368;p36"/>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6"/>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6"/>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6"/>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36"/>
            <p:cNvGrpSpPr/>
            <p:nvPr/>
          </p:nvGrpSpPr>
          <p:grpSpPr>
            <a:xfrm>
              <a:off x="16163" y="4745561"/>
              <a:ext cx="1260144" cy="336199"/>
              <a:chOff x="7827651" y="4820448"/>
              <a:chExt cx="1260144" cy="336199"/>
            </a:xfrm>
          </p:grpSpPr>
          <p:sp>
            <p:nvSpPr>
              <p:cNvPr id="393" name="Google Shape;393;p36"/>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6"/>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6"/>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6"/>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6"/>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36"/>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299;p36">
            <a:extLst>
              <a:ext uri="{FF2B5EF4-FFF2-40B4-BE49-F238E27FC236}">
                <a16:creationId xmlns:a16="http://schemas.microsoft.com/office/drawing/2014/main" id="{29A1A10D-E3A0-4BE6-A6D5-777A3A51E08A}"/>
              </a:ext>
            </a:extLst>
          </p:cNvPr>
          <p:cNvSpPr txBox="1">
            <a:spLocks/>
          </p:cNvSpPr>
          <p:nvPr/>
        </p:nvSpPr>
        <p:spPr>
          <a:xfrm>
            <a:off x="-132775" y="2172545"/>
            <a:ext cx="9340887" cy="1019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4000" dirty="0" err="1">
                <a:solidFill>
                  <a:srgbClr val="002060"/>
                </a:solidFill>
                <a:latin typeface="#9Slide03 AllRoundGothic" panose="020B0703020202020104" charset="0"/>
              </a:rPr>
              <a:t>Bài</a:t>
            </a:r>
            <a:r>
              <a:rPr lang="en-US" sz="4000" dirty="0">
                <a:solidFill>
                  <a:srgbClr val="002060"/>
                </a:solidFill>
                <a:latin typeface="#9Slide03 AllRoundGothic" panose="020B0703020202020104" charset="0"/>
              </a:rPr>
              <a:t> 5: </a:t>
            </a:r>
            <a:r>
              <a:rPr lang="en-US" sz="4000" dirty="0" err="1">
                <a:solidFill>
                  <a:srgbClr val="002060"/>
                </a:solidFill>
                <a:latin typeface="#9Slide03 AllRoundGothic" panose="020B0703020202020104" charset="0"/>
              </a:rPr>
              <a:t>Phân</a:t>
            </a:r>
            <a:r>
              <a:rPr lang="en-US" sz="4000" dirty="0">
                <a:solidFill>
                  <a:srgbClr val="002060"/>
                </a:solidFill>
                <a:latin typeface="#9Slide03 AllRoundGothic" panose="020B0703020202020104" charset="0"/>
              </a:rPr>
              <a:t> </a:t>
            </a:r>
            <a:r>
              <a:rPr lang="en-US" sz="4000" dirty="0" err="1">
                <a:solidFill>
                  <a:srgbClr val="002060"/>
                </a:solidFill>
                <a:latin typeface="#9Slide03 AllRoundGothic" panose="020B0703020202020104" charset="0"/>
              </a:rPr>
              <a:t>tử</a:t>
            </a:r>
            <a:r>
              <a:rPr lang="en-US" sz="4000" dirty="0">
                <a:solidFill>
                  <a:srgbClr val="002060"/>
                </a:solidFill>
                <a:latin typeface="#9Slide03 AllRoundGothic" panose="020B0703020202020104" charset="0"/>
              </a:rPr>
              <a:t> - </a:t>
            </a:r>
            <a:r>
              <a:rPr lang="en-US" sz="4000" dirty="0" err="1">
                <a:solidFill>
                  <a:srgbClr val="002060"/>
                </a:solidFill>
                <a:latin typeface="#9Slide03 AllRoundGothic" panose="020B0703020202020104" charset="0"/>
              </a:rPr>
              <a:t>Đơn</a:t>
            </a:r>
            <a:r>
              <a:rPr lang="en-US" sz="4000" dirty="0">
                <a:solidFill>
                  <a:srgbClr val="002060"/>
                </a:solidFill>
                <a:latin typeface="#9Slide03 AllRoundGothic" panose="020B0703020202020104" charset="0"/>
              </a:rPr>
              <a:t> </a:t>
            </a:r>
            <a:r>
              <a:rPr lang="en-US" sz="4000" dirty="0" err="1">
                <a:solidFill>
                  <a:srgbClr val="002060"/>
                </a:solidFill>
                <a:latin typeface="#9Slide03 AllRoundGothic" panose="020B0703020202020104" charset="0"/>
              </a:rPr>
              <a:t>chất</a:t>
            </a:r>
            <a:r>
              <a:rPr lang="en-US" sz="4000" dirty="0">
                <a:solidFill>
                  <a:srgbClr val="002060"/>
                </a:solidFill>
                <a:latin typeface="#9Slide03 AllRoundGothic" panose="020B0703020202020104" charset="0"/>
              </a:rPr>
              <a:t> – </a:t>
            </a:r>
            <a:r>
              <a:rPr lang="en-US" sz="4000" dirty="0" err="1">
                <a:solidFill>
                  <a:srgbClr val="002060"/>
                </a:solidFill>
                <a:latin typeface="#9Slide03 AllRoundGothic" panose="020B0703020202020104" charset="0"/>
              </a:rPr>
              <a:t>Hợp</a:t>
            </a:r>
            <a:r>
              <a:rPr lang="en-US" sz="4000" dirty="0">
                <a:solidFill>
                  <a:srgbClr val="002060"/>
                </a:solidFill>
                <a:latin typeface="#9Slide03 AllRoundGothic" panose="020B0703020202020104" charset="0"/>
              </a:rPr>
              <a:t> </a:t>
            </a:r>
            <a:r>
              <a:rPr lang="en-US" sz="4000" dirty="0" err="1">
                <a:solidFill>
                  <a:srgbClr val="002060"/>
                </a:solidFill>
                <a:latin typeface="#9Slide03 AllRoundGothic" panose="020B0703020202020104" charset="0"/>
              </a:rPr>
              <a:t>chất</a:t>
            </a:r>
            <a:endParaRPr lang="en-US" sz="4000" dirty="0">
              <a:solidFill>
                <a:srgbClr val="002060"/>
              </a:solidFill>
              <a:latin typeface="#9Slide03 AllRoundGothic" panose="020B0703020202020104" charset="0"/>
            </a:endParaRPr>
          </a:p>
        </p:txBody>
      </p:sp>
      <p:grpSp>
        <p:nvGrpSpPr>
          <p:cNvPr id="107" name="Google Shape;1294;p55">
            <a:extLst>
              <a:ext uri="{FF2B5EF4-FFF2-40B4-BE49-F238E27FC236}">
                <a16:creationId xmlns:a16="http://schemas.microsoft.com/office/drawing/2014/main" id="{CB020DD3-76FB-42D7-A65D-9CFB0D82C246}"/>
              </a:ext>
            </a:extLst>
          </p:cNvPr>
          <p:cNvGrpSpPr/>
          <p:nvPr/>
        </p:nvGrpSpPr>
        <p:grpSpPr>
          <a:xfrm>
            <a:off x="7598758" y="2571750"/>
            <a:ext cx="1342042" cy="2551303"/>
            <a:chOff x="7169780" y="2027169"/>
            <a:chExt cx="1650532" cy="3095884"/>
          </a:xfrm>
        </p:grpSpPr>
        <p:grpSp>
          <p:nvGrpSpPr>
            <p:cNvPr id="108" name="Google Shape;1295;p55">
              <a:extLst>
                <a:ext uri="{FF2B5EF4-FFF2-40B4-BE49-F238E27FC236}">
                  <a16:creationId xmlns:a16="http://schemas.microsoft.com/office/drawing/2014/main" id="{0B8A6A4A-C12A-4BDB-BA88-AE2BFB83C505}"/>
                </a:ext>
              </a:extLst>
            </p:cNvPr>
            <p:cNvGrpSpPr/>
            <p:nvPr/>
          </p:nvGrpSpPr>
          <p:grpSpPr>
            <a:xfrm>
              <a:off x="7414075" y="2589300"/>
              <a:ext cx="1406237" cy="2533753"/>
              <a:chOff x="7414075" y="2589300"/>
              <a:chExt cx="1406237" cy="2533753"/>
            </a:xfrm>
          </p:grpSpPr>
          <p:sp>
            <p:nvSpPr>
              <p:cNvPr id="115" name="Google Shape;1296;p55">
                <a:extLst>
                  <a:ext uri="{FF2B5EF4-FFF2-40B4-BE49-F238E27FC236}">
                    <a16:creationId xmlns:a16="http://schemas.microsoft.com/office/drawing/2014/main" id="{58CE7A9E-D309-4E63-81FB-C8881A87964B}"/>
                  </a:ext>
                </a:extLst>
              </p:cNvPr>
              <p:cNvSpPr/>
              <p:nvPr/>
            </p:nvSpPr>
            <p:spPr>
              <a:xfrm>
                <a:off x="7752446" y="4331112"/>
                <a:ext cx="391931" cy="555231"/>
              </a:xfrm>
              <a:custGeom>
                <a:avLst/>
                <a:gdLst/>
                <a:ahLst/>
                <a:cxnLst/>
                <a:rect l="l" t="t" r="r" b="b"/>
                <a:pathLst>
                  <a:path w="12646" h="17915" extrusionOk="0">
                    <a:moveTo>
                      <a:pt x="5412" y="0"/>
                    </a:moveTo>
                    <a:cubicBezTo>
                      <a:pt x="2090" y="0"/>
                      <a:pt x="1" y="15031"/>
                      <a:pt x="1" y="15031"/>
                    </a:cubicBezTo>
                    <a:cubicBezTo>
                      <a:pt x="1" y="15031"/>
                      <a:pt x="1739" y="17914"/>
                      <a:pt x="3021" y="17914"/>
                    </a:cubicBezTo>
                    <a:cubicBezTo>
                      <a:pt x="3247" y="17914"/>
                      <a:pt x="3459" y="17825"/>
                      <a:pt x="3644" y="17614"/>
                    </a:cubicBezTo>
                    <a:cubicBezTo>
                      <a:pt x="5501" y="15483"/>
                      <a:pt x="12645" y="3041"/>
                      <a:pt x="12348" y="2505"/>
                    </a:cubicBezTo>
                    <a:cubicBezTo>
                      <a:pt x="12050" y="1981"/>
                      <a:pt x="9371" y="1398"/>
                      <a:pt x="5823" y="76"/>
                    </a:cubicBezTo>
                    <a:cubicBezTo>
                      <a:pt x="5684" y="25"/>
                      <a:pt x="5547" y="0"/>
                      <a:pt x="5412"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55">
                <a:extLst>
                  <a:ext uri="{FF2B5EF4-FFF2-40B4-BE49-F238E27FC236}">
                    <a16:creationId xmlns:a16="http://schemas.microsoft.com/office/drawing/2014/main" id="{88136375-8D11-4018-9A90-30F858251B2C}"/>
                  </a:ext>
                </a:extLst>
              </p:cNvPr>
              <p:cNvSpPr/>
              <p:nvPr/>
            </p:nvSpPr>
            <p:spPr>
              <a:xfrm>
                <a:off x="7785669" y="4488954"/>
                <a:ext cx="305927" cy="132338"/>
              </a:xfrm>
              <a:custGeom>
                <a:avLst/>
                <a:gdLst/>
                <a:ahLst/>
                <a:cxnLst/>
                <a:rect l="l" t="t" r="r" b="b"/>
                <a:pathLst>
                  <a:path w="9871" h="4270" extrusionOk="0">
                    <a:moveTo>
                      <a:pt x="1361" y="1"/>
                    </a:moveTo>
                    <a:cubicBezTo>
                      <a:pt x="737" y="1"/>
                      <a:pt x="354" y="36"/>
                      <a:pt x="381" y="115"/>
                    </a:cubicBezTo>
                    <a:cubicBezTo>
                      <a:pt x="524" y="508"/>
                      <a:pt x="0" y="3830"/>
                      <a:pt x="0" y="3830"/>
                    </a:cubicBezTo>
                    <a:cubicBezTo>
                      <a:pt x="0" y="3830"/>
                      <a:pt x="4819" y="4269"/>
                      <a:pt x="6787" y="4269"/>
                    </a:cubicBezTo>
                    <a:cubicBezTo>
                      <a:pt x="7177" y="4269"/>
                      <a:pt x="7455" y="4252"/>
                      <a:pt x="7561" y="4211"/>
                    </a:cubicBezTo>
                    <a:cubicBezTo>
                      <a:pt x="8204" y="3961"/>
                      <a:pt x="9871" y="1651"/>
                      <a:pt x="9740" y="1008"/>
                    </a:cubicBezTo>
                    <a:cubicBezTo>
                      <a:pt x="9627" y="508"/>
                      <a:pt x="3739" y="1"/>
                      <a:pt x="1361"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55">
                <a:extLst>
                  <a:ext uri="{FF2B5EF4-FFF2-40B4-BE49-F238E27FC236}">
                    <a16:creationId xmlns:a16="http://schemas.microsoft.com/office/drawing/2014/main" id="{C05136C3-704E-4918-867A-8CC11C44BA5C}"/>
                  </a:ext>
                </a:extLst>
              </p:cNvPr>
              <p:cNvSpPr/>
              <p:nvPr/>
            </p:nvSpPr>
            <p:spPr>
              <a:xfrm>
                <a:off x="8104484" y="4297609"/>
                <a:ext cx="360908" cy="680564"/>
              </a:xfrm>
              <a:custGeom>
                <a:avLst/>
                <a:gdLst/>
                <a:ahLst/>
                <a:cxnLst/>
                <a:rect l="l" t="t" r="r" b="b"/>
                <a:pathLst>
                  <a:path w="11645" h="21959" extrusionOk="0">
                    <a:moveTo>
                      <a:pt x="4004" y="0"/>
                    </a:moveTo>
                    <a:cubicBezTo>
                      <a:pt x="3932" y="0"/>
                      <a:pt x="3859" y="1"/>
                      <a:pt x="3787" y="2"/>
                    </a:cubicBezTo>
                    <a:cubicBezTo>
                      <a:pt x="0" y="86"/>
                      <a:pt x="3227" y="18886"/>
                      <a:pt x="3227" y="18886"/>
                    </a:cubicBezTo>
                    <a:cubicBezTo>
                      <a:pt x="3227" y="18886"/>
                      <a:pt x="5964" y="21959"/>
                      <a:pt x="7080" y="21959"/>
                    </a:cubicBezTo>
                    <a:cubicBezTo>
                      <a:pt x="7310" y="21959"/>
                      <a:pt x="7470" y="21829"/>
                      <a:pt x="7525" y="21517"/>
                    </a:cubicBezTo>
                    <a:cubicBezTo>
                      <a:pt x="8287" y="17040"/>
                      <a:pt x="11645" y="2836"/>
                      <a:pt x="11192" y="2455"/>
                    </a:cubicBezTo>
                    <a:cubicBezTo>
                      <a:pt x="10737" y="2058"/>
                      <a:pt x="7704" y="0"/>
                      <a:pt x="4004"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55">
                <a:extLst>
                  <a:ext uri="{FF2B5EF4-FFF2-40B4-BE49-F238E27FC236}">
                    <a16:creationId xmlns:a16="http://schemas.microsoft.com/office/drawing/2014/main" id="{9D1429B7-D0A5-4B56-89C6-F0D8B7E72AF9}"/>
                  </a:ext>
                </a:extLst>
              </p:cNvPr>
              <p:cNvSpPr/>
              <p:nvPr/>
            </p:nvSpPr>
            <p:spPr>
              <a:xfrm>
                <a:off x="7977540" y="4971592"/>
                <a:ext cx="378263" cy="151460"/>
              </a:xfrm>
              <a:custGeom>
                <a:avLst/>
                <a:gdLst/>
                <a:ahLst/>
                <a:cxnLst/>
                <a:rect l="l" t="t" r="r" b="b"/>
                <a:pathLst>
                  <a:path w="12205" h="4887" extrusionOk="0">
                    <a:moveTo>
                      <a:pt x="7525" y="0"/>
                    </a:moveTo>
                    <a:cubicBezTo>
                      <a:pt x="7196" y="0"/>
                      <a:pt x="6904" y="30"/>
                      <a:pt x="6680" y="103"/>
                    </a:cubicBezTo>
                    <a:cubicBezTo>
                      <a:pt x="5442" y="496"/>
                      <a:pt x="1" y="3032"/>
                      <a:pt x="1537" y="3854"/>
                    </a:cubicBezTo>
                    <a:cubicBezTo>
                      <a:pt x="2632" y="4458"/>
                      <a:pt x="5698" y="4887"/>
                      <a:pt x="7996" y="4887"/>
                    </a:cubicBezTo>
                    <a:cubicBezTo>
                      <a:pt x="8869" y="4887"/>
                      <a:pt x="9631" y="4825"/>
                      <a:pt x="10133" y="4687"/>
                    </a:cubicBezTo>
                    <a:cubicBezTo>
                      <a:pt x="11966" y="4175"/>
                      <a:pt x="12205" y="889"/>
                      <a:pt x="11252" y="615"/>
                    </a:cubicBezTo>
                    <a:cubicBezTo>
                      <a:pt x="11252" y="615"/>
                      <a:pt x="9015" y="0"/>
                      <a:pt x="7525" y="0"/>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55">
                <a:extLst>
                  <a:ext uri="{FF2B5EF4-FFF2-40B4-BE49-F238E27FC236}">
                    <a16:creationId xmlns:a16="http://schemas.microsoft.com/office/drawing/2014/main" id="{44F771BC-E491-4CA3-B9BB-C42C091B1E50}"/>
                  </a:ext>
                </a:extLst>
              </p:cNvPr>
              <p:cNvSpPr/>
              <p:nvPr/>
            </p:nvSpPr>
            <p:spPr>
              <a:xfrm>
                <a:off x="8161664" y="4979588"/>
                <a:ext cx="47264" cy="51695"/>
              </a:xfrm>
              <a:custGeom>
                <a:avLst/>
                <a:gdLst/>
                <a:ahLst/>
                <a:cxnLst/>
                <a:rect l="l" t="t" r="r" b="b"/>
                <a:pathLst>
                  <a:path w="1525" h="1668" extrusionOk="0">
                    <a:moveTo>
                      <a:pt x="120" y="0"/>
                    </a:moveTo>
                    <a:lnTo>
                      <a:pt x="1" y="357"/>
                    </a:lnTo>
                    <a:cubicBezTo>
                      <a:pt x="930" y="691"/>
                      <a:pt x="1144" y="1631"/>
                      <a:pt x="1156" y="1667"/>
                    </a:cubicBezTo>
                    <a:lnTo>
                      <a:pt x="1525" y="1596"/>
                    </a:lnTo>
                    <a:cubicBezTo>
                      <a:pt x="1513" y="1548"/>
                      <a:pt x="1263" y="393"/>
                      <a:pt x="120"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55">
                <a:extLst>
                  <a:ext uri="{FF2B5EF4-FFF2-40B4-BE49-F238E27FC236}">
                    <a16:creationId xmlns:a16="http://schemas.microsoft.com/office/drawing/2014/main" id="{9EBE6C91-CEA9-4186-9003-03F5714DC1E1}"/>
                  </a:ext>
                </a:extLst>
              </p:cNvPr>
              <p:cNvSpPr/>
              <p:nvPr/>
            </p:nvSpPr>
            <p:spPr>
              <a:xfrm>
                <a:off x="8121467" y="4993968"/>
                <a:ext cx="43916" cy="46148"/>
              </a:xfrm>
              <a:custGeom>
                <a:avLst/>
                <a:gdLst/>
                <a:ahLst/>
                <a:cxnLst/>
                <a:rect l="l" t="t" r="r" b="b"/>
                <a:pathLst>
                  <a:path w="1417" h="1489" extrusionOk="0">
                    <a:moveTo>
                      <a:pt x="0" y="1"/>
                    </a:moveTo>
                    <a:lnTo>
                      <a:pt x="1417" y="1489"/>
                    </a:lnTo>
                    <a:cubicBezTo>
                      <a:pt x="1417" y="1489"/>
                      <a:pt x="500" y="274"/>
                      <a:pt x="0" y="1"/>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02;p55">
                <a:extLst>
                  <a:ext uri="{FF2B5EF4-FFF2-40B4-BE49-F238E27FC236}">
                    <a16:creationId xmlns:a16="http://schemas.microsoft.com/office/drawing/2014/main" id="{02692AD5-E14E-4C4F-BBD1-F6229112B27E}"/>
                  </a:ext>
                </a:extLst>
              </p:cNvPr>
              <p:cNvSpPr/>
              <p:nvPr/>
            </p:nvSpPr>
            <p:spPr>
              <a:xfrm>
                <a:off x="8118492" y="4988793"/>
                <a:ext cx="51695" cy="55012"/>
              </a:xfrm>
              <a:custGeom>
                <a:avLst/>
                <a:gdLst/>
                <a:ahLst/>
                <a:cxnLst/>
                <a:rect l="l" t="t" r="r" b="b"/>
                <a:pathLst>
                  <a:path w="1668" h="1775" extrusionOk="0">
                    <a:moveTo>
                      <a:pt x="179" y="1"/>
                    </a:moveTo>
                    <a:lnTo>
                      <a:pt x="1" y="346"/>
                    </a:lnTo>
                    <a:cubicBezTo>
                      <a:pt x="394" y="537"/>
                      <a:pt x="1108" y="1453"/>
                      <a:pt x="1358" y="1775"/>
                    </a:cubicBezTo>
                    <a:lnTo>
                      <a:pt x="1668" y="1549"/>
                    </a:lnTo>
                    <a:cubicBezTo>
                      <a:pt x="1572" y="1418"/>
                      <a:pt x="715" y="287"/>
                      <a:pt x="179"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03;p55">
                <a:extLst>
                  <a:ext uri="{FF2B5EF4-FFF2-40B4-BE49-F238E27FC236}">
                    <a16:creationId xmlns:a16="http://schemas.microsoft.com/office/drawing/2014/main" id="{68DD4117-CC24-4FA8-BFD5-A2516D470182}"/>
                  </a:ext>
                </a:extLst>
              </p:cNvPr>
              <p:cNvSpPr/>
              <p:nvPr/>
            </p:nvSpPr>
            <p:spPr>
              <a:xfrm>
                <a:off x="8084184" y="5017212"/>
                <a:ext cx="43575" cy="46148"/>
              </a:xfrm>
              <a:custGeom>
                <a:avLst/>
                <a:gdLst/>
                <a:ahLst/>
                <a:cxnLst/>
                <a:rect l="l" t="t" r="r" b="b"/>
                <a:pathLst>
                  <a:path w="1406" h="1489" extrusionOk="0">
                    <a:moveTo>
                      <a:pt x="1" y="1"/>
                    </a:moveTo>
                    <a:lnTo>
                      <a:pt x="1405" y="1489"/>
                    </a:lnTo>
                    <a:cubicBezTo>
                      <a:pt x="1405" y="1489"/>
                      <a:pt x="501" y="263"/>
                      <a:pt x="1" y="1"/>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04;p55">
                <a:extLst>
                  <a:ext uri="{FF2B5EF4-FFF2-40B4-BE49-F238E27FC236}">
                    <a16:creationId xmlns:a16="http://schemas.microsoft.com/office/drawing/2014/main" id="{A85F55D6-E98D-417F-AC50-7A5FB9950C51}"/>
                  </a:ext>
                </a:extLst>
              </p:cNvPr>
              <p:cNvSpPr/>
              <p:nvPr/>
            </p:nvSpPr>
            <p:spPr>
              <a:xfrm>
                <a:off x="8080868" y="5012037"/>
                <a:ext cx="51695" cy="55012"/>
              </a:xfrm>
              <a:custGeom>
                <a:avLst/>
                <a:gdLst/>
                <a:ahLst/>
                <a:cxnLst/>
                <a:rect l="l" t="t" r="r" b="b"/>
                <a:pathLst>
                  <a:path w="1668" h="1775" extrusionOk="0">
                    <a:moveTo>
                      <a:pt x="179" y="1"/>
                    </a:moveTo>
                    <a:lnTo>
                      <a:pt x="0" y="346"/>
                    </a:lnTo>
                    <a:cubicBezTo>
                      <a:pt x="381" y="537"/>
                      <a:pt x="1108" y="1442"/>
                      <a:pt x="1358" y="1775"/>
                    </a:cubicBezTo>
                    <a:lnTo>
                      <a:pt x="1667" y="1549"/>
                    </a:lnTo>
                    <a:cubicBezTo>
                      <a:pt x="1560" y="1418"/>
                      <a:pt x="715" y="287"/>
                      <a:pt x="179"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05;p55">
                <a:extLst>
                  <a:ext uri="{FF2B5EF4-FFF2-40B4-BE49-F238E27FC236}">
                    <a16:creationId xmlns:a16="http://schemas.microsoft.com/office/drawing/2014/main" id="{43338B76-A57D-444F-9179-830B68A478DB}"/>
                  </a:ext>
                </a:extLst>
              </p:cNvPr>
              <p:cNvSpPr/>
              <p:nvPr/>
            </p:nvSpPr>
            <p:spPr>
              <a:xfrm>
                <a:off x="8186395" y="4878709"/>
                <a:ext cx="173837" cy="119817"/>
              </a:xfrm>
              <a:custGeom>
                <a:avLst/>
                <a:gdLst/>
                <a:ahLst/>
                <a:cxnLst/>
                <a:rect l="l" t="t" r="r" b="b"/>
                <a:pathLst>
                  <a:path w="5609" h="3866" extrusionOk="0">
                    <a:moveTo>
                      <a:pt x="1261" y="0"/>
                    </a:moveTo>
                    <a:cubicBezTo>
                      <a:pt x="929" y="0"/>
                      <a:pt x="681" y="39"/>
                      <a:pt x="584" y="136"/>
                    </a:cubicBezTo>
                    <a:cubicBezTo>
                      <a:pt x="155" y="564"/>
                      <a:pt x="1" y="2636"/>
                      <a:pt x="382" y="2815"/>
                    </a:cubicBezTo>
                    <a:cubicBezTo>
                      <a:pt x="707" y="2993"/>
                      <a:pt x="3726" y="3866"/>
                      <a:pt x="4591" y="3866"/>
                    </a:cubicBezTo>
                    <a:cubicBezTo>
                      <a:pt x="4707" y="3866"/>
                      <a:pt x="4784" y="3850"/>
                      <a:pt x="4811" y="3815"/>
                    </a:cubicBezTo>
                    <a:cubicBezTo>
                      <a:pt x="4811" y="3815"/>
                      <a:pt x="5608" y="683"/>
                      <a:pt x="5001" y="552"/>
                    </a:cubicBezTo>
                    <a:cubicBezTo>
                      <a:pt x="4531" y="451"/>
                      <a:pt x="2400" y="0"/>
                      <a:pt x="1261" y="0"/>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306;p55">
                <a:extLst>
                  <a:ext uri="{FF2B5EF4-FFF2-40B4-BE49-F238E27FC236}">
                    <a16:creationId xmlns:a16="http://schemas.microsoft.com/office/drawing/2014/main" id="{1612DF97-16D5-4A97-8960-A3483CBE7245}"/>
                  </a:ext>
                </a:extLst>
              </p:cNvPr>
              <p:cNvSpPr/>
              <p:nvPr/>
            </p:nvSpPr>
            <p:spPr>
              <a:xfrm>
                <a:off x="8162005" y="4516506"/>
                <a:ext cx="258725" cy="142070"/>
              </a:xfrm>
              <a:custGeom>
                <a:avLst/>
                <a:gdLst/>
                <a:ahLst/>
                <a:cxnLst/>
                <a:rect l="l" t="t" r="r" b="b"/>
                <a:pathLst>
                  <a:path w="8348" h="4584" extrusionOk="0">
                    <a:moveTo>
                      <a:pt x="1380" y="0"/>
                    </a:moveTo>
                    <a:cubicBezTo>
                      <a:pt x="549" y="0"/>
                      <a:pt x="0" y="61"/>
                      <a:pt x="37" y="226"/>
                    </a:cubicBezTo>
                    <a:cubicBezTo>
                      <a:pt x="168" y="869"/>
                      <a:pt x="418" y="4584"/>
                      <a:pt x="418" y="4584"/>
                    </a:cubicBezTo>
                    <a:cubicBezTo>
                      <a:pt x="418" y="4584"/>
                      <a:pt x="7074" y="4584"/>
                      <a:pt x="7455" y="4453"/>
                    </a:cubicBezTo>
                    <a:cubicBezTo>
                      <a:pt x="7848" y="4322"/>
                      <a:pt x="8348" y="488"/>
                      <a:pt x="8348" y="488"/>
                    </a:cubicBezTo>
                    <a:cubicBezTo>
                      <a:pt x="8348" y="488"/>
                      <a:pt x="3732" y="0"/>
                      <a:pt x="1380"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07;p55">
                <a:extLst>
                  <a:ext uri="{FF2B5EF4-FFF2-40B4-BE49-F238E27FC236}">
                    <a16:creationId xmlns:a16="http://schemas.microsoft.com/office/drawing/2014/main" id="{EDBC6C25-EE4D-48F2-A657-D597DEE94F78}"/>
                  </a:ext>
                </a:extLst>
              </p:cNvPr>
              <p:cNvSpPr/>
              <p:nvPr/>
            </p:nvSpPr>
            <p:spPr>
              <a:xfrm>
                <a:off x="7840804" y="3463522"/>
                <a:ext cx="844887" cy="769017"/>
              </a:xfrm>
              <a:custGeom>
                <a:avLst/>
                <a:gdLst/>
                <a:ahLst/>
                <a:cxnLst/>
                <a:rect l="l" t="t" r="r" b="b"/>
                <a:pathLst>
                  <a:path w="27261" h="24813" extrusionOk="0">
                    <a:moveTo>
                      <a:pt x="15717" y="1"/>
                    </a:moveTo>
                    <a:cubicBezTo>
                      <a:pt x="9043" y="1"/>
                      <a:pt x="1" y="1655"/>
                      <a:pt x="507" y="5377"/>
                    </a:cubicBezTo>
                    <a:cubicBezTo>
                      <a:pt x="674" y="6639"/>
                      <a:pt x="5413" y="23058"/>
                      <a:pt x="7758" y="23998"/>
                    </a:cubicBezTo>
                    <a:cubicBezTo>
                      <a:pt x="8818" y="24421"/>
                      <a:pt x="12290" y="24813"/>
                      <a:pt x="15920" y="24813"/>
                    </a:cubicBezTo>
                    <a:cubicBezTo>
                      <a:pt x="20364" y="24813"/>
                      <a:pt x="25046" y="24226"/>
                      <a:pt x="25832" y="22391"/>
                    </a:cubicBezTo>
                    <a:cubicBezTo>
                      <a:pt x="27261" y="19057"/>
                      <a:pt x="24796" y="3317"/>
                      <a:pt x="22379" y="1103"/>
                    </a:cubicBezTo>
                    <a:cubicBezTo>
                      <a:pt x="21590" y="384"/>
                      <a:pt x="18928" y="1"/>
                      <a:pt x="15717"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308;p55">
                <a:extLst>
                  <a:ext uri="{FF2B5EF4-FFF2-40B4-BE49-F238E27FC236}">
                    <a16:creationId xmlns:a16="http://schemas.microsoft.com/office/drawing/2014/main" id="{0B419547-7F6D-4618-B5CE-B96F498BE35A}"/>
                  </a:ext>
                </a:extLst>
              </p:cNvPr>
              <p:cNvSpPr/>
              <p:nvPr/>
            </p:nvSpPr>
            <p:spPr>
              <a:xfrm>
                <a:off x="7551710" y="3597159"/>
                <a:ext cx="606368" cy="413316"/>
              </a:xfrm>
              <a:custGeom>
                <a:avLst/>
                <a:gdLst/>
                <a:ahLst/>
                <a:cxnLst/>
                <a:rect l="l" t="t" r="r" b="b"/>
                <a:pathLst>
                  <a:path w="19565" h="13336" extrusionOk="0">
                    <a:moveTo>
                      <a:pt x="13007" y="0"/>
                    </a:moveTo>
                    <a:cubicBezTo>
                      <a:pt x="12924" y="0"/>
                      <a:pt x="12839" y="2"/>
                      <a:pt x="12752" y="5"/>
                    </a:cubicBezTo>
                    <a:cubicBezTo>
                      <a:pt x="3632" y="363"/>
                      <a:pt x="1" y="10281"/>
                      <a:pt x="537" y="12578"/>
                    </a:cubicBezTo>
                    <a:cubicBezTo>
                      <a:pt x="664" y="13126"/>
                      <a:pt x="1159" y="13335"/>
                      <a:pt x="1841" y="13335"/>
                    </a:cubicBezTo>
                    <a:cubicBezTo>
                      <a:pt x="4034" y="13335"/>
                      <a:pt x="8157" y="11174"/>
                      <a:pt x="8157" y="11174"/>
                    </a:cubicBezTo>
                    <a:cubicBezTo>
                      <a:pt x="12084" y="11079"/>
                      <a:pt x="19565" y="0"/>
                      <a:pt x="13007" y="0"/>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309;p55">
                <a:extLst>
                  <a:ext uri="{FF2B5EF4-FFF2-40B4-BE49-F238E27FC236}">
                    <a16:creationId xmlns:a16="http://schemas.microsoft.com/office/drawing/2014/main" id="{3D368504-4FED-4528-A82C-71C12E06242E}"/>
                  </a:ext>
                </a:extLst>
              </p:cNvPr>
              <p:cNvSpPr/>
              <p:nvPr/>
            </p:nvSpPr>
            <p:spPr>
              <a:xfrm>
                <a:off x="7477702" y="4875052"/>
                <a:ext cx="372127" cy="172380"/>
              </a:xfrm>
              <a:custGeom>
                <a:avLst/>
                <a:gdLst/>
                <a:ahLst/>
                <a:cxnLst/>
                <a:rect l="l" t="t" r="r" b="b"/>
                <a:pathLst>
                  <a:path w="12007" h="5562" extrusionOk="0">
                    <a:moveTo>
                      <a:pt x="6632" y="1"/>
                    </a:moveTo>
                    <a:cubicBezTo>
                      <a:pt x="4715" y="1"/>
                      <a:pt x="1" y="402"/>
                      <a:pt x="996" y="1611"/>
                    </a:cubicBezTo>
                    <a:cubicBezTo>
                      <a:pt x="2091" y="2945"/>
                      <a:pt x="6794" y="5338"/>
                      <a:pt x="8687" y="5552"/>
                    </a:cubicBezTo>
                    <a:cubicBezTo>
                      <a:pt x="8749" y="5559"/>
                      <a:pt x="8810" y="5562"/>
                      <a:pt x="8871" y="5562"/>
                    </a:cubicBezTo>
                    <a:cubicBezTo>
                      <a:pt x="10673" y="5562"/>
                      <a:pt x="12007" y="2747"/>
                      <a:pt x="11235" y="2171"/>
                    </a:cubicBezTo>
                    <a:cubicBezTo>
                      <a:pt x="11235" y="2171"/>
                      <a:pt x="8473" y="87"/>
                      <a:pt x="7163" y="16"/>
                    </a:cubicBezTo>
                    <a:cubicBezTo>
                      <a:pt x="7030" y="6"/>
                      <a:pt x="6849" y="1"/>
                      <a:pt x="6632"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310;p55">
                <a:extLst>
                  <a:ext uri="{FF2B5EF4-FFF2-40B4-BE49-F238E27FC236}">
                    <a16:creationId xmlns:a16="http://schemas.microsoft.com/office/drawing/2014/main" id="{EF381210-934B-42EE-8276-D3F45BF9E09A}"/>
                  </a:ext>
                </a:extLst>
              </p:cNvPr>
              <p:cNvSpPr/>
              <p:nvPr/>
            </p:nvSpPr>
            <p:spPr>
              <a:xfrm>
                <a:off x="7673478" y="4873317"/>
                <a:ext cx="36199" cy="61644"/>
              </a:xfrm>
              <a:custGeom>
                <a:avLst/>
                <a:gdLst/>
                <a:ahLst/>
                <a:cxnLst/>
                <a:rect l="l" t="t" r="r" b="b"/>
                <a:pathLst>
                  <a:path w="1168" h="1989" extrusionOk="0">
                    <a:moveTo>
                      <a:pt x="251" y="0"/>
                    </a:moveTo>
                    <a:lnTo>
                      <a:pt x="1" y="298"/>
                    </a:lnTo>
                    <a:cubicBezTo>
                      <a:pt x="763" y="929"/>
                      <a:pt x="596" y="1881"/>
                      <a:pt x="596" y="1929"/>
                    </a:cubicBezTo>
                    <a:lnTo>
                      <a:pt x="965" y="1989"/>
                    </a:lnTo>
                    <a:cubicBezTo>
                      <a:pt x="965" y="1941"/>
                      <a:pt x="1168" y="786"/>
                      <a:pt x="251"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11;p55">
                <a:extLst>
                  <a:ext uri="{FF2B5EF4-FFF2-40B4-BE49-F238E27FC236}">
                    <a16:creationId xmlns:a16="http://schemas.microsoft.com/office/drawing/2014/main" id="{0C462D4F-9F0A-4273-AFF4-B05EED23A566}"/>
                  </a:ext>
                </a:extLst>
              </p:cNvPr>
              <p:cNvSpPr/>
              <p:nvPr/>
            </p:nvSpPr>
            <p:spPr>
              <a:xfrm>
                <a:off x="7634366" y="4870000"/>
                <a:ext cx="24019" cy="59072"/>
              </a:xfrm>
              <a:custGeom>
                <a:avLst/>
                <a:gdLst/>
                <a:ahLst/>
                <a:cxnLst/>
                <a:rect l="l" t="t" r="r" b="b"/>
                <a:pathLst>
                  <a:path w="775" h="1906" extrusionOk="0">
                    <a:moveTo>
                      <a:pt x="1" y="0"/>
                    </a:moveTo>
                    <a:lnTo>
                      <a:pt x="775" y="1905"/>
                    </a:lnTo>
                    <a:cubicBezTo>
                      <a:pt x="775" y="1905"/>
                      <a:pt x="370" y="429"/>
                      <a:pt x="1" y="0"/>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2;p55">
                <a:extLst>
                  <a:ext uri="{FF2B5EF4-FFF2-40B4-BE49-F238E27FC236}">
                    <a16:creationId xmlns:a16="http://schemas.microsoft.com/office/drawing/2014/main" id="{E1E9AA30-68A0-4897-A3E7-1BFF46EE2CBE}"/>
                  </a:ext>
                </a:extLst>
              </p:cNvPr>
              <p:cNvSpPr/>
              <p:nvPr/>
            </p:nvSpPr>
            <p:spPr>
              <a:xfrm>
                <a:off x="7630306" y="4866281"/>
                <a:ext cx="33999" cy="64619"/>
              </a:xfrm>
              <a:custGeom>
                <a:avLst/>
                <a:gdLst/>
                <a:ahLst/>
                <a:cxnLst/>
                <a:rect l="l" t="t" r="r" b="b"/>
                <a:pathLst>
                  <a:path w="1097" h="2085" extrusionOk="0">
                    <a:moveTo>
                      <a:pt x="298" y="1"/>
                    </a:moveTo>
                    <a:lnTo>
                      <a:pt x="1" y="251"/>
                    </a:lnTo>
                    <a:cubicBezTo>
                      <a:pt x="275" y="584"/>
                      <a:pt x="620" y="1680"/>
                      <a:pt x="727" y="2085"/>
                    </a:cubicBezTo>
                    <a:lnTo>
                      <a:pt x="1096" y="1977"/>
                    </a:lnTo>
                    <a:cubicBezTo>
                      <a:pt x="1072" y="1835"/>
                      <a:pt x="679" y="465"/>
                      <a:pt x="298"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13;p55">
                <a:extLst>
                  <a:ext uri="{FF2B5EF4-FFF2-40B4-BE49-F238E27FC236}">
                    <a16:creationId xmlns:a16="http://schemas.microsoft.com/office/drawing/2014/main" id="{D48E5A9D-8758-4247-B220-4DAECDA7BCEF}"/>
                  </a:ext>
                </a:extLst>
              </p:cNvPr>
              <p:cNvSpPr/>
              <p:nvPr/>
            </p:nvSpPr>
            <p:spPr>
              <a:xfrm>
                <a:off x="7591194" y="4877377"/>
                <a:ext cx="23647" cy="59072"/>
              </a:xfrm>
              <a:custGeom>
                <a:avLst/>
                <a:gdLst/>
                <a:ahLst/>
                <a:cxnLst/>
                <a:rect l="l" t="t" r="r" b="b"/>
                <a:pathLst>
                  <a:path w="763" h="1906" extrusionOk="0">
                    <a:moveTo>
                      <a:pt x="1" y="0"/>
                    </a:moveTo>
                    <a:lnTo>
                      <a:pt x="763" y="1905"/>
                    </a:lnTo>
                    <a:cubicBezTo>
                      <a:pt x="763" y="1905"/>
                      <a:pt x="370" y="429"/>
                      <a:pt x="1" y="0"/>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14;p55">
                <a:extLst>
                  <a:ext uri="{FF2B5EF4-FFF2-40B4-BE49-F238E27FC236}">
                    <a16:creationId xmlns:a16="http://schemas.microsoft.com/office/drawing/2014/main" id="{FC9FE6DC-F978-403C-BFE3-8559AB87B745}"/>
                  </a:ext>
                </a:extLst>
              </p:cNvPr>
              <p:cNvSpPr/>
              <p:nvPr/>
            </p:nvSpPr>
            <p:spPr>
              <a:xfrm>
                <a:off x="7586762" y="4873688"/>
                <a:ext cx="34371" cy="64588"/>
              </a:xfrm>
              <a:custGeom>
                <a:avLst/>
                <a:gdLst/>
                <a:ahLst/>
                <a:cxnLst/>
                <a:rect l="l" t="t" r="r" b="b"/>
                <a:pathLst>
                  <a:path w="1109" h="2084" extrusionOk="0">
                    <a:moveTo>
                      <a:pt x="299" y="0"/>
                    </a:moveTo>
                    <a:lnTo>
                      <a:pt x="1" y="250"/>
                    </a:lnTo>
                    <a:cubicBezTo>
                      <a:pt x="287" y="584"/>
                      <a:pt x="632" y="1679"/>
                      <a:pt x="727" y="2084"/>
                    </a:cubicBezTo>
                    <a:lnTo>
                      <a:pt x="1108" y="1977"/>
                    </a:lnTo>
                    <a:cubicBezTo>
                      <a:pt x="1072" y="1834"/>
                      <a:pt x="691" y="464"/>
                      <a:pt x="299"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15;p55">
                <a:extLst>
                  <a:ext uri="{FF2B5EF4-FFF2-40B4-BE49-F238E27FC236}">
                    <a16:creationId xmlns:a16="http://schemas.microsoft.com/office/drawing/2014/main" id="{9154CA48-C11D-4A68-B6B2-14CB78AAC677}"/>
                  </a:ext>
                </a:extLst>
              </p:cNvPr>
              <p:cNvSpPr/>
              <p:nvPr/>
            </p:nvSpPr>
            <p:spPr>
              <a:xfrm>
                <a:off x="7708902" y="4796301"/>
                <a:ext cx="182329" cy="155303"/>
              </a:xfrm>
              <a:custGeom>
                <a:avLst/>
                <a:gdLst/>
                <a:ahLst/>
                <a:cxnLst/>
                <a:rect l="l" t="t" r="r" b="b"/>
                <a:pathLst>
                  <a:path w="5883" h="5011" extrusionOk="0">
                    <a:moveTo>
                      <a:pt x="1515" y="0"/>
                    </a:moveTo>
                    <a:cubicBezTo>
                      <a:pt x="1467" y="0"/>
                      <a:pt x="1427" y="7"/>
                      <a:pt x="1394" y="21"/>
                    </a:cubicBezTo>
                    <a:cubicBezTo>
                      <a:pt x="822" y="259"/>
                      <a:pt x="1" y="2366"/>
                      <a:pt x="287" y="2676"/>
                    </a:cubicBezTo>
                    <a:cubicBezTo>
                      <a:pt x="560" y="2972"/>
                      <a:pt x="3404" y="5010"/>
                      <a:pt x="3922" y="5010"/>
                    </a:cubicBezTo>
                    <a:cubicBezTo>
                      <a:pt x="3945" y="5010"/>
                      <a:pt x="3964" y="5006"/>
                      <a:pt x="3978" y="4997"/>
                    </a:cubicBezTo>
                    <a:cubicBezTo>
                      <a:pt x="3978" y="4997"/>
                      <a:pt x="5883" y="2390"/>
                      <a:pt x="5347" y="2045"/>
                    </a:cubicBezTo>
                    <a:cubicBezTo>
                      <a:pt x="4854" y="1708"/>
                      <a:pt x="2281" y="0"/>
                      <a:pt x="1515" y="0"/>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16;p55">
                <a:extLst>
                  <a:ext uri="{FF2B5EF4-FFF2-40B4-BE49-F238E27FC236}">
                    <a16:creationId xmlns:a16="http://schemas.microsoft.com/office/drawing/2014/main" id="{29FD045E-D190-4241-8026-66AE5C2B0A40}"/>
                  </a:ext>
                </a:extLst>
              </p:cNvPr>
              <p:cNvSpPr/>
              <p:nvPr/>
            </p:nvSpPr>
            <p:spPr>
              <a:xfrm>
                <a:off x="7624790" y="4024229"/>
                <a:ext cx="1116598" cy="540261"/>
              </a:xfrm>
              <a:custGeom>
                <a:avLst/>
                <a:gdLst/>
                <a:ahLst/>
                <a:cxnLst/>
                <a:rect l="l" t="t" r="r" b="b"/>
                <a:pathLst>
                  <a:path w="36028" h="17432" extrusionOk="0">
                    <a:moveTo>
                      <a:pt x="10508" y="0"/>
                    </a:moveTo>
                    <a:cubicBezTo>
                      <a:pt x="8030" y="0"/>
                      <a:pt x="6392" y="471"/>
                      <a:pt x="6549" y="1811"/>
                    </a:cubicBezTo>
                    <a:cubicBezTo>
                      <a:pt x="6549" y="1811"/>
                      <a:pt x="0" y="14015"/>
                      <a:pt x="3715" y="15158"/>
                    </a:cubicBezTo>
                    <a:cubicBezTo>
                      <a:pt x="5936" y="15840"/>
                      <a:pt x="19141" y="17431"/>
                      <a:pt x="27831" y="17431"/>
                    </a:cubicBezTo>
                    <a:cubicBezTo>
                      <a:pt x="32182" y="17431"/>
                      <a:pt x="35401" y="17032"/>
                      <a:pt x="35540" y="15920"/>
                    </a:cubicBezTo>
                    <a:cubicBezTo>
                      <a:pt x="36027" y="11921"/>
                      <a:pt x="32644" y="2563"/>
                      <a:pt x="30103" y="2563"/>
                    </a:cubicBezTo>
                    <a:cubicBezTo>
                      <a:pt x="30034" y="2563"/>
                      <a:pt x="29965" y="2570"/>
                      <a:pt x="29897" y="2585"/>
                    </a:cubicBezTo>
                    <a:cubicBezTo>
                      <a:pt x="29797" y="2605"/>
                      <a:pt x="29665" y="2615"/>
                      <a:pt x="29504" y="2615"/>
                    </a:cubicBezTo>
                    <a:cubicBezTo>
                      <a:pt x="26852" y="2615"/>
                      <a:pt x="16348" y="0"/>
                      <a:pt x="10508" y="0"/>
                    </a:cubicBezTo>
                    <a:close/>
                  </a:path>
                </a:pathLst>
              </a:custGeom>
              <a:solidFill>
                <a:srgbClr val="786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17;p55">
                <a:extLst>
                  <a:ext uri="{FF2B5EF4-FFF2-40B4-BE49-F238E27FC236}">
                    <a16:creationId xmlns:a16="http://schemas.microsoft.com/office/drawing/2014/main" id="{03838ADD-DEFC-4B82-B95D-B8570A8079D4}"/>
                  </a:ext>
                </a:extLst>
              </p:cNvPr>
              <p:cNvSpPr/>
              <p:nvPr/>
            </p:nvSpPr>
            <p:spPr>
              <a:xfrm>
                <a:off x="7616236" y="3558667"/>
                <a:ext cx="1058766" cy="745246"/>
              </a:xfrm>
              <a:custGeom>
                <a:avLst/>
                <a:gdLst/>
                <a:ahLst/>
                <a:cxnLst/>
                <a:rect l="l" t="t" r="r" b="b"/>
                <a:pathLst>
                  <a:path w="34162" h="24046" extrusionOk="0">
                    <a:moveTo>
                      <a:pt x="23438" y="0"/>
                    </a:moveTo>
                    <a:cubicBezTo>
                      <a:pt x="18116" y="0"/>
                      <a:pt x="10095" y="1442"/>
                      <a:pt x="7789" y="2902"/>
                    </a:cubicBezTo>
                    <a:cubicBezTo>
                      <a:pt x="4574" y="4938"/>
                      <a:pt x="6182" y="13082"/>
                      <a:pt x="6182" y="13082"/>
                    </a:cubicBezTo>
                    <a:cubicBezTo>
                      <a:pt x="1" y="21476"/>
                      <a:pt x="10322" y="24046"/>
                      <a:pt x="20052" y="24046"/>
                    </a:cubicBezTo>
                    <a:cubicBezTo>
                      <a:pt x="27022" y="24046"/>
                      <a:pt x="33689" y="22727"/>
                      <a:pt x="33769" y="21286"/>
                    </a:cubicBezTo>
                    <a:cubicBezTo>
                      <a:pt x="34161" y="14344"/>
                      <a:pt x="30601" y="2652"/>
                      <a:pt x="27958" y="759"/>
                    </a:cubicBezTo>
                    <a:cubicBezTo>
                      <a:pt x="27214" y="224"/>
                      <a:pt x="25536" y="0"/>
                      <a:pt x="23438" y="0"/>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18;p55">
                <a:extLst>
                  <a:ext uri="{FF2B5EF4-FFF2-40B4-BE49-F238E27FC236}">
                    <a16:creationId xmlns:a16="http://schemas.microsoft.com/office/drawing/2014/main" id="{F3E2CE3A-F3D0-43B4-9A04-6EBC168A62C9}"/>
                  </a:ext>
                </a:extLst>
              </p:cNvPr>
              <p:cNvSpPr/>
              <p:nvPr/>
            </p:nvSpPr>
            <p:spPr>
              <a:xfrm>
                <a:off x="8279495" y="2589300"/>
                <a:ext cx="498514" cy="788542"/>
              </a:xfrm>
              <a:custGeom>
                <a:avLst/>
                <a:gdLst/>
                <a:ahLst/>
                <a:cxnLst/>
                <a:rect l="l" t="t" r="r" b="b"/>
                <a:pathLst>
                  <a:path w="16085" h="25443" extrusionOk="0">
                    <a:moveTo>
                      <a:pt x="4963" y="0"/>
                    </a:moveTo>
                    <a:cubicBezTo>
                      <a:pt x="0" y="0"/>
                      <a:pt x="92" y="6284"/>
                      <a:pt x="92" y="6284"/>
                    </a:cubicBezTo>
                    <a:cubicBezTo>
                      <a:pt x="266" y="6223"/>
                      <a:pt x="439" y="6193"/>
                      <a:pt x="610" y="6193"/>
                    </a:cubicBezTo>
                    <a:cubicBezTo>
                      <a:pt x="3477" y="6193"/>
                      <a:pt x="5857" y="14562"/>
                      <a:pt x="6688" y="21012"/>
                    </a:cubicBezTo>
                    <a:cubicBezTo>
                      <a:pt x="7143" y="24530"/>
                      <a:pt x="8980" y="25442"/>
                      <a:pt x="10570" y="25442"/>
                    </a:cubicBezTo>
                    <a:cubicBezTo>
                      <a:pt x="12064" y="25442"/>
                      <a:pt x="13340" y="24637"/>
                      <a:pt x="13046" y="24429"/>
                    </a:cubicBezTo>
                    <a:cubicBezTo>
                      <a:pt x="12693" y="24180"/>
                      <a:pt x="12045" y="23055"/>
                      <a:pt x="11565" y="22158"/>
                    </a:cubicBezTo>
                    <a:lnTo>
                      <a:pt x="11565" y="22158"/>
                    </a:lnTo>
                    <a:cubicBezTo>
                      <a:pt x="12369" y="23223"/>
                      <a:pt x="13617" y="23728"/>
                      <a:pt x="14525" y="23728"/>
                    </a:cubicBezTo>
                    <a:cubicBezTo>
                      <a:pt x="15501" y="23728"/>
                      <a:pt x="16085" y="23146"/>
                      <a:pt x="15308" y="22048"/>
                    </a:cubicBezTo>
                    <a:cubicBezTo>
                      <a:pt x="13582" y="19607"/>
                      <a:pt x="12522" y="1284"/>
                      <a:pt x="6260" y="129"/>
                    </a:cubicBezTo>
                    <a:cubicBezTo>
                      <a:pt x="5793" y="41"/>
                      <a:pt x="5362" y="0"/>
                      <a:pt x="4963"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19;p55">
                <a:extLst>
                  <a:ext uri="{FF2B5EF4-FFF2-40B4-BE49-F238E27FC236}">
                    <a16:creationId xmlns:a16="http://schemas.microsoft.com/office/drawing/2014/main" id="{C547F907-2FDF-470E-80B6-158803AB3169}"/>
                  </a:ext>
                </a:extLst>
              </p:cNvPr>
              <p:cNvSpPr/>
              <p:nvPr/>
            </p:nvSpPr>
            <p:spPr>
              <a:xfrm>
                <a:off x="7610378" y="2753651"/>
                <a:ext cx="951718" cy="633828"/>
              </a:xfrm>
              <a:custGeom>
                <a:avLst/>
                <a:gdLst/>
                <a:ahLst/>
                <a:cxnLst/>
                <a:rect l="l" t="t" r="r" b="b"/>
                <a:pathLst>
                  <a:path w="30708" h="20451" extrusionOk="0">
                    <a:moveTo>
                      <a:pt x="16287" y="1"/>
                    </a:moveTo>
                    <a:cubicBezTo>
                      <a:pt x="13263" y="1"/>
                      <a:pt x="10117" y="798"/>
                      <a:pt x="7395" y="2529"/>
                    </a:cubicBezTo>
                    <a:cubicBezTo>
                      <a:pt x="1" y="7232"/>
                      <a:pt x="4418" y="15638"/>
                      <a:pt x="4644" y="15971"/>
                    </a:cubicBezTo>
                    <a:cubicBezTo>
                      <a:pt x="4644" y="15971"/>
                      <a:pt x="15476" y="20450"/>
                      <a:pt x="21936" y="20450"/>
                    </a:cubicBezTo>
                    <a:cubicBezTo>
                      <a:pt x="22611" y="20450"/>
                      <a:pt x="23239" y="20401"/>
                      <a:pt x="23801" y="20293"/>
                    </a:cubicBezTo>
                    <a:cubicBezTo>
                      <a:pt x="29731" y="19162"/>
                      <a:pt x="30707" y="12673"/>
                      <a:pt x="28004" y="6351"/>
                    </a:cubicBezTo>
                    <a:cubicBezTo>
                      <a:pt x="26304" y="2349"/>
                      <a:pt x="21476" y="1"/>
                      <a:pt x="16287"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20;p55">
                <a:extLst>
                  <a:ext uri="{FF2B5EF4-FFF2-40B4-BE49-F238E27FC236}">
                    <a16:creationId xmlns:a16="http://schemas.microsoft.com/office/drawing/2014/main" id="{6B34A7C3-090A-468D-A606-52709145967C}"/>
                  </a:ext>
                </a:extLst>
              </p:cNvPr>
              <p:cNvSpPr/>
              <p:nvPr/>
            </p:nvSpPr>
            <p:spPr>
              <a:xfrm>
                <a:off x="8232511" y="3066391"/>
                <a:ext cx="254510" cy="230429"/>
              </a:xfrm>
              <a:custGeom>
                <a:avLst/>
                <a:gdLst/>
                <a:ahLst/>
                <a:cxnLst/>
                <a:rect l="l" t="t" r="r" b="b"/>
                <a:pathLst>
                  <a:path w="8212" h="7435" extrusionOk="0">
                    <a:moveTo>
                      <a:pt x="3939" y="0"/>
                    </a:moveTo>
                    <a:cubicBezTo>
                      <a:pt x="3797" y="0"/>
                      <a:pt x="3651" y="11"/>
                      <a:pt x="3501" y="34"/>
                    </a:cubicBezTo>
                    <a:cubicBezTo>
                      <a:pt x="1" y="570"/>
                      <a:pt x="1596" y="4904"/>
                      <a:pt x="1596" y="4904"/>
                    </a:cubicBezTo>
                    <a:cubicBezTo>
                      <a:pt x="1596" y="4904"/>
                      <a:pt x="2618" y="7435"/>
                      <a:pt x="4441" y="7435"/>
                    </a:cubicBezTo>
                    <a:cubicBezTo>
                      <a:pt x="4827" y="7435"/>
                      <a:pt x="5249" y="7321"/>
                      <a:pt x="5704" y="7047"/>
                    </a:cubicBezTo>
                    <a:cubicBezTo>
                      <a:pt x="8211" y="5520"/>
                      <a:pt x="7108" y="0"/>
                      <a:pt x="3939"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321;p55">
                <a:extLst>
                  <a:ext uri="{FF2B5EF4-FFF2-40B4-BE49-F238E27FC236}">
                    <a16:creationId xmlns:a16="http://schemas.microsoft.com/office/drawing/2014/main" id="{22F00420-1DCE-41E5-B80F-4A1C733F53ED}"/>
                  </a:ext>
                </a:extLst>
              </p:cNvPr>
              <p:cNvSpPr/>
              <p:nvPr/>
            </p:nvSpPr>
            <p:spPr>
              <a:xfrm>
                <a:off x="7702641" y="2904922"/>
                <a:ext cx="707776" cy="796383"/>
              </a:xfrm>
              <a:custGeom>
                <a:avLst/>
                <a:gdLst/>
                <a:ahLst/>
                <a:cxnLst/>
                <a:rect l="l" t="t" r="r" b="b"/>
                <a:pathLst>
                  <a:path w="22837" h="25696" extrusionOk="0">
                    <a:moveTo>
                      <a:pt x="15915" y="1"/>
                    </a:moveTo>
                    <a:cubicBezTo>
                      <a:pt x="15807" y="1"/>
                      <a:pt x="15697" y="6"/>
                      <a:pt x="15586" y="17"/>
                    </a:cubicBezTo>
                    <a:cubicBezTo>
                      <a:pt x="15586" y="17"/>
                      <a:pt x="4751" y="505"/>
                      <a:pt x="2382" y="4708"/>
                    </a:cubicBezTo>
                    <a:cubicBezTo>
                      <a:pt x="0" y="8911"/>
                      <a:pt x="2560" y="17627"/>
                      <a:pt x="4775" y="18746"/>
                    </a:cubicBezTo>
                    <a:cubicBezTo>
                      <a:pt x="5886" y="19306"/>
                      <a:pt x="6787" y="19444"/>
                      <a:pt x="7514" y="19444"/>
                    </a:cubicBezTo>
                    <a:cubicBezTo>
                      <a:pt x="8220" y="19444"/>
                      <a:pt x="8761" y="19313"/>
                      <a:pt x="9172" y="19313"/>
                    </a:cubicBezTo>
                    <a:cubicBezTo>
                      <a:pt x="9551" y="19313"/>
                      <a:pt x="9819" y="19425"/>
                      <a:pt x="10002" y="19853"/>
                    </a:cubicBezTo>
                    <a:cubicBezTo>
                      <a:pt x="11573" y="23568"/>
                      <a:pt x="7013" y="24711"/>
                      <a:pt x="11252" y="25556"/>
                    </a:cubicBezTo>
                    <a:cubicBezTo>
                      <a:pt x="11721" y="25651"/>
                      <a:pt x="12173" y="25696"/>
                      <a:pt x="12603" y="25696"/>
                    </a:cubicBezTo>
                    <a:cubicBezTo>
                      <a:pt x="15833" y="25696"/>
                      <a:pt x="17889" y="23194"/>
                      <a:pt x="17479" y="20841"/>
                    </a:cubicBezTo>
                    <a:cubicBezTo>
                      <a:pt x="17003" y="18174"/>
                      <a:pt x="16705" y="18579"/>
                      <a:pt x="18050" y="18115"/>
                    </a:cubicBezTo>
                    <a:cubicBezTo>
                      <a:pt x="19408" y="17662"/>
                      <a:pt x="22837" y="16710"/>
                      <a:pt x="21658" y="10423"/>
                    </a:cubicBezTo>
                    <a:cubicBezTo>
                      <a:pt x="20519" y="4351"/>
                      <a:pt x="18970" y="1"/>
                      <a:pt x="15915" y="1"/>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322;p55">
                <a:extLst>
                  <a:ext uri="{FF2B5EF4-FFF2-40B4-BE49-F238E27FC236}">
                    <a16:creationId xmlns:a16="http://schemas.microsoft.com/office/drawing/2014/main" id="{84A5D146-1CA5-42A2-8998-786CB367602B}"/>
                  </a:ext>
                </a:extLst>
              </p:cNvPr>
              <p:cNvSpPr/>
              <p:nvPr/>
            </p:nvSpPr>
            <p:spPr>
              <a:xfrm>
                <a:off x="8044328" y="3132776"/>
                <a:ext cx="108877" cy="97038"/>
              </a:xfrm>
              <a:custGeom>
                <a:avLst/>
                <a:gdLst/>
                <a:ahLst/>
                <a:cxnLst/>
                <a:rect l="l" t="t" r="r" b="b"/>
                <a:pathLst>
                  <a:path w="3513" h="3131" extrusionOk="0">
                    <a:moveTo>
                      <a:pt x="1757" y="0"/>
                    </a:moveTo>
                    <a:cubicBezTo>
                      <a:pt x="1589" y="0"/>
                      <a:pt x="1418" y="27"/>
                      <a:pt x="1251" y="83"/>
                    </a:cubicBezTo>
                    <a:cubicBezTo>
                      <a:pt x="441" y="369"/>
                      <a:pt x="1" y="1250"/>
                      <a:pt x="286" y="2071"/>
                    </a:cubicBezTo>
                    <a:cubicBezTo>
                      <a:pt x="504" y="2725"/>
                      <a:pt x="1114" y="3130"/>
                      <a:pt x="1763" y="3130"/>
                    </a:cubicBezTo>
                    <a:cubicBezTo>
                      <a:pt x="1929" y="3130"/>
                      <a:pt x="2098" y="3103"/>
                      <a:pt x="2263" y="3048"/>
                    </a:cubicBezTo>
                    <a:cubicBezTo>
                      <a:pt x="3084" y="2762"/>
                      <a:pt x="3513" y="1881"/>
                      <a:pt x="3239" y="1059"/>
                    </a:cubicBezTo>
                    <a:cubicBezTo>
                      <a:pt x="3021" y="405"/>
                      <a:pt x="2411" y="0"/>
                      <a:pt x="1757"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323;p55">
                <a:extLst>
                  <a:ext uri="{FF2B5EF4-FFF2-40B4-BE49-F238E27FC236}">
                    <a16:creationId xmlns:a16="http://schemas.microsoft.com/office/drawing/2014/main" id="{252A38BD-75FF-4E2A-970B-7A95DBF7905E}"/>
                  </a:ext>
                </a:extLst>
              </p:cNvPr>
              <p:cNvSpPr/>
              <p:nvPr/>
            </p:nvSpPr>
            <p:spPr>
              <a:xfrm>
                <a:off x="7835101" y="3182983"/>
                <a:ext cx="108908" cy="97007"/>
              </a:xfrm>
              <a:custGeom>
                <a:avLst/>
                <a:gdLst/>
                <a:ahLst/>
                <a:cxnLst/>
                <a:rect l="l" t="t" r="r" b="b"/>
                <a:pathLst>
                  <a:path w="3514" h="3130" extrusionOk="0">
                    <a:moveTo>
                      <a:pt x="1745" y="1"/>
                    </a:moveTo>
                    <a:cubicBezTo>
                      <a:pt x="1581" y="1"/>
                      <a:pt x="1414" y="27"/>
                      <a:pt x="1251" y="82"/>
                    </a:cubicBezTo>
                    <a:cubicBezTo>
                      <a:pt x="429" y="368"/>
                      <a:pt x="1" y="1261"/>
                      <a:pt x="275" y="2070"/>
                    </a:cubicBezTo>
                    <a:cubicBezTo>
                      <a:pt x="502" y="2724"/>
                      <a:pt x="1107" y="3129"/>
                      <a:pt x="1758" y="3129"/>
                    </a:cubicBezTo>
                    <a:cubicBezTo>
                      <a:pt x="1925" y="3129"/>
                      <a:pt x="2095" y="3103"/>
                      <a:pt x="2263" y="3047"/>
                    </a:cubicBezTo>
                    <a:cubicBezTo>
                      <a:pt x="3073" y="2761"/>
                      <a:pt x="3513" y="1880"/>
                      <a:pt x="3227" y="1058"/>
                    </a:cubicBezTo>
                    <a:cubicBezTo>
                      <a:pt x="3009" y="412"/>
                      <a:pt x="2395" y="1"/>
                      <a:pt x="1745"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324;p55">
                <a:extLst>
                  <a:ext uri="{FF2B5EF4-FFF2-40B4-BE49-F238E27FC236}">
                    <a16:creationId xmlns:a16="http://schemas.microsoft.com/office/drawing/2014/main" id="{69FA90B0-CD2A-4043-A64F-BCC12D7D9873}"/>
                  </a:ext>
                </a:extLst>
              </p:cNvPr>
              <p:cNvSpPr/>
              <p:nvPr/>
            </p:nvSpPr>
            <p:spPr>
              <a:xfrm>
                <a:off x="8156891" y="3211588"/>
                <a:ext cx="140241" cy="127348"/>
              </a:xfrm>
              <a:custGeom>
                <a:avLst/>
                <a:gdLst/>
                <a:ahLst/>
                <a:cxnLst/>
                <a:rect l="l" t="t" r="r" b="b"/>
                <a:pathLst>
                  <a:path w="4525" h="4109" extrusionOk="0">
                    <a:moveTo>
                      <a:pt x="2260" y="0"/>
                    </a:moveTo>
                    <a:cubicBezTo>
                      <a:pt x="2107" y="0"/>
                      <a:pt x="1953" y="17"/>
                      <a:pt x="1798" y="52"/>
                    </a:cubicBezTo>
                    <a:cubicBezTo>
                      <a:pt x="691" y="314"/>
                      <a:pt x="0" y="1421"/>
                      <a:pt x="262" y="2529"/>
                    </a:cubicBezTo>
                    <a:cubicBezTo>
                      <a:pt x="486" y="3467"/>
                      <a:pt x="1331" y="4108"/>
                      <a:pt x="2257" y="4108"/>
                    </a:cubicBezTo>
                    <a:cubicBezTo>
                      <a:pt x="2412" y="4108"/>
                      <a:pt x="2569" y="4090"/>
                      <a:pt x="2727" y="4053"/>
                    </a:cubicBezTo>
                    <a:cubicBezTo>
                      <a:pt x="3834" y="3803"/>
                      <a:pt x="4524" y="2695"/>
                      <a:pt x="4262" y="1588"/>
                    </a:cubicBezTo>
                    <a:cubicBezTo>
                      <a:pt x="4037" y="636"/>
                      <a:pt x="3195" y="0"/>
                      <a:pt x="2260"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325;p55">
                <a:extLst>
                  <a:ext uri="{FF2B5EF4-FFF2-40B4-BE49-F238E27FC236}">
                    <a16:creationId xmlns:a16="http://schemas.microsoft.com/office/drawing/2014/main" id="{882AFAF7-4CDB-4093-A262-CAE87A15CA35}"/>
                  </a:ext>
                </a:extLst>
              </p:cNvPr>
              <p:cNvSpPr/>
              <p:nvPr/>
            </p:nvSpPr>
            <p:spPr>
              <a:xfrm>
                <a:off x="7801537" y="3288572"/>
                <a:ext cx="139869" cy="127472"/>
              </a:xfrm>
              <a:custGeom>
                <a:avLst/>
                <a:gdLst/>
                <a:ahLst/>
                <a:cxnLst/>
                <a:rect l="l" t="t" r="r" b="b"/>
                <a:pathLst>
                  <a:path w="4513" h="4113" extrusionOk="0">
                    <a:moveTo>
                      <a:pt x="2260" y="1"/>
                    </a:moveTo>
                    <a:cubicBezTo>
                      <a:pt x="2104" y="1"/>
                      <a:pt x="1945" y="19"/>
                      <a:pt x="1786" y="56"/>
                    </a:cubicBezTo>
                    <a:cubicBezTo>
                      <a:pt x="679" y="318"/>
                      <a:pt x="0" y="1426"/>
                      <a:pt x="250" y="2521"/>
                    </a:cubicBezTo>
                    <a:cubicBezTo>
                      <a:pt x="475" y="3470"/>
                      <a:pt x="1320" y="4112"/>
                      <a:pt x="2253" y="4112"/>
                    </a:cubicBezTo>
                    <a:cubicBezTo>
                      <a:pt x="2410" y="4112"/>
                      <a:pt x="2568" y="4095"/>
                      <a:pt x="2727" y="4057"/>
                    </a:cubicBezTo>
                    <a:cubicBezTo>
                      <a:pt x="3822" y="3795"/>
                      <a:pt x="4513" y="2700"/>
                      <a:pt x="4251" y="1592"/>
                    </a:cubicBezTo>
                    <a:cubicBezTo>
                      <a:pt x="4037" y="644"/>
                      <a:pt x="3193" y="1"/>
                      <a:pt x="2260"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326;p55">
                <a:extLst>
                  <a:ext uri="{FF2B5EF4-FFF2-40B4-BE49-F238E27FC236}">
                    <a16:creationId xmlns:a16="http://schemas.microsoft.com/office/drawing/2014/main" id="{CFF9943E-8DB2-4AEE-A3CF-222058AE0362}"/>
                  </a:ext>
                </a:extLst>
              </p:cNvPr>
              <p:cNvSpPr/>
              <p:nvPr/>
            </p:nvSpPr>
            <p:spPr>
              <a:xfrm>
                <a:off x="7993036" y="3483915"/>
                <a:ext cx="200336" cy="118608"/>
              </a:xfrm>
              <a:custGeom>
                <a:avLst/>
                <a:gdLst/>
                <a:ahLst/>
                <a:cxnLst/>
                <a:rect l="l" t="t" r="r" b="b"/>
                <a:pathLst>
                  <a:path w="6464" h="3827" extrusionOk="0">
                    <a:moveTo>
                      <a:pt x="5607" y="1"/>
                    </a:moveTo>
                    <a:cubicBezTo>
                      <a:pt x="5592" y="1"/>
                      <a:pt x="5577" y="2"/>
                      <a:pt x="5561" y="4"/>
                    </a:cubicBezTo>
                    <a:cubicBezTo>
                      <a:pt x="2942" y="373"/>
                      <a:pt x="1" y="778"/>
                      <a:pt x="1" y="778"/>
                    </a:cubicBezTo>
                    <a:cubicBezTo>
                      <a:pt x="632" y="1457"/>
                      <a:pt x="739" y="3826"/>
                      <a:pt x="739" y="3826"/>
                    </a:cubicBezTo>
                    <a:cubicBezTo>
                      <a:pt x="6464" y="3008"/>
                      <a:pt x="6399" y="1"/>
                      <a:pt x="5607"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327;p55">
                <a:extLst>
                  <a:ext uri="{FF2B5EF4-FFF2-40B4-BE49-F238E27FC236}">
                    <a16:creationId xmlns:a16="http://schemas.microsoft.com/office/drawing/2014/main" id="{5DC9E476-6842-4CD8-9BE8-819BE63B51EE}"/>
                  </a:ext>
                </a:extLst>
              </p:cNvPr>
              <p:cNvSpPr/>
              <p:nvPr/>
            </p:nvSpPr>
            <p:spPr>
              <a:xfrm>
                <a:off x="7948036" y="3165224"/>
                <a:ext cx="83029" cy="147989"/>
              </a:xfrm>
              <a:custGeom>
                <a:avLst/>
                <a:gdLst/>
                <a:ahLst/>
                <a:cxnLst/>
                <a:rect l="l" t="t" r="r" b="b"/>
                <a:pathLst>
                  <a:path w="2679" h="4775" extrusionOk="0">
                    <a:moveTo>
                      <a:pt x="881" y="0"/>
                    </a:moveTo>
                    <a:lnTo>
                      <a:pt x="500" y="107"/>
                    </a:lnTo>
                    <a:lnTo>
                      <a:pt x="1298" y="2810"/>
                    </a:lnTo>
                    <a:cubicBezTo>
                      <a:pt x="857" y="2882"/>
                      <a:pt x="191" y="3048"/>
                      <a:pt x="48" y="3346"/>
                    </a:cubicBezTo>
                    <a:cubicBezTo>
                      <a:pt x="0" y="3453"/>
                      <a:pt x="0" y="3572"/>
                      <a:pt x="60" y="3679"/>
                    </a:cubicBezTo>
                    <a:cubicBezTo>
                      <a:pt x="107" y="3763"/>
                      <a:pt x="595" y="4584"/>
                      <a:pt x="1393" y="4751"/>
                    </a:cubicBezTo>
                    <a:cubicBezTo>
                      <a:pt x="1488" y="4763"/>
                      <a:pt x="1584" y="4775"/>
                      <a:pt x="1667" y="4775"/>
                    </a:cubicBezTo>
                    <a:cubicBezTo>
                      <a:pt x="2012" y="4775"/>
                      <a:pt x="2334" y="4656"/>
                      <a:pt x="2679" y="4370"/>
                    </a:cubicBezTo>
                    <a:lnTo>
                      <a:pt x="2441" y="4072"/>
                    </a:lnTo>
                    <a:cubicBezTo>
                      <a:pt x="2175" y="4281"/>
                      <a:pt x="1917" y="4376"/>
                      <a:pt x="1667" y="4376"/>
                    </a:cubicBezTo>
                    <a:cubicBezTo>
                      <a:pt x="1603" y="4376"/>
                      <a:pt x="1539" y="4370"/>
                      <a:pt x="1476" y="4358"/>
                    </a:cubicBezTo>
                    <a:cubicBezTo>
                      <a:pt x="965" y="4251"/>
                      <a:pt x="560" y="3775"/>
                      <a:pt x="405" y="3501"/>
                    </a:cubicBezTo>
                    <a:cubicBezTo>
                      <a:pt x="500" y="3394"/>
                      <a:pt x="1036" y="3227"/>
                      <a:pt x="1560" y="3155"/>
                    </a:cubicBezTo>
                    <a:lnTo>
                      <a:pt x="1786" y="3120"/>
                    </a:lnTo>
                    <a:lnTo>
                      <a:pt x="881" y="0"/>
                    </a:ln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328;p55">
                <a:extLst>
                  <a:ext uri="{FF2B5EF4-FFF2-40B4-BE49-F238E27FC236}">
                    <a16:creationId xmlns:a16="http://schemas.microsoft.com/office/drawing/2014/main" id="{914C91EF-75EE-4AD0-80F6-9123DF05EFF1}"/>
                  </a:ext>
                </a:extLst>
              </p:cNvPr>
              <p:cNvSpPr/>
              <p:nvPr/>
            </p:nvSpPr>
            <p:spPr>
              <a:xfrm>
                <a:off x="7974596" y="3307291"/>
                <a:ext cx="103701" cy="81944"/>
              </a:xfrm>
              <a:custGeom>
                <a:avLst/>
                <a:gdLst/>
                <a:ahLst/>
                <a:cxnLst/>
                <a:rect l="l" t="t" r="r" b="b"/>
                <a:pathLst>
                  <a:path w="3346" h="2644" extrusionOk="0">
                    <a:moveTo>
                      <a:pt x="2953" y="0"/>
                    </a:moveTo>
                    <a:cubicBezTo>
                      <a:pt x="2941" y="548"/>
                      <a:pt x="2751" y="2036"/>
                      <a:pt x="2084" y="2250"/>
                    </a:cubicBezTo>
                    <a:cubicBezTo>
                      <a:pt x="2034" y="2266"/>
                      <a:pt x="1981" y="2274"/>
                      <a:pt x="1925" y="2274"/>
                    </a:cubicBezTo>
                    <a:cubicBezTo>
                      <a:pt x="1517" y="2274"/>
                      <a:pt x="958" y="1853"/>
                      <a:pt x="298" y="1036"/>
                    </a:cubicBezTo>
                    <a:lnTo>
                      <a:pt x="0" y="1274"/>
                    </a:lnTo>
                    <a:cubicBezTo>
                      <a:pt x="750" y="2203"/>
                      <a:pt x="1393" y="2643"/>
                      <a:pt x="1929" y="2643"/>
                    </a:cubicBezTo>
                    <a:cubicBezTo>
                      <a:pt x="2024" y="2643"/>
                      <a:pt x="2120" y="2631"/>
                      <a:pt x="2215" y="2620"/>
                    </a:cubicBezTo>
                    <a:cubicBezTo>
                      <a:pt x="3215" y="2274"/>
                      <a:pt x="3322" y="250"/>
                      <a:pt x="3346" y="12"/>
                    </a:cubicBezTo>
                    <a:lnTo>
                      <a:pt x="2953" y="0"/>
                    </a:ln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329;p55">
                <a:extLst>
                  <a:ext uri="{FF2B5EF4-FFF2-40B4-BE49-F238E27FC236}">
                    <a16:creationId xmlns:a16="http://schemas.microsoft.com/office/drawing/2014/main" id="{42515ADA-B251-4FE9-8115-6EA36C9AD068}"/>
                  </a:ext>
                </a:extLst>
              </p:cNvPr>
              <p:cNvSpPr/>
              <p:nvPr/>
            </p:nvSpPr>
            <p:spPr>
              <a:xfrm>
                <a:off x="8079380" y="3045037"/>
                <a:ext cx="73824" cy="30559"/>
              </a:xfrm>
              <a:custGeom>
                <a:avLst/>
                <a:gdLst/>
                <a:ahLst/>
                <a:cxnLst/>
                <a:rect l="l" t="t" r="r" b="b"/>
                <a:pathLst>
                  <a:path w="2382" h="986" extrusionOk="0">
                    <a:moveTo>
                      <a:pt x="1035" y="0"/>
                    </a:moveTo>
                    <a:cubicBezTo>
                      <a:pt x="679" y="0"/>
                      <a:pt x="326" y="154"/>
                      <a:pt x="1" y="437"/>
                    </a:cubicBezTo>
                    <a:lnTo>
                      <a:pt x="251" y="723"/>
                    </a:lnTo>
                    <a:cubicBezTo>
                      <a:pt x="519" y="476"/>
                      <a:pt x="788" y="374"/>
                      <a:pt x="1048" y="374"/>
                    </a:cubicBezTo>
                    <a:cubicBezTo>
                      <a:pt x="1076" y="374"/>
                      <a:pt x="1104" y="376"/>
                      <a:pt x="1132" y="378"/>
                    </a:cubicBezTo>
                    <a:cubicBezTo>
                      <a:pt x="1680" y="437"/>
                      <a:pt x="2072" y="985"/>
                      <a:pt x="2072" y="985"/>
                    </a:cubicBezTo>
                    <a:lnTo>
                      <a:pt x="2382" y="783"/>
                    </a:lnTo>
                    <a:cubicBezTo>
                      <a:pt x="2358" y="747"/>
                      <a:pt x="1894" y="92"/>
                      <a:pt x="1179" y="9"/>
                    </a:cubicBezTo>
                    <a:cubicBezTo>
                      <a:pt x="1131" y="3"/>
                      <a:pt x="1083" y="0"/>
                      <a:pt x="1035"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330;p55">
                <a:extLst>
                  <a:ext uri="{FF2B5EF4-FFF2-40B4-BE49-F238E27FC236}">
                    <a16:creationId xmlns:a16="http://schemas.microsoft.com/office/drawing/2014/main" id="{B2AFA82D-F004-404E-83D6-62142CA24D2A}"/>
                  </a:ext>
                </a:extLst>
              </p:cNvPr>
              <p:cNvSpPr/>
              <p:nvPr/>
            </p:nvSpPr>
            <p:spPr>
              <a:xfrm>
                <a:off x="7831785" y="3089759"/>
                <a:ext cx="69764" cy="36757"/>
              </a:xfrm>
              <a:custGeom>
                <a:avLst/>
                <a:gdLst/>
                <a:ahLst/>
                <a:cxnLst/>
                <a:rect l="l" t="t" r="r" b="b"/>
                <a:pathLst>
                  <a:path w="2251" h="1186" extrusionOk="0">
                    <a:moveTo>
                      <a:pt x="1394" y="1"/>
                    </a:moveTo>
                    <a:cubicBezTo>
                      <a:pt x="1210" y="1"/>
                      <a:pt x="1013" y="30"/>
                      <a:pt x="822" y="114"/>
                    </a:cubicBezTo>
                    <a:cubicBezTo>
                      <a:pt x="429" y="268"/>
                      <a:pt x="167" y="590"/>
                      <a:pt x="1" y="1066"/>
                    </a:cubicBezTo>
                    <a:lnTo>
                      <a:pt x="370" y="1185"/>
                    </a:lnTo>
                    <a:cubicBezTo>
                      <a:pt x="513" y="816"/>
                      <a:pt x="703" y="578"/>
                      <a:pt x="977" y="471"/>
                    </a:cubicBezTo>
                    <a:cubicBezTo>
                      <a:pt x="1119" y="407"/>
                      <a:pt x="1269" y="384"/>
                      <a:pt x="1412" y="384"/>
                    </a:cubicBezTo>
                    <a:cubicBezTo>
                      <a:pt x="1773" y="384"/>
                      <a:pt x="2084" y="530"/>
                      <a:pt x="2084" y="530"/>
                    </a:cubicBezTo>
                    <a:lnTo>
                      <a:pt x="2251" y="185"/>
                    </a:lnTo>
                    <a:cubicBezTo>
                      <a:pt x="2217" y="177"/>
                      <a:pt x="1842" y="1"/>
                      <a:pt x="1394"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331;p55">
                <a:extLst>
                  <a:ext uri="{FF2B5EF4-FFF2-40B4-BE49-F238E27FC236}">
                    <a16:creationId xmlns:a16="http://schemas.microsoft.com/office/drawing/2014/main" id="{6162BBC4-5F36-4DB2-83CF-566B3BC28233}"/>
                  </a:ext>
                </a:extLst>
              </p:cNvPr>
              <p:cNvSpPr/>
              <p:nvPr/>
            </p:nvSpPr>
            <p:spPr>
              <a:xfrm>
                <a:off x="7922220" y="2841017"/>
                <a:ext cx="443193" cy="307260"/>
              </a:xfrm>
              <a:custGeom>
                <a:avLst/>
                <a:gdLst/>
                <a:ahLst/>
                <a:cxnLst/>
                <a:rect l="l" t="t" r="r" b="b"/>
                <a:pathLst>
                  <a:path w="14300" h="9914" extrusionOk="0">
                    <a:moveTo>
                      <a:pt x="8653" y="1"/>
                    </a:moveTo>
                    <a:cubicBezTo>
                      <a:pt x="5212" y="1"/>
                      <a:pt x="0" y="2952"/>
                      <a:pt x="2023" y="2952"/>
                    </a:cubicBezTo>
                    <a:cubicBezTo>
                      <a:pt x="2282" y="2952"/>
                      <a:pt x="2661" y="2903"/>
                      <a:pt x="3179" y="2794"/>
                    </a:cubicBezTo>
                    <a:cubicBezTo>
                      <a:pt x="3262" y="2782"/>
                      <a:pt x="3322" y="2782"/>
                      <a:pt x="3381" y="2770"/>
                    </a:cubicBezTo>
                    <a:cubicBezTo>
                      <a:pt x="3580" y="2738"/>
                      <a:pt x="3771" y="2722"/>
                      <a:pt x="3956" y="2722"/>
                    </a:cubicBezTo>
                    <a:cubicBezTo>
                      <a:pt x="7936" y="2722"/>
                      <a:pt x="8818" y="9868"/>
                      <a:pt x="11299" y="9914"/>
                    </a:cubicBezTo>
                    <a:cubicBezTo>
                      <a:pt x="11311" y="9914"/>
                      <a:pt x="11323" y="9914"/>
                      <a:pt x="11335" y="9914"/>
                    </a:cubicBezTo>
                    <a:cubicBezTo>
                      <a:pt x="13922" y="9914"/>
                      <a:pt x="14299" y="6104"/>
                      <a:pt x="14299" y="6104"/>
                    </a:cubicBezTo>
                    <a:cubicBezTo>
                      <a:pt x="14299" y="6104"/>
                      <a:pt x="12787" y="222"/>
                      <a:pt x="8929" y="8"/>
                    </a:cubicBezTo>
                    <a:cubicBezTo>
                      <a:pt x="8839" y="3"/>
                      <a:pt x="8746" y="1"/>
                      <a:pt x="8653"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32;p55">
                <a:extLst>
                  <a:ext uri="{FF2B5EF4-FFF2-40B4-BE49-F238E27FC236}">
                    <a16:creationId xmlns:a16="http://schemas.microsoft.com/office/drawing/2014/main" id="{13CA1536-E8C4-47E9-81BD-D4A34ABFD228}"/>
                  </a:ext>
                </a:extLst>
              </p:cNvPr>
              <p:cNvSpPr/>
              <p:nvPr/>
            </p:nvSpPr>
            <p:spPr>
              <a:xfrm>
                <a:off x="8340642" y="3115203"/>
                <a:ext cx="49836" cy="125706"/>
              </a:xfrm>
              <a:custGeom>
                <a:avLst/>
                <a:gdLst/>
                <a:ahLst/>
                <a:cxnLst/>
                <a:rect l="l" t="t" r="r" b="b"/>
                <a:pathLst>
                  <a:path w="1608" h="4056" extrusionOk="0">
                    <a:moveTo>
                      <a:pt x="1508" y="1"/>
                    </a:moveTo>
                    <a:cubicBezTo>
                      <a:pt x="1136" y="1"/>
                      <a:pt x="500" y="244"/>
                      <a:pt x="250" y="1102"/>
                    </a:cubicBezTo>
                    <a:cubicBezTo>
                      <a:pt x="0" y="1983"/>
                      <a:pt x="143" y="3448"/>
                      <a:pt x="679" y="3900"/>
                    </a:cubicBezTo>
                    <a:cubicBezTo>
                      <a:pt x="798" y="4007"/>
                      <a:pt x="929" y="4055"/>
                      <a:pt x="1072" y="4055"/>
                    </a:cubicBezTo>
                    <a:cubicBezTo>
                      <a:pt x="1155" y="4055"/>
                      <a:pt x="1251" y="4031"/>
                      <a:pt x="1346" y="3996"/>
                    </a:cubicBezTo>
                    <a:lnTo>
                      <a:pt x="1191" y="3650"/>
                    </a:lnTo>
                    <a:cubicBezTo>
                      <a:pt x="1148" y="3672"/>
                      <a:pt x="1108" y="3683"/>
                      <a:pt x="1069" y="3683"/>
                    </a:cubicBezTo>
                    <a:cubicBezTo>
                      <a:pt x="1021" y="3683"/>
                      <a:pt x="975" y="3666"/>
                      <a:pt x="929" y="3626"/>
                    </a:cubicBezTo>
                    <a:cubicBezTo>
                      <a:pt x="560" y="3317"/>
                      <a:pt x="393" y="2031"/>
                      <a:pt x="619" y="1233"/>
                    </a:cubicBezTo>
                    <a:cubicBezTo>
                      <a:pt x="856" y="438"/>
                      <a:pt x="1422" y="399"/>
                      <a:pt x="1548" y="399"/>
                    </a:cubicBezTo>
                    <a:cubicBezTo>
                      <a:pt x="1561" y="399"/>
                      <a:pt x="1570" y="400"/>
                      <a:pt x="1572" y="400"/>
                    </a:cubicBezTo>
                    <a:lnTo>
                      <a:pt x="1608" y="7"/>
                    </a:lnTo>
                    <a:cubicBezTo>
                      <a:pt x="1577" y="3"/>
                      <a:pt x="1544" y="1"/>
                      <a:pt x="1508"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33;p55">
                <a:extLst>
                  <a:ext uri="{FF2B5EF4-FFF2-40B4-BE49-F238E27FC236}">
                    <a16:creationId xmlns:a16="http://schemas.microsoft.com/office/drawing/2014/main" id="{C99D6FB1-EA15-4405-BD93-705E3833F7E1}"/>
                  </a:ext>
                </a:extLst>
              </p:cNvPr>
              <p:cNvSpPr/>
              <p:nvPr/>
            </p:nvSpPr>
            <p:spPr>
              <a:xfrm>
                <a:off x="8223958" y="2668454"/>
                <a:ext cx="252496" cy="227640"/>
              </a:xfrm>
              <a:custGeom>
                <a:avLst/>
                <a:gdLst/>
                <a:ahLst/>
                <a:cxnLst/>
                <a:rect l="l" t="t" r="r" b="b"/>
                <a:pathLst>
                  <a:path w="8147" h="7345" extrusionOk="0">
                    <a:moveTo>
                      <a:pt x="2007" y="0"/>
                    </a:moveTo>
                    <a:cubicBezTo>
                      <a:pt x="1229" y="0"/>
                      <a:pt x="74" y="3599"/>
                      <a:pt x="74" y="3599"/>
                    </a:cubicBezTo>
                    <a:cubicBezTo>
                      <a:pt x="0" y="4301"/>
                      <a:pt x="1060" y="4435"/>
                      <a:pt x="1875" y="4435"/>
                    </a:cubicBezTo>
                    <a:cubicBezTo>
                      <a:pt x="2372" y="4435"/>
                      <a:pt x="2777" y="4385"/>
                      <a:pt x="2777" y="4385"/>
                    </a:cubicBezTo>
                    <a:cubicBezTo>
                      <a:pt x="2777" y="4385"/>
                      <a:pt x="4855" y="7344"/>
                      <a:pt x="5569" y="7344"/>
                    </a:cubicBezTo>
                    <a:cubicBezTo>
                      <a:pt x="5588" y="7344"/>
                      <a:pt x="5606" y="7342"/>
                      <a:pt x="5623" y="7338"/>
                    </a:cubicBezTo>
                    <a:cubicBezTo>
                      <a:pt x="6266" y="7159"/>
                      <a:pt x="8147" y="3290"/>
                      <a:pt x="7540" y="2861"/>
                    </a:cubicBezTo>
                    <a:cubicBezTo>
                      <a:pt x="7436" y="2786"/>
                      <a:pt x="7263" y="2755"/>
                      <a:pt x="7046" y="2755"/>
                    </a:cubicBezTo>
                    <a:cubicBezTo>
                      <a:pt x="5993" y="2755"/>
                      <a:pt x="3920" y="3492"/>
                      <a:pt x="3920" y="3492"/>
                    </a:cubicBezTo>
                    <a:cubicBezTo>
                      <a:pt x="3920" y="3492"/>
                      <a:pt x="3015" y="1147"/>
                      <a:pt x="2253" y="146"/>
                    </a:cubicBezTo>
                    <a:cubicBezTo>
                      <a:pt x="2178" y="45"/>
                      <a:pt x="2095" y="0"/>
                      <a:pt x="2007"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34;p55">
                <a:extLst>
                  <a:ext uri="{FF2B5EF4-FFF2-40B4-BE49-F238E27FC236}">
                    <a16:creationId xmlns:a16="http://schemas.microsoft.com/office/drawing/2014/main" id="{89F3A54F-66CD-4A7F-976D-2122B95C416D}"/>
                  </a:ext>
                </a:extLst>
              </p:cNvPr>
              <p:cNvSpPr/>
              <p:nvPr/>
            </p:nvSpPr>
            <p:spPr>
              <a:xfrm>
                <a:off x="7567578" y="2876224"/>
                <a:ext cx="374947" cy="489991"/>
              </a:xfrm>
              <a:custGeom>
                <a:avLst/>
                <a:gdLst/>
                <a:ahLst/>
                <a:cxnLst/>
                <a:rect l="l" t="t" r="r" b="b"/>
                <a:pathLst>
                  <a:path w="12098" h="15810" extrusionOk="0">
                    <a:moveTo>
                      <a:pt x="9543" y="0"/>
                    </a:moveTo>
                    <a:cubicBezTo>
                      <a:pt x="7557" y="0"/>
                      <a:pt x="3874" y="598"/>
                      <a:pt x="2263" y="4753"/>
                    </a:cubicBezTo>
                    <a:cubicBezTo>
                      <a:pt x="1" y="10587"/>
                      <a:pt x="4144" y="12659"/>
                      <a:pt x="4763" y="14790"/>
                    </a:cubicBezTo>
                    <a:cubicBezTo>
                      <a:pt x="4970" y="15509"/>
                      <a:pt x="5393" y="15810"/>
                      <a:pt x="5852" y="15810"/>
                    </a:cubicBezTo>
                    <a:cubicBezTo>
                      <a:pt x="6738" y="15810"/>
                      <a:pt x="7762" y="14690"/>
                      <a:pt x="7645" y="13302"/>
                    </a:cubicBezTo>
                    <a:cubicBezTo>
                      <a:pt x="7454" y="11183"/>
                      <a:pt x="7216" y="9278"/>
                      <a:pt x="7347" y="7015"/>
                    </a:cubicBezTo>
                    <a:cubicBezTo>
                      <a:pt x="7514" y="4301"/>
                      <a:pt x="12098" y="931"/>
                      <a:pt x="10871" y="98"/>
                    </a:cubicBezTo>
                    <a:cubicBezTo>
                      <a:pt x="10871" y="98"/>
                      <a:pt x="10346" y="0"/>
                      <a:pt x="9543"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35;p55">
                <a:extLst>
                  <a:ext uri="{FF2B5EF4-FFF2-40B4-BE49-F238E27FC236}">
                    <a16:creationId xmlns:a16="http://schemas.microsoft.com/office/drawing/2014/main" id="{B202C205-AA90-454B-ACBE-90F21ED5B7FC}"/>
                  </a:ext>
                </a:extLst>
              </p:cNvPr>
              <p:cNvSpPr/>
              <p:nvPr/>
            </p:nvSpPr>
            <p:spPr>
              <a:xfrm>
                <a:off x="8189804" y="3561364"/>
                <a:ext cx="606585" cy="413254"/>
              </a:xfrm>
              <a:custGeom>
                <a:avLst/>
                <a:gdLst/>
                <a:ahLst/>
                <a:cxnLst/>
                <a:rect l="l" t="t" r="r" b="b"/>
                <a:pathLst>
                  <a:path w="19572" h="13334" extrusionOk="0">
                    <a:moveTo>
                      <a:pt x="6564" y="1"/>
                    </a:moveTo>
                    <a:cubicBezTo>
                      <a:pt x="0" y="1"/>
                      <a:pt x="7475" y="11079"/>
                      <a:pt x="11416" y="11162"/>
                    </a:cubicBezTo>
                    <a:cubicBezTo>
                      <a:pt x="11416" y="11162"/>
                      <a:pt x="15544" y="13334"/>
                      <a:pt x="17736" y="13334"/>
                    </a:cubicBezTo>
                    <a:cubicBezTo>
                      <a:pt x="18416" y="13334"/>
                      <a:pt x="18909" y="13125"/>
                      <a:pt x="19036" y="12579"/>
                    </a:cubicBezTo>
                    <a:cubicBezTo>
                      <a:pt x="19572" y="10269"/>
                      <a:pt x="15940" y="363"/>
                      <a:pt x="6808" y="6"/>
                    </a:cubicBezTo>
                    <a:cubicBezTo>
                      <a:pt x="6725" y="2"/>
                      <a:pt x="6643" y="1"/>
                      <a:pt x="6564" y="1"/>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36;p55">
                <a:extLst>
                  <a:ext uri="{FF2B5EF4-FFF2-40B4-BE49-F238E27FC236}">
                    <a16:creationId xmlns:a16="http://schemas.microsoft.com/office/drawing/2014/main" id="{593A51B9-997B-4DF4-A5EF-BCB4820BDA19}"/>
                  </a:ext>
                </a:extLst>
              </p:cNvPr>
              <p:cNvSpPr/>
              <p:nvPr/>
            </p:nvSpPr>
            <p:spPr>
              <a:xfrm>
                <a:off x="8238369" y="3542676"/>
                <a:ext cx="462067" cy="668353"/>
              </a:xfrm>
              <a:custGeom>
                <a:avLst/>
                <a:gdLst/>
                <a:ahLst/>
                <a:cxnLst/>
                <a:rect l="l" t="t" r="r" b="b"/>
                <a:pathLst>
                  <a:path w="14909" h="21565" extrusionOk="0">
                    <a:moveTo>
                      <a:pt x="4827" y="0"/>
                    </a:moveTo>
                    <a:cubicBezTo>
                      <a:pt x="3870" y="0"/>
                      <a:pt x="1551" y="644"/>
                      <a:pt x="1562" y="644"/>
                    </a:cubicBezTo>
                    <a:cubicBezTo>
                      <a:pt x="1" y="12901"/>
                      <a:pt x="10151" y="21565"/>
                      <a:pt x="12811" y="21565"/>
                    </a:cubicBezTo>
                    <a:cubicBezTo>
                      <a:pt x="12991" y="21565"/>
                      <a:pt x="13137" y="21525"/>
                      <a:pt x="13242" y="21444"/>
                    </a:cubicBezTo>
                    <a:cubicBezTo>
                      <a:pt x="14909" y="20159"/>
                      <a:pt x="13111" y="18111"/>
                      <a:pt x="13111" y="18111"/>
                    </a:cubicBezTo>
                    <a:cubicBezTo>
                      <a:pt x="6694" y="16444"/>
                      <a:pt x="5027" y="13"/>
                      <a:pt x="5027" y="13"/>
                    </a:cubicBezTo>
                    <a:cubicBezTo>
                      <a:pt x="4970" y="5"/>
                      <a:pt x="4903" y="0"/>
                      <a:pt x="4827" y="0"/>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37;p55">
                <a:extLst>
                  <a:ext uri="{FF2B5EF4-FFF2-40B4-BE49-F238E27FC236}">
                    <a16:creationId xmlns:a16="http://schemas.microsoft.com/office/drawing/2014/main" id="{B0612C43-A81C-4F09-BE56-ADE1BAE78F2F}"/>
                  </a:ext>
                </a:extLst>
              </p:cNvPr>
              <p:cNvSpPr/>
              <p:nvPr/>
            </p:nvSpPr>
            <p:spPr>
              <a:xfrm>
                <a:off x="7564634" y="3578099"/>
                <a:ext cx="407768" cy="664727"/>
              </a:xfrm>
              <a:custGeom>
                <a:avLst/>
                <a:gdLst/>
                <a:ahLst/>
                <a:cxnLst/>
                <a:rect l="l" t="t" r="r" b="b"/>
                <a:pathLst>
                  <a:path w="13157" h="21448" extrusionOk="0">
                    <a:moveTo>
                      <a:pt x="12685" y="1"/>
                    </a:moveTo>
                    <a:cubicBezTo>
                      <a:pt x="11722" y="1"/>
                      <a:pt x="9821" y="920"/>
                      <a:pt x="9811" y="930"/>
                    </a:cubicBezTo>
                    <a:cubicBezTo>
                      <a:pt x="1" y="9776"/>
                      <a:pt x="4989" y="21325"/>
                      <a:pt x="7085" y="21444"/>
                    </a:cubicBezTo>
                    <a:cubicBezTo>
                      <a:pt x="7126" y="21447"/>
                      <a:pt x="7166" y="21448"/>
                      <a:pt x="7205" y="21448"/>
                    </a:cubicBezTo>
                    <a:cubicBezTo>
                      <a:pt x="9203" y="21448"/>
                      <a:pt x="9168" y="18825"/>
                      <a:pt x="9168" y="18825"/>
                    </a:cubicBezTo>
                    <a:cubicBezTo>
                      <a:pt x="5394" y="13372"/>
                      <a:pt x="13157" y="156"/>
                      <a:pt x="13157" y="156"/>
                    </a:cubicBezTo>
                    <a:cubicBezTo>
                      <a:pt x="13066" y="46"/>
                      <a:pt x="12899" y="1"/>
                      <a:pt x="12685"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338;p55">
                <a:extLst>
                  <a:ext uri="{FF2B5EF4-FFF2-40B4-BE49-F238E27FC236}">
                    <a16:creationId xmlns:a16="http://schemas.microsoft.com/office/drawing/2014/main" id="{28912867-9E00-4E03-8267-88FA432A1BDD}"/>
                  </a:ext>
                </a:extLst>
              </p:cNvPr>
              <p:cNvSpPr/>
              <p:nvPr/>
            </p:nvSpPr>
            <p:spPr>
              <a:xfrm>
                <a:off x="7581866" y="3576364"/>
                <a:ext cx="839618" cy="304594"/>
              </a:xfrm>
              <a:custGeom>
                <a:avLst/>
                <a:gdLst/>
                <a:ahLst/>
                <a:cxnLst/>
                <a:rect l="l" t="t" r="r" b="b"/>
                <a:pathLst>
                  <a:path w="27091" h="9828" extrusionOk="0">
                    <a:moveTo>
                      <a:pt x="2677" y="1"/>
                    </a:moveTo>
                    <a:cubicBezTo>
                      <a:pt x="1" y="1"/>
                      <a:pt x="623" y="2701"/>
                      <a:pt x="623" y="2701"/>
                    </a:cubicBezTo>
                    <a:cubicBezTo>
                      <a:pt x="623" y="2701"/>
                      <a:pt x="9005" y="9058"/>
                      <a:pt x="11422" y="9761"/>
                    </a:cubicBezTo>
                    <a:cubicBezTo>
                      <a:pt x="11581" y="9806"/>
                      <a:pt x="11783" y="9827"/>
                      <a:pt x="12022" y="9827"/>
                    </a:cubicBezTo>
                    <a:cubicBezTo>
                      <a:pt x="15445" y="9827"/>
                      <a:pt x="26480" y="5483"/>
                      <a:pt x="26769" y="4748"/>
                    </a:cubicBezTo>
                    <a:cubicBezTo>
                      <a:pt x="27091" y="3951"/>
                      <a:pt x="27091" y="1772"/>
                      <a:pt x="24579" y="831"/>
                    </a:cubicBezTo>
                    <a:cubicBezTo>
                      <a:pt x="24433" y="776"/>
                      <a:pt x="24258" y="749"/>
                      <a:pt x="24060" y="749"/>
                    </a:cubicBezTo>
                    <a:cubicBezTo>
                      <a:pt x="20854" y="749"/>
                      <a:pt x="11279" y="7558"/>
                      <a:pt x="11279" y="7558"/>
                    </a:cubicBezTo>
                    <a:cubicBezTo>
                      <a:pt x="11279" y="7558"/>
                      <a:pt x="6505" y="426"/>
                      <a:pt x="3219" y="34"/>
                    </a:cubicBezTo>
                    <a:cubicBezTo>
                      <a:pt x="3025" y="11"/>
                      <a:pt x="2845" y="1"/>
                      <a:pt x="2677" y="1"/>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339;p55">
                <a:extLst>
                  <a:ext uri="{FF2B5EF4-FFF2-40B4-BE49-F238E27FC236}">
                    <a16:creationId xmlns:a16="http://schemas.microsoft.com/office/drawing/2014/main" id="{D1DEA06E-3E2F-41CD-B0CD-B94E5E4BAB97}"/>
                  </a:ext>
                </a:extLst>
              </p:cNvPr>
              <p:cNvSpPr/>
              <p:nvPr/>
            </p:nvSpPr>
            <p:spPr>
              <a:xfrm>
                <a:off x="7452102" y="3632366"/>
                <a:ext cx="1068280" cy="706102"/>
              </a:xfrm>
              <a:custGeom>
                <a:avLst/>
                <a:gdLst/>
                <a:ahLst/>
                <a:cxnLst/>
                <a:rect l="l" t="t" r="r" b="b"/>
                <a:pathLst>
                  <a:path w="34469" h="22783" extrusionOk="0">
                    <a:moveTo>
                      <a:pt x="4160" y="0"/>
                    </a:moveTo>
                    <a:cubicBezTo>
                      <a:pt x="4047" y="0"/>
                      <a:pt x="3946" y="12"/>
                      <a:pt x="3858" y="36"/>
                    </a:cubicBezTo>
                    <a:cubicBezTo>
                      <a:pt x="1727" y="608"/>
                      <a:pt x="0" y="16014"/>
                      <a:pt x="0" y="16014"/>
                    </a:cubicBezTo>
                    <a:cubicBezTo>
                      <a:pt x="274" y="19836"/>
                      <a:pt x="15216" y="22372"/>
                      <a:pt x="17133" y="22753"/>
                    </a:cubicBezTo>
                    <a:cubicBezTo>
                      <a:pt x="17230" y="22773"/>
                      <a:pt x="17356" y="22783"/>
                      <a:pt x="17509" y="22783"/>
                    </a:cubicBezTo>
                    <a:cubicBezTo>
                      <a:pt x="20379" y="22783"/>
                      <a:pt x="32550" y="19430"/>
                      <a:pt x="32730" y="18515"/>
                    </a:cubicBezTo>
                    <a:cubicBezTo>
                      <a:pt x="32921" y="17550"/>
                      <a:pt x="34469" y="5418"/>
                      <a:pt x="32921" y="1953"/>
                    </a:cubicBezTo>
                    <a:cubicBezTo>
                      <a:pt x="32623" y="1279"/>
                      <a:pt x="31831" y="1005"/>
                      <a:pt x="30740" y="1005"/>
                    </a:cubicBezTo>
                    <a:cubicBezTo>
                      <a:pt x="25995" y="1005"/>
                      <a:pt x="15597" y="6192"/>
                      <a:pt x="15597" y="6192"/>
                    </a:cubicBezTo>
                    <a:cubicBezTo>
                      <a:pt x="15597" y="6192"/>
                      <a:pt x="6770" y="0"/>
                      <a:pt x="4160" y="0"/>
                    </a:cubicBezTo>
                    <a:close/>
                  </a:path>
                </a:pathLst>
              </a:custGeom>
              <a:solidFill>
                <a:srgbClr val="6E9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340;p55">
                <a:extLst>
                  <a:ext uri="{FF2B5EF4-FFF2-40B4-BE49-F238E27FC236}">
                    <a16:creationId xmlns:a16="http://schemas.microsoft.com/office/drawing/2014/main" id="{13E72477-23EC-45F8-8669-B53478723B3D}"/>
                  </a:ext>
                </a:extLst>
              </p:cNvPr>
              <p:cNvSpPr/>
              <p:nvPr/>
            </p:nvSpPr>
            <p:spPr>
              <a:xfrm>
                <a:off x="7414075" y="3777254"/>
                <a:ext cx="196709" cy="207154"/>
              </a:xfrm>
              <a:custGeom>
                <a:avLst/>
                <a:gdLst/>
                <a:ahLst/>
                <a:cxnLst/>
                <a:rect l="l" t="t" r="r" b="b"/>
                <a:pathLst>
                  <a:path w="6347" h="6684" extrusionOk="0">
                    <a:moveTo>
                      <a:pt x="5215" y="0"/>
                    </a:moveTo>
                    <a:cubicBezTo>
                      <a:pt x="4058" y="0"/>
                      <a:pt x="2120" y="755"/>
                      <a:pt x="2120" y="755"/>
                    </a:cubicBezTo>
                    <a:cubicBezTo>
                      <a:pt x="156" y="1148"/>
                      <a:pt x="1" y="4053"/>
                      <a:pt x="1644" y="5994"/>
                    </a:cubicBezTo>
                    <a:cubicBezTo>
                      <a:pt x="2065" y="6491"/>
                      <a:pt x="2537" y="6684"/>
                      <a:pt x="3007" y="6684"/>
                    </a:cubicBezTo>
                    <a:cubicBezTo>
                      <a:pt x="4383" y="6684"/>
                      <a:pt x="5746" y="5029"/>
                      <a:pt x="5799" y="4505"/>
                    </a:cubicBezTo>
                    <a:cubicBezTo>
                      <a:pt x="5837" y="4141"/>
                      <a:pt x="4987" y="4055"/>
                      <a:pt x="4176" y="4055"/>
                    </a:cubicBezTo>
                    <a:cubicBezTo>
                      <a:pt x="3448" y="4055"/>
                      <a:pt x="2751" y="4124"/>
                      <a:pt x="2751" y="4124"/>
                    </a:cubicBezTo>
                    <a:cubicBezTo>
                      <a:pt x="2751" y="4124"/>
                      <a:pt x="6275" y="3017"/>
                      <a:pt x="6037" y="2565"/>
                    </a:cubicBezTo>
                    <a:cubicBezTo>
                      <a:pt x="5947" y="2389"/>
                      <a:pt x="5464" y="2334"/>
                      <a:pt x="4899" y="2334"/>
                    </a:cubicBezTo>
                    <a:cubicBezTo>
                      <a:pt x="3972" y="2334"/>
                      <a:pt x="2823" y="2481"/>
                      <a:pt x="2823" y="2481"/>
                    </a:cubicBezTo>
                    <a:cubicBezTo>
                      <a:pt x="2823" y="2481"/>
                      <a:pt x="6347" y="1386"/>
                      <a:pt x="6037" y="374"/>
                    </a:cubicBezTo>
                    <a:cubicBezTo>
                      <a:pt x="5955" y="100"/>
                      <a:pt x="5637" y="0"/>
                      <a:pt x="5215"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341;p55">
                <a:extLst>
                  <a:ext uri="{FF2B5EF4-FFF2-40B4-BE49-F238E27FC236}">
                    <a16:creationId xmlns:a16="http://schemas.microsoft.com/office/drawing/2014/main" id="{3F641DBD-E5FC-493C-A25F-1E4F858EB863}"/>
                  </a:ext>
                </a:extLst>
              </p:cNvPr>
              <p:cNvSpPr/>
              <p:nvPr/>
            </p:nvSpPr>
            <p:spPr>
              <a:xfrm>
                <a:off x="7857973" y="3786706"/>
                <a:ext cx="165717" cy="553216"/>
              </a:xfrm>
              <a:custGeom>
                <a:avLst/>
                <a:gdLst/>
                <a:ahLst/>
                <a:cxnLst/>
                <a:rect l="l" t="t" r="r" b="b"/>
                <a:pathLst>
                  <a:path w="5347" h="17850" extrusionOk="0">
                    <a:moveTo>
                      <a:pt x="3251" y="0"/>
                    </a:moveTo>
                    <a:cubicBezTo>
                      <a:pt x="2136" y="0"/>
                      <a:pt x="644" y="212"/>
                      <a:pt x="644" y="212"/>
                    </a:cubicBezTo>
                    <a:cubicBezTo>
                      <a:pt x="644" y="212"/>
                      <a:pt x="1" y="16809"/>
                      <a:pt x="715" y="17440"/>
                    </a:cubicBezTo>
                    <a:cubicBezTo>
                      <a:pt x="1075" y="17752"/>
                      <a:pt x="1970" y="17849"/>
                      <a:pt x="2840" y="17849"/>
                    </a:cubicBezTo>
                    <a:cubicBezTo>
                      <a:pt x="3696" y="17849"/>
                      <a:pt x="4527" y="17755"/>
                      <a:pt x="4799" y="17678"/>
                    </a:cubicBezTo>
                    <a:cubicBezTo>
                      <a:pt x="5347" y="17523"/>
                      <a:pt x="4799" y="688"/>
                      <a:pt x="4406" y="212"/>
                    </a:cubicBezTo>
                    <a:cubicBezTo>
                      <a:pt x="4271" y="53"/>
                      <a:pt x="3808" y="0"/>
                      <a:pt x="3251" y="0"/>
                    </a:cubicBezTo>
                    <a:close/>
                  </a:path>
                </a:pathLst>
              </a:custGeom>
              <a:solidFill>
                <a:srgbClr val="6C8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342;p55">
                <a:extLst>
                  <a:ext uri="{FF2B5EF4-FFF2-40B4-BE49-F238E27FC236}">
                    <a16:creationId xmlns:a16="http://schemas.microsoft.com/office/drawing/2014/main" id="{263A2AAA-50DC-401A-9D0C-3926D97D8CD1}"/>
                  </a:ext>
                </a:extLst>
              </p:cNvPr>
              <p:cNvSpPr/>
              <p:nvPr/>
            </p:nvSpPr>
            <p:spPr>
              <a:xfrm>
                <a:off x="8356882" y="3816025"/>
                <a:ext cx="241339" cy="183259"/>
              </a:xfrm>
              <a:custGeom>
                <a:avLst/>
                <a:gdLst/>
                <a:ahLst/>
                <a:cxnLst/>
                <a:rect l="l" t="t" r="r" b="b"/>
                <a:pathLst>
                  <a:path w="7787" h="5913" extrusionOk="0">
                    <a:moveTo>
                      <a:pt x="2829" y="1"/>
                    </a:moveTo>
                    <a:cubicBezTo>
                      <a:pt x="2246" y="1"/>
                      <a:pt x="1681" y="69"/>
                      <a:pt x="1453" y="302"/>
                    </a:cubicBezTo>
                    <a:cubicBezTo>
                      <a:pt x="905" y="849"/>
                      <a:pt x="4036" y="2028"/>
                      <a:pt x="4036" y="2028"/>
                    </a:cubicBezTo>
                    <a:cubicBezTo>
                      <a:pt x="4036" y="2028"/>
                      <a:pt x="2364" y="1441"/>
                      <a:pt x="1320" y="1441"/>
                    </a:cubicBezTo>
                    <a:cubicBezTo>
                      <a:pt x="798" y="1441"/>
                      <a:pt x="433" y="1587"/>
                      <a:pt x="512" y="2028"/>
                    </a:cubicBezTo>
                    <a:cubicBezTo>
                      <a:pt x="747" y="3334"/>
                      <a:pt x="3354" y="3977"/>
                      <a:pt x="3416" y="3992"/>
                    </a:cubicBezTo>
                    <a:lnTo>
                      <a:pt x="3416" y="3992"/>
                    </a:lnTo>
                    <a:cubicBezTo>
                      <a:pt x="3364" y="3980"/>
                      <a:pt x="1558" y="3543"/>
                      <a:pt x="667" y="3543"/>
                    </a:cubicBezTo>
                    <a:cubicBezTo>
                      <a:pt x="216" y="3543"/>
                      <a:pt x="0" y="3655"/>
                      <a:pt x="369" y="3992"/>
                    </a:cubicBezTo>
                    <a:cubicBezTo>
                      <a:pt x="1342" y="4891"/>
                      <a:pt x="2503" y="5912"/>
                      <a:pt x="3902" y="5912"/>
                    </a:cubicBezTo>
                    <a:cubicBezTo>
                      <a:pt x="4078" y="5912"/>
                      <a:pt x="4258" y="5896"/>
                      <a:pt x="4441" y="5862"/>
                    </a:cubicBezTo>
                    <a:cubicBezTo>
                      <a:pt x="6084" y="5540"/>
                      <a:pt x="7787" y="1075"/>
                      <a:pt x="4501" y="135"/>
                    </a:cubicBezTo>
                    <a:cubicBezTo>
                      <a:pt x="4501" y="135"/>
                      <a:pt x="3648" y="1"/>
                      <a:pt x="2829" y="1"/>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343;p55">
                <a:extLst>
                  <a:ext uri="{FF2B5EF4-FFF2-40B4-BE49-F238E27FC236}">
                    <a16:creationId xmlns:a16="http://schemas.microsoft.com/office/drawing/2014/main" id="{E145650D-8529-4E1D-AB9F-8C716BC134E7}"/>
                  </a:ext>
                </a:extLst>
              </p:cNvPr>
              <p:cNvSpPr/>
              <p:nvPr/>
            </p:nvSpPr>
            <p:spPr>
              <a:xfrm>
                <a:off x="8433618" y="3869579"/>
                <a:ext cx="386693" cy="304842"/>
              </a:xfrm>
              <a:custGeom>
                <a:avLst/>
                <a:gdLst/>
                <a:ahLst/>
                <a:cxnLst/>
                <a:rect l="l" t="t" r="r" b="b"/>
                <a:pathLst>
                  <a:path w="12477" h="9836" extrusionOk="0">
                    <a:moveTo>
                      <a:pt x="4299" y="0"/>
                    </a:moveTo>
                    <a:cubicBezTo>
                      <a:pt x="3278" y="0"/>
                      <a:pt x="2572" y="74"/>
                      <a:pt x="2572" y="74"/>
                    </a:cubicBezTo>
                    <a:cubicBezTo>
                      <a:pt x="2572" y="74"/>
                      <a:pt x="1" y="3527"/>
                      <a:pt x="1418" y="4324"/>
                    </a:cubicBezTo>
                    <a:cubicBezTo>
                      <a:pt x="2846" y="5122"/>
                      <a:pt x="4882" y="7063"/>
                      <a:pt x="7716" y="8932"/>
                    </a:cubicBezTo>
                    <a:cubicBezTo>
                      <a:pt x="8491" y="9438"/>
                      <a:pt x="9093" y="9835"/>
                      <a:pt x="9598" y="9835"/>
                    </a:cubicBezTo>
                    <a:cubicBezTo>
                      <a:pt x="10459" y="9835"/>
                      <a:pt x="11037" y="8681"/>
                      <a:pt x="11705" y="4943"/>
                    </a:cubicBezTo>
                    <a:cubicBezTo>
                      <a:pt x="12476" y="575"/>
                      <a:pt x="7155" y="0"/>
                      <a:pt x="4299"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344;p55">
                <a:extLst>
                  <a:ext uri="{FF2B5EF4-FFF2-40B4-BE49-F238E27FC236}">
                    <a16:creationId xmlns:a16="http://schemas.microsoft.com/office/drawing/2014/main" id="{0650043C-ABD2-4384-86AA-8701CD93F6BD}"/>
                  </a:ext>
                </a:extLst>
              </p:cNvPr>
              <p:cNvSpPr/>
              <p:nvPr/>
            </p:nvSpPr>
            <p:spPr>
              <a:xfrm>
                <a:off x="8269795" y="2725727"/>
                <a:ext cx="57212" cy="65735"/>
              </a:xfrm>
              <a:custGeom>
                <a:avLst/>
                <a:gdLst/>
                <a:ahLst/>
                <a:cxnLst/>
                <a:rect l="l" t="t" r="r" b="b"/>
                <a:pathLst>
                  <a:path w="1846" h="2121" extrusionOk="0">
                    <a:moveTo>
                      <a:pt x="262" y="1"/>
                    </a:moveTo>
                    <a:lnTo>
                      <a:pt x="0" y="275"/>
                    </a:lnTo>
                    <a:cubicBezTo>
                      <a:pt x="24" y="299"/>
                      <a:pt x="1262" y="1406"/>
                      <a:pt x="1489" y="2120"/>
                    </a:cubicBezTo>
                    <a:lnTo>
                      <a:pt x="1846" y="2001"/>
                    </a:lnTo>
                    <a:cubicBezTo>
                      <a:pt x="1584" y="1192"/>
                      <a:pt x="322" y="37"/>
                      <a:pt x="262"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345;p55">
                <a:extLst>
                  <a:ext uri="{FF2B5EF4-FFF2-40B4-BE49-F238E27FC236}">
                    <a16:creationId xmlns:a16="http://schemas.microsoft.com/office/drawing/2014/main" id="{4C0FCECD-EA3F-4C0E-BF47-2A350541FCD1}"/>
                  </a:ext>
                </a:extLst>
              </p:cNvPr>
              <p:cNvSpPr/>
              <p:nvPr/>
            </p:nvSpPr>
            <p:spPr>
              <a:xfrm>
                <a:off x="8341014" y="2800015"/>
                <a:ext cx="69764" cy="15434"/>
              </a:xfrm>
              <a:custGeom>
                <a:avLst/>
                <a:gdLst/>
                <a:ahLst/>
                <a:cxnLst/>
                <a:rect l="l" t="t" r="r" b="b"/>
                <a:pathLst>
                  <a:path w="2251" h="498" extrusionOk="0">
                    <a:moveTo>
                      <a:pt x="1407" y="0"/>
                    </a:moveTo>
                    <a:cubicBezTo>
                      <a:pt x="1083" y="0"/>
                      <a:pt x="632" y="32"/>
                      <a:pt x="0" y="116"/>
                    </a:cubicBezTo>
                    <a:lnTo>
                      <a:pt x="48" y="497"/>
                    </a:lnTo>
                    <a:cubicBezTo>
                      <a:pt x="688" y="416"/>
                      <a:pt x="1116" y="390"/>
                      <a:pt x="1401" y="390"/>
                    </a:cubicBezTo>
                    <a:cubicBezTo>
                      <a:pt x="1825" y="390"/>
                      <a:pt x="1932" y="447"/>
                      <a:pt x="1953" y="461"/>
                    </a:cubicBezTo>
                    <a:cubicBezTo>
                      <a:pt x="1953" y="461"/>
                      <a:pt x="1917" y="438"/>
                      <a:pt x="1905" y="402"/>
                    </a:cubicBezTo>
                    <a:lnTo>
                      <a:pt x="2251" y="223"/>
                    </a:lnTo>
                    <a:cubicBezTo>
                      <a:pt x="2218" y="157"/>
                      <a:pt x="2133" y="0"/>
                      <a:pt x="1407"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346;p55">
                <a:extLst>
                  <a:ext uri="{FF2B5EF4-FFF2-40B4-BE49-F238E27FC236}">
                    <a16:creationId xmlns:a16="http://schemas.microsoft.com/office/drawing/2014/main" id="{65382C88-E5E9-48FD-829E-D6CAEEDF72C6}"/>
                  </a:ext>
                </a:extLst>
              </p:cNvPr>
              <p:cNvSpPr/>
              <p:nvPr/>
            </p:nvSpPr>
            <p:spPr>
              <a:xfrm>
                <a:off x="7762053" y="3131257"/>
                <a:ext cx="196709" cy="196368"/>
              </a:xfrm>
              <a:custGeom>
                <a:avLst/>
                <a:gdLst/>
                <a:ahLst/>
                <a:cxnLst/>
                <a:rect l="l" t="t" r="r" b="b"/>
                <a:pathLst>
                  <a:path w="6347" h="6336" extrusionOk="0">
                    <a:moveTo>
                      <a:pt x="3167" y="370"/>
                    </a:moveTo>
                    <a:cubicBezTo>
                      <a:pt x="4715" y="370"/>
                      <a:pt x="5965" y="1620"/>
                      <a:pt x="5965" y="3168"/>
                    </a:cubicBezTo>
                    <a:cubicBezTo>
                      <a:pt x="5965" y="4716"/>
                      <a:pt x="4703" y="5966"/>
                      <a:pt x="3167" y="5966"/>
                    </a:cubicBezTo>
                    <a:cubicBezTo>
                      <a:pt x="1620" y="5966"/>
                      <a:pt x="369" y="4716"/>
                      <a:pt x="369" y="3168"/>
                    </a:cubicBezTo>
                    <a:cubicBezTo>
                      <a:pt x="369" y="1620"/>
                      <a:pt x="1643" y="370"/>
                      <a:pt x="3167" y="370"/>
                    </a:cubicBezTo>
                    <a:close/>
                    <a:moveTo>
                      <a:pt x="3167" y="1"/>
                    </a:moveTo>
                    <a:cubicBezTo>
                      <a:pt x="1429" y="1"/>
                      <a:pt x="0" y="1430"/>
                      <a:pt x="0" y="3168"/>
                    </a:cubicBezTo>
                    <a:cubicBezTo>
                      <a:pt x="0" y="4906"/>
                      <a:pt x="1417" y="6335"/>
                      <a:pt x="3167" y="6335"/>
                    </a:cubicBezTo>
                    <a:cubicBezTo>
                      <a:pt x="4930" y="6335"/>
                      <a:pt x="6346" y="4906"/>
                      <a:pt x="6346" y="3168"/>
                    </a:cubicBezTo>
                    <a:cubicBezTo>
                      <a:pt x="6346" y="1430"/>
                      <a:pt x="4918" y="1"/>
                      <a:pt x="3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347;p55">
                <a:extLst>
                  <a:ext uri="{FF2B5EF4-FFF2-40B4-BE49-F238E27FC236}">
                    <a16:creationId xmlns:a16="http://schemas.microsoft.com/office/drawing/2014/main" id="{83C93CDA-F68B-4AE3-BBCB-67EA0A011A4E}"/>
                  </a:ext>
                </a:extLst>
              </p:cNvPr>
              <p:cNvSpPr/>
              <p:nvPr/>
            </p:nvSpPr>
            <p:spPr>
              <a:xfrm>
                <a:off x="7991921" y="3074820"/>
                <a:ext cx="196368" cy="196337"/>
              </a:xfrm>
              <a:custGeom>
                <a:avLst/>
                <a:gdLst/>
                <a:ahLst/>
                <a:cxnLst/>
                <a:rect l="l" t="t" r="r" b="b"/>
                <a:pathLst>
                  <a:path w="6336" h="6335" extrusionOk="0">
                    <a:moveTo>
                      <a:pt x="3168" y="357"/>
                    </a:moveTo>
                    <a:cubicBezTo>
                      <a:pt x="4716" y="357"/>
                      <a:pt x="5966" y="1620"/>
                      <a:pt x="5966" y="3155"/>
                    </a:cubicBezTo>
                    <a:cubicBezTo>
                      <a:pt x="5966" y="4703"/>
                      <a:pt x="4716" y="5953"/>
                      <a:pt x="3168" y="5953"/>
                    </a:cubicBezTo>
                    <a:cubicBezTo>
                      <a:pt x="1620" y="5953"/>
                      <a:pt x="370" y="4691"/>
                      <a:pt x="370" y="3155"/>
                    </a:cubicBezTo>
                    <a:cubicBezTo>
                      <a:pt x="370" y="1608"/>
                      <a:pt x="1632" y="357"/>
                      <a:pt x="3168" y="357"/>
                    </a:cubicBezTo>
                    <a:close/>
                    <a:moveTo>
                      <a:pt x="3168" y="0"/>
                    </a:moveTo>
                    <a:cubicBezTo>
                      <a:pt x="1430" y="0"/>
                      <a:pt x="1" y="1429"/>
                      <a:pt x="1" y="3167"/>
                    </a:cubicBezTo>
                    <a:cubicBezTo>
                      <a:pt x="1" y="4906"/>
                      <a:pt x="1406" y="6334"/>
                      <a:pt x="3168" y="6334"/>
                    </a:cubicBezTo>
                    <a:cubicBezTo>
                      <a:pt x="4918" y="6334"/>
                      <a:pt x="6335" y="4906"/>
                      <a:pt x="6335" y="3167"/>
                    </a:cubicBezTo>
                    <a:cubicBezTo>
                      <a:pt x="6335" y="1429"/>
                      <a:pt x="4906" y="0"/>
                      <a:pt x="3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348;p55">
                <a:extLst>
                  <a:ext uri="{FF2B5EF4-FFF2-40B4-BE49-F238E27FC236}">
                    <a16:creationId xmlns:a16="http://schemas.microsoft.com/office/drawing/2014/main" id="{FE6918D2-9DBD-4D3D-AEB2-17D83CC15621}"/>
                  </a:ext>
                </a:extLst>
              </p:cNvPr>
              <p:cNvSpPr/>
              <p:nvPr/>
            </p:nvSpPr>
            <p:spPr>
              <a:xfrm>
                <a:off x="7950608" y="3185896"/>
                <a:ext cx="56127" cy="23647"/>
              </a:xfrm>
              <a:custGeom>
                <a:avLst/>
                <a:gdLst/>
                <a:ahLst/>
                <a:cxnLst/>
                <a:rect l="l" t="t" r="r" b="b"/>
                <a:pathLst>
                  <a:path w="1811" h="763" extrusionOk="0">
                    <a:moveTo>
                      <a:pt x="1727" y="0"/>
                    </a:moveTo>
                    <a:lnTo>
                      <a:pt x="0" y="393"/>
                    </a:lnTo>
                    <a:lnTo>
                      <a:pt x="84" y="762"/>
                    </a:lnTo>
                    <a:lnTo>
                      <a:pt x="1810" y="381"/>
                    </a:lnTo>
                    <a:lnTo>
                      <a:pt x="17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349;p55">
                <a:extLst>
                  <a:ext uri="{FF2B5EF4-FFF2-40B4-BE49-F238E27FC236}">
                    <a16:creationId xmlns:a16="http://schemas.microsoft.com/office/drawing/2014/main" id="{42D9F355-F7DC-4BE3-B0C0-A13789EE3361}"/>
                  </a:ext>
                </a:extLst>
              </p:cNvPr>
              <p:cNvSpPr/>
              <p:nvPr/>
            </p:nvSpPr>
            <p:spPr>
              <a:xfrm>
                <a:off x="8180135" y="3067072"/>
                <a:ext cx="161657" cy="82688"/>
              </a:xfrm>
              <a:custGeom>
                <a:avLst/>
                <a:gdLst/>
                <a:ahLst/>
                <a:cxnLst/>
                <a:rect l="l" t="t" r="r" b="b"/>
                <a:pathLst>
                  <a:path w="5216" h="2668" extrusionOk="0">
                    <a:moveTo>
                      <a:pt x="5048" y="0"/>
                    </a:moveTo>
                    <a:lnTo>
                      <a:pt x="0" y="2310"/>
                    </a:lnTo>
                    <a:lnTo>
                      <a:pt x="167" y="2667"/>
                    </a:lnTo>
                    <a:lnTo>
                      <a:pt x="5215" y="357"/>
                    </a:lnTo>
                    <a:lnTo>
                      <a:pt x="50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353;p55">
              <a:extLst>
                <a:ext uri="{FF2B5EF4-FFF2-40B4-BE49-F238E27FC236}">
                  <a16:creationId xmlns:a16="http://schemas.microsoft.com/office/drawing/2014/main" id="{BBA42ED3-1DC2-46EE-8605-3628F0346A67}"/>
                </a:ext>
              </a:extLst>
            </p:cNvPr>
            <p:cNvSpPr/>
            <p:nvPr/>
          </p:nvSpPr>
          <p:spPr>
            <a:xfrm rot="85591" flipH="1">
              <a:off x="7169780" y="2027169"/>
              <a:ext cx="31301" cy="26261"/>
            </a:xfrm>
            <a:custGeom>
              <a:avLst/>
              <a:gdLst/>
              <a:ahLst/>
              <a:cxnLst/>
              <a:rect l="l" t="t" r="r" b="b"/>
              <a:pathLst>
                <a:path w="739" h="620" extrusionOk="0">
                  <a:moveTo>
                    <a:pt x="679" y="0"/>
                  </a:moveTo>
                  <a:cubicBezTo>
                    <a:pt x="465" y="24"/>
                    <a:pt x="227" y="48"/>
                    <a:pt x="1" y="60"/>
                  </a:cubicBezTo>
                  <a:lnTo>
                    <a:pt x="24" y="619"/>
                  </a:lnTo>
                  <a:cubicBezTo>
                    <a:pt x="263" y="607"/>
                    <a:pt x="501" y="595"/>
                    <a:pt x="739" y="560"/>
                  </a:cubicBezTo>
                  <a:lnTo>
                    <a:pt x="6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16175" y="-4142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466728">
            <a:off x="-872335" y="301273"/>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AutoShape 2" descr="Hình ảnh minh họa chồng sách và mũ tiến sĩ - PNG">
            <a:extLst>
              <a:ext uri="{FF2B5EF4-FFF2-40B4-BE49-F238E27FC236}">
                <a16:creationId xmlns:a16="http://schemas.microsoft.com/office/drawing/2014/main" id="{0783C47B-4A0E-42A6-8D64-E44BC881C0F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Download People Reading PNG | Free People Reading PNG">
            <a:extLst>
              <a:ext uri="{FF2B5EF4-FFF2-40B4-BE49-F238E27FC236}">
                <a16:creationId xmlns:a16="http://schemas.microsoft.com/office/drawing/2014/main" id="{88C31EB2-92D2-4555-AED5-000672CF764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25" b="94727" l="109" r="96848">
                        <a14:foregroundMark x1="22935" y1="57227" x2="37174" y2="56445"/>
                        <a14:foregroundMark x1="27826" y1="39160" x2="33696" y2="52051"/>
                        <a14:foregroundMark x1="28152" y1="60156" x2="26739" y2="71777"/>
                        <a14:foregroundMark x1="26739" y1="71777" x2="25870" y2="72168"/>
                        <a14:foregroundMark x1="22283" y1="87305" x2="30109" y2="96191"/>
                        <a14:foregroundMark x1="30109" y1="96191" x2="43696" y2="98535"/>
                        <a14:foregroundMark x1="43696" y1="98535" x2="68587" y2="94824"/>
                        <a14:foregroundMark x1="68587" y1="94824" x2="77935" y2="91211"/>
                        <a14:foregroundMark x1="25870" y1="69238" x2="32826" y2="64844"/>
                        <a14:foregroundMark x1="26087" y1="68457" x2="24348" y2="72949"/>
                        <a14:foregroundMark x1="23804" y1="72656" x2="31087" y2="72363"/>
                        <a14:foregroundMark x1="21196" y1="71875" x2="21196" y2="71875"/>
                        <a14:foregroundMark x1="37174" y1="44434" x2="49348" y2="50684"/>
                        <a14:foregroundMark x1="64783" y1="41016" x2="54891" y2="48242"/>
                        <a14:foregroundMark x1="54891" y1="48242" x2="52826" y2="51758"/>
                        <a14:foregroundMark x1="63913" y1="41602" x2="64239" y2="59082"/>
                        <a14:foregroundMark x1="68587" y1="45215" x2="73478" y2="50195"/>
                        <a14:foregroundMark x1="63370" y1="43359" x2="85109" y2="32422"/>
                        <a14:foregroundMark x1="77935" y1="58789" x2="95326" y2="61426"/>
                        <a14:foregroundMark x1="79348" y1="60156" x2="79348" y2="63477"/>
                        <a14:foregroundMark x1="79891" y1="63770" x2="88370" y2="64258"/>
                        <a14:foregroundMark x1="86630" y1="65625" x2="89783" y2="62988"/>
                        <a14:foregroundMark x1="87500" y1="65332" x2="89565" y2="64258"/>
                        <a14:foregroundMark x1="89239" y1="60645" x2="94457" y2="61426"/>
                        <a14:foregroundMark x1="88370" y1="59570" x2="95000" y2="61719"/>
                        <a14:foregroundMark x1="56087" y1="19629" x2="58152" y2="31348"/>
                        <a14:foregroundMark x1="61848" y1="21973" x2="61304" y2="29785"/>
                        <a14:foregroundMark x1="70000" y1="21680" x2="71739" y2="26172"/>
                        <a14:foregroundMark x1="71739" y1="9961" x2="59022" y2="9668"/>
                        <a14:foregroundMark x1="59022" y1="9668" x2="46630" y2="15430"/>
                        <a14:foregroundMark x1="46630" y1="15430" x2="38043" y2="24609"/>
                        <a14:foregroundMark x1="38043" y1="24609" x2="28696" y2="17285"/>
                        <a14:foregroundMark x1="28696" y1="17285" x2="16522" y2="20313"/>
                        <a14:foregroundMark x1="16522" y1="20313" x2="23043" y2="30078"/>
                        <a14:foregroundMark x1="23043" y1="30078" x2="37065" y2="32129"/>
                        <a14:foregroundMark x1="37065" y1="32129" x2="38913" y2="19727"/>
                        <a14:foregroundMark x1="38913" y1="19727" x2="26413" y2="15723"/>
                        <a14:foregroundMark x1="26413" y1="15723" x2="16630" y2="8594"/>
                        <a14:foregroundMark x1="16630" y1="8594" x2="10652" y2="15918"/>
                        <a14:foregroundMark x1="54022" y1="7813" x2="65978" y2="5273"/>
                        <a14:foregroundMark x1="65978" y1="5273" x2="69457" y2="3125"/>
                        <a14:foregroundMark x1="63913" y1="7324" x2="74674" y2="11719"/>
                        <a14:foregroundMark x1="64783" y1="37109" x2="54891" y2="47266"/>
                        <a14:foregroundMark x1="27283" y1="37598" x2="37500" y2="53809"/>
                        <a14:foregroundMark x1="31087" y1="36621" x2="40109" y2="42578"/>
                        <a14:foregroundMark x1="27609" y1="37109" x2="35870" y2="45703"/>
                        <a14:foregroundMark x1="35870" y1="45703" x2="36304" y2="46777"/>
                        <a14:foregroundMark x1="30435" y1="42090" x2="28152" y2="50195"/>
                        <a14:foregroundMark x1="25870" y1="37598" x2="28478" y2="56445"/>
                        <a14:foregroundMark x1="5761" y1="64844" x2="13913" y2="65332"/>
                        <a14:foregroundMark x1="14130" y1="67188" x2="20978" y2="57129"/>
                        <a14:foregroundMark x1="20978" y1="57129" x2="26087" y2="55371"/>
                        <a14:foregroundMark x1="5761" y1="37891" x2="217" y2="38184"/>
                        <a14:foregroundMark x1="10652" y1="22754" x2="12174" y2="31934"/>
                        <a14:foregroundMark x1="8696" y1="24316" x2="13913" y2="34570"/>
                        <a14:foregroundMark x1="13913" y1="34570" x2="13913" y2="38965"/>
                        <a14:foregroundMark x1="6304" y1="36328" x2="1413" y2="37109"/>
                        <a14:foregroundMark x1="9565" y1="64844" x2="5435" y2="64551"/>
                        <a14:foregroundMark x1="94457" y1="59570" x2="95000" y2="60645"/>
                        <a14:foregroundMark x1="90109" y1="59570" x2="96848" y2="60938"/>
                        <a14:foregroundMark x1="19457" y1="39160" x2="24891" y2="49902"/>
                        <a14:foregroundMark x1="24891" y1="49902" x2="24891" y2="50488"/>
                      </a14:backgroundRemoval>
                    </a14:imgEffect>
                  </a14:imgLayer>
                </a14:imgProps>
              </a:ext>
              <a:ext uri="{28A0092B-C50C-407E-A947-70E740481C1C}">
                <a14:useLocalDpi xmlns:a14="http://schemas.microsoft.com/office/drawing/2010/main" val="0"/>
              </a:ext>
            </a:extLst>
          </a:blip>
          <a:srcRect/>
          <a:stretch>
            <a:fillRect/>
          </a:stretch>
        </p:blipFill>
        <p:spPr bwMode="auto">
          <a:xfrm>
            <a:off x="2985440" y="936978"/>
            <a:ext cx="3708381" cy="4127500"/>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1138963" y="0"/>
            <a:ext cx="6708028" cy="1019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4800" dirty="0">
                <a:solidFill>
                  <a:srgbClr val="002060"/>
                </a:solidFill>
                <a:latin typeface="#9Slide03 AllRoundGothic" panose="020B0703020202020104" charset="0"/>
              </a:rPr>
              <a:t>NỘI DUNG BÀI HỌC</a:t>
            </a:r>
          </a:p>
        </p:txBody>
      </p:sp>
      <p:sp>
        <p:nvSpPr>
          <p:cNvPr id="60" name="Google Shape;1927;p30">
            <a:extLst>
              <a:ext uri="{FF2B5EF4-FFF2-40B4-BE49-F238E27FC236}">
                <a16:creationId xmlns:a16="http://schemas.microsoft.com/office/drawing/2014/main" id="{EF380619-BF0A-4502-A710-D203F2C5CE51}"/>
              </a:ext>
            </a:extLst>
          </p:cNvPr>
          <p:cNvSpPr/>
          <p:nvPr/>
        </p:nvSpPr>
        <p:spPr>
          <a:xfrm>
            <a:off x="110815" y="1074262"/>
            <a:ext cx="2903318" cy="867427"/>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I. </a:t>
            </a:r>
            <a:r>
              <a:rPr lang="en-US" sz="2400" dirty="0" err="1">
                <a:solidFill>
                  <a:srgbClr val="002060"/>
                </a:solidFill>
                <a:latin typeface="#9Slide03 AllRoundGothic" panose="020B0703020202020104" pitchFamily="34" charset="0"/>
              </a:rPr>
              <a:t>Phân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tử</a:t>
            </a:r>
            <a:r>
              <a:rPr lang="en-US" sz="2400" dirty="0">
                <a:solidFill>
                  <a:srgbClr val="002060"/>
                </a:solidFill>
                <a:latin typeface="#9Slide03 AllRoundGothic" panose="020B0703020202020104" pitchFamily="34" charset="0"/>
              </a:rPr>
              <a:t> </a:t>
            </a:r>
            <a:endParaRPr sz="2400" dirty="0">
              <a:solidFill>
                <a:srgbClr val="002060"/>
              </a:solidFill>
              <a:latin typeface="#9Slide03 AllRoundGothic" panose="020B0703020202020104" pitchFamily="34" charset="0"/>
            </a:endParaRPr>
          </a:p>
        </p:txBody>
      </p:sp>
      <p:sp>
        <p:nvSpPr>
          <p:cNvPr id="62" name="Google Shape;1927;p30">
            <a:extLst>
              <a:ext uri="{FF2B5EF4-FFF2-40B4-BE49-F238E27FC236}">
                <a16:creationId xmlns:a16="http://schemas.microsoft.com/office/drawing/2014/main" id="{78EADD01-18CC-45E8-B120-1E5512CE08F8}"/>
              </a:ext>
            </a:extLst>
          </p:cNvPr>
          <p:cNvSpPr/>
          <p:nvPr/>
        </p:nvSpPr>
        <p:spPr>
          <a:xfrm>
            <a:off x="5975393" y="1023462"/>
            <a:ext cx="2903318" cy="867427"/>
          </a:xfrm>
          <a:prstGeom prst="roundRect">
            <a:avLst>
              <a:gd name="adj" fmla="val 50000"/>
            </a:avLst>
          </a:pr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II. </a:t>
            </a:r>
            <a:r>
              <a:rPr lang="en-US" sz="2400" dirty="0" err="1">
                <a:solidFill>
                  <a:srgbClr val="002060"/>
                </a:solidFill>
                <a:latin typeface="#9Slide03 AllRoundGothic" panose="020B0703020202020104" pitchFamily="34" charset="0"/>
              </a:rPr>
              <a:t>Đơn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chất</a:t>
            </a:r>
            <a:endParaRPr sz="2400" dirty="0">
              <a:solidFill>
                <a:srgbClr val="002060"/>
              </a:solidFill>
              <a:latin typeface="#9Slide03 AllRoundGothic" panose="020B0703020202020104" pitchFamily="34" charset="0"/>
            </a:endParaRPr>
          </a:p>
        </p:txBody>
      </p:sp>
      <p:sp>
        <p:nvSpPr>
          <p:cNvPr id="2" name="Google Shape;1927;p30">
            <a:extLst>
              <a:ext uri="{FF2B5EF4-FFF2-40B4-BE49-F238E27FC236}">
                <a16:creationId xmlns:a16="http://schemas.microsoft.com/office/drawing/2014/main" id="{2FD96077-C39C-E038-B753-234E478C7335}"/>
              </a:ext>
            </a:extLst>
          </p:cNvPr>
          <p:cNvSpPr/>
          <p:nvPr/>
        </p:nvSpPr>
        <p:spPr>
          <a:xfrm>
            <a:off x="110815" y="3201811"/>
            <a:ext cx="2903318" cy="867427"/>
          </a:xfrm>
          <a:prstGeom prst="roundRect">
            <a:avLst>
              <a:gd name="adj" fmla="val 50000"/>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III. </a:t>
            </a:r>
            <a:r>
              <a:rPr lang="en-US" sz="2400" dirty="0" err="1">
                <a:solidFill>
                  <a:srgbClr val="002060"/>
                </a:solidFill>
                <a:latin typeface="#9Slide03 AllRoundGothic" panose="020B0703020202020104" pitchFamily="34" charset="0"/>
              </a:rPr>
              <a:t>Hợp</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chất</a:t>
            </a:r>
            <a:endParaRPr sz="2400" dirty="0">
              <a:solidFill>
                <a:srgbClr val="002060"/>
              </a:solidFill>
              <a:latin typeface="#9Slide03 AllRoundGothic" panose="020B0703020202020104" pitchFamily="34" charset="0"/>
            </a:endParaRPr>
          </a:p>
        </p:txBody>
      </p:sp>
      <p:sp>
        <p:nvSpPr>
          <p:cNvPr id="3" name="Google Shape;1927;p30">
            <a:extLst>
              <a:ext uri="{FF2B5EF4-FFF2-40B4-BE49-F238E27FC236}">
                <a16:creationId xmlns:a16="http://schemas.microsoft.com/office/drawing/2014/main" id="{C3CDDE5E-9C69-1982-221D-30D3892ACFE4}"/>
              </a:ext>
            </a:extLst>
          </p:cNvPr>
          <p:cNvSpPr/>
          <p:nvPr/>
        </p:nvSpPr>
        <p:spPr>
          <a:xfrm>
            <a:off x="6240682" y="3197521"/>
            <a:ext cx="2638029" cy="871717"/>
          </a:xfrm>
          <a:prstGeom prst="roundRect">
            <a:avLst>
              <a:gd name="adj" fmla="val 50000"/>
            </a:avLst>
          </a:pr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IV. </a:t>
            </a:r>
            <a:r>
              <a:rPr lang="en-US" sz="2400" dirty="0" err="1">
                <a:solidFill>
                  <a:srgbClr val="002060"/>
                </a:solidFill>
                <a:latin typeface="#9Slide03 AllRoundGothic" panose="020B0703020202020104" pitchFamily="34" charset="0"/>
              </a:rPr>
              <a:t>Luyện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tập</a:t>
            </a:r>
            <a:endParaRPr sz="2400" dirty="0">
              <a:solidFill>
                <a:srgbClr val="002060"/>
              </a:solidFill>
              <a:latin typeface="#9Slide03 AllRoundGothic" panose="020B0703020202020104" pitchFamily="34" charset="0"/>
            </a:endParaRPr>
          </a:p>
        </p:txBody>
      </p:sp>
    </p:spTree>
    <p:extLst>
      <p:ext uri="{BB962C8B-B14F-4D97-AF65-F5344CB8AC3E}">
        <p14:creationId xmlns:p14="http://schemas.microsoft.com/office/powerpoint/2010/main" val="299987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a:extLst>
              <a:ext uri="{FF2B5EF4-FFF2-40B4-BE49-F238E27FC236}">
                <a16:creationId xmlns:a16="http://schemas.microsoft.com/office/drawing/2014/main" id="{B05EB396-1E18-4395-A0EB-235E2C503A82}"/>
              </a:ext>
            </a:extLst>
          </p:cNvPr>
          <p:cNvSpPr txBox="1">
            <a:spLocks noChangeArrowheads="1"/>
          </p:cNvSpPr>
          <p:nvPr/>
        </p:nvSpPr>
        <p:spPr bwMode="auto">
          <a:xfrm>
            <a:off x="3103419" y="185404"/>
            <a:ext cx="57773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r>
              <a:rPr lang="en-US" altLang="en-US" sz="2400" dirty="0">
                <a:solidFill>
                  <a:schemeClr val="bg2"/>
                </a:solidFill>
              </a:rPr>
              <a:t>Quan </a:t>
            </a:r>
            <a:r>
              <a:rPr lang="en-US" altLang="en-US" sz="2400" dirty="0" err="1">
                <a:solidFill>
                  <a:schemeClr val="bg2"/>
                </a:solidFill>
              </a:rPr>
              <a:t>sát</a:t>
            </a:r>
            <a:r>
              <a:rPr lang="en-US" altLang="en-US" sz="2400" dirty="0">
                <a:solidFill>
                  <a:schemeClr val="bg2"/>
                </a:solidFill>
              </a:rPr>
              <a:t> </a:t>
            </a:r>
            <a:r>
              <a:rPr lang="en-US" altLang="en-US" sz="2400" dirty="0" err="1">
                <a:solidFill>
                  <a:schemeClr val="bg2"/>
                </a:solidFill>
              </a:rPr>
              <a:t>mô</a:t>
            </a:r>
            <a:r>
              <a:rPr lang="en-US" altLang="en-US" sz="2400" dirty="0">
                <a:solidFill>
                  <a:schemeClr val="bg2"/>
                </a:solidFill>
              </a:rPr>
              <a:t> </a:t>
            </a:r>
            <a:r>
              <a:rPr lang="en-US" altLang="en-US" sz="2400" dirty="0" err="1">
                <a:solidFill>
                  <a:schemeClr val="bg2"/>
                </a:solidFill>
              </a:rPr>
              <a:t>hình</a:t>
            </a:r>
            <a:r>
              <a:rPr lang="en-US" altLang="en-US" sz="2400" dirty="0">
                <a:solidFill>
                  <a:schemeClr val="bg2"/>
                </a:solidFill>
              </a:rPr>
              <a:t> </a:t>
            </a:r>
            <a:r>
              <a:rPr lang="en-US" altLang="en-US" sz="2400" dirty="0" err="1">
                <a:solidFill>
                  <a:schemeClr val="bg2"/>
                </a:solidFill>
              </a:rPr>
              <a:t>phóng</a:t>
            </a:r>
            <a:r>
              <a:rPr lang="en-US" altLang="en-US" sz="2400" dirty="0">
                <a:solidFill>
                  <a:schemeClr val="bg2"/>
                </a:solidFill>
              </a:rPr>
              <a:t> </a:t>
            </a:r>
            <a:r>
              <a:rPr lang="en-US" altLang="en-US" sz="2400" dirty="0" err="1">
                <a:solidFill>
                  <a:schemeClr val="bg2"/>
                </a:solidFill>
              </a:rPr>
              <a:t>đại</a:t>
            </a:r>
            <a:r>
              <a:rPr lang="en-US" altLang="en-US" sz="2400" dirty="0">
                <a:solidFill>
                  <a:schemeClr val="bg2"/>
                </a:solidFill>
              </a:rPr>
              <a:t> của </a:t>
            </a:r>
            <a:r>
              <a:rPr lang="en-US" altLang="en-US" sz="2400" dirty="0" err="1">
                <a:solidFill>
                  <a:schemeClr val="bg2"/>
                </a:solidFill>
              </a:rPr>
              <a:t>các</a:t>
            </a:r>
            <a:r>
              <a:rPr lang="en-US" altLang="en-US" sz="2400" dirty="0">
                <a:solidFill>
                  <a:schemeClr val="bg2"/>
                </a:solidFill>
              </a:rPr>
              <a:t> </a:t>
            </a:r>
            <a:r>
              <a:rPr lang="en-US" altLang="en-US" sz="2400" dirty="0" err="1">
                <a:solidFill>
                  <a:schemeClr val="bg2"/>
                </a:solidFill>
              </a:rPr>
              <a:t>chất</a:t>
            </a:r>
            <a:r>
              <a:rPr lang="en-US" altLang="en-US" sz="2400" dirty="0">
                <a:solidFill>
                  <a:schemeClr val="bg2"/>
                </a:solidFill>
              </a:rPr>
              <a:t> </a:t>
            </a:r>
            <a:r>
              <a:rPr lang="en-US" altLang="en-US" sz="2400" dirty="0" err="1">
                <a:solidFill>
                  <a:schemeClr val="bg2"/>
                </a:solidFill>
              </a:rPr>
              <a:t>sau</a:t>
            </a:r>
            <a:r>
              <a:rPr lang="en-US" altLang="en-US" sz="2400" dirty="0">
                <a:solidFill>
                  <a:schemeClr val="bg2"/>
                </a:solidFill>
              </a:rPr>
              <a:t>:</a:t>
            </a:r>
          </a:p>
        </p:txBody>
      </p:sp>
      <p:pic>
        <p:nvPicPr>
          <p:cNvPr id="4" name="Picture 28" descr="OXI">
            <a:extLst>
              <a:ext uri="{FF2B5EF4-FFF2-40B4-BE49-F238E27FC236}">
                <a16:creationId xmlns:a16="http://schemas.microsoft.com/office/drawing/2014/main" id="{879610AE-9732-48D6-87F7-232B8FA21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86"/>
          <a:stretch>
            <a:fillRect/>
          </a:stretch>
        </p:blipFill>
        <p:spPr bwMode="auto">
          <a:xfrm>
            <a:off x="1838326" y="975609"/>
            <a:ext cx="20478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a:extLst>
              <a:ext uri="{FF2B5EF4-FFF2-40B4-BE49-F238E27FC236}">
                <a16:creationId xmlns:a16="http://schemas.microsoft.com/office/drawing/2014/main" id="{D40A64BC-8FDF-4A59-A770-31A2A4420CBE}"/>
              </a:ext>
            </a:extLst>
          </p:cNvPr>
          <p:cNvGrpSpPr>
            <a:grpSpLocks/>
          </p:cNvGrpSpPr>
          <p:nvPr/>
        </p:nvGrpSpPr>
        <p:grpSpPr bwMode="auto">
          <a:xfrm>
            <a:off x="2319932" y="3187463"/>
            <a:ext cx="1127522" cy="800100"/>
            <a:chOff x="1421466" y="3968994"/>
            <a:chExt cx="2570698" cy="1471613"/>
          </a:xfrm>
        </p:grpSpPr>
        <p:pic>
          <p:nvPicPr>
            <p:cNvPr id="5136" name="Picture 11" descr="Nguyen tu Oxi">
              <a:extLst>
                <a:ext uri="{FF2B5EF4-FFF2-40B4-BE49-F238E27FC236}">
                  <a16:creationId xmlns:a16="http://schemas.microsoft.com/office/drawing/2014/main" id="{824C67ED-A29A-49D9-A5D7-7CC74D390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164" y="3968994"/>
              <a:ext cx="15240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2" descr="Nguyen tu Oxi">
              <a:extLst>
                <a:ext uri="{FF2B5EF4-FFF2-40B4-BE49-F238E27FC236}">
                  <a16:creationId xmlns:a16="http://schemas.microsoft.com/office/drawing/2014/main" id="{22AEC6CE-8F35-4951-90FB-13BF84087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466" y="3968994"/>
              <a:ext cx="15240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27" descr="HYDRO">
            <a:extLst>
              <a:ext uri="{FF2B5EF4-FFF2-40B4-BE49-F238E27FC236}">
                <a16:creationId xmlns:a16="http://schemas.microsoft.com/office/drawing/2014/main" id="{425EE4F8-2417-406B-A1E9-9156BBA7F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013"/>
          <a:stretch>
            <a:fillRect/>
          </a:stretch>
        </p:blipFill>
        <p:spPr bwMode="auto">
          <a:xfrm>
            <a:off x="5298384" y="978557"/>
            <a:ext cx="220384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a:extLst>
              <a:ext uri="{FF2B5EF4-FFF2-40B4-BE49-F238E27FC236}">
                <a16:creationId xmlns:a16="http://schemas.microsoft.com/office/drawing/2014/main" id="{860C7FF9-D49E-4D7A-AB46-D853740C3BB7}"/>
              </a:ext>
            </a:extLst>
          </p:cNvPr>
          <p:cNvGrpSpPr>
            <a:grpSpLocks/>
          </p:cNvGrpSpPr>
          <p:nvPr/>
        </p:nvGrpSpPr>
        <p:grpSpPr bwMode="auto">
          <a:xfrm>
            <a:off x="5990733" y="3484364"/>
            <a:ext cx="819150" cy="572691"/>
            <a:chOff x="7982803" y="3928081"/>
            <a:chExt cx="1662708" cy="987992"/>
          </a:xfrm>
        </p:grpSpPr>
        <p:grpSp>
          <p:nvGrpSpPr>
            <p:cNvPr id="5131" name="Group 22">
              <a:extLst>
                <a:ext uri="{FF2B5EF4-FFF2-40B4-BE49-F238E27FC236}">
                  <a16:creationId xmlns:a16="http://schemas.microsoft.com/office/drawing/2014/main" id="{6728F5DF-1160-40F0-8075-618EFC48FE9E}"/>
                </a:ext>
              </a:extLst>
            </p:cNvPr>
            <p:cNvGrpSpPr>
              <a:grpSpLocks/>
            </p:cNvGrpSpPr>
            <p:nvPr/>
          </p:nvGrpSpPr>
          <p:grpSpPr bwMode="auto">
            <a:xfrm>
              <a:off x="7982803" y="3942727"/>
              <a:ext cx="917356" cy="973346"/>
              <a:chOff x="2592" y="2928"/>
              <a:chExt cx="384" cy="432"/>
            </a:xfrm>
          </p:grpSpPr>
          <p:sp>
            <p:nvSpPr>
              <p:cNvPr id="5134" name="Oval 20">
                <a:extLst>
                  <a:ext uri="{FF2B5EF4-FFF2-40B4-BE49-F238E27FC236}">
                    <a16:creationId xmlns:a16="http://schemas.microsoft.com/office/drawing/2014/main" id="{9320EF0A-2A41-4E47-8F1D-54683CF01532}"/>
                  </a:ext>
                </a:extLst>
              </p:cNvPr>
              <p:cNvSpPr>
                <a:spLocks noChangeArrowheads="1"/>
              </p:cNvSpPr>
              <p:nvPr/>
            </p:nvSpPr>
            <p:spPr bwMode="auto">
              <a:xfrm>
                <a:off x="2592" y="2928"/>
                <a:ext cx="384" cy="432"/>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endParaRPr lang="en-US" altLang="en-US" sz="1050"/>
              </a:p>
            </p:txBody>
          </p:sp>
          <p:sp>
            <p:nvSpPr>
              <p:cNvPr id="5135" name="Text Box 21">
                <a:extLst>
                  <a:ext uri="{FF2B5EF4-FFF2-40B4-BE49-F238E27FC236}">
                    <a16:creationId xmlns:a16="http://schemas.microsoft.com/office/drawing/2014/main" id="{B6452CD5-3AF1-4B2F-B16C-80F2A9F0B01D}"/>
                  </a:ext>
                </a:extLst>
              </p:cNvPr>
              <p:cNvSpPr txBox="1">
                <a:spLocks noChangeArrowheads="1"/>
              </p:cNvSpPr>
              <p:nvPr/>
            </p:nvSpPr>
            <p:spPr bwMode="auto">
              <a:xfrm>
                <a:off x="2664" y="3024"/>
                <a:ext cx="240"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spcBef>
                    <a:spcPct val="50000"/>
                  </a:spcBef>
                </a:pPr>
                <a:r>
                  <a:rPr lang="en-US" altLang="en-US" sz="1800" b="1">
                    <a:solidFill>
                      <a:schemeClr val="bg1"/>
                    </a:solidFill>
                    <a:latin typeface="Verdana" panose="020B0604030504040204" pitchFamily="34" charset="0"/>
                  </a:rPr>
                  <a:t>H</a:t>
                </a:r>
              </a:p>
            </p:txBody>
          </p:sp>
        </p:grpSp>
        <p:sp>
          <p:nvSpPr>
            <p:cNvPr id="5132" name="Oval 24">
              <a:extLst>
                <a:ext uri="{FF2B5EF4-FFF2-40B4-BE49-F238E27FC236}">
                  <a16:creationId xmlns:a16="http://schemas.microsoft.com/office/drawing/2014/main" id="{D2C72D17-1EF8-4F22-A575-92556A4D7309}"/>
                </a:ext>
              </a:extLst>
            </p:cNvPr>
            <p:cNvSpPr>
              <a:spLocks noChangeArrowheads="1"/>
            </p:cNvSpPr>
            <p:nvPr/>
          </p:nvSpPr>
          <p:spPr bwMode="auto">
            <a:xfrm>
              <a:off x="8728155" y="3928081"/>
              <a:ext cx="917356" cy="973346"/>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endParaRPr lang="en-US" altLang="en-US" sz="1050"/>
            </a:p>
          </p:txBody>
        </p:sp>
        <p:sp>
          <p:nvSpPr>
            <p:cNvPr id="5133" name="Text Box 21">
              <a:extLst>
                <a:ext uri="{FF2B5EF4-FFF2-40B4-BE49-F238E27FC236}">
                  <a16:creationId xmlns:a16="http://schemas.microsoft.com/office/drawing/2014/main" id="{6FB580DB-4D82-4A4C-9B5B-D510F20DCC69}"/>
                </a:ext>
              </a:extLst>
            </p:cNvPr>
            <p:cNvSpPr txBox="1">
              <a:spLocks noChangeArrowheads="1"/>
            </p:cNvSpPr>
            <p:nvPr/>
          </p:nvSpPr>
          <p:spPr bwMode="auto">
            <a:xfrm>
              <a:off x="8900162" y="4159025"/>
              <a:ext cx="573349" cy="6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spcBef>
                  <a:spcPct val="50000"/>
                </a:spcBef>
              </a:pPr>
              <a:r>
                <a:rPr lang="en-US" altLang="en-US" sz="1800" b="1">
                  <a:solidFill>
                    <a:schemeClr val="bg1"/>
                  </a:solidFill>
                  <a:latin typeface="Verdana" panose="020B0604030504040204" pitchFamily="34" charset="0"/>
                </a:rPr>
                <a:t>H</a:t>
              </a:r>
            </a:p>
          </p:txBody>
        </p:sp>
      </p:grpSp>
      <p:sp>
        <p:nvSpPr>
          <p:cNvPr id="17" name="TextBox 16">
            <a:extLst>
              <a:ext uri="{FF2B5EF4-FFF2-40B4-BE49-F238E27FC236}">
                <a16:creationId xmlns:a16="http://schemas.microsoft.com/office/drawing/2014/main" id="{C2CEC0A6-9198-459E-AD86-401475AED0A6}"/>
              </a:ext>
            </a:extLst>
          </p:cNvPr>
          <p:cNvSpPr txBox="1"/>
          <p:nvPr/>
        </p:nvSpPr>
        <p:spPr>
          <a:xfrm>
            <a:off x="1657351" y="2514428"/>
            <a:ext cx="2228850" cy="369332"/>
          </a:xfrm>
          <a:prstGeom prst="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800" b="1" dirty="0" err="1">
                <a:solidFill>
                  <a:schemeClr val="bg2"/>
                </a:solidFill>
                <a:latin typeface="Verdana" panose="020B0604030504040204" pitchFamily="34" charset="0"/>
                <a:ea typeface="Verdana" panose="020B0604030504040204" pitchFamily="34" charset="0"/>
                <a:cs typeface="Verdana" panose="020B0604030504040204" pitchFamily="34" charset="0"/>
              </a:rPr>
              <a:t>Khí</a:t>
            </a:r>
            <a:r>
              <a:rPr lang="en-US" sz="1800" b="1" dirty="0">
                <a:solidFill>
                  <a:schemeClr val="bg2"/>
                </a:solidFill>
                <a:latin typeface="Verdana" panose="020B0604030504040204" pitchFamily="34" charset="0"/>
                <a:ea typeface="Verdana" panose="020B0604030504040204" pitchFamily="34" charset="0"/>
                <a:cs typeface="Verdana" panose="020B0604030504040204" pitchFamily="34" charset="0"/>
              </a:rPr>
              <a:t> Oxygen</a:t>
            </a:r>
          </a:p>
        </p:txBody>
      </p:sp>
      <p:sp>
        <p:nvSpPr>
          <p:cNvPr id="18" name="TextBox 17">
            <a:extLst>
              <a:ext uri="{FF2B5EF4-FFF2-40B4-BE49-F238E27FC236}">
                <a16:creationId xmlns:a16="http://schemas.microsoft.com/office/drawing/2014/main" id="{C721D98B-0953-43A3-8143-4EBA3C1D79BE}"/>
              </a:ext>
            </a:extLst>
          </p:cNvPr>
          <p:cNvSpPr txBox="1"/>
          <p:nvPr/>
        </p:nvSpPr>
        <p:spPr>
          <a:xfrm>
            <a:off x="5257800" y="2459831"/>
            <a:ext cx="2343150" cy="369332"/>
          </a:xfrm>
          <a:prstGeom prst="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800" b="1" dirty="0" err="1">
                <a:solidFill>
                  <a:schemeClr val="bg2"/>
                </a:solidFill>
                <a:latin typeface="Verdana" panose="020B0604030504040204" pitchFamily="34" charset="0"/>
                <a:ea typeface="Verdana" panose="020B0604030504040204" pitchFamily="34" charset="0"/>
                <a:cs typeface="Verdana" panose="020B0604030504040204" pitchFamily="34" charset="0"/>
              </a:rPr>
              <a:t>Khí</a:t>
            </a:r>
            <a:r>
              <a:rPr lang="en-US" sz="1800" b="1" dirty="0">
                <a:solidFill>
                  <a:schemeClr val="bg2"/>
                </a:solidFill>
                <a:latin typeface="Verdana" panose="020B0604030504040204" pitchFamily="34" charset="0"/>
                <a:ea typeface="Verdana" panose="020B0604030504040204" pitchFamily="34" charset="0"/>
                <a:cs typeface="Verdana" panose="020B0604030504040204" pitchFamily="34" charset="0"/>
              </a:rPr>
              <a:t> Hydrogen</a:t>
            </a:r>
          </a:p>
        </p:txBody>
      </p:sp>
      <p:sp>
        <p:nvSpPr>
          <p:cNvPr id="19" name="TextBox 18">
            <a:extLst>
              <a:ext uri="{FF2B5EF4-FFF2-40B4-BE49-F238E27FC236}">
                <a16:creationId xmlns:a16="http://schemas.microsoft.com/office/drawing/2014/main" id="{860A4E6F-D123-4CE0-A5A2-3A3CE01C5E22}"/>
              </a:ext>
            </a:extLst>
          </p:cNvPr>
          <p:cNvSpPr txBox="1"/>
          <p:nvPr/>
        </p:nvSpPr>
        <p:spPr>
          <a:xfrm>
            <a:off x="2019996" y="4215679"/>
            <a:ext cx="1519238" cy="646331"/>
          </a:xfrm>
          <a:prstGeom prst="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800" b="1" dirty="0" err="1">
                <a:solidFill>
                  <a:srgbClr val="000000"/>
                </a:solidFill>
                <a:latin typeface="Verdana" pitchFamily="34" charset="0"/>
              </a:rPr>
              <a:t>Phân</a:t>
            </a:r>
            <a:r>
              <a:rPr lang="en-US" sz="1800" b="1" dirty="0">
                <a:solidFill>
                  <a:srgbClr val="000000"/>
                </a:solidFill>
                <a:latin typeface="Verdana" pitchFamily="34" charset="0"/>
              </a:rPr>
              <a:t> </a:t>
            </a:r>
            <a:r>
              <a:rPr lang="en-US" sz="1800" b="1" dirty="0" err="1">
                <a:solidFill>
                  <a:srgbClr val="000000"/>
                </a:solidFill>
                <a:latin typeface="Verdana" pitchFamily="34" charset="0"/>
              </a:rPr>
              <a:t>tử</a:t>
            </a:r>
            <a:r>
              <a:rPr lang="en-US" sz="1800" b="1" dirty="0">
                <a:solidFill>
                  <a:srgbClr val="000000"/>
                </a:solidFill>
                <a:latin typeface="Verdana" pitchFamily="34" charset="0"/>
              </a:rPr>
              <a:t> </a:t>
            </a:r>
            <a:r>
              <a:rPr lang="en-US" sz="1800" b="1" dirty="0">
                <a:solidFill>
                  <a:schemeClr val="bg2"/>
                </a:solidFill>
                <a:latin typeface="Verdana" panose="020B0604030504040204" pitchFamily="34" charset="0"/>
                <a:ea typeface="Verdana" panose="020B0604030504040204" pitchFamily="34" charset="0"/>
                <a:cs typeface="Verdana" panose="020B0604030504040204" pitchFamily="34" charset="0"/>
              </a:rPr>
              <a:t>Oxygen</a:t>
            </a:r>
            <a:endParaRPr lang="en-US" sz="1800" b="1" dirty="0">
              <a:solidFill>
                <a:schemeClr val="bg2"/>
              </a:solidFill>
              <a:latin typeface="Verdana" pitchFamily="34" charset="0"/>
            </a:endParaRPr>
          </a:p>
        </p:txBody>
      </p:sp>
      <p:sp>
        <p:nvSpPr>
          <p:cNvPr id="20" name="TextBox 19">
            <a:extLst>
              <a:ext uri="{FF2B5EF4-FFF2-40B4-BE49-F238E27FC236}">
                <a16:creationId xmlns:a16="http://schemas.microsoft.com/office/drawing/2014/main" id="{221FDB7B-D6B5-4FDC-9BCA-4BD4C6F618E8}"/>
              </a:ext>
            </a:extLst>
          </p:cNvPr>
          <p:cNvSpPr txBox="1"/>
          <p:nvPr/>
        </p:nvSpPr>
        <p:spPr>
          <a:xfrm>
            <a:off x="5640689" y="4342209"/>
            <a:ext cx="1519238" cy="646331"/>
          </a:xfrm>
          <a:prstGeom prst="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800" b="1" dirty="0" err="1">
                <a:solidFill>
                  <a:srgbClr val="000000"/>
                </a:solidFill>
                <a:latin typeface="Verdana" pitchFamily="34" charset="0"/>
              </a:rPr>
              <a:t>Phân</a:t>
            </a:r>
            <a:r>
              <a:rPr lang="en-US" sz="1800" b="1" dirty="0">
                <a:solidFill>
                  <a:srgbClr val="000000"/>
                </a:solidFill>
                <a:latin typeface="Verdana" pitchFamily="34" charset="0"/>
              </a:rPr>
              <a:t> </a:t>
            </a:r>
            <a:r>
              <a:rPr lang="en-US" sz="1800" b="1" dirty="0" err="1">
                <a:solidFill>
                  <a:srgbClr val="000000"/>
                </a:solidFill>
                <a:latin typeface="Verdana" pitchFamily="34" charset="0"/>
              </a:rPr>
              <a:t>tử</a:t>
            </a:r>
            <a:r>
              <a:rPr lang="en-US" sz="1800" b="1" dirty="0">
                <a:solidFill>
                  <a:srgbClr val="000000"/>
                </a:solidFill>
                <a:latin typeface="Verdana" pitchFamily="34" charset="0"/>
              </a:rPr>
              <a:t> </a:t>
            </a:r>
            <a:r>
              <a:rPr lang="en-US" sz="1800" b="1" dirty="0">
                <a:solidFill>
                  <a:schemeClr val="bg2"/>
                </a:solidFill>
                <a:latin typeface="Verdana" panose="020B0604030504040204" pitchFamily="34" charset="0"/>
                <a:ea typeface="Verdana" panose="020B0604030504040204" pitchFamily="34" charset="0"/>
                <a:cs typeface="Verdana" panose="020B0604030504040204" pitchFamily="34" charset="0"/>
              </a:rPr>
              <a:t>Hydrogen</a:t>
            </a:r>
            <a:endParaRPr lang="en-US" sz="1800" b="1" dirty="0">
              <a:solidFill>
                <a:schemeClr val="bg2"/>
              </a:solidFill>
              <a:latin typeface="Verdana" pitchFamily="34" charset="0"/>
            </a:endParaRPr>
          </a:p>
        </p:txBody>
      </p:sp>
      <p:sp>
        <p:nvSpPr>
          <p:cNvPr id="21" name="Google Shape;299;p36">
            <a:extLst>
              <a:ext uri="{FF2B5EF4-FFF2-40B4-BE49-F238E27FC236}">
                <a16:creationId xmlns:a16="http://schemas.microsoft.com/office/drawing/2014/main" id="{4A87DC05-9238-41B8-99E1-A7A898BA5EE0}"/>
              </a:ext>
            </a:extLst>
          </p:cNvPr>
          <p:cNvSpPr txBox="1">
            <a:spLocks/>
          </p:cNvSpPr>
          <p:nvPr/>
        </p:nvSpPr>
        <p:spPr>
          <a:xfrm>
            <a:off x="386135" y="0"/>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I. </a:t>
            </a:r>
            <a:r>
              <a:rPr lang="en-US" sz="3600" dirty="0" err="1">
                <a:solidFill>
                  <a:srgbClr val="002060"/>
                </a:solidFill>
                <a:latin typeface="#9Slide03 AllRoundGothic" panose="020B0703020202020104" charset="0"/>
              </a:rPr>
              <a:t>Phân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tử</a:t>
            </a:r>
            <a:endParaRPr lang="en-US" sz="3600" dirty="0">
              <a:solidFill>
                <a:srgbClr val="002060"/>
              </a:solidFill>
              <a:latin typeface="#9Slide03 AllRoundGothic" panose="020B070302020202010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AFB03-C9C1-42C4-9F42-6ADCDBD9608A}"/>
              </a:ext>
            </a:extLst>
          </p:cNvPr>
          <p:cNvPicPr>
            <a:picLocks noChangeAspect="1"/>
          </p:cNvPicPr>
          <p:nvPr/>
        </p:nvPicPr>
        <p:blipFill>
          <a:blip r:embed="rId3">
            <a:extLst>
              <a:ext uri="{28A0092B-C50C-407E-A947-70E740481C1C}">
                <a14:useLocalDpi xmlns:a14="http://schemas.microsoft.com/office/drawing/2010/main" val="0"/>
              </a:ext>
            </a:extLst>
          </a:blip>
          <a:srcRect l="6049" t="2365" r="4666" b="61887"/>
          <a:stretch>
            <a:fillRect/>
          </a:stretch>
        </p:blipFill>
        <p:spPr bwMode="auto">
          <a:xfrm>
            <a:off x="1177638" y="339339"/>
            <a:ext cx="2561360" cy="204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5195701-89AB-43CA-AE0C-5BF121CA6F65}"/>
              </a:ext>
            </a:extLst>
          </p:cNvPr>
          <p:cNvPicPr>
            <a:picLocks noChangeAspect="1"/>
          </p:cNvPicPr>
          <p:nvPr/>
        </p:nvPicPr>
        <p:blipFill>
          <a:blip r:embed="rId3">
            <a:extLst>
              <a:ext uri="{28A0092B-C50C-407E-A947-70E740481C1C}">
                <a14:useLocalDpi xmlns:a14="http://schemas.microsoft.com/office/drawing/2010/main" val="0"/>
              </a:ext>
            </a:extLst>
          </a:blip>
          <a:srcRect l="6482" t="51648" r="4753" b="12950"/>
          <a:stretch>
            <a:fillRect/>
          </a:stretch>
        </p:blipFill>
        <p:spPr bwMode="auto">
          <a:xfrm>
            <a:off x="5270301" y="294594"/>
            <a:ext cx="2488244" cy="203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D4258FD-578E-45F4-8063-30D09FE8A737}"/>
              </a:ext>
            </a:extLst>
          </p:cNvPr>
          <p:cNvSpPr txBox="1"/>
          <p:nvPr/>
        </p:nvSpPr>
        <p:spPr>
          <a:xfrm>
            <a:off x="2056210" y="2515791"/>
            <a:ext cx="1128713" cy="369332"/>
          </a:xfrm>
          <a:prstGeom prst="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800" b="1" dirty="0">
                <a:solidFill>
                  <a:srgbClr val="000000"/>
                </a:solidFill>
                <a:latin typeface="Verdana" pitchFamily="34" charset="0"/>
              </a:rPr>
              <a:t>Nước</a:t>
            </a:r>
          </a:p>
        </p:txBody>
      </p:sp>
      <p:sp>
        <p:nvSpPr>
          <p:cNvPr id="5" name="TextBox 4">
            <a:extLst>
              <a:ext uri="{FF2B5EF4-FFF2-40B4-BE49-F238E27FC236}">
                <a16:creationId xmlns:a16="http://schemas.microsoft.com/office/drawing/2014/main" id="{60A30EC5-CA46-4099-B53C-9AD8AE72BE67}"/>
              </a:ext>
            </a:extLst>
          </p:cNvPr>
          <p:cNvSpPr txBox="1"/>
          <p:nvPr/>
        </p:nvSpPr>
        <p:spPr>
          <a:xfrm>
            <a:off x="5691187" y="2542590"/>
            <a:ext cx="1819275" cy="369332"/>
          </a:xfrm>
          <a:prstGeom prst="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800" b="1" dirty="0" err="1">
                <a:solidFill>
                  <a:srgbClr val="000000"/>
                </a:solidFill>
                <a:latin typeface="Verdana" pitchFamily="34" charset="0"/>
              </a:rPr>
              <a:t>Muối</a:t>
            </a:r>
            <a:r>
              <a:rPr lang="en-US" sz="1800" b="1" dirty="0">
                <a:solidFill>
                  <a:srgbClr val="000000"/>
                </a:solidFill>
                <a:latin typeface="Verdana" pitchFamily="34" charset="0"/>
              </a:rPr>
              <a:t> </a:t>
            </a:r>
            <a:r>
              <a:rPr lang="en-US" sz="1800" b="1" dirty="0" err="1">
                <a:solidFill>
                  <a:srgbClr val="000000"/>
                </a:solidFill>
                <a:latin typeface="Verdana" pitchFamily="34" charset="0"/>
              </a:rPr>
              <a:t>ăn</a:t>
            </a:r>
            <a:endParaRPr lang="en-US" sz="1800" b="1" dirty="0">
              <a:solidFill>
                <a:srgbClr val="000000"/>
              </a:solidFill>
              <a:latin typeface="Verdana" pitchFamily="34" charset="0"/>
            </a:endParaRPr>
          </a:p>
        </p:txBody>
      </p:sp>
      <p:grpSp>
        <p:nvGrpSpPr>
          <p:cNvPr id="6" name="Group 12">
            <a:extLst>
              <a:ext uri="{FF2B5EF4-FFF2-40B4-BE49-F238E27FC236}">
                <a16:creationId xmlns:a16="http://schemas.microsoft.com/office/drawing/2014/main" id="{C35A1B37-4C93-483A-AFEE-08A0E82BCC4B}"/>
              </a:ext>
            </a:extLst>
          </p:cNvPr>
          <p:cNvGrpSpPr>
            <a:grpSpLocks/>
          </p:cNvGrpSpPr>
          <p:nvPr/>
        </p:nvGrpSpPr>
        <p:grpSpPr bwMode="auto">
          <a:xfrm>
            <a:off x="2058591" y="3021806"/>
            <a:ext cx="1123950" cy="1057275"/>
            <a:chOff x="1752600" y="4350047"/>
            <a:chExt cx="1997048" cy="1409308"/>
          </a:xfrm>
        </p:grpSpPr>
        <p:pic>
          <p:nvPicPr>
            <p:cNvPr id="6156" name="Picture 5" descr="Nguyen tu Oxi">
              <a:extLst>
                <a:ext uri="{FF2B5EF4-FFF2-40B4-BE49-F238E27FC236}">
                  <a16:creationId xmlns:a16="http://schemas.microsoft.com/office/drawing/2014/main" id="{7928235C-5D97-46A7-963E-2F5E9B198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419600"/>
              <a:ext cx="1387448" cy="133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7" name="Group 10">
              <a:extLst>
                <a:ext uri="{FF2B5EF4-FFF2-40B4-BE49-F238E27FC236}">
                  <a16:creationId xmlns:a16="http://schemas.microsoft.com/office/drawing/2014/main" id="{CD4F71F1-107D-427D-B1D3-0E0A75B12E18}"/>
                </a:ext>
              </a:extLst>
            </p:cNvPr>
            <p:cNvGrpSpPr>
              <a:grpSpLocks/>
            </p:cNvGrpSpPr>
            <p:nvPr/>
          </p:nvGrpSpPr>
          <p:grpSpPr bwMode="auto">
            <a:xfrm>
              <a:off x="1752600" y="4516734"/>
              <a:ext cx="609600" cy="685800"/>
              <a:chOff x="2592" y="2928"/>
              <a:chExt cx="384" cy="432"/>
            </a:xfrm>
          </p:grpSpPr>
          <p:sp>
            <p:nvSpPr>
              <p:cNvPr id="6161" name="Oval 11">
                <a:extLst>
                  <a:ext uri="{FF2B5EF4-FFF2-40B4-BE49-F238E27FC236}">
                    <a16:creationId xmlns:a16="http://schemas.microsoft.com/office/drawing/2014/main" id="{F4681B89-BD38-4F3D-891F-E7EF53E8AF04}"/>
                  </a:ext>
                </a:extLst>
              </p:cNvPr>
              <p:cNvSpPr>
                <a:spLocks noChangeArrowheads="1"/>
              </p:cNvSpPr>
              <p:nvPr/>
            </p:nvSpPr>
            <p:spPr bwMode="auto">
              <a:xfrm>
                <a:off x="2592" y="2928"/>
                <a:ext cx="384" cy="432"/>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endParaRPr lang="en-US" altLang="en-US" sz="1050"/>
              </a:p>
            </p:txBody>
          </p:sp>
          <p:sp>
            <p:nvSpPr>
              <p:cNvPr id="6162" name="Text Box 12">
                <a:extLst>
                  <a:ext uri="{FF2B5EF4-FFF2-40B4-BE49-F238E27FC236}">
                    <a16:creationId xmlns:a16="http://schemas.microsoft.com/office/drawing/2014/main" id="{3E1FF4B0-0ED8-4451-BB7C-DBD8ED0A375E}"/>
                  </a:ext>
                </a:extLst>
              </p:cNvPr>
              <p:cNvSpPr txBox="1">
                <a:spLocks noChangeArrowheads="1"/>
              </p:cNvSpPr>
              <p:nvPr/>
            </p:nvSpPr>
            <p:spPr bwMode="auto">
              <a:xfrm>
                <a:off x="2688" y="3024"/>
                <a:ext cx="2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1050" b="1">
                    <a:solidFill>
                      <a:schemeClr val="bg1"/>
                    </a:solidFill>
                    <a:latin typeface=".VnVogue" panose="020B7200000000000000" pitchFamily="34" charset="0"/>
                  </a:rPr>
                  <a:t>H</a:t>
                </a:r>
              </a:p>
            </p:txBody>
          </p:sp>
        </p:grpSp>
        <p:grpSp>
          <p:nvGrpSpPr>
            <p:cNvPr id="6158" name="Group 13">
              <a:extLst>
                <a:ext uri="{FF2B5EF4-FFF2-40B4-BE49-F238E27FC236}">
                  <a16:creationId xmlns:a16="http://schemas.microsoft.com/office/drawing/2014/main" id="{3CE4A59F-9D5C-4A07-9BD4-4CF99FFFEE73}"/>
                </a:ext>
              </a:extLst>
            </p:cNvPr>
            <p:cNvGrpSpPr>
              <a:grpSpLocks/>
            </p:cNvGrpSpPr>
            <p:nvPr/>
          </p:nvGrpSpPr>
          <p:grpSpPr bwMode="auto">
            <a:xfrm>
              <a:off x="3140048" y="4350047"/>
              <a:ext cx="609600" cy="685800"/>
              <a:chOff x="2592" y="2928"/>
              <a:chExt cx="384" cy="432"/>
            </a:xfrm>
          </p:grpSpPr>
          <p:sp>
            <p:nvSpPr>
              <p:cNvPr id="6159" name="Oval 14">
                <a:extLst>
                  <a:ext uri="{FF2B5EF4-FFF2-40B4-BE49-F238E27FC236}">
                    <a16:creationId xmlns:a16="http://schemas.microsoft.com/office/drawing/2014/main" id="{B6E93D81-4756-4ED2-BD9C-21EB394841E8}"/>
                  </a:ext>
                </a:extLst>
              </p:cNvPr>
              <p:cNvSpPr>
                <a:spLocks noChangeArrowheads="1"/>
              </p:cNvSpPr>
              <p:nvPr/>
            </p:nvSpPr>
            <p:spPr bwMode="auto">
              <a:xfrm>
                <a:off x="2592" y="2928"/>
                <a:ext cx="384" cy="432"/>
              </a:xfrm>
              <a:prstGeom prst="ellipse">
                <a:avLst/>
              </a:prstGeom>
              <a:solidFill>
                <a:schemeClr val="tx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endParaRPr lang="en-US" altLang="en-US" sz="1050"/>
              </a:p>
            </p:txBody>
          </p:sp>
          <p:sp>
            <p:nvSpPr>
              <p:cNvPr id="6160" name="Text Box 15">
                <a:extLst>
                  <a:ext uri="{FF2B5EF4-FFF2-40B4-BE49-F238E27FC236}">
                    <a16:creationId xmlns:a16="http://schemas.microsoft.com/office/drawing/2014/main" id="{A3F1C6CA-2761-4844-8146-8BBA335D73BE}"/>
                  </a:ext>
                </a:extLst>
              </p:cNvPr>
              <p:cNvSpPr txBox="1">
                <a:spLocks noChangeArrowheads="1"/>
              </p:cNvSpPr>
              <p:nvPr/>
            </p:nvSpPr>
            <p:spPr bwMode="auto">
              <a:xfrm>
                <a:off x="2688" y="3024"/>
                <a:ext cx="2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altLang="en-US" sz="1050" b="1">
                    <a:solidFill>
                      <a:schemeClr val="bg1"/>
                    </a:solidFill>
                    <a:latin typeface=".VnVogue" panose="020B7200000000000000" pitchFamily="34" charset="0"/>
                  </a:rPr>
                  <a:t>H</a:t>
                </a:r>
              </a:p>
            </p:txBody>
          </p:sp>
        </p:grpSp>
      </p:grpSp>
      <p:grpSp>
        <p:nvGrpSpPr>
          <p:cNvPr id="9" name="Group 15">
            <a:extLst>
              <a:ext uri="{FF2B5EF4-FFF2-40B4-BE49-F238E27FC236}">
                <a16:creationId xmlns:a16="http://schemas.microsoft.com/office/drawing/2014/main" id="{4352B3E6-787F-4E38-AF6E-3FA6B425D446}"/>
              </a:ext>
            </a:extLst>
          </p:cNvPr>
          <p:cNvGrpSpPr>
            <a:grpSpLocks/>
          </p:cNvGrpSpPr>
          <p:nvPr/>
        </p:nvGrpSpPr>
        <p:grpSpPr bwMode="auto">
          <a:xfrm>
            <a:off x="5915026" y="3248026"/>
            <a:ext cx="965597" cy="802481"/>
            <a:chOff x="9202417" y="4497967"/>
            <a:chExt cx="1715791" cy="1070319"/>
          </a:xfrm>
        </p:grpSpPr>
        <p:sp>
          <p:nvSpPr>
            <p:cNvPr id="6154" name="Oval 17">
              <a:extLst>
                <a:ext uri="{FF2B5EF4-FFF2-40B4-BE49-F238E27FC236}">
                  <a16:creationId xmlns:a16="http://schemas.microsoft.com/office/drawing/2014/main" id="{6C94A912-ED86-49AC-BBC8-2339EB88B869}"/>
                </a:ext>
              </a:extLst>
            </p:cNvPr>
            <p:cNvSpPr>
              <a:spLocks noChangeArrowheads="1"/>
            </p:cNvSpPr>
            <p:nvPr/>
          </p:nvSpPr>
          <p:spPr bwMode="auto">
            <a:xfrm>
              <a:off x="9796533" y="4497967"/>
              <a:ext cx="1121675" cy="1070319"/>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r>
                <a:rPr lang="en-US" altLang="en-US" sz="1800" b="1" dirty="0">
                  <a:solidFill>
                    <a:schemeClr val="bg1"/>
                  </a:solidFill>
                  <a:latin typeface="Verdana" panose="020B0604030504040204" pitchFamily="34" charset="0"/>
                </a:rPr>
                <a:t>Cl</a:t>
              </a:r>
            </a:p>
          </p:txBody>
        </p:sp>
        <p:sp>
          <p:nvSpPr>
            <p:cNvPr id="6155" name="Oval 18">
              <a:extLst>
                <a:ext uri="{FF2B5EF4-FFF2-40B4-BE49-F238E27FC236}">
                  <a16:creationId xmlns:a16="http://schemas.microsoft.com/office/drawing/2014/main" id="{A5E38172-7219-43E8-912A-1C434609A7DC}"/>
                </a:ext>
              </a:extLst>
            </p:cNvPr>
            <p:cNvSpPr>
              <a:spLocks noChangeArrowheads="1"/>
            </p:cNvSpPr>
            <p:nvPr/>
          </p:nvSpPr>
          <p:spPr bwMode="auto">
            <a:xfrm>
              <a:off x="9202417" y="4764668"/>
              <a:ext cx="731032" cy="66209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r>
                <a:rPr lang="en-US" altLang="en-US" sz="1800" b="1">
                  <a:solidFill>
                    <a:schemeClr val="bg1"/>
                  </a:solidFill>
                  <a:latin typeface="Verdana" panose="020B0604030504040204" pitchFamily="34" charset="0"/>
                </a:rPr>
                <a:t>Na</a:t>
              </a:r>
            </a:p>
          </p:txBody>
        </p:sp>
      </p:grpSp>
      <p:sp>
        <p:nvSpPr>
          <p:cNvPr id="17" name="TextBox 16">
            <a:extLst>
              <a:ext uri="{FF2B5EF4-FFF2-40B4-BE49-F238E27FC236}">
                <a16:creationId xmlns:a16="http://schemas.microsoft.com/office/drawing/2014/main" id="{60968E57-8170-4971-BE99-F4615C6EBF87}"/>
              </a:ext>
            </a:extLst>
          </p:cNvPr>
          <p:cNvSpPr txBox="1"/>
          <p:nvPr/>
        </p:nvSpPr>
        <p:spPr>
          <a:xfrm>
            <a:off x="2056210" y="4238625"/>
            <a:ext cx="1944290" cy="369332"/>
          </a:xfrm>
          <a:prstGeom prst="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800" b="1" dirty="0" err="1">
                <a:solidFill>
                  <a:srgbClr val="000000"/>
                </a:solidFill>
                <a:latin typeface="Verdana" pitchFamily="34" charset="0"/>
              </a:rPr>
              <a:t>Phân</a:t>
            </a:r>
            <a:r>
              <a:rPr lang="en-US" sz="1800" b="1" dirty="0">
                <a:solidFill>
                  <a:srgbClr val="000000"/>
                </a:solidFill>
                <a:latin typeface="Verdana" pitchFamily="34" charset="0"/>
              </a:rPr>
              <a:t> </a:t>
            </a:r>
            <a:r>
              <a:rPr lang="en-US" sz="1800" b="1" dirty="0" err="1">
                <a:solidFill>
                  <a:srgbClr val="000000"/>
                </a:solidFill>
                <a:latin typeface="Verdana" pitchFamily="34" charset="0"/>
              </a:rPr>
              <a:t>tử</a:t>
            </a:r>
            <a:r>
              <a:rPr lang="en-US" sz="1800" b="1" dirty="0">
                <a:solidFill>
                  <a:srgbClr val="000000"/>
                </a:solidFill>
                <a:latin typeface="Verdana" pitchFamily="34" charset="0"/>
              </a:rPr>
              <a:t> </a:t>
            </a:r>
            <a:r>
              <a:rPr lang="en-US" sz="1800" b="1" dirty="0" err="1">
                <a:solidFill>
                  <a:srgbClr val="000000"/>
                </a:solidFill>
                <a:latin typeface="Verdana" pitchFamily="34" charset="0"/>
              </a:rPr>
              <a:t>nước</a:t>
            </a:r>
            <a:endParaRPr lang="en-US" sz="1800" b="1" dirty="0">
              <a:solidFill>
                <a:srgbClr val="000000"/>
              </a:solidFill>
              <a:latin typeface="Verdana" pitchFamily="34" charset="0"/>
            </a:endParaRPr>
          </a:p>
        </p:txBody>
      </p:sp>
      <p:sp>
        <p:nvSpPr>
          <p:cNvPr id="18" name="TextBox 17">
            <a:extLst>
              <a:ext uri="{FF2B5EF4-FFF2-40B4-BE49-F238E27FC236}">
                <a16:creationId xmlns:a16="http://schemas.microsoft.com/office/drawing/2014/main" id="{982F67A4-C8E6-4A0B-A938-EF77C26580F3}"/>
              </a:ext>
            </a:extLst>
          </p:cNvPr>
          <p:cNvSpPr txBox="1"/>
          <p:nvPr/>
        </p:nvSpPr>
        <p:spPr>
          <a:xfrm>
            <a:off x="5200650" y="4286250"/>
            <a:ext cx="2800350" cy="369332"/>
          </a:xfrm>
          <a:prstGeom prst="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800" b="1" dirty="0" err="1">
                <a:solidFill>
                  <a:srgbClr val="000000"/>
                </a:solidFill>
                <a:latin typeface="Verdana" pitchFamily="34" charset="0"/>
              </a:rPr>
              <a:t>Phân</a:t>
            </a:r>
            <a:r>
              <a:rPr lang="en-US" sz="1800" b="1" dirty="0">
                <a:solidFill>
                  <a:srgbClr val="000000"/>
                </a:solidFill>
                <a:latin typeface="Verdana" pitchFamily="34" charset="0"/>
              </a:rPr>
              <a:t> </a:t>
            </a:r>
            <a:r>
              <a:rPr lang="en-US" sz="1800" b="1" dirty="0" err="1">
                <a:solidFill>
                  <a:srgbClr val="000000"/>
                </a:solidFill>
                <a:latin typeface="Verdana" pitchFamily="34" charset="0"/>
              </a:rPr>
              <a:t>tử</a:t>
            </a:r>
            <a:r>
              <a:rPr lang="en-US" sz="1800" b="1" dirty="0">
                <a:solidFill>
                  <a:srgbClr val="000000"/>
                </a:solidFill>
                <a:latin typeface="Verdana" pitchFamily="34" charset="0"/>
              </a:rPr>
              <a:t> </a:t>
            </a:r>
            <a:r>
              <a:rPr lang="en-US" sz="1800" b="1" dirty="0" err="1">
                <a:solidFill>
                  <a:srgbClr val="000000"/>
                </a:solidFill>
                <a:latin typeface="Verdana" pitchFamily="34" charset="0"/>
              </a:rPr>
              <a:t>muối</a:t>
            </a:r>
            <a:r>
              <a:rPr lang="en-US" sz="1800" b="1" dirty="0">
                <a:solidFill>
                  <a:srgbClr val="000000"/>
                </a:solidFill>
                <a:latin typeface="Verdana" pitchFamily="34" charset="0"/>
              </a:rPr>
              <a:t> </a:t>
            </a:r>
            <a:r>
              <a:rPr lang="en-US" sz="1800" b="1" dirty="0" err="1">
                <a:solidFill>
                  <a:srgbClr val="000000"/>
                </a:solidFill>
                <a:latin typeface="Verdana" pitchFamily="34" charset="0"/>
              </a:rPr>
              <a:t>ăn</a:t>
            </a:r>
            <a:endParaRPr lang="en-US" sz="1800" b="1" dirty="0">
              <a:solidFill>
                <a:srgbClr val="000000"/>
              </a:solidFill>
              <a:latin typeface="Verdana"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112501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I. </a:t>
            </a:r>
            <a:r>
              <a:rPr lang="en-US" sz="3600" dirty="0" err="1">
                <a:solidFill>
                  <a:srgbClr val="002060"/>
                </a:solidFill>
                <a:latin typeface="#9Slide03 AllRoundGothic" panose="020B0703020202020104" charset="0"/>
              </a:rPr>
              <a:t>Phân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tử</a:t>
            </a:r>
            <a:endParaRPr lang="en-US" sz="3600" dirty="0">
              <a:solidFill>
                <a:srgbClr val="002060"/>
              </a:solidFill>
              <a:latin typeface="#9Slide03 AllRoundGothic" panose="020B0703020202020104" charset="0"/>
            </a:endParaRPr>
          </a:p>
        </p:txBody>
      </p:sp>
      <p:sp>
        <p:nvSpPr>
          <p:cNvPr id="18" name="Google Shape;1927;p30">
            <a:extLst>
              <a:ext uri="{FF2B5EF4-FFF2-40B4-BE49-F238E27FC236}">
                <a16:creationId xmlns:a16="http://schemas.microsoft.com/office/drawing/2014/main" id="{E89D66CD-9ADD-40FF-8A8A-18D4082FD308}"/>
              </a:ext>
            </a:extLst>
          </p:cNvPr>
          <p:cNvSpPr/>
          <p:nvPr/>
        </p:nvSpPr>
        <p:spPr>
          <a:xfrm>
            <a:off x="71438" y="712273"/>
            <a:ext cx="9072561"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dirty="0">
                <a:solidFill>
                  <a:srgbClr val="002060"/>
                </a:solidFill>
                <a:latin typeface="#9Slide03 AllRoundGothic" panose="020B0703020202020104" pitchFamily="34" charset="0"/>
              </a:rPr>
              <a:t>1. </a:t>
            </a:r>
            <a:r>
              <a:rPr lang="en-US" sz="2400" dirty="0" err="1">
                <a:solidFill>
                  <a:srgbClr val="002060"/>
                </a:solidFill>
                <a:latin typeface="#9Slide03 AllRoundGothic" panose="020B0703020202020104" pitchFamily="34" charset="0"/>
              </a:rPr>
              <a:t>Tìm</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hiểu</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về</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hạt</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hợp</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thành</a:t>
            </a:r>
            <a:r>
              <a:rPr lang="en-US" sz="2400" dirty="0">
                <a:solidFill>
                  <a:srgbClr val="002060"/>
                </a:solidFill>
                <a:latin typeface="#9Slide03 AllRoundGothic" panose="020B0703020202020104" pitchFamily="34" charset="0"/>
              </a:rPr>
              <a:t> của </a:t>
            </a:r>
            <a:r>
              <a:rPr lang="en-US" sz="2400" dirty="0" err="1">
                <a:solidFill>
                  <a:srgbClr val="002060"/>
                </a:solidFill>
                <a:latin typeface="#9Slide03 AllRoundGothic" panose="020B0703020202020104" pitchFamily="34" charset="0"/>
              </a:rPr>
              <a:t>chất</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và</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khái</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niệm</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phân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tử</a:t>
            </a:r>
            <a:endParaRPr sz="2400" dirty="0">
              <a:solidFill>
                <a:srgbClr val="002060"/>
              </a:solidFill>
              <a:latin typeface="#9Slide03 AllRoundGothic" panose="020B0703020202020104" pitchFamily="34" charset="0"/>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 name="Picture 28" descr="OXI">
            <a:extLst>
              <a:ext uri="{FF2B5EF4-FFF2-40B4-BE49-F238E27FC236}">
                <a16:creationId xmlns:a16="http://schemas.microsoft.com/office/drawing/2014/main" id="{D5ED051C-4E87-4328-8B92-6BDCD412A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86"/>
          <a:stretch>
            <a:fillRect/>
          </a:stretch>
        </p:blipFill>
        <p:spPr bwMode="auto">
          <a:xfrm>
            <a:off x="1278731" y="1399179"/>
            <a:ext cx="3138902" cy="194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EFB89182-3B68-4A62-806F-EE93C66C2055}"/>
              </a:ext>
            </a:extLst>
          </p:cNvPr>
          <p:cNvSpPr txBox="1"/>
          <p:nvPr/>
        </p:nvSpPr>
        <p:spPr>
          <a:xfrm>
            <a:off x="1535585" y="3504449"/>
            <a:ext cx="2228850" cy="369332"/>
          </a:xfrm>
          <a:prstGeom prst="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800" b="1" dirty="0" err="1">
                <a:solidFill>
                  <a:schemeClr val="bg2"/>
                </a:solidFill>
                <a:latin typeface="Verdana" panose="020B0604030504040204" pitchFamily="34" charset="0"/>
                <a:ea typeface="Verdana" panose="020B0604030504040204" pitchFamily="34" charset="0"/>
                <a:cs typeface="Verdana" panose="020B0604030504040204" pitchFamily="34" charset="0"/>
              </a:rPr>
              <a:t>Khí</a:t>
            </a:r>
            <a:r>
              <a:rPr lang="en-US" sz="1800" b="1" dirty="0">
                <a:solidFill>
                  <a:schemeClr val="bg2"/>
                </a:solidFill>
                <a:latin typeface="Verdana" panose="020B0604030504040204" pitchFamily="34" charset="0"/>
                <a:ea typeface="Verdana" panose="020B0604030504040204" pitchFamily="34" charset="0"/>
                <a:cs typeface="Verdana" panose="020B0604030504040204" pitchFamily="34" charset="0"/>
              </a:rPr>
              <a:t> Oxygen</a:t>
            </a:r>
          </a:p>
        </p:txBody>
      </p:sp>
      <p:pic>
        <p:nvPicPr>
          <p:cNvPr id="35" name="Picture 34">
            <a:extLst>
              <a:ext uri="{FF2B5EF4-FFF2-40B4-BE49-F238E27FC236}">
                <a16:creationId xmlns:a16="http://schemas.microsoft.com/office/drawing/2014/main" id="{2018E088-380E-4FF2-AC15-9CB1609E2C69}"/>
              </a:ext>
            </a:extLst>
          </p:cNvPr>
          <p:cNvPicPr>
            <a:picLocks noChangeAspect="1"/>
          </p:cNvPicPr>
          <p:nvPr/>
        </p:nvPicPr>
        <p:blipFill>
          <a:blip r:embed="rId4">
            <a:extLst>
              <a:ext uri="{28A0092B-C50C-407E-A947-70E740481C1C}">
                <a14:useLocalDpi xmlns:a14="http://schemas.microsoft.com/office/drawing/2010/main" val="0"/>
              </a:ext>
            </a:extLst>
          </a:blip>
          <a:srcRect l="6049" t="2365" r="4666" b="61887"/>
          <a:stretch>
            <a:fillRect/>
          </a:stretch>
        </p:blipFill>
        <p:spPr bwMode="auto">
          <a:xfrm>
            <a:off x="5096739" y="1329563"/>
            <a:ext cx="2518499" cy="201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7F08EAB8-AF58-4832-B68F-A9D38D8A7398}"/>
              </a:ext>
            </a:extLst>
          </p:cNvPr>
          <p:cNvSpPr txBox="1"/>
          <p:nvPr/>
        </p:nvSpPr>
        <p:spPr>
          <a:xfrm>
            <a:off x="5975311" y="3506015"/>
            <a:ext cx="1128713" cy="369332"/>
          </a:xfrm>
          <a:prstGeom prst="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800" b="1" dirty="0">
                <a:solidFill>
                  <a:srgbClr val="000000"/>
                </a:solidFill>
                <a:latin typeface="Verdana" pitchFamily="34" charset="0"/>
              </a:rPr>
              <a:t>Nước</a:t>
            </a:r>
          </a:p>
        </p:txBody>
      </p:sp>
      <p:sp>
        <p:nvSpPr>
          <p:cNvPr id="3" name="TextBox 2">
            <a:extLst>
              <a:ext uri="{FF2B5EF4-FFF2-40B4-BE49-F238E27FC236}">
                <a16:creationId xmlns:a16="http://schemas.microsoft.com/office/drawing/2014/main" id="{79C663E3-1942-437D-B84A-6DE24C23F658}"/>
              </a:ext>
            </a:extLst>
          </p:cNvPr>
          <p:cNvSpPr txBox="1"/>
          <p:nvPr/>
        </p:nvSpPr>
        <p:spPr>
          <a:xfrm>
            <a:off x="791085" y="4169617"/>
            <a:ext cx="8055410" cy="523220"/>
          </a:xfrm>
          <a:prstGeom prst="rect">
            <a:avLst/>
          </a:prstGeom>
          <a:noFill/>
        </p:spPr>
        <p:txBody>
          <a:bodyPr wrap="none" rtlCol="0">
            <a:spAutoFit/>
          </a:bodyPr>
          <a:lstStyle/>
          <a:p>
            <a:r>
              <a:rPr lang="en-US" sz="2800" dirty="0" err="1">
                <a:solidFill>
                  <a:srgbClr val="C00000"/>
                </a:solidFill>
              </a:rPr>
              <a:t>Các</a:t>
            </a:r>
            <a:r>
              <a:rPr lang="en-US" sz="2800" dirty="0">
                <a:solidFill>
                  <a:srgbClr val="C00000"/>
                </a:solidFill>
              </a:rPr>
              <a:t> </a:t>
            </a:r>
            <a:r>
              <a:rPr lang="en-US" sz="2800" dirty="0" err="1">
                <a:solidFill>
                  <a:srgbClr val="C00000"/>
                </a:solidFill>
              </a:rPr>
              <a:t>hạt</a:t>
            </a:r>
            <a:r>
              <a:rPr lang="en-US" sz="2800" dirty="0">
                <a:solidFill>
                  <a:srgbClr val="C00000"/>
                </a:solidFill>
              </a:rPr>
              <a:t> </a:t>
            </a:r>
            <a:r>
              <a:rPr lang="en-US" sz="2800" dirty="0" err="1">
                <a:solidFill>
                  <a:srgbClr val="C00000"/>
                </a:solidFill>
              </a:rPr>
              <a:t>hợp</a:t>
            </a:r>
            <a:r>
              <a:rPr lang="en-US" sz="2800" dirty="0">
                <a:solidFill>
                  <a:srgbClr val="C00000"/>
                </a:solidFill>
              </a:rPr>
              <a:t> </a:t>
            </a:r>
            <a:r>
              <a:rPr lang="en-US" sz="2800" dirty="0" err="1">
                <a:solidFill>
                  <a:srgbClr val="C00000"/>
                </a:solidFill>
              </a:rPr>
              <a:t>thành</a:t>
            </a:r>
            <a:r>
              <a:rPr lang="en-US" sz="2800" dirty="0">
                <a:solidFill>
                  <a:srgbClr val="C00000"/>
                </a:solidFill>
              </a:rPr>
              <a:t> của </a:t>
            </a:r>
            <a:r>
              <a:rPr lang="en-US" sz="2800" dirty="0" err="1">
                <a:solidFill>
                  <a:srgbClr val="C00000"/>
                </a:solidFill>
              </a:rPr>
              <a:t>một</a:t>
            </a:r>
            <a:r>
              <a:rPr lang="en-US" sz="2800" dirty="0">
                <a:solidFill>
                  <a:srgbClr val="C00000"/>
                </a:solidFill>
              </a:rPr>
              <a:t> </a:t>
            </a:r>
            <a:r>
              <a:rPr lang="en-US" sz="2800" dirty="0" err="1">
                <a:solidFill>
                  <a:srgbClr val="C00000"/>
                </a:solidFill>
              </a:rPr>
              <a:t>chất</a:t>
            </a:r>
            <a:r>
              <a:rPr lang="en-US" sz="2800" dirty="0">
                <a:solidFill>
                  <a:srgbClr val="C00000"/>
                </a:solidFill>
              </a:rPr>
              <a:t> </a:t>
            </a:r>
            <a:r>
              <a:rPr lang="en-US" sz="2800" dirty="0" err="1">
                <a:solidFill>
                  <a:srgbClr val="C00000"/>
                </a:solidFill>
              </a:rPr>
              <a:t>có</a:t>
            </a:r>
            <a:r>
              <a:rPr lang="en-US" sz="2800" dirty="0">
                <a:solidFill>
                  <a:srgbClr val="C00000"/>
                </a:solidFill>
              </a:rPr>
              <a:t> </a:t>
            </a:r>
            <a:r>
              <a:rPr lang="en-US" sz="2800" dirty="0" err="1">
                <a:solidFill>
                  <a:srgbClr val="C00000"/>
                </a:solidFill>
              </a:rPr>
              <a:t>đặc</a:t>
            </a:r>
            <a:r>
              <a:rPr lang="en-US" sz="2800" dirty="0">
                <a:solidFill>
                  <a:srgbClr val="C00000"/>
                </a:solidFill>
              </a:rPr>
              <a:t> </a:t>
            </a:r>
            <a:r>
              <a:rPr lang="en-US" sz="2800" dirty="0" err="1">
                <a:solidFill>
                  <a:srgbClr val="C00000"/>
                </a:solidFill>
              </a:rPr>
              <a:t>điểm</a:t>
            </a:r>
            <a:r>
              <a:rPr lang="en-US" sz="2800" dirty="0">
                <a:solidFill>
                  <a:srgbClr val="C00000"/>
                </a:solidFill>
              </a:rPr>
              <a:t> </a:t>
            </a:r>
            <a:r>
              <a:rPr lang="en-US" sz="2800" dirty="0" err="1">
                <a:solidFill>
                  <a:srgbClr val="C00000"/>
                </a:solidFill>
              </a:rPr>
              <a:t>gì</a:t>
            </a:r>
            <a:r>
              <a:rPr lang="en-US" sz="2800" dirty="0">
                <a:solidFill>
                  <a:srgbClr val="C00000"/>
                </a:solidFill>
              </a:rPr>
              <a:t>? </a:t>
            </a:r>
          </a:p>
        </p:txBody>
      </p:sp>
    </p:spTree>
    <p:extLst>
      <p:ext uri="{BB962C8B-B14F-4D97-AF65-F5344CB8AC3E}">
        <p14:creationId xmlns:p14="http://schemas.microsoft.com/office/powerpoint/2010/main" val="382471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3" grpId="0"/>
    </p:bldLst>
  </p:timing>
</p:sld>
</file>

<file path=ppt/theme/theme1.xml><?xml version="1.0" encoding="utf-8"?>
<a:theme xmlns:a="http://schemas.openxmlformats.org/drawingml/2006/main" name="Flippy Cute Daily Activities by Slidesgo">
  <a:themeElements>
    <a:clrScheme name="Simple Light">
      <a:dk1>
        <a:srgbClr val="786992"/>
      </a:dk1>
      <a:lt1>
        <a:srgbClr val="FFFFFF"/>
      </a:lt1>
      <a:dk2>
        <a:srgbClr val="261E35"/>
      </a:dk2>
      <a:lt2>
        <a:srgbClr val="C9DAF8"/>
      </a:lt2>
      <a:accent1>
        <a:srgbClr val="CA666F"/>
      </a:accent1>
      <a:accent2>
        <a:srgbClr val="D47D95"/>
      </a:accent2>
      <a:accent3>
        <a:srgbClr val="E7BF61"/>
      </a:accent3>
      <a:accent4>
        <a:srgbClr val="6E9094"/>
      </a:accent4>
      <a:accent5>
        <a:srgbClr val="D4782A"/>
      </a:accent5>
      <a:accent6>
        <a:srgbClr val="F2D9C9"/>
      </a:accent6>
      <a:hlink>
        <a:srgbClr val="26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7">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2524</TotalTime>
  <Words>2765</Words>
  <Application>Microsoft Office PowerPoint</Application>
  <PresentationFormat>On-screen Show (16:9)</PresentationFormat>
  <Paragraphs>359</Paragraphs>
  <Slides>45</Slides>
  <Notes>32</Notes>
  <HiddenSlides>0</HiddenSlides>
  <MMClips>5</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45</vt:i4>
      </vt:variant>
    </vt:vector>
  </HeadingPairs>
  <TitlesOfParts>
    <vt:vector size="62" baseType="lpstr">
      <vt:lpstr>Bowlby One SC</vt:lpstr>
      <vt:lpstr>Calibri</vt:lpstr>
      <vt:lpstr>#9Slide03 Arima Madurai Black</vt:lpstr>
      <vt:lpstr>#9Slide03 AllRoundGothic</vt:lpstr>
      <vt:lpstr>Century Gothic</vt:lpstr>
      <vt:lpstr>Amazone</vt:lpstr>
      <vt:lpstr>Quicksand Light</vt:lpstr>
      <vt:lpstr>Verdana</vt:lpstr>
      <vt:lpstr>Arial</vt:lpstr>
      <vt:lpstr>Times New Roman</vt:lpstr>
      <vt:lpstr>Wingdings 3</vt:lpstr>
      <vt:lpstr>#9Slide07 SFU Rhythm</vt:lpstr>
      <vt:lpstr>.VnVogue</vt:lpstr>
      <vt:lpstr>Quicksand</vt:lpstr>
      <vt:lpstr>Flippy Cute Daily Activities by Slidesgo</vt:lpstr>
      <vt:lpstr>Wisp</vt:lpstr>
      <vt:lpstr>Office Theme</vt:lpstr>
      <vt:lpstr>ĐOÁN Ý ĐỒNG ĐỘI</vt:lpstr>
      <vt:lpstr>PowerPoint Presentation</vt:lpstr>
      <vt:lpstr>PowerPoint Presentation</vt:lpstr>
      <vt:lpstr>PowerPoint Presentation</vt:lpstr>
      <vt:lpstr>CHỦ ĐỀ 2: PHÂN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creator>OS!</dc:creator>
  <cp:lastModifiedBy>nguyen thi tien</cp:lastModifiedBy>
  <cp:revision>193</cp:revision>
  <dcterms:modified xsi:type="dcterms:W3CDTF">2022-10-12T14:39:57Z</dcterms:modified>
</cp:coreProperties>
</file>