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7" r:id="rId2"/>
    <p:sldId id="256" r:id="rId3"/>
    <p:sldId id="359" r:id="rId4"/>
    <p:sldId id="358" r:id="rId5"/>
    <p:sldId id="260" r:id="rId6"/>
    <p:sldId id="271" r:id="rId7"/>
    <p:sldId id="360" r:id="rId8"/>
    <p:sldId id="356" r:id="rId9"/>
    <p:sldId id="261" r:id="rId10"/>
    <p:sldId id="357" r:id="rId11"/>
    <p:sldId id="262" r:id="rId12"/>
    <p:sldId id="263" r:id="rId13"/>
    <p:sldId id="265" r:id="rId14"/>
    <p:sldId id="264" r:id="rId15"/>
    <p:sldId id="266" r:id="rId16"/>
  </p:sldIdLst>
  <p:sldSz cx="18288000" cy="10287000"/>
  <p:notesSz cx="6858000" cy="9144000"/>
  <p:embeddedFontLst>
    <p:embeddedFont>
      <p:font typeface="Congenial Black" panose="02000503040000020004" pitchFamily="2" charset="0"/>
      <p:bold r:id="rId18"/>
      <p:boldItalic r:id="rId19"/>
    </p:embeddedFont>
    <p:embeddedFont>
      <p:font typeface="Modern Love" panose="04090805081005020601" pitchFamily="82" charset="0"/>
      <p:regular r:id="rId20"/>
    </p:embeddedFont>
    <p:embeddedFont>
      <p:font typeface="Nunito" pitchFamily="2" charset="-93"/>
      <p:regular r:id="rId21"/>
      <p:bold r:id="rId22"/>
      <p:italic r:id="rId23"/>
      <p:boldItalic r:id="rId24"/>
    </p:embeddedFont>
    <p:embeddedFont>
      <p:font typeface="Nunito Bold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812DA-64C7-4964-82BD-30BEF614E80D}" v="416" dt="2023-07-31T07:17:22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851812DA-64C7-4964-82BD-30BEF614E80D}"/>
    <pc:docChg chg="undo custSel addSld delSld modSld sldOrd delMainMaster">
      <pc:chgData name="Duyên Lương" userId="3a9e482f-ceb4-484a-8eab-f708ff3e9a36" providerId="ADAL" clId="{851812DA-64C7-4964-82BD-30BEF614E80D}" dt="2023-07-31T07:17:22.095" v="2021"/>
      <pc:docMkLst>
        <pc:docMk/>
      </pc:docMkLst>
      <pc:sldChg chg="modSp mod modTransition">
        <pc:chgData name="Duyên Lương" userId="3a9e482f-ceb4-484a-8eab-f708ff3e9a36" providerId="ADAL" clId="{851812DA-64C7-4964-82BD-30BEF614E80D}" dt="2023-07-31T07:16:41.801" v="2020"/>
        <pc:sldMkLst>
          <pc:docMk/>
          <pc:sldMk cId="0" sldId="256"/>
        </pc:sldMkLst>
        <pc:spChg chg="mod">
          <ac:chgData name="Duyên Lương" userId="3a9e482f-ceb4-484a-8eab-f708ff3e9a36" providerId="ADAL" clId="{851812DA-64C7-4964-82BD-30BEF614E80D}" dt="2023-07-24T08:11:30.763" v="306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1:24.824" v="304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1:27.725" v="305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1:18.690" v="303" actId="1076"/>
          <ac:spMkLst>
            <pc:docMk/>
            <pc:sldMk cId="0" sldId="256"/>
            <ac:spMk id="10" creationId="{00000000-0000-0000-0000-000000000000}"/>
          </ac:spMkLst>
        </pc:spChg>
      </pc:sldChg>
      <pc:sldChg chg="addSp delSp modSp mod ord modTransition modAnim">
        <pc:chgData name="Duyên Lương" userId="3a9e482f-ceb4-484a-8eab-f708ff3e9a36" providerId="ADAL" clId="{851812DA-64C7-4964-82BD-30BEF614E80D}" dt="2023-07-31T07:16:41.801" v="2020"/>
        <pc:sldMkLst>
          <pc:docMk/>
          <pc:sldMk cId="0" sldId="257"/>
        </pc:sldMkLst>
        <pc:spChg chg="mod">
          <ac:chgData name="Duyên Lương" userId="3a9e482f-ceb4-484a-8eab-f708ff3e9a36" providerId="ADAL" clId="{851812DA-64C7-4964-82BD-30BEF614E80D}" dt="2023-07-24T08:16:29.375" v="390" actId="1076"/>
          <ac:spMkLst>
            <pc:docMk/>
            <pc:sldMk cId="0" sldId="257"/>
            <ac:spMk id="3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07.798" v="371" actId="478"/>
          <ac:spMkLst>
            <pc:docMk/>
            <pc:sldMk cId="0" sldId="257"/>
            <ac:spMk id="4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14.711" v="378" actId="478"/>
          <ac:spMkLst>
            <pc:docMk/>
            <pc:sldMk cId="0" sldId="257"/>
            <ac:spMk id="5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14.184" v="377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19.497" v="383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08.672" v="372" actId="478"/>
          <ac:spMkLst>
            <pc:docMk/>
            <pc:sldMk cId="0" sldId="257"/>
            <ac:spMk id="8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15.534" v="379" actId="478"/>
          <ac:spMkLst>
            <pc:docMk/>
            <pc:sldMk cId="0" sldId="257"/>
            <ac:spMk id="9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21.070" v="385" actId="478"/>
          <ac:spMkLst>
            <pc:docMk/>
            <pc:sldMk cId="0" sldId="257"/>
            <ac:spMk id="10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09.850" v="373" actId="478"/>
          <ac:spMkLst>
            <pc:docMk/>
            <pc:sldMk cId="0" sldId="257"/>
            <ac:spMk id="11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07.428" v="370" actId="478"/>
          <ac:spMkLst>
            <pc:docMk/>
            <pc:sldMk cId="0" sldId="257"/>
            <ac:spMk id="1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10.885" v="374" actId="478"/>
          <ac:spMkLst>
            <pc:docMk/>
            <pc:sldMk cId="0" sldId="257"/>
            <ac:spMk id="13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16.693" v="380" actId="478"/>
          <ac:spMkLst>
            <pc:docMk/>
            <pc:sldMk cId="0" sldId="257"/>
            <ac:spMk id="14" creationId="{00000000-0000-0000-0000-000000000000}"/>
          </ac:spMkLst>
        </pc:spChg>
        <pc:spChg chg="del mod">
          <ac:chgData name="Duyên Lương" userId="3a9e482f-ceb4-484a-8eab-f708ff3e9a36" providerId="ADAL" clId="{851812DA-64C7-4964-82BD-30BEF614E80D}" dt="2023-07-24T08:16:21.072" v="387"/>
          <ac:spMkLst>
            <pc:docMk/>
            <pc:sldMk cId="0" sldId="257"/>
            <ac:spMk id="15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12.201" v="375" actId="478"/>
          <ac:spMkLst>
            <pc:docMk/>
            <pc:sldMk cId="0" sldId="257"/>
            <ac:spMk id="16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17.832" v="381" actId="478"/>
          <ac:spMkLst>
            <pc:docMk/>
            <pc:sldMk cId="0" sldId="257"/>
            <ac:spMk id="17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13.584" v="376" actId="478"/>
          <ac:spMkLst>
            <pc:docMk/>
            <pc:sldMk cId="0" sldId="257"/>
            <ac:spMk id="18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16:19.113" v="382" actId="478"/>
          <ac:spMkLst>
            <pc:docMk/>
            <pc:sldMk cId="0" sldId="257"/>
            <ac:spMk id="1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6:05.005" v="369" actId="1076"/>
          <ac:spMkLst>
            <pc:docMk/>
            <pc:sldMk cId="0" sldId="257"/>
            <ac:spMk id="21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1:24.969" v="453" actId="1076"/>
          <ac:spMkLst>
            <pc:docMk/>
            <pc:sldMk cId="0" sldId="257"/>
            <ac:spMk id="22" creationId="{00000000-0000-0000-0000-000000000000}"/>
          </ac:spMkLst>
        </pc:spChg>
        <pc:picChg chg="add mod">
          <ac:chgData name="Duyên Lương" userId="3a9e482f-ceb4-484a-8eab-f708ff3e9a36" providerId="ADAL" clId="{851812DA-64C7-4964-82BD-30BEF614E80D}" dt="2023-07-24T08:21:26.556" v="454" actId="1076"/>
          <ac:picMkLst>
            <pc:docMk/>
            <pc:sldMk cId="0" sldId="257"/>
            <ac:picMk id="23" creationId="{BA1E634A-8CA9-C44B-2F63-258F9D4D5525}"/>
          </ac:picMkLst>
        </pc:picChg>
      </pc:sldChg>
      <pc:sldChg chg="addSp delSp modSp mod modTransition delAnim modAnim">
        <pc:chgData name="Duyên Lương" userId="3a9e482f-ceb4-484a-8eab-f708ff3e9a36" providerId="ADAL" clId="{851812DA-64C7-4964-82BD-30BEF614E80D}" dt="2023-07-31T07:16:41.801" v="2020"/>
        <pc:sldMkLst>
          <pc:docMk/>
          <pc:sldMk cId="0" sldId="258"/>
        </pc:sldMkLst>
        <pc:spChg chg="mod">
          <ac:chgData name="Duyên Lương" userId="3a9e482f-ceb4-484a-8eab-f708ff3e9a36" providerId="ADAL" clId="{851812DA-64C7-4964-82BD-30BEF614E80D}" dt="2023-07-24T08:48:06.065" v="644" actId="1076"/>
          <ac:spMkLst>
            <pc:docMk/>
            <pc:sldMk cId="0" sldId="258"/>
            <ac:spMk id="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47:58.281" v="640" actId="478"/>
          <ac:spMkLst>
            <pc:docMk/>
            <pc:sldMk cId="0" sldId="258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48:02.281" v="642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0T08:51:40.372" v="687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9:38.065" v="167" actId="478"/>
          <ac:spMkLst>
            <pc:docMk/>
            <pc:sldMk cId="0" sldId="258"/>
            <ac:spMk id="1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47:59.805" v="641" actId="478"/>
          <ac:spMkLst>
            <pc:docMk/>
            <pc:sldMk cId="0" sldId="258"/>
            <ac:spMk id="13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48:03.501" v="643" actId="478"/>
          <ac:spMkLst>
            <pc:docMk/>
            <pc:sldMk cId="0" sldId="258"/>
            <ac:spMk id="14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9:38.065" v="167" actId="478"/>
          <ac:spMkLst>
            <pc:docMk/>
            <pc:sldMk cId="0" sldId="258"/>
            <ac:spMk id="15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47:26.154" v="622" actId="478"/>
          <ac:spMkLst>
            <pc:docMk/>
            <pc:sldMk cId="0" sldId="258"/>
            <ac:spMk id="16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09:26:14.344" v="1141" actId="2711"/>
          <ac:spMkLst>
            <pc:docMk/>
            <pc:sldMk cId="0" sldId="258"/>
            <ac:spMk id="17" creationId="{3C1F1B04-D40B-5F4E-8408-34E82EB445B4}"/>
          </ac:spMkLst>
        </pc:spChg>
        <pc:spChg chg="add mod">
          <ac:chgData name="Duyên Lương" userId="3a9e482f-ceb4-484a-8eab-f708ff3e9a36" providerId="ADAL" clId="{851812DA-64C7-4964-82BD-30BEF614E80D}" dt="2023-07-30T09:26:14.344" v="1141" actId="2711"/>
          <ac:spMkLst>
            <pc:docMk/>
            <pc:sldMk cId="0" sldId="258"/>
            <ac:spMk id="18" creationId="{8A22376C-DC12-E912-E8C3-7C3E31C9B7AB}"/>
          </ac:spMkLst>
        </pc:spChg>
        <pc:spChg chg="add del mod">
          <ac:chgData name="Duyên Lương" userId="3a9e482f-ceb4-484a-8eab-f708ff3e9a36" providerId="ADAL" clId="{851812DA-64C7-4964-82BD-30BEF614E80D}" dt="2023-07-30T08:51:17.324" v="683" actId="478"/>
          <ac:spMkLst>
            <pc:docMk/>
            <pc:sldMk cId="0" sldId="258"/>
            <ac:spMk id="19" creationId="{4BA7EF5D-4832-22F7-73F2-E4D86A4BB643}"/>
          </ac:spMkLst>
        </pc:spChg>
        <pc:spChg chg="add del mod">
          <ac:chgData name="Duyên Lương" userId="3a9e482f-ceb4-484a-8eab-f708ff3e9a36" providerId="ADAL" clId="{851812DA-64C7-4964-82BD-30BEF614E80D}" dt="2023-07-30T08:51:18.352" v="684" actId="478"/>
          <ac:spMkLst>
            <pc:docMk/>
            <pc:sldMk cId="0" sldId="258"/>
            <ac:spMk id="20" creationId="{6DA37AB3-3654-14FF-450A-6C23AE99C407}"/>
          </ac:spMkLst>
        </pc:spChg>
        <pc:spChg chg="add del mod">
          <ac:chgData name="Duyên Lương" userId="3a9e482f-ceb4-484a-8eab-f708ff3e9a36" providerId="ADAL" clId="{851812DA-64C7-4964-82BD-30BEF614E80D}" dt="2023-07-30T08:51:16.207" v="682" actId="478"/>
          <ac:spMkLst>
            <pc:docMk/>
            <pc:sldMk cId="0" sldId="258"/>
            <ac:spMk id="21" creationId="{355CB807-615C-2F15-B0DD-2088C874C896}"/>
          </ac:spMkLst>
        </pc:spChg>
        <pc:spChg chg="add mod">
          <ac:chgData name="Duyên Lương" userId="3a9e482f-ceb4-484a-8eab-f708ff3e9a36" providerId="ADAL" clId="{851812DA-64C7-4964-82BD-30BEF614E80D}" dt="2023-07-30T09:26:14.344" v="1141" actId="2711"/>
          <ac:spMkLst>
            <pc:docMk/>
            <pc:sldMk cId="0" sldId="258"/>
            <ac:spMk id="22" creationId="{0FF38E99-0AD4-9777-A9F0-1F4C91004B0E}"/>
          </ac:spMkLst>
        </pc:spChg>
        <pc:spChg chg="add mod">
          <ac:chgData name="Duyên Lương" userId="3a9e482f-ceb4-484a-8eab-f708ff3e9a36" providerId="ADAL" clId="{851812DA-64C7-4964-82BD-30BEF614E80D}" dt="2023-07-24T08:54:14.325" v="674" actId="1035"/>
          <ac:spMkLst>
            <pc:docMk/>
            <pc:sldMk cId="0" sldId="258"/>
            <ac:spMk id="23" creationId="{148F7CD1-90FE-46B5-B0B0-80C54BA0BA2C}"/>
          </ac:spMkLst>
        </pc:spChg>
        <pc:spChg chg="add del mod">
          <ac:chgData name="Duyên Lương" userId="3a9e482f-ceb4-484a-8eab-f708ff3e9a36" providerId="ADAL" clId="{851812DA-64C7-4964-82BD-30BEF614E80D}" dt="2023-07-30T08:51:06.857" v="680" actId="478"/>
          <ac:spMkLst>
            <pc:docMk/>
            <pc:sldMk cId="0" sldId="258"/>
            <ac:spMk id="24" creationId="{15873F01-0D3C-797D-4F72-B21180A4F72B}"/>
          </ac:spMkLst>
        </pc:spChg>
        <pc:grpChg chg="del">
          <ac:chgData name="Duyên Lương" userId="3a9e482f-ceb4-484a-8eab-f708ff3e9a36" providerId="ADAL" clId="{851812DA-64C7-4964-82BD-30BEF614E80D}" dt="2023-07-21T07:39:42.601" v="168" actId="478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Duyên Lương" userId="3a9e482f-ceb4-484a-8eab-f708ff3e9a36" providerId="ADAL" clId="{851812DA-64C7-4964-82BD-30BEF614E80D}" dt="2023-07-21T07:39:42.601" v="168" actId="478"/>
          <ac:grpSpMkLst>
            <pc:docMk/>
            <pc:sldMk cId="0" sldId="258"/>
            <ac:grpSpMk id="7" creationId="{00000000-0000-0000-0000-000000000000}"/>
          </ac:grpSpMkLst>
        </pc:grpChg>
      </pc:sldChg>
      <pc:sldChg chg="addSp delSp modSp mod ord modTransition modAnim">
        <pc:chgData name="Duyên Lương" userId="3a9e482f-ceb4-484a-8eab-f708ff3e9a36" providerId="ADAL" clId="{851812DA-64C7-4964-82BD-30BEF614E80D}" dt="2023-07-31T07:16:41.801" v="2020"/>
        <pc:sldMkLst>
          <pc:docMk/>
          <pc:sldMk cId="0" sldId="259"/>
        </pc:sldMkLst>
        <pc:spChg chg="del">
          <ac:chgData name="Duyên Lương" userId="3a9e482f-ceb4-484a-8eab-f708ff3e9a36" providerId="ADAL" clId="{851812DA-64C7-4964-82BD-30BEF614E80D}" dt="2023-07-21T07:37:38.428" v="143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7:37.840" v="142" actId="478"/>
          <ac:spMkLst>
            <pc:docMk/>
            <pc:sldMk cId="0" sldId="259"/>
            <ac:spMk id="5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2:15.545" v="464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2:12.897" v="463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2:02.419" v="458" actId="1076"/>
          <ac:spMkLst>
            <pc:docMk/>
            <pc:sldMk cId="0" sldId="259"/>
            <ac:spMk id="11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7:51.627" v="151" actId="478"/>
          <ac:spMkLst>
            <pc:docMk/>
            <pc:sldMk cId="0" sldId="259"/>
            <ac:spMk id="1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7:40.697" v="144" actId="478"/>
          <ac:spMkLst>
            <pc:docMk/>
            <pc:sldMk cId="0" sldId="259"/>
            <ac:spMk id="13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1T07:37:35.125" v="141" actId="20577"/>
          <ac:spMkLst>
            <pc:docMk/>
            <pc:sldMk cId="0" sldId="259"/>
            <ac:spMk id="14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7:43.989" v="147" actId="478"/>
          <ac:spMkLst>
            <pc:docMk/>
            <pc:sldMk cId="0" sldId="259"/>
            <ac:spMk id="15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7:45.564" v="148" actId="478"/>
          <ac:spMkLst>
            <pc:docMk/>
            <pc:sldMk cId="0" sldId="259"/>
            <ac:spMk id="16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7:49.513" v="150" actId="478"/>
          <ac:spMkLst>
            <pc:docMk/>
            <pc:sldMk cId="0" sldId="259"/>
            <ac:spMk id="17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7:47.603" v="149" actId="478"/>
          <ac:spMkLst>
            <pc:docMk/>
            <pc:sldMk cId="0" sldId="259"/>
            <ac:spMk id="18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7:42.913" v="146" actId="478"/>
          <ac:spMkLst>
            <pc:docMk/>
            <pc:sldMk cId="0" sldId="259"/>
            <ac:spMk id="19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7:41.999" v="145" actId="478"/>
          <ac:spMkLst>
            <pc:docMk/>
            <pc:sldMk cId="0" sldId="259"/>
            <ac:spMk id="20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24T08:22:18.904" v="465" actId="1076"/>
          <ac:spMkLst>
            <pc:docMk/>
            <pc:sldMk cId="0" sldId="259"/>
            <ac:spMk id="21" creationId="{15B41A04-2F52-F036-0632-D93E32055028}"/>
          </ac:spMkLst>
        </pc:spChg>
        <pc:spChg chg="add mod">
          <ac:chgData name="Duyên Lương" userId="3a9e482f-ceb4-484a-8eab-f708ff3e9a36" providerId="ADAL" clId="{851812DA-64C7-4964-82BD-30BEF614E80D}" dt="2023-07-24T08:22:25.754" v="467" actId="1076"/>
          <ac:spMkLst>
            <pc:docMk/>
            <pc:sldMk cId="0" sldId="259"/>
            <ac:spMk id="22" creationId="{9E8C1EE8-2452-9A24-B277-1A42621392C0}"/>
          </ac:spMkLst>
        </pc:spChg>
        <pc:spChg chg="add mod">
          <ac:chgData name="Duyên Lương" userId="3a9e482f-ceb4-484a-8eab-f708ff3e9a36" providerId="ADAL" clId="{851812DA-64C7-4964-82BD-30BEF614E80D}" dt="2023-07-24T08:22:22.341" v="466" actId="1076"/>
          <ac:spMkLst>
            <pc:docMk/>
            <pc:sldMk cId="0" sldId="259"/>
            <ac:spMk id="23" creationId="{2ACFA99E-7FAB-6B90-7624-1E861BA55431}"/>
          </ac:spMkLst>
        </pc:spChg>
        <pc:picChg chg="add mod">
          <ac:chgData name="Duyên Lương" userId="3a9e482f-ceb4-484a-8eab-f708ff3e9a36" providerId="ADAL" clId="{851812DA-64C7-4964-82BD-30BEF614E80D}" dt="2023-07-24T08:22:10.016" v="462" actId="14100"/>
          <ac:picMkLst>
            <pc:docMk/>
            <pc:sldMk cId="0" sldId="259"/>
            <ac:picMk id="24" creationId="{A86A9E35-1B0C-4486-720A-C0630EF67F71}"/>
          </ac:picMkLst>
        </pc:picChg>
      </pc:sldChg>
      <pc:sldChg chg="addSp delSp modSp mod ord modTransition modAnim">
        <pc:chgData name="Duyên Lương" userId="3a9e482f-ceb4-484a-8eab-f708ff3e9a36" providerId="ADAL" clId="{851812DA-64C7-4964-82BD-30BEF614E80D}" dt="2023-07-31T07:16:41.801" v="2020"/>
        <pc:sldMkLst>
          <pc:docMk/>
          <pc:sldMk cId="0" sldId="260"/>
        </pc:sldMkLst>
        <pc:spChg chg="mod ord">
          <ac:chgData name="Duyên Lương" userId="3a9e482f-ceb4-484a-8eab-f708ff3e9a36" providerId="ADAL" clId="{851812DA-64C7-4964-82BD-30BEF614E80D}" dt="2023-07-30T09:28:18.092" v="1174" actId="167"/>
          <ac:spMkLst>
            <pc:docMk/>
            <pc:sldMk cId="0" sldId="260"/>
            <ac:spMk id="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30:43.428" v="516" actId="478"/>
          <ac:spMkLst>
            <pc:docMk/>
            <pc:sldMk cId="0" sldId="260"/>
            <ac:spMk id="6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30:30.436" v="511" actId="1076"/>
          <ac:spMkLst>
            <pc:docMk/>
            <pc:sldMk cId="0" sldId="260"/>
            <ac:spMk id="7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4T08:30:39.679" v="514" actId="478"/>
          <ac:spMkLst>
            <pc:docMk/>
            <pc:sldMk cId="0" sldId="260"/>
            <ac:spMk id="8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30:33.057" v="512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40:22.343" v="536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41:42.887" v="540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41:59.138" v="542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42:04.187" v="543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41:51.556" v="541" actId="1076"/>
          <ac:spMkLst>
            <pc:docMk/>
            <pc:sldMk cId="0" sldId="260"/>
            <ac:spMk id="14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9:07.397" v="162" actId="478"/>
          <ac:spMkLst>
            <pc:docMk/>
            <pc:sldMk cId="0" sldId="260"/>
            <ac:spMk id="15" creationId="{00000000-0000-0000-0000-000000000000}"/>
          </ac:spMkLst>
        </pc:spChg>
        <pc:spChg chg="add mod ord">
          <ac:chgData name="Duyên Lương" userId="3a9e482f-ceb4-484a-8eab-f708ff3e9a36" providerId="ADAL" clId="{851812DA-64C7-4964-82BD-30BEF614E80D}" dt="2023-07-24T08:45:26.972" v="595" actId="14100"/>
          <ac:spMkLst>
            <pc:docMk/>
            <pc:sldMk cId="0" sldId="260"/>
            <ac:spMk id="15" creationId="{ADC6536B-3244-62C7-2A2D-346A7E5340E1}"/>
          </ac:spMkLst>
        </pc:spChg>
        <pc:spChg chg="del mod">
          <ac:chgData name="Duyên Lương" userId="3a9e482f-ceb4-484a-8eab-f708ff3e9a36" providerId="ADAL" clId="{851812DA-64C7-4964-82BD-30BEF614E80D}" dt="2023-07-24T08:30:01.925" v="504" actId="478"/>
          <ac:spMkLst>
            <pc:docMk/>
            <pc:sldMk cId="0" sldId="260"/>
            <ac:spMk id="16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9:07.397" v="162" actId="478"/>
          <ac:spMkLst>
            <pc:docMk/>
            <pc:sldMk cId="0" sldId="260"/>
            <ac:spMk id="17" creationId="{00000000-0000-0000-0000-000000000000}"/>
          </ac:spMkLst>
        </pc:spChg>
        <pc:spChg chg="add mod ord">
          <ac:chgData name="Duyên Lương" userId="3a9e482f-ceb4-484a-8eab-f708ff3e9a36" providerId="ADAL" clId="{851812DA-64C7-4964-82BD-30BEF614E80D}" dt="2023-07-30T09:28:44.189" v="1194" actId="14100"/>
          <ac:spMkLst>
            <pc:docMk/>
            <pc:sldMk cId="0" sldId="260"/>
            <ac:spMk id="17" creationId="{24A26749-BC98-B445-A720-928EC6CE64F9}"/>
          </ac:spMkLst>
        </pc:spChg>
        <pc:spChg chg="mod">
          <ac:chgData name="Duyên Lương" userId="3a9e482f-ceb4-484a-8eab-f708ff3e9a36" providerId="ADAL" clId="{851812DA-64C7-4964-82BD-30BEF614E80D}" dt="2023-07-24T08:43:50.442" v="585" actId="1035"/>
          <ac:spMkLst>
            <pc:docMk/>
            <pc:sldMk cId="0" sldId="260"/>
            <ac:spMk id="18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43:50.442" v="585" actId="1035"/>
          <ac:spMkLst>
            <pc:docMk/>
            <pc:sldMk cId="0" sldId="260"/>
            <ac:spMk id="1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43:50.442" v="585" actId="1035"/>
          <ac:spMkLst>
            <pc:docMk/>
            <pc:sldMk cId="0" sldId="260"/>
            <ac:spMk id="20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43:50.442" v="585" actId="1035"/>
          <ac:spMkLst>
            <pc:docMk/>
            <pc:sldMk cId="0" sldId="260"/>
            <ac:spMk id="21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43:50.442" v="585" actId="1035"/>
          <ac:spMkLst>
            <pc:docMk/>
            <pc:sldMk cId="0" sldId="260"/>
            <ac:spMk id="2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9:07.397" v="162" actId="478"/>
          <ac:spMkLst>
            <pc:docMk/>
            <pc:sldMk cId="0" sldId="260"/>
            <ac:spMk id="23" creationId="{00000000-0000-0000-0000-000000000000}"/>
          </ac:spMkLst>
        </pc:spChg>
        <pc:spChg chg="add mod ord">
          <ac:chgData name="Duyên Lương" userId="3a9e482f-ceb4-484a-8eab-f708ff3e9a36" providerId="ADAL" clId="{851812DA-64C7-4964-82BD-30BEF614E80D}" dt="2023-07-24T08:46:22.437" v="606" actId="167"/>
          <ac:spMkLst>
            <pc:docMk/>
            <pc:sldMk cId="0" sldId="260"/>
            <ac:spMk id="23" creationId="{69306236-FA27-5285-0A31-D8948F7A7AFB}"/>
          </ac:spMkLst>
        </pc:spChg>
        <pc:spChg chg="del">
          <ac:chgData name="Duyên Lương" userId="3a9e482f-ceb4-484a-8eab-f708ff3e9a36" providerId="ADAL" clId="{851812DA-64C7-4964-82BD-30BEF614E80D}" dt="2023-07-21T07:39:07.397" v="162" actId="478"/>
          <ac:spMkLst>
            <pc:docMk/>
            <pc:sldMk cId="0" sldId="260"/>
            <ac:spMk id="24" creationId="{00000000-0000-0000-0000-000000000000}"/>
          </ac:spMkLst>
        </pc:spChg>
        <pc:spChg chg="add mod ord">
          <ac:chgData name="Duyên Lương" userId="3a9e482f-ceb4-484a-8eab-f708ff3e9a36" providerId="ADAL" clId="{851812DA-64C7-4964-82BD-30BEF614E80D}" dt="2023-07-24T08:46:37.269" v="611" actId="167"/>
          <ac:spMkLst>
            <pc:docMk/>
            <pc:sldMk cId="0" sldId="260"/>
            <ac:spMk id="24" creationId="{78811449-775D-8E19-D763-1C0DC23742E8}"/>
          </ac:spMkLst>
        </pc:spChg>
        <pc:spChg chg="del">
          <ac:chgData name="Duyên Lương" userId="3a9e482f-ceb4-484a-8eab-f708ff3e9a36" providerId="ADAL" clId="{851812DA-64C7-4964-82BD-30BEF614E80D}" dt="2023-07-21T07:39:07.397" v="162" actId="478"/>
          <ac:spMkLst>
            <pc:docMk/>
            <pc:sldMk cId="0" sldId="260"/>
            <ac:spMk id="25" creationId="{00000000-0000-0000-0000-000000000000}"/>
          </ac:spMkLst>
        </pc:spChg>
        <pc:spChg chg="add mod ord">
          <ac:chgData name="Duyên Lương" userId="3a9e482f-ceb4-484a-8eab-f708ff3e9a36" providerId="ADAL" clId="{851812DA-64C7-4964-82BD-30BEF614E80D}" dt="2023-07-24T08:47:06.994" v="620" actId="167"/>
          <ac:spMkLst>
            <pc:docMk/>
            <pc:sldMk cId="0" sldId="260"/>
            <ac:spMk id="25" creationId="{EB6B9ECD-A5A2-22DA-8199-179076C7D16D}"/>
          </ac:spMkLst>
        </pc:spChg>
        <pc:spChg chg="del">
          <ac:chgData name="Duyên Lương" userId="3a9e482f-ceb4-484a-8eab-f708ff3e9a36" providerId="ADAL" clId="{851812DA-64C7-4964-82BD-30BEF614E80D}" dt="2023-07-21T07:39:07.397" v="162" actId="478"/>
          <ac:spMkLst>
            <pc:docMk/>
            <pc:sldMk cId="0" sldId="260"/>
            <ac:spMk id="26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39:07.397" v="162" actId="478"/>
          <ac:spMkLst>
            <pc:docMk/>
            <pc:sldMk cId="0" sldId="260"/>
            <ac:spMk id="27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09:26:34.857" v="1142" actId="2711"/>
          <ac:spMkLst>
            <pc:docMk/>
            <pc:sldMk cId="0" sldId="260"/>
            <ac:spMk id="28" creationId="{90A23E0B-629E-430E-0DC5-260695DD9295}"/>
          </ac:spMkLst>
        </pc:spChg>
        <pc:spChg chg="add mod">
          <ac:chgData name="Duyên Lương" userId="3a9e482f-ceb4-484a-8eab-f708ff3e9a36" providerId="ADAL" clId="{851812DA-64C7-4964-82BD-30BEF614E80D}" dt="2023-07-30T09:26:34.857" v="1142" actId="2711"/>
          <ac:spMkLst>
            <pc:docMk/>
            <pc:sldMk cId="0" sldId="260"/>
            <ac:spMk id="29" creationId="{26779091-0F29-B3DC-8729-E8C2D1E7A53D}"/>
          </ac:spMkLst>
        </pc:spChg>
        <pc:spChg chg="add mod">
          <ac:chgData name="Duyên Lương" userId="3a9e482f-ceb4-484a-8eab-f708ff3e9a36" providerId="ADAL" clId="{851812DA-64C7-4964-82BD-30BEF614E80D}" dt="2023-07-30T09:26:34.857" v="1142" actId="2711"/>
          <ac:spMkLst>
            <pc:docMk/>
            <pc:sldMk cId="0" sldId="260"/>
            <ac:spMk id="30" creationId="{66950156-B44C-43C4-D386-F3781B39840D}"/>
          </ac:spMkLst>
        </pc:spChg>
        <pc:spChg chg="add mod">
          <ac:chgData name="Duyên Lương" userId="3a9e482f-ceb4-484a-8eab-f708ff3e9a36" providerId="ADAL" clId="{851812DA-64C7-4964-82BD-30BEF614E80D}" dt="2023-07-30T09:28:37.994" v="1190" actId="1038"/>
          <ac:spMkLst>
            <pc:docMk/>
            <pc:sldMk cId="0" sldId="260"/>
            <ac:spMk id="31" creationId="{8EBF04C6-443C-E14B-2D3B-A91F4912017C}"/>
          </ac:spMkLst>
        </pc:spChg>
        <pc:spChg chg="add mod">
          <ac:chgData name="Duyên Lương" userId="3a9e482f-ceb4-484a-8eab-f708ff3e9a36" providerId="ADAL" clId="{851812DA-64C7-4964-82BD-30BEF614E80D}" dt="2023-07-30T09:26:34.857" v="1142" actId="2711"/>
          <ac:spMkLst>
            <pc:docMk/>
            <pc:sldMk cId="0" sldId="260"/>
            <ac:spMk id="32" creationId="{19457F75-6913-6908-5DB6-B177C006CD80}"/>
          </ac:spMkLst>
        </pc:spChg>
        <pc:spChg chg="add mod">
          <ac:chgData name="Duyên Lương" userId="3a9e482f-ceb4-484a-8eab-f708ff3e9a36" providerId="ADAL" clId="{851812DA-64C7-4964-82BD-30BEF614E80D}" dt="2023-07-30T09:27:21.668" v="1152" actId="1036"/>
          <ac:spMkLst>
            <pc:docMk/>
            <pc:sldMk cId="0" sldId="260"/>
            <ac:spMk id="33" creationId="{F45CA1E7-E3EB-3A78-8AA0-1E3CB8229F33}"/>
          </ac:spMkLst>
        </pc:spChg>
        <pc:spChg chg="add mod">
          <ac:chgData name="Duyên Lương" userId="3a9e482f-ceb4-484a-8eab-f708ff3e9a36" providerId="ADAL" clId="{851812DA-64C7-4964-82BD-30BEF614E80D}" dt="2023-07-30T09:27:34.100" v="1160" actId="1036"/>
          <ac:spMkLst>
            <pc:docMk/>
            <pc:sldMk cId="0" sldId="260"/>
            <ac:spMk id="34" creationId="{4149536E-EFE9-BF55-4586-EC70A167F5CE}"/>
          </ac:spMkLst>
        </pc:spChg>
        <pc:spChg chg="add mod">
          <ac:chgData name="Duyên Lương" userId="3a9e482f-ceb4-484a-8eab-f708ff3e9a36" providerId="ADAL" clId="{851812DA-64C7-4964-82BD-30BEF614E80D}" dt="2023-07-30T09:26:34.857" v="1142" actId="2711"/>
          <ac:spMkLst>
            <pc:docMk/>
            <pc:sldMk cId="0" sldId="260"/>
            <ac:spMk id="35" creationId="{0C354804-EDDB-1BC6-E637-E81395DBD62C}"/>
          </ac:spMkLst>
        </pc:spChg>
        <pc:spChg chg="add mod">
          <ac:chgData name="Duyên Lương" userId="3a9e482f-ceb4-484a-8eab-f708ff3e9a36" providerId="ADAL" clId="{851812DA-64C7-4964-82BD-30BEF614E80D}" dt="2023-07-30T09:27:38.644" v="1161" actId="14100"/>
          <ac:spMkLst>
            <pc:docMk/>
            <pc:sldMk cId="0" sldId="260"/>
            <ac:spMk id="36" creationId="{0580AF3B-15E4-7758-6A9B-7DD25B54F5A7}"/>
          </ac:spMkLst>
        </pc:spChg>
        <pc:spChg chg="add mod">
          <ac:chgData name="Duyên Lương" userId="3a9e482f-ceb4-484a-8eab-f708ff3e9a36" providerId="ADAL" clId="{851812DA-64C7-4964-82BD-30BEF614E80D}" dt="2023-07-30T09:26:34.857" v="1142" actId="2711"/>
          <ac:spMkLst>
            <pc:docMk/>
            <pc:sldMk cId="0" sldId="260"/>
            <ac:spMk id="37" creationId="{CF346ECA-FAF0-2196-9DE9-C44865AFF0F2}"/>
          </ac:spMkLst>
        </pc:spChg>
        <pc:spChg chg="add mod">
          <ac:chgData name="Duyên Lương" userId="3a9e482f-ceb4-484a-8eab-f708ff3e9a36" providerId="ADAL" clId="{851812DA-64C7-4964-82BD-30BEF614E80D}" dt="2023-07-30T09:26:34.857" v="1142" actId="2711"/>
          <ac:spMkLst>
            <pc:docMk/>
            <pc:sldMk cId="0" sldId="260"/>
            <ac:spMk id="38" creationId="{6FC5FB80-CA13-4F8C-953C-7FD21A92E9C0}"/>
          </ac:spMkLst>
        </pc:spChg>
      </pc:sldChg>
      <pc:sldChg chg="modSp mod modTransition">
        <pc:chgData name="Duyên Lương" userId="3a9e482f-ceb4-484a-8eab-f708ff3e9a36" providerId="ADAL" clId="{851812DA-64C7-4964-82BD-30BEF614E80D}" dt="2023-07-31T07:16:41.801" v="2020"/>
        <pc:sldMkLst>
          <pc:docMk/>
          <pc:sldMk cId="0" sldId="261"/>
        </pc:sldMkLst>
        <pc:spChg chg="mod">
          <ac:chgData name="Duyên Lương" userId="3a9e482f-ceb4-484a-8eab-f708ff3e9a36" providerId="ADAL" clId="{851812DA-64C7-4964-82BD-30BEF614E80D}" dt="2023-07-24T08:19:52.702" v="443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0:42.281" v="448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8:42.753" v="431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0:26.924" v="447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0:21.651" v="444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9:29.222" v="437" actId="1076"/>
          <ac:spMkLst>
            <pc:docMk/>
            <pc:sldMk cId="0" sldId="261"/>
            <ac:spMk id="8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9:32.374" v="439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9:38.262" v="441" actId="1076"/>
          <ac:spMkLst>
            <pc:docMk/>
            <pc:sldMk cId="0" sldId="261"/>
            <ac:spMk id="10" creationId="{00000000-0000-0000-0000-000000000000}"/>
          </ac:spMkLst>
        </pc:spChg>
      </pc:sldChg>
      <pc:sldChg chg="addSp delSp modSp mod modTransition modAnim">
        <pc:chgData name="Duyên Lương" userId="3a9e482f-ceb4-484a-8eab-f708ff3e9a36" providerId="ADAL" clId="{851812DA-64C7-4964-82BD-30BEF614E80D}" dt="2023-07-31T07:17:22.095" v="2021"/>
        <pc:sldMkLst>
          <pc:docMk/>
          <pc:sldMk cId="0" sldId="262"/>
        </pc:sldMkLst>
        <pc:spChg chg="mod">
          <ac:chgData name="Duyên Lương" userId="3a9e482f-ceb4-484a-8eab-f708ff3e9a36" providerId="ADAL" clId="{851812DA-64C7-4964-82BD-30BEF614E80D}" dt="2023-07-30T10:01:59.745" v="1251" actId="14100"/>
          <ac:spMkLst>
            <pc:docMk/>
            <pc:sldMk cId="0" sldId="262"/>
            <ac:spMk id="2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0T10:03:33.080" v="1270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0T10:02:03.102" v="1253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0T10:02:01.264" v="1252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0T09:31:24.662" v="1218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0T10:01:38.059" v="1245" actId="1076"/>
          <ac:spMkLst>
            <pc:docMk/>
            <pc:sldMk cId="0" sldId="262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0T09:20:03.919" v="1059" actId="1076"/>
          <ac:spMkLst>
            <pc:docMk/>
            <pc:sldMk cId="0" sldId="262"/>
            <ac:spMk id="11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10:12:51.451" v="1342" actId="1076"/>
          <ac:spMkLst>
            <pc:docMk/>
            <pc:sldMk cId="0" sldId="262"/>
            <ac:spMk id="14" creationId="{5624E8BB-A560-C68D-74B9-DBECE00AF430}"/>
          </ac:spMkLst>
        </pc:spChg>
        <pc:spChg chg="mod">
          <ac:chgData name="Duyên Lương" userId="3a9e482f-ceb4-484a-8eab-f708ff3e9a36" providerId="ADAL" clId="{851812DA-64C7-4964-82BD-30BEF614E80D}" dt="2023-07-30T10:11:06.971" v="1313" actId="1076"/>
          <ac:spMkLst>
            <pc:docMk/>
            <pc:sldMk cId="0" sldId="262"/>
            <ac:spMk id="19" creationId="{00000000-0000-0000-0000-000000000000}"/>
          </ac:spMkLst>
        </pc:spChg>
        <pc:spChg chg="del mod">
          <ac:chgData name="Duyên Lương" userId="3a9e482f-ceb4-484a-8eab-f708ff3e9a36" providerId="ADAL" clId="{851812DA-64C7-4964-82BD-30BEF614E80D}" dt="2023-07-30T09:31:09.130" v="1212" actId="478"/>
          <ac:spMkLst>
            <pc:docMk/>
            <pc:sldMk cId="0" sldId="262"/>
            <ac:spMk id="20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31:10.830" v="1213" actId="478"/>
          <ac:spMkLst>
            <pc:docMk/>
            <pc:sldMk cId="0" sldId="262"/>
            <ac:spMk id="21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10:13:03.132" v="1345" actId="1035"/>
          <ac:spMkLst>
            <pc:docMk/>
            <pc:sldMk cId="0" sldId="262"/>
            <ac:spMk id="21" creationId="{B25928B4-DECB-6A0E-9E25-CE94BCF88AA7}"/>
          </ac:spMkLst>
        </pc:spChg>
        <pc:spChg chg="del">
          <ac:chgData name="Duyên Lương" userId="3a9e482f-ceb4-484a-8eab-f708ff3e9a36" providerId="ADAL" clId="{851812DA-64C7-4964-82BD-30BEF614E80D}" dt="2023-07-21T07:40:17.404" v="173" actId="478"/>
          <ac:spMkLst>
            <pc:docMk/>
            <pc:sldMk cId="0" sldId="262"/>
            <ac:spMk id="22" creationId="{00000000-0000-0000-0000-000000000000}"/>
          </ac:spMkLst>
        </pc:spChg>
        <pc:spChg chg="del mod">
          <ac:chgData name="Duyên Lương" userId="3a9e482f-ceb4-484a-8eab-f708ff3e9a36" providerId="ADAL" clId="{851812DA-64C7-4964-82BD-30BEF614E80D}" dt="2023-07-30T09:20:10.914" v="1062" actId="478"/>
          <ac:spMkLst>
            <pc:docMk/>
            <pc:sldMk cId="0" sldId="262"/>
            <ac:spMk id="23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10:13:10.649" v="1351" actId="1037"/>
          <ac:spMkLst>
            <pc:docMk/>
            <pc:sldMk cId="0" sldId="262"/>
            <ac:spMk id="23" creationId="{34A9BBD3-F212-5ED5-0893-E97F512E1CFA}"/>
          </ac:spMkLst>
        </pc:spChg>
        <pc:spChg chg="del">
          <ac:chgData name="Duyên Lương" userId="3a9e482f-ceb4-484a-8eab-f708ff3e9a36" providerId="ADAL" clId="{851812DA-64C7-4964-82BD-30BEF614E80D}" dt="2023-07-21T07:40:20.480" v="175" actId="478"/>
          <ac:spMkLst>
            <pc:docMk/>
            <pc:sldMk cId="0" sldId="262"/>
            <ac:spMk id="24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10:11:39.603" v="1321" actId="1076"/>
          <ac:spMkLst>
            <pc:docMk/>
            <pc:sldMk cId="0" sldId="262"/>
            <ac:spMk id="24" creationId="{18C8BEE6-50AC-AC2E-3CC8-167672C18EF4}"/>
          </ac:spMkLst>
        </pc:spChg>
        <pc:spChg chg="del">
          <ac:chgData name="Duyên Lương" userId="3a9e482f-ceb4-484a-8eab-f708ff3e9a36" providerId="ADAL" clId="{851812DA-64C7-4964-82BD-30BEF614E80D}" dt="2023-07-30T09:30:51.718" v="1204" actId="478"/>
          <ac:spMkLst>
            <pc:docMk/>
            <pc:sldMk cId="0" sldId="262"/>
            <ac:spMk id="25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31:03.457" v="1209" actId="478"/>
          <ac:spMkLst>
            <pc:docMk/>
            <pc:sldMk cId="0" sldId="262"/>
            <ac:spMk id="26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10:13:28.445" v="1367" actId="1037"/>
          <ac:spMkLst>
            <pc:docMk/>
            <pc:sldMk cId="0" sldId="262"/>
            <ac:spMk id="26" creationId="{299EA5AC-6CC6-C48C-7C80-72AA8CAB1F11}"/>
          </ac:spMkLst>
        </pc:spChg>
        <pc:spChg chg="del">
          <ac:chgData name="Duyên Lương" userId="3a9e482f-ceb4-484a-8eab-f708ff3e9a36" providerId="ADAL" clId="{851812DA-64C7-4964-82BD-30BEF614E80D}" dt="2023-07-30T09:31:01.230" v="1208" actId="478"/>
          <ac:spMkLst>
            <pc:docMk/>
            <pc:sldMk cId="0" sldId="262"/>
            <ac:spMk id="27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21T07:40:19.293" v="174" actId="478"/>
          <ac:spMkLst>
            <pc:docMk/>
            <pc:sldMk cId="0" sldId="262"/>
            <ac:spMk id="28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10:13:45.229" v="1381" actId="1076"/>
          <ac:spMkLst>
            <pc:docMk/>
            <pc:sldMk cId="0" sldId="262"/>
            <ac:spMk id="28" creationId="{322E7351-025D-F439-C34A-933A29D1CB3C}"/>
          </ac:spMkLst>
        </pc:spChg>
        <pc:spChg chg="del">
          <ac:chgData name="Duyên Lương" userId="3a9e482f-ceb4-484a-8eab-f708ff3e9a36" providerId="ADAL" clId="{851812DA-64C7-4964-82BD-30BEF614E80D}" dt="2023-07-21T07:40:22.326" v="176" actId="478"/>
          <ac:spMkLst>
            <pc:docMk/>
            <pc:sldMk cId="0" sldId="262"/>
            <ac:spMk id="29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19:56.459" v="1056" actId="478"/>
          <ac:spMkLst>
            <pc:docMk/>
            <pc:sldMk cId="0" sldId="262"/>
            <ac:spMk id="30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10:14:18.082" v="1397" actId="14100"/>
          <ac:spMkLst>
            <pc:docMk/>
            <pc:sldMk cId="0" sldId="262"/>
            <ac:spMk id="30" creationId="{7688D400-A0C7-4C59-69E8-AEDBC9210E49}"/>
          </ac:spMkLst>
        </pc:spChg>
        <pc:spChg chg="del">
          <ac:chgData name="Duyên Lương" userId="3a9e482f-ceb4-484a-8eab-f708ff3e9a36" providerId="ADAL" clId="{851812DA-64C7-4964-82BD-30BEF614E80D}" dt="2023-07-30T09:19:57.574" v="1057" actId="478"/>
          <ac:spMkLst>
            <pc:docMk/>
            <pc:sldMk cId="0" sldId="262"/>
            <ac:spMk id="31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10:01:52.532" v="1249" actId="20577"/>
          <ac:spMkLst>
            <pc:docMk/>
            <pc:sldMk cId="0" sldId="262"/>
            <ac:spMk id="33" creationId="{9EC2FA63-4CE8-B501-0FDF-437DF09D6BDF}"/>
          </ac:spMkLst>
        </pc:spChg>
        <pc:spChg chg="add del mod">
          <ac:chgData name="Duyên Lương" userId="3a9e482f-ceb4-484a-8eab-f708ff3e9a36" providerId="ADAL" clId="{851812DA-64C7-4964-82BD-30BEF614E80D}" dt="2023-07-30T09:30:31.654" v="1198" actId="478"/>
          <ac:spMkLst>
            <pc:docMk/>
            <pc:sldMk cId="0" sldId="262"/>
            <ac:spMk id="34" creationId="{C58D4476-FE8B-662B-BD0F-5FF15F3DC04E}"/>
          </ac:spMkLst>
        </pc:spChg>
        <pc:spChg chg="add mod">
          <ac:chgData name="Duyên Lương" userId="3a9e482f-ceb4-484a-8eab-f708ff3e9a36" providerId="ADAL" clId="{851812DA-64C7-4964-82BD-30BEF614E80D}" dt="2023-07-30T10:12:56.467" v="1343" actId="1076"/>
          <ac:spMkLst>
            <pc:docMk/>
            <pc:sldMk cId="0" sldId="262"/>
            <ac:spMk id="35" creationId="{AE55AF39-CEB9-7765-0605-891D239E91E7}"/>
          </ac:spMkLst>
        </pc:spChg>
        <pc:spChg chg="add mod">
          <ac:chgData name="Duyên Lương" userId="3a9e482f-ceb4-484a-8eab-f708ff3e9a36" providerId="ADAL" clId="{851812DA-64C7-4964-82BD-30BEF614E80D}" dt="2023-07-30T10:13:05.216" v="1346" actId="1036"/>
          <ac:spMkLst>
            <pc:docMk/>
            <pc:sldMk cId="0" sldId="262"/>
            <ac:spMk id="36" creationId="{66E7F762-B43A-7235-905F-B8BEF5462733}"/>
          </ac:spMkLst>
        </pc:spChg>
        <pc:spChg chg="add mod">
          <ac:chgData name="Duyên Lương" userId="3a9e482f-ceb4-484a-8eab-f708ff3e9a36" providerId="ADAL" clId="{851812DA-64C7-4964-82BD-30BEF614E80D}" dt="2023-07-30T10:13:18.560" v="1358" actId="1035"/>
          <ac:spMkLst>
            <pc:docMk/>
            <pc:sldMk cId="0" sldId="262"/>
            <ac:spMk id="37" creationId="{3A4C80F7-E515-7375-F0C7-30E4556C7F7B}"/>
          </ac:spMkLst>
        </pc:spChg>
        <pc:spChg chg="add mod">
          <ac:chgData name="Duyên Lương" userId="3a9e482f-ceb4-484a-8eab-f708ff3e9a36" providerId="ADAL" clId="{851812DA-64C7-4964-82BD-30BEF614E80D}" dt="2023-07-30T10:13:24.398" v="1364" actId="1038"/>
          <ac:spMkLst>
            <pc:docMk/>
            <pc:sldMk cId="0" sldId="262"/>
            <ac:spMk id="38" creationId="{1699AC3A-6CE7-5EF4-B508-21F5665709D7}"/>
          </ac:spMkLst>
        </pc:spChg>
        <pc:spChg chg="add mod">
          <ac:chgData name="Duyên Lương" userId="3a9e482f-ceb4-484a-8eab-f708ff3e9a36" providerId="ADAL" clId="{851812DA-64C7-4964-82BD-30BEF614E80D}" dt="2023-07-30T10:13:37.531" v="1380" actId="1038"/>
          <ac:spMkLst>
            <pc:docMk/>
            <pc:sldMk cId="0" sldId="262"/>
            <ac:spMk id="39" creationId="{D518A43E-FAF5-C475-C1DA-E62A1869C446}"/>
          </ac:spMkLst>
        </pc:spChg>
        <pc:spChg chg="add mod">
          <ac:chgData name="Duyên Lương" userId="3a9e482f-ceb4-484a-8eab-f708ff3e9a36" providerId="ADAL" clId="{851812DA-64C7-4964-82BD-30BEF614E80D}" dt="2023-07-30T10:14:20.678" v="1400" actId="1036"/>
          <ac:spMkLst>
            <pc:docMk/>
            <pc:sldMk cId="0" sldId="262"/>
            <ac:spMk id="40" creationId="{6B4DF51F-466C-D5AA-97F0-B42E0F6C1CC4}"/>
          </ac:spMkLst>
        </pc:spChg>
        <pc:grpChg chg="del">
          <ac:chgData name="Duyên Lương" userId="3a9e482f-ceb4-484a-8eab-f708ff3e9a36" providerId="ADAL" clId="{851812DA-64C7-4964-82BD-30BEF614E80D}" dt="2023-07-30T09:31:11.893" v="1214" actId="478"/>
          <ac:grpSpMkLst>
            <pc:docMk/>
            <pc:sldMk cId="0" sldId="262"/>
            <ac:grpSpMk id="13" creationId="{00000000-0000-0000-0000-000000000000}"/>
          </ac:grpSpMkLst>
        </pc:grpChg>
      </pc:sldChg>
      <pc:sldChg chg="addSp delSp modSp mod modTransition modAnim">
        <pc:chgData name="Duyên Lương" userId="3a9e482f-ceb4-484a-8eab-f708ff3e9a36" providerId="ADAL" clId="{851812DA-64C7-4964-82BD-30BEF614E80D}" dt="2023-07-31T07:16:41.801" v="2020"/>
        <pc:sldMkLst>
          <pc:docMk/>
          <pc:sldMk cId="0" sldId="263"/>
        </pc:sldMkLst>
        <pc:spChg chg="mod">
          <ac:chgData name="Duyên Lương" userId="3a9e482f-ceb4-484a-8eab-f708ff3e9a36" providerId="ADAL" clId="{851812DA-64C7-4964-82BD-30BEF614E80D}" dt="2023-07-30T10:04:44.308" v="1288" actId="14100"/>
          <ac:spMkLst>
            <pc:docMk/>
            <pc:sldMk cId="0" sldId="263"/>
            <ac:spMk id="4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0T10:04:46.489" v="1289" actId="14100"/>
          <ac:spMkLst>
            <pc:docMk/>
            <pc:sldMk cId="0" sldId="263"/>
            <ac:spMk id="5" creationId="{00000000-0000-0000-0000-000000000000}"/>
          </ac:spMkLst>
        </pc:spChg>
        <pc:spChg chg="del mod">
          <ac:chgData name="Duyên Lương" userId="3a9e482f-ceb4-484a-8eab-f708ff3e9a36" providerId="ADAL" clId="{851812DA-64C7-4964-82BD-30BEF614E80D}" dt="2023-07-30T09:22:04.290" v="1075" actId="478"/>
          <ac:spMkLst>
            <pc:docMk/>
            <pc:sldMk cId="0" sldId="263"/>
            <ac:spMk id="6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1:39.741" v="1070" actId="478"/>
          <ac:spMkLst>
            <pc:docMk/>
            <pc:sldMk cId="0" sldId="263"/>
            <ac:spMk id="7" creationId="{00000000-0000-0000-0000-000000000000}"/>
          </ac:spMkLst>
        </pc:spChg>
        <pc:spChg chg="del mod">
          <ac:chgData name="Duyên Lương" userId="3a9e482f-ceb4-484a-8eab-f708ff3e9a36" providerId="ADAL" clId="{851812DA-64C7-4964-82BD-30BEF614E80D}" dt="2023-07-30T09:21:46.515" v="1072" actId="478"/>
          <ac:spMkLst>
            <pc:docMk/>
            <pc:sldMk cId="0" sldId="263"/>
            <ac:spMk id="8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2:22.389" v="1079" actId="478"/>
          <ac:spMkLst>
            <pc:docMk/>
            <pc:sldMk cId="0" sldId="263"/>
            <ac:spMk id="9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2:23.424" v="1080" actId="478"/>
          <ac:spMkLst>
            <pc:docMk/>
            <pc:sldMk cId="0" sldId="263"/>
            <ac:spMk id="10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2:28.524" v="1084" actId="478"/>
          <ac:spMkLst>
            <pc:docMk/>
            <pc:sldMk cId="0" sldId="263"/>
            <ac:spMk id="11" creationId="{00000000-0000-0000-0000-000000000000}"/>
          </ac:spMkLst>
        </pc:spChg>
        <pc:spChg chg="del mod">
          <ac:chgData name="Duyên Lương" userId="3a9e482f-ceb4-484a-8eab-f708ff3e9a36" providerId="ADAL" clId="{851812DA-64C7-4964-82BD-30BEF614E80D}" dt="2023-07-30T09:22:27.215" v="1083" actId="478"/>
          <ac:spMkLst>
            <pc:docMk/>
            <pc:sldMk cId="0" sldId="263"/>
            <ac:spMk id="1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2:24.690" v="1081" actId="478"/>
          <ac:spMkLst>
            <pc:docMk/>
            <pc:sldMk cId="0" sldId="263"/>
            <ac:spMk id="13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2:29.866" v="1085" actId="478"/>
          <ac:spMkLst>
            <pc:docMk/>
            <pc:sldMk cId="0" sldId="263"/>
            <ac:spMk id="14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0:46.370" v="1067" actId="478"/>
          <ac:spMkLst>
            <pc:docMk/>
            <pc:sldMk cId="0" sldId="263"/>
            <ac:spMk id="15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0:48.307" v="1068" actId="478"/>
          <ac:spMkLst>
            <pc:docMk/>
            <pc:sldMk cId="0" sldId="263"/>
            <ac:spMk id="16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0:50.360" v="1069" actId="478"/>
          <ac:spMkLst>
            <pc:docMk/>
            <pc:sldMk cId="0" sldId="263"/>
            <ac:spMk id="17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0:43.278" v="1065" actId="478"/>
          <ac:spMkLst>
            <pc:docMk/>
            <pc:sldMk cId="0" sldId="263"/>
            <ac:spMk id="18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3:05.677" v="1092" actId="478"/>
          <ac:spMkLst>
            <pc:docMk/>
            <pc:sldMk cId="0" sldId="263"/>
            <ac:spMk id="19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0:42.715" v="1064" actId="478"/>
          <ac:spMkLst>
            <pc:docMk/>
            <pc:sldMk cId="0" sldId="263"/>
            <ac:spMk id="2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0T09:20:44.203" v="1066" actId="478"/>
          <ac:spMkLst>
            <pc:docMk/>
            <pc:sldMk cId="0" sldId="263"/>
            <ac:spMk id="23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0T09:22:44.396" v="1088" actId="1076"/>
          <ac:spMkLst>
            <pc:docMk/>
            <pc:sldMk cId="0" sldId="263"/>
            <ac:spMk id="30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0T10:05:42.622" v="1305" actId="1076"/>
          <ac:spMkLst>
            <pc:docMk/>
            <pc:sldMk cId="0" sldId="263"/>
            <ac:spMk id="33" creationId="{AEA61311-FA80-3FC3-E78D-204642F185A8}"/>
          </ac:spMkLst>
        </pc:spChg>
        <pc:spChg chg="add mod">
          <ac:chgData name="Duyên Lương" userId="3a9e482f-ceb4-484a-8eab-f708ff3e9a36" providerId="ADAL" clId="{851812DA-64C7-4964-82BD-30BEF614E80D}" dt="2023-07-30T10:04:50.473" v="1290" actId="1076"/>
          <ac:spMkLst>
            <pc:docMk/>
            <pc:sldMk cId="0" sldId="263"/>
            <ac:spMk id="34" creationId="{D7DAC085-7E43-CE05-BD01-D429E2BE69B0}"/>
          </ac:spMkLst>
        </pc:spChg>
        <pc:spChg chg="add mod">
          <ac:chgData name="Duyên Lương" userId="3a9e482f-ceb4-484a-8eab-f708ff3e9a36" providerId="ADAL" clId="{851812DA-64C7-4964-82BD-30BEF614E80D}" dt="2023-07-30T10:05:39.511" v="1304" actId="1076"/>
          <ac:spMkLst>
            <pc:docMk/>
            <pc:sldMk cId="0" sldId="263"/>
            <ac:spMk id="35" creationId="{4C2099BE-D450-CE91-F0A9-2F7E7B8A548E}"/>
          </ac:spMkLst>
        </pc:spChg>
        <pc:spChg chg="add mod">
          <ac:chgData name="Duyên Lương" userId="3a9e482f-ceb4-484a-8eab-f708ff3e9a36" providerId="ADAL" clId="{851812DA-64C7-4964-82BD-30BEF614E80D}" dt="2023-07-30T10:05:36.567" v="1303" actId="1076"/>
          <ac:spMkLst>
            <pc:docMk/>
            <pc:sldMk cId="0" sldId="263"/>
            <ac:spMk id="36" creationId="{1BDB277F-B75A-192C-B12E-E8C58D022429}"/>
          </ac:spMkLst>
        </pc:spChg>
        <pc:spChg chg="add mod">
          <ac:chgData name="Duyên Lương" userId="3a9e482f-ceb4-484a-8eab-f708ff3e9a36" providerId="ADAL" clId="{851812DA-64C7-4964-82BD-30BEF614E80D}" dt="2023-07-30T10:05:33.768" v="1302" actId="1076"/>
          <ac:spMkLst>
            <pc:docMk/>
            <pc:sldMk cId="0" sldId="263"/>
            <ac:spMk id="37" creationId="{5B61DC78-82C4-63DF-D821-784EE0F539C6}"/>
          </ac:spMkLst>
        </pc:spChg>
        <pc:spChg chg="add mod">
          <ac:chgData name="Duyên Lương" userId="3a9e482f-ceb4-484a-8eab-f708ff3e9a36" providerId="ADAL" clId="{851812DA-64C7-4964-82BD-30BEF614E80D}" dt="2023-07-30T10:05:33.768" v="1302" actId="1076"/>
          <ac:spMkLst>
            <pc:docMk/>
            <pc:sldMk cId="0" sldId="263"/>
            <ac:spMk id="38" creationId="{72B684D2-4BD5-6B9A-F827-B6494BB0D58B}"/>
          </ac:spMkLst>
        </pc:spChg>
        <pc:spChg chg="add mod">
          <ac:chgData name="Duyên Lương" userId="3a9e482f-ceb4-484a-8eab-f708ff3e9a36" providerId="ADAL" clId="{851812DA-64C7-4964-82BD-30BEF614E80D}" dt="2023-07-30T10:05:33.768" v="1302" actId="1076"/>
          <ac:spMkLst>
            <pc:docMk/>
            <pc:sldMk cId="0" sldId="263"/>
            <ac:spMk id="39" creationId="{F51BBE32-E4D5-2A60-8693-8B75CAAD10FB}"/>
          </ac:spMkLst>
        </pc:spChg>
      </pc:sldChg>
      <pc:sldChg chg="delSp modSp mod ord modTransition">
        <pc:chgData name="Duyên Lương" userId="3a9e482f-ceb4-484a-8eab-f708ff3e9a36" providerId="ADAL" clId="{851812DA-64C7-4964-82BD-30BEF614E80D}" dt="2023-07-31T07:16:41.801" v="2020"/>
        <pc:sldMkLst>
          <pc:docMk/>
          <pc:sldMk cId="0" sldId="264"/>
        </pc:sldMkLst>
        <pc:spChg chg="mod">
          <ac:chgData name="Duyên Lương" userId="3a9e482f-ceb4-484a-8eab-f708ff3e9a36" providerId="ADAL" clId="{851812DA-64C7-4964-82BD-30BEF614E80D}" dt="2023-07-31T07:15:38.020" v="2011" actId="1076"/>
          <ac:spMkLst>
            <pc:docMk/>
            <pc:sldMk cId="0" sldId="264"/>
            <ac:spMk id="4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5:10.028" v="2004" actId="478"/>
          <ac:spMkLst>
            <pc:docMk/>
            <pc:sldMk cId="0" sldId="264"/>
            <ac:spMk id="8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5:21.193" v="2008" actId="478"/>
          <ac:spMkLst>
            <pc:docMk/>
            <pc:sldMk cId="0" sldId="264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7:15:14.447" v="2006" actId="1076"/>
          <ac:spMkLst>
            <pc:docMk/>
            <pc:sldMk cId="0" sldId="264"/>
            <ac:spMk id="10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5:12.079" v="2005" actId="478"/>
          <ac:spMkLst>
            <pc:docMk/>
            <pc:sldMk cId="0" sldId="264"/>
            <ac:spMk id="11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7:15:26.610" v="2010" actId="1076"/>
          <ac:spMkLst>
            <pc:docMk/>
            <pc:sldMk cId="0" sldId="264"/>
            <ac:spMk id="12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7:15:19.557" v="2007" actId="1076"/>
          <ac:spMkLst>
            <pc:docMk/>
            <pc:sldMk cId="0" sldId="264"/>
            <ac:spMk id="13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7:15:47.959" v="2013" actId="1076"/>
          <ac:spMkLst>
            <pc:docMk/>
            <pc:sldMk cId="0" sldId="264"/>
            <ac:spMk id="2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4:12.396" v="1917" actId="478"/>
          <ac:spMkLst>
            <pc:docMk/>
            <pc:sldMk cId="0" sldId="264"/>
            <ac:spMk id="24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7:16:05.321" v="2019" actId="1076"/>
          <ac:spMkLst>
            <pc:docMk/>
            <pc:sldMk cId="0" sldId="264"/>
            <ac:spMk id="25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7:15:43.868" v="2012" actId="1076"/>
          <ac:spMkLst>
            <pc:docMk/>
            <pc:sldMk cId="0" sldId="264"/>
            <ac:spMk id="26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7:15:03.301" v="2003" actId="2710"/>
          <ac:spMkLst>
            <pc:docMk/>
            <pc:sldMk cId="0" sldId="264"/>
            <ac:spMk id="29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4:51.556" v="1992" actId="478"/>
          <ac:spMkLst>
            <pc:docMk/>
            <pc:sldMk cId="0" sldId="264"/>
            <ac:spMk id="30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4:54.045" v="1994" actId="478"/>
          <ac:spMkLst>
            <pc:docMk/>
            <pc:sldMk cId="0" sldId="264"/>
            <ac:spMk id="31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4:52.909" v="1993" actId="478"/>
          <ac:spMkLst>
            <pc:docMk/>
            <pc:sldMk cId="0" sldId="264"/>
            <ac:spMk id="32" creationId="{00000000-0000-0000-0000-000000000000}"/>
          </ac:spMkLst>
        </pc:spChg>
        <pc:grpChg chg="del">
          <ac:chgData name="Duyên Lương" userId="3a9e482f-ceb4-484a-8eab-f708ff3e9a36" providerId="ADAL" clId="{851812DA-64C7-4964-82BD-30BEF614E80D}" dt="2023-07-31T07:14:54.903" v="1995" actId="478"/>
          <ac:grpSpMkLst>
            <pc:docMk/>
            <pc:sldMk cId="0" sldId="264"/>
            <ac:grpSpMk id="14" creationId="{00000000-0000-0000-0000-000000000000}"/>
          </ac:grpSpMkLst>
        </pc:grpChg>
        <pc:grpChg chg="del">
          <ac:chgData name="Duyên Lương" userId="3a9e482f-ceb4-484a-8eab-f708ff3e9a36" providerId="ADAL" clId="{851812DA-64C7-4964-82BD-30BEF614E80D}" dt="2023-07-31T07:14:55.702" v="1997" actId="478"/>
          <ac:grpSpMkLst>
            <pc:docMk/>
            <pc:sldMk cId="0" sldId="264"/>
            <ac:grpSpMk id="16" creationId="{00000000-0000-0000-0000-000000000000}"/>
          </ac:grpSpMkLst>
        </pc:grpChg>
        <pc:grpChg chg="del">
          <ac:chgData name="Duyên Lương" userId="3a9e482f-ceb4-484a-8eab-f708ff3e9a36" providerId="ADAL" clId="{851812DA-64C7-4964-82BD-30BEF614E80D}" dt="2023-07-31T07:14:55.327" v="1996" actId="478"/>
          <ac:grpSpMkLst>
            <pc:docMk/>
            <pc:sldMk cId="0" sldId="264"/>
            <ac:grpSpMk id="18" creationId="{00000000-0000-0000-0000-000000000000}"/>
          </ac:grpSpMkLst>
        </pc:grpChg>
        <pc:grpChg chg="del">
          <ac:chgData name="Duyên Lương" userId="3a9e482f-ceb4-484a-8eab-f708ff3e9a36" providerId="ADAL" clId="{851812DA-64C7-4964-82BD-30BEF614E80D}" dt="2023-07-31T07:14:56.162" v="1998" actId="478"/>
          <ac:grpSpMkLst>
            <pc:docMk/>
            <pc:sldMk cId="0" sldId="264"/>
            <ac:grpSpMk id="20" creationId="{00000000-0000-0000-0000-000000000000}"/>
          </ac:grpSpMkLst>
        </pc:grpChg>
      </pc:sldChg>
      <pc:sldChg chg="addSp delSp modSp mod ord modTransition delAnim modAnim">
        <pc:chgData name="Duyên Lương" userId="3a9e482f-ceb4-484a-8eab-f708ff3e9a36" providerId="ADAL" clId="{851812DA-64C7-4964-82BD-30BEF614E80D}" dt="2023-07-31T07:16:41.801" v="2020"/>
        <pc:sldMkLst>
          <pc:docMk/>
          <pc:sldMk cId="0" sldId="265"/>
        </pc:sldMkLst>
        <pc:spChg chg="del">
          <ac:chgData name="Duyên Lương" userId="3a9e482f-ceb4-484a-8eab-f708ff3e9a36" providerId="ADAL" clId="{851812DA-64C7-4964-82BD-30BEF614E80D}" dt="2023-07-31T06:08:19.167" v="1509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8:21.162" v="1511" actId="478"/>
          <ac:spMkLst>
            <pc:docMk/>
            <pc:sldMk cId="0" sldId="265"/>
            <ac:spMk id="5" creationId="{00000000-0000-0000-0000-000000000000}"/>
          </ac:spMkLst>
        </pc:spChg>
        <pc:spChg chg="mod ord">
          <ac:chgData name="Duyên Lương" userId="3a9e482f-ceb4-484a-8eab-f708ff3e9a36" providerId="ADAL" clId="{851812DA-64C7-4964-82BD-30BEF614E80D}" dt="2023-07-31T07:11:26.782" v="1859" actId="1076"/>
          <ac:spMkLst>
            <pc:docMk/>
            <pc:sldMk cId="0" sldId="265"/>
            <ac:spMk id="6" creationId="{00000000-0000-0000-0000-000000000000}"/>
          </ac:spMkLst>
        </pc:spChg>
        <pc:spChg chg="mod ord">
          <ac:chgData name="Duyên Lương" userId="3a9e482f-ceb4-484a-8eab-f708ff3e9a36" providerId="ADAL" clId="{851812DA-64C7-4964-82BD-30BEF614E80D}" dt="2023-07-31T07:11:26.782" v="1859" actId="1076"/>
          <ac:spMkLst>
            <pc:docMk/>
            <pc:sldMk cId="0" sldId="265"/>
            <ac:spMk id="7" creationId="{00000000-0000-0000-0000-000000000000}"/>
          </ac:spMkLst>
        </pc:spChg>
        <pc:spChg chg="mod ord">
          <ac:chgData name="Duyên Lương" userId="3a9e482f-ceb4-484a-8eab-f708ff3e9a36" providerId="ADAL" clId="{851812DA-64C7-4964-82BD-30BEF614E80D}" dt="2023-07-31T07:11:26.782" v="1859" actId="1076"/>
          <ac:spMkLst>
            <pc:docMk/>
            <pc:sldMk cId="0" sldId="265"/>
            <ac:spMk id="8" creationId="{00000000-0000-0000-0000-000000000000}"/>
          </ac:spMkLst>
        </pc:spChg>
        <pc:spChg chg="mod ord">
          <ac:chgData name="Duyên Lương" userId="3a9e482f-ceb4-484a-8eab-f708ff3e9a36" providerId="ADAL" clId="{851812DA-64C7-4964-82BD-30BEF614E80D}" dt="2023-07-31T07:11:26.782" v="1859" actId="1076"/>
          <ac:spMkLst>
            <pc:docMk/>
            <pc:sldMk cId="0" sldId="265"/>
            <ac:spMk id="9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6:40.058" v="1483" actId="478"/>
          <ac:spMkLst>
            <pc:docMk/>
            <pc:sldMk cId="0" sldId="265"/>
            <ac:spMk id="10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0:45.033" v="1848" actId="478"/>
          <ac:spMkLst>
            <pc:docMk/>
            <pc:sldMk cId="0" sldId="265"/>
            <ac:spMk id="11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6:43.539" v="1487" actId="478"/>
          <ac:spMkLst>
            <pc:docMk/>
            <pc:sldMk cId="0" sldId="265"/>
            <ac:spMk id="1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10:39.264" v="1554" actId="478"/>
          <ac:spMkLst>
            <pc:docMk/>
            <pc:sldMk cId="0" sldId="265"/>
            <ac:spMk id="13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6:41.901" v="1485" actId="478"/>
          <ac:spMkLst>
            <pc:docMk/>
            <pc:sldMk cId="0" sldId="265"/>
            <ac:spMk id="14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0:47.225" v="1849" actId="478"/>
          <ac:spMkLst>
            <pc:docMk/>
            <pc:sldMk cId="0" sldId="265"/>
            <ac:spMk id="15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6:43.988" v="1488" actId="478"/>
          <ac:spMkLst>
            <pc:docMk/>
            <pc:sldMk cId="0" sldId="265"/>
            <ac:spMk id="16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10:39.990" v="1555" actId="478"/>
          <ac:spMkLst>
            <pc:docMk/>
            <pc:sldMk cId="0" sldId="265"/>
            <ac:spMk id="17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6:06:19.305" v="1427" actId="1076"/>
          <ac:spMkLst>
            <pc:docMk/>
            <pc:sldMk cId="0" sldId="265"/>
            <ac:spMk id="18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7:03:14.509" v="1807" actId="1076"/>
          <ac:spMkLst>
            <pc:docMk/>
            <pc:sldMk cId="0" sldId="265"/>
            <ac:spMk id="19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9:23.626" v="1543" actId="478"/>
          <ac:spMkLst>
            <pc:docMk/>
            <pc:sldMk cId="0" sldId="265"/>
            <ac:spMk id="20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0:33.367" v="1844" actId="478"/>
          <ac:spMkLst>
            <pc:docMk/>
            <pc:sldMk cId="0" sldId="265"/>
            <ac:spMk id="21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9:22.349" v="1542" actId="478"/>
          <ac:spMkLst>
            <pc:docMk/>
            <pc:sldMk cId="0" sldId="265"/>
            <ac:spMk id="22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0:45.033" v="1848" actId="478"/>
          <ac:spMkLst>
            <pc:docMk/>
            <pc:sldMk cId="0" sldId="265"/>
            <ac:spMk id="23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8:20.371" v="1510" actId="478"/>
          <ac:spMkLst>
            <pc:docMk/>
            <pc:sldMk cId="0" sldId="265"/>
            <ac:spMk id="24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8:22.799" v="1512" actId="478"/>
          <ac:spMkLst>
            <pc:docMk/>
            <pc:sldMk cId="0" sldId="265"/>
            <ac:spMk id="25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6:48.089" v="1494" actId="478"/>
          <ac:spMkLst>
            <pc:docMk/>
            <pc:sldMk cId="0" sldId="265"/>
            <ac:spMk id="26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6:41.268" v="1484" actId="478"/>
          <ac:spMkLst>
            <pc:docMk/>
            <pc:sldMk cId="0" sldId="265"/>
            <ac:spMk id="27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7:10:48.872" v="1850" actId="478"/>
          <ac:spMkLst>
            <pc:docMk/>
            <pc:sldMk cId="0" sldId="265"/>
            <ac:spMk id="28" creationId="{00000000-0000-0000-0000-000000000000}"/>
          </ac:spMkLst>
        </pc:spChg>
        <pc:spChg chg="del">
          <ac:chgData name="Duyên Lương" userId="3a9e482f-ceb4-484a-8eab-f708ff3e9a36" providerId="ADAL" clId="{851812DA-64C7-4964-82BD-30BEF614E80D}" dt="2023-07-31T06:06:42.828" v="1486" actId="478"/>
          <ac:spMkLst>
            <pc:docMk/>
            <pc:sldMk cId="0" sldId="265"/>
            <ac:spMk id="2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7:04:07.865" v="1813" actId="14100"/>
          <ac:spMkLst>
            <pc:docMk/>
            <pc:sldMk cId="0" sldId="265"/>
            <ac:spMk id="30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31T06:32:57.496" v="1790" actId="1076"/>
          <ac:spMkLst>
            <pc:docMk/>
            <pc:sldMk cId="0" sldId="265"/>
            <ac:spMk id="44" creationId="{B637492C-59F2-58B5-EDB9-18A68A4BC1E7}"/>
          </ac:spMkLst>
        </pc:spChg>
        <pc:spChg chg="add mod ord">
          <ac:chgData name="Duyên Lương" userId="3a9e482f-ceb4-484a-8eab-f708ff3e9a36" providerId="ADAL" clId="{851812DA-64C7-4964-82BD-30BEF614E80D}" dt="2023-07-31T07:02:02.861" v="1796" actId="207"/>
          <ac:spMkLst>
            <pc:docMk/>
            <pc:sldMk cId="0" sldId="265"/>
            <ac:spMk id="46" creationId="{9AF46B20-FC8F-7B68-D81E-B24AD4B623E2}"/>
          </ac:spMkLst>
        </pc:spChg>
        <pc:spChg chg="add mod ord">
          <ac:chgData name="Duyên Lương" userId="3a9e482f-ceb4-484a-8eab-f708ff3e9a36" providerId="ADAL" clId="{851812DA-64C7-4964-82BD-30BEF614E80D}" dt="2023-07-31T07:11:07.080" v="1856" actId="1076"/>
          <ac:spMkLst>
            <pc:docMk/>
            <pc:sldMk cId="0" sldId="265"/>
            <ac:spMk id="48" creationId="{1266F134-8678-156E-37D7-2F8B15337D49}"/>
          </ac:spMkLst>
        </pc:spChg>
        <pc:spChg chg="add del mod ord">
          <ac:chgData name="Duyên Lương" userId="3a9e482f-ceb4-484a-8eab-f708ff3e9a36" providerId="ADAL" clId="{851812DA-64C7-4964-82BD-30BEF614E80D}" dt="2023-07-31T07:10:59.268" v="1854" actId="1076"/>
          <ac:spMkLst>
            <pc:docMk/>
            <pc:sldMk cId="0" sldId="265"/>
            <ac:spMk id="50" creationId="{A12044CC-323E-EF97-3B7A-6BB849388D24}"/>
          </ac:spMkLst>
        </pc:spChg>
        <pc:spChg chg="add mod ord">
          <ac:chgData name="Duyên Lương" userId="3a9e482f-ceb4-484a-8eab-f708ff3e9a36" providerId="ADAL" clId="{851812DA-64C7-4964-82BD-30BEF614E80D}" dt="2023-07-31T07:11:26.782" v="1859" actId="1076"/>
          <ac:spMkLst>
            <pc:docMk/>
            <pc:sldMk cId="0" sldId="265"/>
            <ac:spMk id="51" creationId="{4EBF107E-7726-2FF1-64E6-5A45DF16471E}"/>
          </ac:spMkLst>
        </pc:spChg>
        <pc:spChg chg="add del mod ord">
          <ac:chgData name="Duyên Lương" userId="3a9e482f-ceb4-484a-8eab-f708ff3e9a36" providerId="ADAL" clId="{851812DA-64C7-4964-82BD-30BEF614E80D}" dt="2023-07-31T07:11:57.432" v="1864" actId="478"/>
          <ac:spMkLst>
            <pc:docMk/>
            <pc:sldMk cId="0" sldId="265"/>
            <ac:spMk id="52" creationId="{3DE0FD88-B78F-6060-6210-33D8D0C7D6D2}"/>
          </ac:spMkLst>
        </pc:spChg>
        <pc:spChg chg="add mod">
          <ac:chgData name="Duyên Lương" userId="3a9e482f-ceb4-484a-8eab-f708ff3e9a36" providerId="ADAL" clId="{851812DA-64C7-4964-82BD-30BEF614E80D}" dt="2023-07-31T06:33:05.608" v="1793" actId="113"/>
          <ac:spMkLst>
            <pc:docMk/>
            <pc:sldMk cId="0" sldId="265"/>
            <ac:spMk id="54" creationId="{5111FDC1-A391-DE51-20C2-C18553EDAC84}"/>
          </ac:spMkLst>
        </pc:spChg>
        <pc:spChg chg="add mod">
          <ac:chgData name="Duyên Lương" userId="3a9e482f-ceb4-484a-8eab-f708ff3e9a36" providerId="ADAL" clId="{851812DA-64C7-4964-82BD-30BEF614E80D}" dt="2023-07-31T06:20:58.050" v="1617" actId="571"/>
          <ac:spMkLst>
            <pc:docMk/>
            <pc:sldMk cId="0" sldId="265"/>
            <ac:spMk id="55" creationId="{D3510FE6-4D37-DC6A-E2E0-661BC993A7F6}"/>
          </ac:spMkLst>
        </pc:spChg>
        <pc:spChg chg="add mod">
          <ac:chgData name="Duyên Lương" userId="3a9e482f-ceb4-484a-8eab-f708ff3e9a36" providerId="ADAL" clId="{851812DA-64C7-4964-82BD-30BEF614E80D}" dt="2023-07-31T06:20:58.050" v="1617" actId="571"/>
          <ac:spMkLst>
            <pc:docMk/>
            <pc:sldMk cId="0" sldId="265"/>
            <ac:spMk id="56" creationId="{7AB46017-4B31-70B8-E06F-2A76B4FBB795}"/>
          </ac:spMkLst>
        </pc:spChg>
        <pc:spChg chg="add mod">
          <ac:chgData name="Duyên Lương" userId="3a9e482f-ceb4-484a-8eab-f708ff3e9a36" providerId="ADAL" clId="{851812DA-64C7-4964-82BD-30BEF614E80D}" dt="2023-07-31T06:20:58.050" v="1617" actId="571"/>
          <ac:spMkLst>
            <pc:docMk/>
            <pc:sldMk cId="0" sldId="265"/>
            <ac:spMk id="57" creationId="{70F051B9-4C99-8B54-7D36-E4A07022F3C5}"/>
          </ac:spMkLst>
        </pc:spChg>
        <pc:spChg chg="add mod">
          <ac:chgData name="Duyên Lương" userId="3a9e482f-ceb4-484a-8eab-f708ff3e9a36" providerId="ADAL" clId="{851812DA-64C7-4964-82BD-30BEF614E80D}" dt="2023-07-31T06:20:58.050" v="1617" actId="571"/>
          <ac:spMkLst>
            <pc:docMk/>
            <pc:sldMk cId="0" sldId="265"/>
            <ac:spMk id="58" creationId="{681FFAC4-AAD8-CD9E-15DA-889A6EA6B325}"/>
          </ac:spMkLst>
        </pc:spChg>
        <pc:spChg chg="add mod">
          <ac:chgData name="Duyên Lương" userId="3a9e482f-ceb4-484a-8eab-f708ff3e9a36" providerId="ADAL" clId="{851812DA-64C7-4964-82BD-30BEF614E80D}" dt="2023-07-31T06:20:58.050" v="1617" actId="571"/>
          <ac:spMkLst>
            <pc:docMk/>
            <pc:sldMk cId="0" sldId="265"/>
            <ac:spMk id="59" creationId="{4134E1F7-65BD-3398-6C92-A526C812BF14}"/>
          </ac:spMkLst>
        </pc:spChg>
        <pc:spChg chg="add mod">
          <ac:chgData name="Duyên Lương" userId="3a9e482f-ceb4-484a-8eab-f708ff3e9a36" providerId="ADAL" clId="{851812DA-64C7-4964-82BD-30BEF614E80D}" dt="2023-07-31T06:20:58.050" v="1617" actId="571"/>
          <ac:spMkLst>
            <pc:docMk/>
            <pc:sldMk cId="0" sldId="265"/>
            <ac:spMk id="60" creationId="{FE0762BB-A52A-EF62-97FD-373FF718468B}"/>
          </ac:spMkLst>
        </pc:spChg>
        <pc:spChg chg="add mod">
          <ac:chgData name="Duyên Lương" userId="3a9e482f-ceb4-484a-8eab-f708ff3e9a36" providerId="ADAL" clId="{851812DA-64C7-4964-82BD-30BEF614E80D}" dt="2023-07-31T06:25:48.094" v="1621" actId="571"/>
          <ac:spMkLst>
            <pc:docMk/>
            <pc:sldMk cId="0" sldId="265"/>
            <ac:spMk id="61" creationId="{692C3024-4DF1-EA79-50AB-F6A6D892F012}"/>
          </ac:spMkLst>
        </pc:spChg>
        <pc:spChg chg="add mod">
          <ac:chgData name="Duyên Lương" userId="3a9e482f-ceb4-484a-8eab-f708ff3e9a36" providerId="ADAL" clId="{851812DA-64C7-4964-82BD-30BEF614E80D}" dt="2023-07-31T06:25:48.094" v="1621" actId="571"/>
          <ac:spMkLst>
            <pc:docMk/>
            <pc:sldMk cId="0" sldId="265"/>
            <ac:spMk id="62" creationId="{1A492501-5D84-15E1-BDA2-CB25DB01B3A3}"/>
          </ac:spMkLst>
        </pc:spChg>
        <pc:spChg chg="add mod">
          <ac:chgData name="Duyên Lương" userId="3a9e482f-ceb4-484a-8eab-f708ff3e9a36" providerId="ADAL" clId="{851812DA-64C7-4964-82BD-30BEF614E80D}" dt="2023-07-31T07:04:14.833" v="1815" actId="208"/>
          <ac:spMkLst>
            <pc:docMk/>
            <pc:sldMk cId="0" sldId="265"/>
            <ac:spMk id="63" creationId="{C37DCB66-79B4-C7ED-C2ED-9A58DE812B5D}"/>
          </ac:spMkLst>
        </pc:spChg>
        <pc:spChg chg="add mod">
          <ac:chgData name="Duyên Lương" userId="3a9e482f-ceb4-484a-8eab-f708ff3e9a36" providerId="ADAL" clId="{851812DA-64C7-4964-82BD-30BEF614E80D}" dt="2023-07-31T07:04:50.201" v="1818" actId="1076"/>
          <ac:spMkLst>
            <pc:docMk/>
            <pc:sldMk cId="0" sldId="265"/>
            <ac:spMk id="64" creationId="{3D136225-49E1-DB3D-DBB1-37BE77998685}"/>
          </ac:spMkLst>
        </pc:spChg>
        <pc:spChg chg="add mod">
          <ac:chgData name="Duyên Lương" userId="3a9e482f-ceb4-484a-8eab-f708ff3e9a36" providerId="ADAL" clId="{851812DA-64C7-4964-82BD-30BEF614E80D}" dt="2023-07-31T07:05:09.039" v="1820" actId="1076"/>
          <ac:spMkLst>
            <pc:docMk/>
            <pc:sldMk cId="0" sldId="265"/>
            <ac:spMk id="65" creationId="{B3ECF1A7-9826-0D33-22DD-265D1C742F87}"/>
          </ac:spMkLst>
        </pc:spChg>
        <pc:spChg chg="add mod">
          <ac:chgData name="Duyên Lương" userId="3a9e482f-ceb4-484a-8eab-f708ff3e9a36" providerId="ADAL" clId="{851812DA-64C7-4964-82BD-30BEF614E80D}" dt="2023-07-31T07:05:21.139" v="1822" actId="1076"/>
          <ac:spMkLst>
            <pc:docMk/>
            <pc:sldMk cId="0" sldId="265"/>
            <ac:spMk id="66" creationId="{E441038D-C7BB-F634-8AA2-D0CE2BF19F4C}"/>
          </ac:spMkLst>
        </pc:spChg>
        <pc:spChg chg="add mod">
          <ac:chgData name="Duyên Lương" userId="3a9e482f-ceb4-484a-8eab-f708ff3e9a36" providerId="ADAL" clId="{851812DA-64C7-4964-82BD-30BEF614E80D}" dt="2023-07-31T07:05:43.622" v="1824" actId="1076"/>
          <ac:spMkLst>
            <pc:docMk/>
            <pc:sldMk cId="0" sldId="265"/>
            <ac:spMk id="67" creationId="{AAE3312A-5263-2ECB-22DC-A39F05455160}"/>
          </ac:spMkLst>
        </pc:spChg>
        <pc:spChg chg="add mod">
          <ac:chgData name="Duyên Lương" userId="3a9e482f-ceb4-484a-8eab-f708ff3e9a36" providerId="ADAL" clId="{851812DA-64C7-4964-82BD-30BEF614E80D}" dt="2023-07-31T07:05:55.842" v="1826" actId="1076"/>
          <ac:spMkLst>
            <pc:docMk/>
            <pc:sldMk cId="0" sldId="265"/>
            <ac:spMk id="68" creationId="{2C4F1741-04BF-30F3-4666-E779DD352DB2}"/>
          </ac:spMkLst>
        </pc:spChg>
        <pc:spChg chg="add mod">
          <ac:chgData name="Duyên Lương" userId="3a9e482f-ceb4-484a-8eab-f708ff3e9a36" providerId="ADAL" clId="{851812DA-64C7-4964-82BD-30BEF614E80D}" dt="2023-07-31T07:11:45.250" v="1863" actId="1076"/>
          <ac:spMkLst>
            <pc:docMk/>
            <pc:sldMk cId="0" sldId="265"/>
            <ac:spMk id="69" creationId="{53321D41-BEB4-5D6C-4D2A-38B19E683E46}"/>
          </ac:spMkLst>
        </pc:spChg>
        <pc:grpChg chg="del">
          <ac:chgData name="Duyên Lương" userId="3a9e482f-ceb4-484a-8eab-f708ff3e9a36" providerId="ADAL" clId="{851812DA-64C7-4964-82BD-30BEF614E80D}" dt="2023-07-31T06:06:44.985" v="1489" actId="478"/>
          <ac:grpSpMkLst>
            <pc:docMk/>
            <pc:sldMk cId="0" sldId="265"/>
            <ac:grpSpMk id="31" creationId="{00000000-0000-0000-0000-000000000000}"/>
          </ac:grpSpMkLst>
        </pc:grpChg>
        <pc:grpChg chg="del mod">
          <ac:chgData name="Duyên Lương" userId="3a9e482f-ceb4-484a-8eab-f708ff3e9a36" providerId="ADAL" clId="{851812DA-64C7-4964-82BD-30BEF614E80D}" dt="2023-07-31T06:06:45.935" v="1492" actId="478"/>
          <ac:grpSpMkLst>
            <pc:docMk/>
            <pc:sldMk cId="0" sldId="265"/>
            <ac:grpSpMk id="33" creationId="{00000000-0000-0000-0000-000000000000}"/>
          </ac:grpSpMkLst>
        </pc:grpChg>
        <pc:grpChg chg="del">
          <ac:chgData name="Duyên Lương" userId="3a9e482f-ceb4-484a-8eab-f708ff3e9a36" providerId="ADAL" clId="{851812DA-64C7-4964-82BD-30BEF614E80D}" dt="2023-07-31T06:06:45.602" v="1490" actId="478"/>
          <ac:grpSpMkLst>
            <pc:docMk/>
            <pc:sldMk cId="0" sldId="265"/>
            <ac:grpSpMk id="35" creationId="{00000000-0000-0000-0000-000000000000}"/>
          </ac:grpSpMkLst>
        </pc:grpChg>
        <pc:grpChg chg="del">
          <ac:chgData name="Duyên Lương" userId="3a9e482f-ceb4-484a-8eab-f708ff3e9a36" providerId="ADAL" clId="{851812DA-64C7-4964-82BD-30BEF614E80D}" dt="2023-07-31T06:10:40.597" v="1556" actId="478"/>
          <ac:grpSpMkLst>
            <pc:docMk/>
            <pc:sldMk cId="0" sldId="265"/>
            <ac:grpSpMk id="37" creationId="{00000000-0000-0000-0000-000000000000}"/>
          </ac:grpSpMkLst>
        </pc:grpChg>
        <pc:grpChg chg="del">
          <ac:chgData name="Duyên Lương" userId="3a9e482f-ceb4-484a-8eab-f708ff3e9a36" providerId="ADAL" clId="{851812DA-64C7-4964-82BD-30BEF614E80D}" dt="2023-07-31T06:06:46.645" v="1493" actId="478"/>
          <ac:grpSpMkLst>
            <pc:docMk/>
            <pc:sldMk cId="0" sldId="265"/>
            <ac:grpSpMk id="39" creationId="{00000000-0000-0000-0000-000000000000}"/>
          </ac:grpSpMkLst>
        </pc:grpChg>
        <pc:grpChg chg="del">
          <ac:chgData name="Duyên Lương" userId="3a9e482f-ceb4-484a-8eab-f708ff3e9a36" providerId="ADAL" clId="{851812DA-64C7-4964-82BD-30BEF614E80D}" dt="2023-07-31T07:10:54.716" v="1853" actId="478"/>
          <ac:grpSpMkLst>
            <pc:docMk/>
            <pc:sldMk cId="0" sldId="265"/>
            <ac:grpSpMk id="41" creationId="{00000000-0000-0000-0000-000000000000}"/>
          </ac:grpSpMkLst>
        </pc:grpChg>
      </pc:sldChg>
      <pc:sldChg chg="modSp mod ord modTransition">
        <pc:chgData name="Duyên Lương" userId="3a9e482f-ceb4-484a-8eab-f708ff3e9a36" providerId="ADAL" clId="{851812DA-64C7-4964-82BD-30BEF614E80D}" dt="2023-07-31T07:16:41.801" v="2020"/>
        <pc:sldMkLst>
          <pc:docMk/>
          <pc:sldMk cId="0" sldId="266"/>
        </pc:sldMkLst>
        <pc:spChg chg="mod">
          <ac:chgData name="Duyên Lương" userId="3a9e482f-ceb4-484a-8eab-f708ff3e9a36" providerId="ADAL" clId="{851812DA-64C7-4964-82BD-30BEF614E80D}" dt="2023-07-31T07:13:52.745" v="1900" actId="20577"/>
          <ac:spMkLst>
            <pc:docMk/>
            <pc:sldMk cId="0" sldId="266"/>
            <ac:spMk id="7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31T07:13:59.651" v="1904" actId="404"/>
          <ac:spMkLst>
            <pc:docMk/>
            <pc:sldMk cId="0" sldId="266"/>
            <ac:spMk id="8" creationId="{00000000-0000-0000-0000-000000000000}"/>
          </ac:spMkLst>
        </pc:spChg>
      </pc:sldChg>
      <pc:sldChg chg="modSp mod modTransition">
        <pc:chgData name="Duyên Lương" userId="3a9e482f-ceb4-484a-8eab-f708ff3e9a36" providerId="ADAL" clId="{851812DA-64C7-4964-82BD-30BEF614E80D}" dt="2023-07-31T07:16:41.801" v="2020"/>
        <pc:sldMkLst>
          <pc:docMk/>
          <pc:sldMk cId="625120286" sldId="267"/>
        </pc:sldMkLst>
        <pc:spChg chg="mod">
          <ac:chgData name="Duyên Lương" userId="3a9e482f-ceb4-484a-8eab-f708ff3e9a36" providerId="ADAL" clId="{851812DA-64C7-4964-82BD-30BEF614E80D}" dt="2023-07-24T08:10:20.701" v="277" actId="1076"/>
          <ac:spMkLst>
            <pc:docMk/>
            <pc:sldMk cId="625120286" sldId="267"/>
            <ac:spMk id="8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0:29.738" v="283" actId="403"/>
          <ac:spMkLst>
            <pc:docMk/>
            <pc:sldMk cId="625120286" sldId="267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0:17.478" v="276" actId="2710"/>
          <ac:spMkLst>
            <pc:docMk/>
            <pc:sldMk cId="625120286" sldId="267"/>
            <ac:spMk id="10" creationId="{00000000-0000-0000-0000-000000000000}"/>
          </ac:spMkLst>
        </pc:spChg>
      </pc:sldChg>
      <pc:sldChg chg="del">
        <pc:chgData name="Duyên Lương" userId="3a9e482f-ceb4-484a-8eab-f708ff3e9a36" providerId="ADAL" clId="{851812DA-64C7-4964-82BD-30BEF614E80D}" dt="2023-07-24T08:29:38.529" v="503" actId="47"/>
        <pc:sldMkLst>
          <pc:docMk/>
          <pc:sldMk cId="971190898" sldId="268"/>
        </pc:sldMkLst>
      </pc:sldChg>
      <pc:sldChg chg="addSp modSp mod modTransition modAnim">
        <pc:chgData name="Duyên Lương" userId="3a9e482f-ceb4-484a-8eab-f708ff3e9a36" providerId="ADAL" clId="{851812DA-64C7-4964-82BD-30BEF614E80D}" dt="2023-07-31T07:16:41.801" v="2020"/>
        <pc:sldMkLst>
          <pc:docMk/>
          <pc:sldMk cId="1449398629" sldId="269"/>
        </pc:sldMkLst>
        <pc:spChg chg="add mod">
          <ac:chgData name="Duyên Lương" userId="3a9e482f-ceb4-484a-8eab-f708ff3e9a36" providerId="ADAL" clId="{851812DA-64C7-4964-82BD-30BEF614E80D}" dt="2023-07-24T08:23:41.119" v="491" actId="1076"/>
          <ac:spMkLst>
            <pc:docMk/>
            <pc:sldMk cId="1449398629" sldId="269"/>
            <ac:spMk id="3" creationId="{BDA3A55C-2043-2C4D-4533-06D6224D21D8}"/>
          </ac:spMkLst>
        </pc:spChg>
        <pc:spChg chg="add mod">
          <ac:chgData name="Duyên Lương" userId="3a9e482f-ceb4-484a-8eab-f708ff3e9a36" providerId="ADAL" clId="{851812DA-64C7-4964-82BD-30BEF614E80D}" dt="2023-07-24T08:23:35.963" v="489" actId="1076"/>
          <ac:spMkLst>
            <pc:docMk/>
            <pc:sldMk cId="1449398629" sldId="269"/>
            <ac:spMk id="5" creationId="{1962917F-6EEE-9CF8-AFC5-E7B550601252}"/>
          </ac:spMkLst>
        </pc:spChg>
        <pc:spChg chg="mod">
          <ac:chgData name="Duyên Lương" userId="3a9e482f-ceb4-484a-8eab-f708ff3e9a36" providerId="ADAL" clId="{851812DA-64C7-4964-82BD-30BEF614E80D}" dt="2023-07-24T08:23:50.371" v="495" actId="1076"/>
          <ac:spMkLst>
            <pc:docMk/>
            <pc:sldMk cId="1449398629" sldId="269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3:47.342" v="494" actId="1076"/>
          <ac:spMkLst>
            <pc:docMk/>
            <pc:sldMk cId="1449398629" sldId="269"/>
            <ac:spMk id="10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3:51.883" v="496" actId="1076"/>
          <ac:spMkLst>
            <pc:docMk/>
            <pc:sldMk cId="1449398629" sldId="269"/>
            <ac:spMk id="11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24T08:23:43.377" v="492" actId="1076"/>
          <ac:spMkLst>
            <pc:docMk/>
            <pc:sldMk cId="1449398629" sldId="269"/>
            <ac:spMk id="12" creationId="{7FD70C6C-667D-BE43-B3E4-7F824ADFCF6B}"/>
          </ac:spMkLst>
        </pc:spChg>
        <pc:picChg chg="add mod">
          <ac:chgData name="Duyên Lương" userId="3a9e482f-ceb4-484a-8eab-f708ff3e9a36" providerId="ADAL" clId="{851812DA-64C7-4964-82BD-30BEF614E80D}" dt="2023-07-24T08:24:07.327" v="501" actId="1076"/>
          <ac:picMkLst>
            <pc:docMk/>
            <pc:sldMk cId="1449398629" sldId="269"/>
            <ac:picMk id="13" creationId="{1DBD0B75-B414-1707-6089-FB57A174AFA9}"/>
          </ac:picMkLst>
        </pc:picChg>
      </pc:sldChg>
      <pc:sldChg chg="addSp modSp mod modTransition modAnim">
        <pc:chgData name="Duyên Lương" userId="3a9e482f-ceb4-484a-8eab-f708ff3e9a36" providerId="ADAL" clId="{851812DA-64C7-4964-82BD-30BEF614E80D}" dt="2023-07-31T07:16:41.801" v="2020"/>
        <pc:sldMkLst>
          <pc:docMk/>
          <pc:sldMk cId="3016542747" sldId="270"/>
        </pc:sldMkLst>
        <pc:spChg chg="mod">
          <ac:chgData name="Duyên Lương" userId="3a9e482f-ceb4-484a-8eab-f708ff3e9a36" providerId="ADAL" clId="{851812DA-64C7-4964-82BD-30BEF614E80D}" dt="2023-07-24T08:23:17.810" v="484" actId="1076"/>
          <ac:spMkLst>
            <pc:docMk/>
            <pc:sldMk cId="3016542747" sldId="270"/>
            <ac:spMk id="2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24T08:22:42.424" v="472" actId="403"/>
          <ac:spMkLst>
            <pc:docMk/>
            <pc:sldMk cId="3016542747" sldId="270"/>
            <ac:spMk id="3" creationId="{B3A28D7F-A0B2-C4A3-F60F-072302D5B4CD}"/>
          </ac:spMkLst>
        </pc:spChg>
        <pc:spChg chg="add mod">
          <ac:chgData name="Duyên Lương" userId="3a9e482f-ceb4-484a-8eab-f708ff3e9a36" providerId="ADAL" clId="{851812DA-64C7-4964-82BD-30BEF614E80D}" dt="2023-07-24T08:22:47.612" v="474" actId="1076"/>
          <ac:spMkLst>
            <pc:docMk/>
            <pc:sldMk cId="3016542747" sldId="270"/>
            <ac:spMk id="5" creationId="{8C63930C-EEC6-8EE1-F92C-99B93E86EDD4}"/>
          </ac:spMkLst>
        </pc:spChg>
        <pc:spChg chg="mod">
          <ac:chgData name="Duyên Lương" userId="3a9e482f-ceb4-484a-8eab-f708ff3e9a36" providerId="ADAL" clId="{851812DA-64C7-4964-82BD-30BEF614E80D}" dt="2023-07-24T08:22:58.612" v="478" actId="1076"/>
          <ac:spMkLst>
            <pc:docMk/>
            <pc:sldMk cId="3016542747" sldId="270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2:54.151" v="477" actId="1076"/>
          <ac:spMkLst>
            <pc:docMk/>
            <pc:sldMk cId="3016542747" sldId="270"/>
            <ac:spMk id="10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23:08.407" v="482" actId="1076"/>
          <ac:spMkLst>
            <pc:docMk/>
            <pc:sldMk cId="3016542747" sldId="270"/>
            <ac:spMk id="11" creationId="{00000000-0000-0000-0000-000000000000}"/>
          </ac:spMkLst>
        </pc:spChg>
        <pc:spChg chg="add mod">
          <ac:chgData name="Duyên Lương" userId="3a9e482f-ceb4-484a-8eab-f708ff3e9a36" providerId="ADAL" clId="{851812DA-64C7-4964-82BD-30BEF614E80D}" dt="2023-07-24T08:22:42.424" v="472" actId="403"/>
          <ac:spMkLst>
            <pc:docMk/>
            <pc:sldMk cId="3016542747" sldId="270"/>
            <ac:spMk id="12" creationId="{1207F418-3255-2AAD-4074-C51FE3910416}"/>
          </ac:spMkLst>
        </pc:spChg>
        <pc:spChg chg="mod">
          <ac:chgData name="Duyên Lương" userId="3a9e482f-ceb4-484a-8eab-f708ff3e9a36" providerId="ADAL" clId="{851812DA-64C7-4964-82BD-30BEF614E80D}" dt="2023-07-24T08:23:07.120" v="481" actId="1076"/>
          <ac:spMkLst>
            <pc:docMk/>
            <pc:sldMk cId="3016542747" sldId="270"/>
            <ac:spMk id="14" creationId="{00000000-0000-0000-0000-000000000000}"/>
          </ac:spMkLst>
        </pc:spChg>
        <pc:picChg chg="add mod">
          <ac:chgData name="Duyên Lương" userId="3a9e482f-ceb4-484a-8eab-f708ff3e9a36" providerId="ADAL" clId="{851812DA-64C7-4964-82BD-30BEF614E80D}" dt="2023-07-24T08:23:04.562" v="480" actId="1076"/>
          <ac:picMkLst>
            <pc:docMk/>
            <pc:sldMk cId="3016542747" sldId="270"/>
            <ac:picMk id="13" creationId="{91EDEFCD-E593-ABBE-D6E7-548A8D4A8A18}"/>
          </ac:picMkLst>
        </pc:picChg>
      </pc:sldChg>
      <pc:sldChg chg="modSp mod modTransition">
        <pc:chgData name="Duyên Lương" userId="3a9e482f-ceb4-484a-8eab-f708ff3e9a36" providerId="ADAL" clId="{851812DA-64C7-4964-82BD-30BEF614E80D}" dt="2023-07-31T07:16:41.801" v="2020"/>
        <pc:sldMkLst>
          <pc:docMk/>
          <pc:sldMk cId="3427025138" sldId="271"/>
        </pc:sldMkLst>
        <pc:spChg chg="mod">
          <ac:chgData name="Duyên Lương" userId="3a9e482f-ceb4-484a-8eab-f708ff3e9a36" providerId="ADAL" clId="{851812DA-64C7-4964-82BD-30BEF614E80D}" dt="2023-07-24T08:17:33.004" v="409" actId="1076"/>
          <ac:spMkLst>
            <pc:docMk/>
            <pc:sldMk cId="3427025138" sldId="271"/>
            <ac:spMk id="2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7:17.134" v="403" actId="1076"/>
          <ac:spMkLst>
            <pc:docMk/>
            <pc:sldMk cId="3427025138" sldId="271"/>
            <ac:spMk id="5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7:28.764" v="407" actId="1076"/>
          <ac:spMkLst>
            <pc:docMk/>
            <pc:sldMk cId="3427025138" sldId="271"/>
            <ac:spMk id="6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7:21.780" v="404" actId="1076"/>
          <ac:spMkLst>
            <pc:docMk/>
            <pc:sldMk cId="3427025138" sldId="271"/>
            <ac:spMk id="7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8:05.070" v="417" actId="1076"/>
          <ac:spMkLst>
            <pc:docMk/>
            <pc:sldMk cId="3427025138" sldId="271"/>
            <ac:spMk id="8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8:02.284" v="416" actId="14100"/>
          <ac:spMkLst>
            <pc:docMk/>
            <pc:sldMk cId="3427025138" sldId="271"/>
            <ac:spMk id="9" creationId="{00000000-0000-0000-0000-000000000000}"/>
          </ac:spMkLst>
        </pc:spChg>
        <pc:spChg chg="mod">
          <ac:chgData name="Duyên Lương" userId="3a9e482f-ceb4-484a-8eab-f708ff3e9a36" providerId="ADAL" clId="{851812DA-64C7-4964-82BD-30BEF614E80D}" dt="2023-07-24T08:17:47.378" v="412" actId="1076"/>
          <ac:spMkLst>
            <pc:docMk/>
            <pc:sldMk cId="3427025138" sldId="271"/>
            <ac:spMk id="10" creationId="{00000000-0000-0000-0000-000000000000}"/>
          </ac:spMkLst>
        </pc:spChg>
      </pc:sldChg>
      <pc:sldChg chg="del">
        <pc:chgData name="Duyên Lương" userId="3a9e482f-ceb4-484a-8eab-f708ff3e9a36" providerId="ADAL" clId="{851812DA-64C7-4964-82BD-30BEF614E80D}" dt="2023-07-31T06:06:06.629" v="1415" actId="47"/>
        <pc:sldMkLst>
          <pc:docMk/>
          <pc:sldMk cId="1142845169" sldId="344"/>
        </pc:sldMkLst>
      </pc:sldChg>
      <pc:sldChg chg="delSp modSp mod modTransition">
        <pc:chgData name="Duyên Lương" userId="3a9e482f-ceb4-484a-8eab-f708ff3e9a36" providerId="ADAL" clId="{851812DA-64C7-4964-82BD-30BEF614E80D}" dt="2023-07-31T07:16:41.801" v="2020"/>
        <pc:sldMkLst>
          <pc:docMk/>
          <pc:sldMk cId="0" sldId="345"/>
        </pc:sldMkLst>
        <pc:picChg chg="del">
          <ac:chgData name="Duyên Lương" userId="3a9e482f-ceb4-484a-8eab-f708ff3e9a36" providerId="ADAL" clId="{851812DA-64C7-4964-82BD-30BEF614E80D}" dt="2023-07-30T08:52:32.938" v="696" actId="478"/>
          <ac:picMkLst>
            <pc:docMk/>
            <pc:sldMk cId="0" sldId="345"/>
            <ac:picMk id="6" creationId="{749A7BB7-1A33-9EA4-9764-827FAE277894}"/>
          </ac:picMkLst>
        </pc:picChg>
        <pc:picChg chg="mod">
          <ac:chgData name="Duyên Lương" userId="3a9e482f-ceb4-484a-8eab-f708ff3e9a36" providerId="ADAL" clId="{851812DA-64C7-4964-82BD-30BEF614E80D}" dt="2023-07-30T08:52:46.594" v="699" actId="1076"/>
          <ac:picMkLst>
            <pc:docMk/>
            <pc:sldMk cId="0" sldId="345"/>
            <ac:picMk id="10" creationId="{CF4B33DD-C259-0E7E-4989-F9BECCED214E}"/>
          </ac:picMkLst>
        </pc:picChg>
        <pc:picChg chg="mod">
          <ac:chgData name="Duyên Lương" userId="3a9e482f-ceb4-484a-8eab-f708ff3e9a36" providerId="ADAL" clId="{851812DA-64C7-4964-82BD-30BEF614E80D}" dt="2023-07-30T08:53:01.901" v="702" actId="166"/>
          <ac:picMkLst>
            <pc:docMk/>
            <pc:sldMk cId="0" sldId="345"/>
            <ac:picMk id="2051" creationId="{AD3541DB-A814-BDE9-222F-38B70056AE57}"/>
          </ac:picMkLst>
        </pc:picChg>
        <pc:picChg chg="mod">
          <ac:chgData name="Duyên Lương" userId="3a9e482f-ceb4-484a-8eab-f708ff3e9a36" providerId="ADAL" clId="{851812DA-64C7-4964-82BD-30BEF614E80D}" dt="2023-07-30T08:53:05.206" v="703" actId="1076"/>
          <ac:picMkLst>
            <pc:docMk/>
            <pc:sldMk cId="0" sldId="345"/>
            <ac:picMk id="2057" creationId="{4D7C4230-84BA-DA05-9E35-F60184A0B049}"/>
          </ac:picMkLst>
        </pc:picChg>
      </pc:sldChg>
      <pc:sldChg chg="addSp modSp mod modTransition">
        <pc:chgData name="Duyên Lương" userId="3a9e482f-ceb4-484a-8eab-f708ff3e9a36" providerId="ADAL" clId="{851812DA-64C7-4964-82BD-30BEF614E80D}" dt="2023-07-31T07:16:41.801" v="2020"/>
        <pc:sldMkLst>
          <pc:docMk/>
          <pc:sldMk cId="0" sldId="346"/>
        </pc:sldMkLst>
        <pc:spChg chg="add mod">
          <ac:chgData name="Duyên Lương" userId="3a9e482f-ceb4-484a-8eab-f708ff3e9a36" providerId="ADAL" clId="{851812DA-64C7-4964-82BD-30BEF614E80D}" dt="2023-07-30T09:02:49.311" v="886" actId="403"/>
          <ac:spMkLst>
            <pc:docMk/>
            <pc:sldMk cId="0" sldId="346"/>
            <ac:spMk id="2" creationId="{8B562574-3DBD-A5C6-97FF-540CDA4E0161}"/>
          </ac:spMkLst>
        </pc:spChg>
        <pc:spChg chg="mod">
          <ac:chgData name="Duyên Lương" userId="3a9e482f-ceb4-484a-8eab-f708ff3e9a36" providerId="ADAL" clId="{851812DA-64C7-4964-82BD-30BEF614E80D}" dt="2023-07-30T09:13:17.767" v="1013" actId="2711"/>
          <ac:spMkLst>
            <pc:docMk/>
            <pc:sldMk cId="0" sldId="346"/>
            <ac:spMk id="7" creationId="{94F8B156-0C9E-804F-F37E-EC7EED886AA4}"/>
          </ac:spMkLst>
        </pc:spChg>
        <pc:spChg chg="mod">
          <ac:chgData name="Duyên Lương" userId="3a9e482f-ceb4-484a-8eab-f708ff3e9a36" providerId="ADAL" clId="{851812DA-64C7-4964-82BD-30BEF614E80D}" dt="2023-07-30T09:13:17.767" v="1013" actId="2711"/>
          <ac:spMkLst>
            <pc:docMk/>
            <pc:sldMk cId="0" sldId="346"/>
            <ac:spMk id="12" creationId="{93DA28CC-50B7-9522-22E5-A1FCD0509766}"/>
          </ac:spMkLst>
        </pc:spChg>
        <pc:spChg chg="mod">
          <ac:chgData name="Duyên Lương" userId="3a9e482f-ceb4-484a-8eab-f708ff3e9a36" providerId="ADAL" clId="{851812DA-64C7-4964-82BD-30BEF614E80D}" dt="2023-07-30T09:14:13.674" v="1017" actId="207"/>
          <ac:spMkLst>
            <pc:docMk/>
            <pc:sldMk cId="0" sldId="346"/>
            <ac:spMk id="15" creationId="{1D8D8EBC-8F17-70B3-B2E8-006BDAE87180}"/>
          </ac:spMkLst>
        </pc:spChg>
        <pc:spChg chg="mod">
          <ac:chgData name="Duyên Lương" userId="3a9e482f-ceb4-484a-8eab-f708ff3e9a36" providerId="ADAL" clId="{851812DA-64C7-4964-82BD-30BEF614E80D}" dt="2023-07-30T09:14:53.668" v="1020" actId="207"/>
          <ac:spMkLst>
            <pc:docMk/>
            <pc:sldMk cId="0" sldId="346"/>
            <ac:spMk id="17" creationId="{3AA61D40-F11F-0A21-A530-E9AB2EC9FE34}"/>
          </ac:spMkLst>
        </pc:spChg>
        <pc:spChg chg="mod">
          <ac:chgData name="Duyên Lương" userId="3a9e482f-ceb4-484a-8eab-f708ff3e9a36" providerId="ADAL" clId="{851812DA-64C7-4964-82BD-30BEF614E80D}" dt="2023-07-30T09:14:47.659" v="1018" actId="1076"/>
          <ac:spMkLst>
            <pc:docMk/>
            <pc:sldMk cId="0" sldId="346"/>
            <ac:spMk id="19" creationId="{0AED5760-6040-381F-DE3E-321EE29EE438}"/>
          </ac:spMkLst>
        </pc:spChg>
        <pc:picChg chg="mod">
          <ac:chgData name="Duyên Lương" userId="3a9e482f-ceb4-484a-8eab-f708ff3e9a36" providerId="ADAL" clId="{851812DA-64C7-4964-82BD-30BEF614E80D}" dt="2023-07-30T08:53:18.556" v="705" actId="14100"/>
          <ac:picMkLst>
            <pc:docMk/>
            <pc:sldMk cId="0" sldId="346"/>
            <ac:picMk id="3078" creationId="{92C6C585-E63F-B4E1-CFF5-E255BBB4BD8D}"/>
          </ac:picMkLst>
        </pc:picChg>
      </pc:sldChg>
      <pc:sldChg chg="addSp modSp mod modTransition">
        <pc:chgData name="Duyên Lương" userId="3a9e482f-ceb4-484a-8eab-f708ff3e9a36" providerId="ADAL" clId="{851812DA-64C7-4964-82BD-30BEF614E80D}" dt="2023-07-31T07:16:41.801" v="2020"/>
        <pc:sldMkLst>
          <pc:docMk/>
          <pc:sldMk cId="0" sldId="347"/>
        </pc:sldMkLst>
        <pc:spChg chg="add mod">
          <ac:chgData name="Duyên Lương" userId="3a9e482f-ceb4-484a-8eab-f708ff3e9a36" providerId="ADAL" clId="{851812DA-64C7-4964-82BD-30BEF614E80D}" dt="2023-07-30T09:03:31.914" v="896" actId="20577"/>
          <ac:spMkLst>
            <pc:docMk/>
            <pc:sldMk cId="0" sldId="347"/>
            <ac:spMk id="2" creationId="{5021BCEA-1B82-5E9E-D527-5A262EC82CF9}"/>
          </ac:spMkLst>
        </pc:spChg>
        <pc:spChg chg="mod">
          <ac:chgData name="Duyên Lương" userId="3a9e482f-ceb4-484a-8eab-f708ff3e9a36" providerId="ADAL" clId="{851812DA-64C7-4964-82BD-30BEF614E80D}" dt="2023-07-30T09:16:35.116" v="1033" actId="20577"/>
          <ac:spMkLst>
            <pc:docMk/>
            <pc:sldMk cId="0" sldId="347"/>
            <ac:spMk id="15" creationId="{471051CF-4F30-21B5-8DDD-EF8D5E76BAFA}"/>
          </ac:spMkLst>
        </pc:spChg>
        <pc:spChg chg="mod">
          <ac:chgData name="Duyên Lương" userId="3a9e482f-ceb4-484a-8eab-f708ff3e9a36" providerId="ADAL" clId="{851812DA-64C7-4964-82BD-30BEF614E80D}" dt="2023-07-30T09:16:25.314" v="1029" actId="2711"/>
          <ac:spMkLst>
            <pc:docMk/>
            <pc:sldMk cId="0" sldId="347"/>
            <ac:spMk id="16" creationId="{F8BC6F04-4F78-8D43-A4E7-36EC7D8FE8C9}"/>
          </ac:spMkLst>
        </pc:spChg>
        <pc:spChg chg="mod">
          <ac:chgData name="Duyên Lương" userId="3a9e482f-ceb4-484a-8eab-f708ff3e9a36" providerId="ADAL" clId="{851812DA-64C7-4964-82BD-30BEF614E80D}" dt="2023-07-30T09:16:33.195" v="1031" actId="1076"/>
          <ac:spMkLst>
            <pc:docMk/>
            <pc:sldMk cId="0" sldId="347"/>
            <ac:spMk id="17" creationId="{0D150B91-020F-8659-02F3-3A4D87B573DC}"/>
          </ac:spMkLst>
        </pc:spChg>
        <pc:spChg chg="mod">
          <ac:chgData name="Duyên Lương" userId="3a9e482f-ceb4-484a-8eab-f708ff3e9a36" providerId="ADAL" clId="{851812DA-64C7-4964-82BD-30BEF614E80D}" dt="2023-07-30T08:56:16.531" v="749" actId="14100"/>
          <ac:spMkLst>
            <pc:docMk/>
            <pc:sldMk cId="0" sldId="347"/>
            <ac:spMk id="19" creationId="{2C22A4DD-3CC0-32B7-11A5-2B09487FDF79}"/>
          </ac:spMkLst>
        </pc:spChg>
        <pc:spChg chg="mod">
          <ac:chgData name="Duyên Lương" userId="3a9e482f-ceb4-484a-8eab-f708ff3e9a36" providerId="ADAL" clId="{851812DA-64C7-4964-82BD-30BEF614E80D}" dt="2023-07-30T09:16:25.314" v="1029" actId="2711"/>
          <ac:spMkLst>
            <pc:docMk/>
            <pc:sldMk cId="0" sldId="347"/>
            <ac:spMk id="24" creationId="{E041958A-0269-685F-87C6-692986C18BA5}"/>
          </ac:spMkLst>
        </pc:spChg>
        <pc:picChg chg="mod">
          <ac:chgData name="Duyên Lương" userId="3a9e482f-ceb4-484a-8eab-f708ff3e9a36" providerId="ADAL" clId="{851812DA-64C7-4964-82BD-30BEF614E80D}" dt="2023-07-30T08:56:16.531" v="749" actId="14100"/>
          <ac:picMkLst>
            <pc:docMk/>
            <pc:sldMk cId="0" sldId="347"/>
            <ac:picMk id="4102" creationId="{D64C9556-3551-633A-5304-344BB3051F95}"/>
          </ac:picMkLst>
        </pc:picChg>
      </pc:sldChg>
      <pc:sldChg chg="addSp modSp mod ord modTransition">
        <pc:chgData name="Duyên Lương" userId="3a9e482f-ceb4-484a-8eab-f708ff3e9a36" providerId="ADAL" clId="{851812DA-64C7-4964-82BD-30BEF614E80D}" dt="2023-07-31T07:16:41.801" v="2020"/>
        <pc:sldMkLst>
          <pc:docMk/>
          <pc:sldMk cId="0" sldId="348"/>
        </pc:sldMkLst>
        <pc:spChg chg="add mod">
          <ac:chgData name="Duyên Lương" userId="3a9e482f-ceb4-484a-8eab-f708ff3e9a36" providerId="ADAL" clId="{851812DA-64C7-4964-82BD-30BEF614E80D}" dt="2023-07-30T09:03:26.007" v="894" actId="20577"/>
          <ac:spMkLst>
            <pc:docMk/>
            <pc:sldMk cId="0" sldId="348"/>
            <ac:spMk id="2" creationId="{786042E8-C745-A63A-BEBB-1943B0361DC5}"/>
          </ac:spMkLst>
        </pc:spChg>
        <pc:spChg chg="mod">
          <ac:chgData name="Duyên Lương" userId="3a9e482f-ceb4-484a-8eab-f708ff3e9a36" providerId="ADAL" clId="{851812DA-64C7-4964-82BD-30BEF614E80D}" dt="2023-07-30T09:15:26.589" v="1022" actId="2711"/>
          <ac:spMkLst>
            <pc:docMk/>
            <pc:sldMk cId="0" sldId="348"/>
            <ac:spMk id="7" creationId="{3E99DD3D-8511-41F0-A0C5-700617CB2DC7}"/>
          </ac:spMkLst>
        </pc:spChg>
        <pc:spChg chg="mod">
          <ac:chgData name="Duyên Lương" userId="3a9e482f-ceb4-484a-8eab-f708ff3e9a36" providerId="ADAL" clId="{851812DA-64C7-4964-82BD-30BEF614E80D}" dt="2023-07-30T09:15:26.589" v="1022" actId="2711"/>
          <ac:spMkLst>
            <pc:docMk/>
            <pc:sldMk cId="0" sldId="348"/>
            <ac:spMk id="12" creationId="{03A6FE6A-C21A-7B14-7A0C-FEDC8A80EA7F}"/>
          </ac:spMkLst>
        </pc:spChg>
        <pc:spChg chg="mod">
          <ac:chgData name="Duyên Lương" userId="3a9e482f-ceb4-484a-8eab-f708ff3e9a36" providerId="ADAL" clId="{851812DA-64C7-4964-82BD-30BEF614E80D}" dt="2023-07-30T09:15:56.469" v="1025" actId="14100"/>
          <ac:spMkLst>
            <pc:docMk/>
            <pc:sldMk cId="0" sldId="348"/>
            <ac:spMk id="15" creationId="{AF8DACD2-30F7-89DF-0E47-D3FC0651A9FA}"/>
          </ac:spMkLst>
        </pc:spChg>
        <pc:spChg chg="mod">
          <ac:chgData name="Duyên Lương" userId="3a9e482f-ceb4-484a-8eab-f708ff3e9a36" providerId="ADAL" clId="{851812DA-64C7-4964-82BD-30BEF614E80D}" dt="2023-07-30T09:16:04.657" v="1026" actId="1076"/>
          <ac:spMkLst>
            <pc:docMk/>
            <pc:sldMk cId="0" sldId="348"/>
            <ac:spMk id="17" creationId="{DC9DC083-C49F-BEB4-10E9-80E22FBEA7D6}"/>
          </ac:spMkLst>
        </pc:spChg>
        <pc:spChg chg="mod">
          <ac:chgData name="Duyên Lương" userId="3a9e482f-ceb4-484a-8eab-f708ff3e9a36" providerId="ADAL" clId="{851812DA-64C7-4964-82BD-30BEF614E80D}" dt="2023-07-30T08:57:40.090" v="807" actId="14100"/>
          <ac:spMkLst>
            <pc:docMk/>
            <pc:sldMk cId="0" sldId="348"/>
            <ac:spMk id="19" creationId="{78FE2BA9-C347-EC12-0D56-26A8B2EF128A}"/>
          </ac:spMkLst>
        </pc:spChg>
        <pc:picChg chg="mod">
          <ac:chgData name="Duyên Lương" userId="3a9e482f-ceb4-484a-8eab-f708ff3e9a36" providerId="ADAL" clId="{851812DA-64C7-4964-82BD-30BEF614E80D}" dt="2023-07-30T08:57:40.090" v="807" actId="14100"/>
          <ac:picMkLst>
            <pc:docMk/>
            <pc:sldMk cId="0" sldId="348"/>
            <ac:picMk id="5126" creationId="{B8FAAAEA-3E1C-BD05-A335-FD4655C50DF5}"/>
          </ac:picMkLst>
        </pc:picChg>
      </pc:sldChg>
      <pc:sldChg chg="addSp modSp mod modTransition">
        <pc:chgData name="Duyên Lương" userId="3a9e482f-ceb4-484a-8eab-f708ff3e9a36" providerId="ADAL" clId="{851812DA-64C7-4964-82BD-30BEF614E80D}" dt="2023-07-31T07:16:41.801" v="2020"/>
        <pc:sldMkLst>
          <pc:docMk/>
          <pc:sldMk cId="0" sldId="349"/>
        </pc:sldMkLst>
        <pc:spChg chg="add mod">
          <ac:chgData name="Duyên Lương" userId="3a9e482f-ceb4-484a-8eab-f708ff3e9a36" providerId="ADAL" clId="{851812DA-64C7-4964-82BD-30BEF614E80D}" dt="2023-07-30T09:04:29.398" v="898" actId="20577"/>
          <ac:spMkLst>
            <pc:docMk/>
            <pc:sldMk cId="0" sldId="349"/>
            <ac:spMk id="2" creationId="{09B2A2CF-53A1-CC1F-A703-3F367B3AE9AD}"/>
          </ac:spMkLst>
        </pc:spChg>
        <pc:spChg chg="mod">
          <ac:chgData name="Duyên Lương" userId="3a9e482f-ceb4-484a-8eab-f708ff3e9a36" providerId="ADAL" clId="{851812DA-64C7-4964-82BD-30BEF614E80D}" dt="2023-07-30T09:17:24.371" v="1037" actId="207"/>
          <ac:spMkLst>
            <pc:docMk/>
            <pc:sldMk cId="0" sldId="349"/>
            <ac:spMk id="15" creationId="{099C4224-CC22-762E-8D5C-7179A6AB4513}"/>
          </ac:spMkLst>
        </pc:spChg>
        <pc:spChg chg="mod">
          <ac:chgData name="Duyên Lương" userId="3a9e482f-ceb4-484a-8eab-f708ff3e9a36" providerId="ADAL" clId="{851812DA-64C7-4964-82BD-30BEF614E80D}" dt="2023-07-30T09:17:13.031" v="1034" actId="2711"/>
          <ac:spMkLst>
            <pc:docMk/>
            <pc:sldMk cId="0" sldId="349"/>
            <ac:spMk id="16" creationId="{AE9729DB-E664-B5B8-24DA-08DDDB4BA092}"/>
          </ac:spMkLst>
        </pc:spChg>
        <pc:spChg chg="mod">
          <ac:chgData name="Duyên Lương" userId="3a9e482f-ceb4-484a-8eab-f708ff3e9a36" providerId="ADAL" clId="{851812DA-64C7-4964-82BD-30BEF614E80D}" dt="2023-07-30T09:17:28.443" v="1038" actId="1076"/>
          <ac:spMkLst>
            <pc:docMk/>
            <pc:sldMk cId="0" sldId="349"/>
            <ac:spMk id="17" creationId="{162BE500-B41E-87F0-B11B-054B8DF0C306}"/>
          </ac:spMkLst>
        </pc:spChg>
        <pc:spChg chg="mod">
          <ac:chgData name="Duyên Lương" userId="3a9e482f-ceb4-484a-8eab-f708ff3e9a36" providerId="ADAL" clId="{851812DA-64C7-4964-82BD-30BEF614E80D}" dt="2023-07-30T09:04:40.090" v="900" actId="14100"/>
          <ac:spMkLst>
            <pc:docMk/>
            <pc:sldMk cId="0" sldId="349"/>
            <ac:spMk id="19" creationId="{A8806E8D-3BE7-0579-6C53-A6E49C4B07B8}"/>
          </ac:spMkLst>
        </pc:spChg>
        <pc:spChg chg="mod">
          <ac:chgData name="Duyên Lương" userId="3a9e482f-ceb4-484a-8eab-f708ff3e9a36" providerId="ADAL" clId="{851812DA-64C7-4964-82BD-30BEF614E80D}" dt="2023-07-30T09:17:13.031" v="1034" actId="2711"/>
          <ac:spMkLst>
            <pc:docMk/>
            <pc:sldMk cId="0" sldId="349"/>
            <ac:spMk id="24" creationId="{1C0380CE-4083-91B0-231B-916594E9D3CE}"/>
          </ac:spMkLst>
        </pc:spChg>
        <pc:picChg chg="mod">
          <ac:chgData name="Duyên Lương" userId="3a9e482f-ceb4-484a-8eab-f708ff3e9a36" providerId="ADAL" clId="{851812DA-64C7-4964-82BD-30BEF614E80D}" dt="2023-07-30T09:04:40.090" v="900" actId="14100"/>
          <ac:picMkLst>
            <pc:docMk/>
            <pc:sldMk cId="0" sldId="349"/>
            <ac:picMk id="6150" creationId="{A81DC539-B07A-0ED7-7359-C88E16E80DAD}"/>
          </ac:picMkLst>
        </pc:picChg>
      </pc:sldChg>
      <pc:sldChg chg="addSp modSp mod modTransition">
        <pc:chgData name="Duyên Lương" userId="3a9e482f-ceb4-484a-8eab-f708ff3e9a36" providerId="ADAL" clId="{851812DA-64C7-4964-82BD-30BEF614E80D}" dt="2023-07-31T07:16:41.801" v="2020"/>
        <pc:sldMkLst>
          <pc:docMk/>
          <pc:sldMk cId="0" sldId="350"/>
        </pc:sldMkLst>
        <pc:spChg chg="add mod">
          <ac:chgData name="Duyên Lương" userId="3a9e482f-ceb4-484a-8eab-f708ff3e9a36" providerId="ADAL" clId="{851812DA-64C7-4964-82BD-30BEF614E80D}" dt="2023-07-30T09:04:57.778" v="902" actId="20577"/>
          <ac:spMkLst>
            <pc:docMk/>
            <pc:sldMk cId="0" sldId="350"/>
            <ac:spMk id="2" creationId="{C6FCDCD7-78FF-28B3-CD6B-54BC7B6C1726}"/>
          </ac:spMkLst>
        </pc:spChg>
        <pc:spChg chg="mod">
          <ac:chgData name="Duyên Lương" userId="3a9e482f-ceb4-484a-8eab-f708ff3e9a36" providerId="ADAL" clId="{851812DA-64C7-4964-82BD-30BEF614E80D}" dt="2023-07-30T09:18:39.435" v="1043" actId="1076"/>
          <ac:spMkLst>
            <pc:docMk/>
            <pc:sldMk cId="0" sldId="350"/>
            <ac:spMk id="7" creationId="{B3B1AE35-4C75-F926-612B-9F2CAE71A544}"/>
          </ac:spMkLst>
        </pc:spChg>
        <pc:spChg chg="mod">
          <ac:chgData name="Duyên Lương" userId="3a9e482f-ceb4-484a-8eab-f708ff3e9a36" providerId="ADAL" clId="{851812DA-64C7-4964-82BD-30BEF614E80D}" dt="2023-07-30T09:18:45.921" v="1045" actId="14100"/>
          <ac:spMkLst>
            <pc:docMk/>
            <pc:sldMk cId="0" sldId="350"/>
            <ac:spMk id="12" creationId="{3642BB03-B80A-AEB0-DC6B-44C20003003D}"/>
          </ac:spMkLst>
        </pc:spChg>
        <pc:spChg chg="mod">
          <ac:chgData name="Duyên Lương" userId="3a9e482f-ceb4-484a-8eab-f708ff3e9a36" providerId="ADAL" clId="{851812DA-64C7-4964-82BD-30BEF614E80D}" dt="2023-07-30T09:17:57.413" v="1041" actId="207"/>
          <ac:spMkLst>
            <pc:docMk/>
            <pc:sldMk cId="0" sldId="350"/>
            <ac:spMk id="15" creationId="{8B155924-D315-3078-56E2-F682604C110B}"/>
          </ac:spMkLst>
        </pc:spChg>
        <pc:spChg chg="mod">
          <ac:chgData name="Duyên Lương" userId="3a9e482f-ceb4-484a-8eab-f708ff3e9a36" providerId="ADAL" clId="{851812DA-64C7-4964-82BD-30BEF614E80D}" dt="2023-07-30T09:18:02.199" v="1042" actId="1076"/>
          <ac:spMkLst>
            <pc:docMk/>
            <pc:sldMk cId="0" sldId="350"/>
            <ac:spMk id="17" creationId="{B7D00928-4F09-346E-B6D2-A5A387ACFD51}"/>
          </ac:spMkLst>
        </pc:spChg>
        <pc:spChg chg="mod">
          <ac:chgData name="Duyên Lương" userId="3a9e482f-ceb4-484a-8eab-f708ff3e9a36" providerId="ADAL" clId="{851812DA-64C7-4964-82BD-30BEF614E80D}" dt="2023-07-30T09:05:36.400" v="909" actId="14100"/>
          <ac:spMkLst>
            <pc:docMk/>
            <pc:sldMk cId="0" sldId="350"/>
            <ac:spMk id="19" creationId="{7A1F0BD8-C137-DE95-6D20-5AACED371427}"/>
          </ac:spMkLst>
        </pc:spChg>
        <pc:picChg chg="mod">
          <ac:chgData name="Duyên Lương" userId="3a9e482f-ceb4-484a-8eab-f708ff3e9a36" providerId="ADAL" clId="{851812DA-64C7-4964-82BD-30BEF614E80D}" dt="2023-07-30T09:05:36.400" v="909" actId="14100"/>
          <ac:picMkLst>
            <pc:docMk/>
            <pc:sldMk cId="0" sldId="350"/>
            <ac:picMk id="7174" creationId="{71610A82-2213-26E3-FBBE-3D7255B518EA}"/>
          </ac:picMkLst>
        </pc:picChg>
      </pc:sldChg>
      <pc:sldChg chg="del">
        <pc:chgData name="Duyên Lương" userId="3a9e482f-ceb4-484a-8eab-f708ff3e9a36" providerId="ADAL" clId="{851812DA-64C7-4964-82BD-30BEF614E80D}" dt="2023-07-30T09:05:03.275" v="903" actId="47"/>
        <pc:sldMkLst>
          <pc:docMk/>
          <pc:sldMk cId="0" sldId="351"/>
        </pc:sldMkLst>
      </pc:sldChg>
      <pc:sldChg chg="del">
        <pc:chgData name="Duyên Lương" userId="3a9e482f-ceb4-484a-8eab-f708ff3e9a36" providerId="ADAL" clId="{851812DA-64C7-4964-82BD-30BEF614E80D}" dt="2023-07-30T09:05:03.965" v="904" actId="47"/>
        <pc:sldMkLst>
          <pc:docMk/>
          <pc:sldMk cId="0" sldId="352"/>
        </pc:sldMkLst>
      </pc:sldChg>
      <pc:sldChg chg="del">
        <pc:chgData name="Duyên Lương" userId="3a9e482f-ceb4-484a-8eab-f708ff3e9a36" providerId="ADAL" clId="{851812DA-64C7-4964-82BD-30BEF614E80D}" dt="2023-07-30T09:05:04.533" v="905" actId="47"/>
        <pc:sldMkLst>
          <pc:docMk/>
          <pc:sldMk cId="0" sldId="353"/>
        </pc:sldMkLst>
      </pc:sldChg>
      <pc:sldChg chg="del">
        <pc:chgData name="Duyên Lương" userId="3a9e482f-ceb4-484a-8eab-f708ff3e9a36" providerId="ADAL" clId="{851812DA-64C7-4964-82BD-30BEF614E80D}" dt="2023-07-30T09:05:05.213" v="906" actId="47"/>
        <pc:sldMkLst>
          <pc:docMk/>
          <pc:sldMk cId="0" sldId="354"/>
        </pc:sldMkLst>
      </pc:sldChg>
      <pc:sldChg chg="del">
        <pc:chgData name="Duyên Lương" userId="3a9e482f-ceb4-484a-8eab-f708ff3e9a36" providerId="ADAL" clId="{851812DA-64C7-4964-82BD-30BEF614E80D}" dt="2023-07-30T09:05:06.480" v="907" actId="47"/>
        <pc:sldMkLst>
          <pc:docMk/>
          <pc:sldMk cId="0" sldId="355"/>
        </pc:sldMkLst>
      </pc:sldChg>
      <pc:sldChg chg="modSp mod modTransition modAnim">
        <pc:chgData name="Duyên Lương" userId="3a9e482f-ceb4-484a-8eab-f708ff3e9a36" providerId="ADAL" clId="{851812DA-64C7-4964-82BD-30BEF614E80D}" dt="2023-07-31T07:16:41.801" v="2020"/>
        <pc:sldMkLst>
          <pc:docMk/>
          <pc:sldMk cId="2439162736" sldId="356"/>
        </pc:sldMkLst>
        <pc:spChg chg="mod">
          <ac:chgData name="Duyên Lương" userId="3a9e482f-ceb4-484a-8eab-f708ff3e9a36" providerId="ADAL" clId="{851812DA-64C7-4964-82BD-30BEF614E80D}" dt="2023-07-30T09:26:02.189" v="1140" actId="20577"/>
          <ac:spMkLst>
            <pc:docMk/>
            <pc:sldMk cId="2439162736" sldId="356"/>
            <ac:spMk id="17" creationId="{3C1F1B04-D40B-5F4E-8408-34E82EB445B4}"/>
          </ac:spMkLst>
        </pc:spChg>
        <pc:spChg chg="mod">
          <ac:chgData name="Duyên Lương" userId="3a9e482f-ceb4-484a-8eab-f708ff3e9a36" providerId="ADAL" clId="{851812DA-64C7-4964-82BD-30BEF614E80D}" dt="2023-07-30T09:24:10.657" v="1102" actId="1076"/>
          <ac:spMkLst>
            <pc:docMk/>
            <pc:sldMk cId="2439162736" sldId="356"/>
            <ac:spMk id="18" creationId="{8A22376C-DC12-E912-E8C3-7C3E31C9B7AB}"/>
          </ac:spMkLst>
        </pc:spChg>
        <pc:spChg chg="mod">
          <ac:chgData name="Duyên Lương" userId="3a9e482f-ceb4-484a-8eab-f708ff3e9a36" providerId="ADAL" clId="{851812DA-64C7-4964-82BD-30BEF614E80D}" dt="2023-07-30T09:24:26.378" v="1110" actId="1036"/>
          <ac:spMkLst>
            <pc:docMk/>
            <pc:sldMk cId="2439162736" sldId="356"/>
            <ac:spMk id="19" creationId="{4BA7EF5D-4832-22F7-73F2-E4D86A4BB643}"/>
          </ac:spMkLst>
        </pc:spChg>
        <pc:spChg chg="mod">
          <ac:chgData name="Duyên Lương" userId="3a9e482f-ceb4-484a-8eab-f708ff3e9a36" providerId="ADAL" clId="{851812DA-64C7-4964-82BD-30BEF614E80D}" dt="2023-07-30T09:24:26.378" v="1110" actId="1036"/>
          <ac:spMkLst>
            <pc:docMk/>
            <pc:sldMk cId="2439162736" sldId="356"/>
            <ac:spMk id="20" creationId="{6DA37AB3-3654-14FF-450A-6C23AE99C407}"/>
          </ac:spMkLst>
        </pc:spChg>
        <pc:spChg chg="mod">
          <ac:chgData name="Duyên Lương" userId="3a9e482f-ceb4-484a-8eab-f708ff3e9a36" providerId="ADAL" clId="{851812DA-64C7-4964-82BD-30BEF614E80D}" dt="2023-07-30T09:24:26.378" v="1110" actId="1036"/>
          <ac:spMkLst>
            <pc:docMk/>
            <pc:sldMk cId="2439162736" sldId="356"/>
            <ac:spMk id="21" creationId="{355CB807-615C-2F15-B0DD-2088C874C896}"/>
          </ac:spMkLst>
        </pc:spChg>
        <pc:spChg chg="mod">
          <ac:chgData name="Duyên Lương" userId="3a9e482f-ceb4-484a-8eab-f708ff3e9a36" providerId="ADAL" clId="{851812DA-64C7-4964-82BD-30BEF614E80D}" dt="2023-07-30T09:24:33.353" v="1111" actId="1076"/>
          <ac:spMkLst>
            <pc:docMk/>
            <pc:sldMk cId="2439162736" sldId="356"/>
            <ac:spMk id="22" creationId="{0FF38E99-0AD4-9777-A9F0-1F4C91004B0E}"/>
          </ac:spMkLst>
        </pc:spChg>
        <pc:spChg chg="mod">
          <ac:chgData name="Duyên Lương" userId="3a9e482f-ceb4-484a-8eab-f708ff3e9a36" providerId="ADAL" clId="{851812DA-64C7-4964-82BD-30BEF614E80D}" dt="2023-07-30T09:24:45.406" v="1113" actId="1076"/>
          <ac:spMkLst>
            <pc:docMk/>
            <pc:sldMk cId="2439162736" sldId="356"/>
            <ac:spMk id="23" creationId="{148F7CD1-90FE-46B5-B0B0-80C54BA0BA2C}"/>
          </ac:spMkLst>
        </pc:spChg>
        <pc:spChg chg="mod">
          <ac:chgData name="Duyên Lương" userId="3a9e482f-ceb4-484a-8eab-f708ff3e9a36" providerId="ADAL" clId="{851812DA-64C7-4964-82BD-30BEF614E80D}" dt="2023-07-30T09:24:37.021" v="1112" actId="1076"/>
          <ac:spMkLst>
            <pc:docMk/>
            <pc:sldMk cId="2439162736" sldId="356"/>
            <ac:spMk id="24" creationId="{15873F01-0D3C-797D-4F72-B21180A4F72B}"/>
          </ac:spMkLst>
        </pc:spChg>
      </pc:sldChg>
      <pc:sldChg chg="addSp modSp new mod modTransition modAnim">
        <pc:chgData name="Duyên Lương" userId="3a9e482f-ceb4-484a-8eab-f708ff3e9a36" providerId="ADAL" clId="{851812DA-64C7-4964-82BD-30BEF614E80D}" dt="2023-07-31T07:16:41.801" v="2020"/>
        <pc:sldMkLst>
          <pc:docMk/>
          <pc:sldMk cId="675024378" sldId="357"/>
        </pc:sldMkLst>
        <pc:spChg chg="add mod">
          <ac:chgData name="Duyên Lương" userId="3a9e482f-ceb4-484a-8eab-f708ff3e9a36" providerId="ADAL" clId="{851812DA-64C7-4964-82BD-30BEF614E80D}" dt="2023-07-31T06:00:42.180" v="1412" actId="1076"/>
          <ac:spMkLst>
            <pc:docMk/>
            <pc:sldMk cId="675024378" sldId="357"/>
            <ac:spMk id="2" creationId="{CB9CDE72-E31E-71A8-47FF-B527B8986FEA}"/>
          </ac:spMkLst>
        </pc:spChg>
        <pc:spChg chg="add mod">
          <ac:chgData name="Duyên Lương" userId="3a9e482f-ceb4-484a-8eab-f708ff3e9a36" providerId="ADAL" clId="{851812DA-64C7-4964-82BD-30BEF614E80D}" dt="2023-07-31T06:00:43.793" v="1413"/>
          <ac:spMkLst>
            <pc:docMk/>
            <pc:sldMk cId="675024378" sldId="357"/>
            <ac:spMk id="3" creationId="{88E3941D-2845-66E4-1EFE-19B3F1C57EFB}"/>
          </ac:spMkLst>
        </pc:spChg>
        <pc:picChg chg="add mod">
          <ac:chgData name="Duyên Lương" userId="3a9e482f-ceb4-484a-8eab-f708ff3e9a36" providerId="ADAL" clId="{851812DA-64C7-4964-82BD-30BEF614E80D}" dt="2023-07-31T05:59:51.782" v="1404" actId="14100"/>
          <ac:picMkLst>
            <pc:docMk/>
            <pc:sldMk cId="675024378" sldId="357"/>
            <ac:picMk id="1026" creationId="{BE00A34B-9B8D-3BAD-A126-F32DE24E285E}"/>
          </ac:picMkLst>
        </pc:picChg>
      </pc:sldChg>
      <pc:sldMasterChg chg="del delSldLayout">
        <pc:chgData name="Duyên Lương" userId="3a9e482f-ceb4-484a-8eab-f708ff3e9a36" providerId="ADAL" clId="{851812DA-64C7-4964-82BD-30BEF614E80D}" dt="2023-07-31T06:06:06.629" v="1415" actId="47"/>
        <pc:sldMasterMkLst>
          <pc:docMk/>
          <pc:sldMasterMk cId="3827041238" sldId="2147483660"/>
        </pc:sldMasterMkLst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686251262" sldId="2147483661"/>
          </pc:sldLayoutMkLst>
        </pc:sldLayoutChg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2884986789" sldId="2147483662"/>
          </pc:sldLayoutMkLst>
        </pc:sldLayoutChg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3885032279" sldId="2147483663"/>
          </pc:sldLayoutMkLst>
        </pc:sldLayoutChg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2483921325" sldId="2147483664"/>
          </pc:sldLayoutMkLst>
        </pc:sldLayoutChg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3811137039" sldId="2147483665"/>
          </pc:sldLayoutMkLst>
        </pc:sldLayoutChg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2154082179" sldId="2147483666"/>
          </pc:sldLayoutMkLst>
        </pc:sldLayoutChg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2299528927" sldId="2147483667"/>
          </pc:sldLayoutMkLst>
        </pc:sldLayoutChg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773524574" sldId="2147483668"/>
          </pc:sldLayoutMkLst>
        </pc:sldLayoutChg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2256751536" sldId="2147483669"/>
          </pc:sldLayoutMkLst>
        </pc:sldLayoutChg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1360386099" sldId="2147483670"/>
          </pc:sldLayoutMkLst>
        </pc:sldLayoutChg>
        <pc:sldLayoutChg chg="del">
          <pc:chgData name="Duyên Lương" userId="3a9e482f-ceb4-484a-8eab-f708ff3e9a36" providerId="ADAL" clId="{851812DA-64C7-4964-82BD-30BEF614E80D}" dt="2023-07-31T06:06:06.629" v="1415" actId="47"/>
          <pc:sldLayoutMkLst>
            <pc:docMk/>
            <pc:sldMasterMk cId="3827041238" sldId="2147483660"/>
            <pc:sldLayoutMk cId="2958480431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BA18-1007-4E8D-8EF7-5A53506FEB9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00EE4-98BE-4D4C-B2E9-81F318BE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1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00EE4-98BE-4D4C-B2E9-81F318BEE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91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9.svg"/><Relationship Id="rId18" Type="http://schemas.openxmlformats.org/officeDocument/2006/relationships/image" Target="../media/image58.png"/><Relationship Id="rId3" Type="http://schemas.openxmlformats.org/officeDocument/2006/relationships/image" Target="../media/image27.svg"/><Relationship Id="rId21" Type="http://schemas.openxmlformats.org/officeDocument/2006/relationships/image" Target="../media/image6.svg"/><Relationship Id="rId7" Type="http://schemas.openxmlformats.org/officeDocument/2006/relationships/image" Target="../media/image51.svg"/><Relationship Id="rId12" Type="http://schemas.openxmlformats.org/officeDocument/2006/relationships/image" Target="../media/image38.png"/><Relationship Id="rId17" Type="http://schemas.openxmlformats.org/officeDocument/2006/relationships/image" Target="../media/image57.svg"/><Relationship Id="rId2" Type="http://schemas.openxmlformats.org/officeDocument/2006/relationships/image" Target="../media/image26.png"/><Relationship Id="rId16" Type="http://schemas.openxmlformats.org/officeDocument/2006/relationships/image" Target="../media/image56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37.svg"/><Relationship Id="rId5" Type="http://schemas.openxmlformats.org/officeDocument/2006/relationships/image" Target="../media/image48.svg"/><Relationship Id="rId15" Type="http://schemas.openxmlformats.org/officeDocument/2006/relationships/image" Target="../media/image55.svg"/><Relationship Id="rId10" Type="http://schemas.openxmlformats.org/officeDocument/2006/relationships/image" Target="../media/image36.png"/><Relationship Id="rId19" Type="http://schemas.openxmlformats.org/officeDocument/2006/relationships/image" Target="../media/image59.svg"/><Relationship Id="rId4" Type="http://schemas.openxmlformats.org/officeDocument/2006/relationships/image" Target="../media/image47.png"/><Relationship Id="rId9" Type="http://schemas.openxmlformats.org/officeDocument/2006/relationships/image" Target="../media/image53.sv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29.svg"/><Relationship Id="rId7" Type="http://schemas.openxmlformats.org/officeDocument/2006/relationships/image" Target="../media/image27.svg"/><Relationship Id="rId12" Type="http://schemas.openxmlformats.org/officeDocument/2006/relationships/image" Target="../media/image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9.svg"/><Relationship Id="rId5" Type="http://schemas.openxmlformats.org/officeDocument/2006/relationships/image" Target="../media/image31.svg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image" Target="../media/image30.png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5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8.svg"/><Relationship Id="rId18" Type="http://schemas.openxmlformats.org/officeDocument/2006/relationships/image" Target="../media/image5.png"/><Relationship Id="rId3" Type="http://schemas.openxmlformats.org/officeDocument/2006/relationships/image" Target="../media/image48.svg"/><Relationship Id="rId7" Type="http://schemas.openxmlformats.org/officeDocument/2006/relationships/image" Target="../media/image69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4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39.svg"/><Relationship Id="rId5" Type="http://schemas.openxmlformats.org/officeDocument/2006/relationships/image" Target="../media/image8.svg"/><Relationship Id="rId15" Type="http://schemas.openxmlformats.org/officeDocument/2006/relationships/image" Target="../media/image57.svg"/><Relationship Id="rId10" Type="http://schemas.openxmlformats.org/officeDocument/2006/relationships/image" Target="../media/image38.png"/><Relationship Id="rId19" Type="http://schemas.openxmlformats.org/officeDocument/2006/relationships/image" Target="../media/image6.svg"/><Relationship Id="rId4" Type="http://schemas.openxmlformats.org/officeDocument/2006/relationships/image" Target="../media/image7.png"/><Relationship Id="rId9" Type="http://schemas.openxmlformats.org/officeDocument/2006/relationships/image" Target="../media/image71.sv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0.svg"/><Relationship Id="rId3" Type="http://schemas.openxmlformats.org/officeDocument/2006/relationships/image" Target="../media/image73.svg"/><Relationship Id="rId7" Type="http://schemas.openxmlformats.org/officeDocument/2006/relationships/image" Target="../media/image75.svg"/><Relationship Id="rId12" Type="http://schemas.openxmlformats.org/officeDocument/2006/relationships/image" Target="../media/image9.png"/><Relationship Id="rId17" Type="http://schemas.openxmlformats.org/officeDocument/2006/relationships/image" Target="../media/image22.svg"/><Relationship Id="rId2" Type="http://schemas.openxmlformats.org/officeDocument/2006/relationships/image" Target="../media/image7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sv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10" Type="http://schemas.openxmlformats.org/officeDocument/2006/relationships/image" Target="../media/image78.pn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sv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8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7.svg"/><Relationship Id="rId7" Type="http://schemas.openxmlformats.org/officeDocument/2006/relationships/image" Target="../media/image6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sv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8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1.png"/><Relationship Id="rId7" Type="http://schemas.openxmlformats.org/officeDocument/2006/relationships/image" Target="../media/image21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sv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8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938805">
            <a:off x="12918970" y="8167940"/>
            <a:ext cx="4393392" cy="2180720"/>
          </a:xfrm>
          <a:custGeom>
            <a:avLst/>
            <a:gdLst/>
            <a:ahLst/>
            <a:cxnLst/>
            <a:rect l="l" t="t" r="r" b="b"/>
            <a:pathLst>
              <a:path w="4393392" h="2180720">
                <a:moveTo>
                  <a:pt x="0" y="0"/>
                </a:moveTo>
                <a:lnTo>
                  <a:pt x="4393392" y="0"/>
                </a:lnTo>
                <a:lnTo>
                  <a:pt x="4393392" y="2180720"/>
                </a:lnTo>
                <a:lnTo>
                  <a:pt x="0" y="2180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3677179">
            <a:off x="14593765" y="-444088"/>
            <a:ext cx="3856035" cy="5264212"/>
          </a:xfrm>
          <a:custGeom>
            <a:avLst/>
            <a:gdLst/>
            <a:ahLst/>
            <a:cxnLst/>
            <a:rect l="l" t="t" r="r" b="b"/>
            <a:pathLst>
              <a:path w="3856035" h="5264212">
                <a:moveTo>
                  <a:pt x="0" y="0"/>
                </a:moveTo>
                <a:lnTo>
                  <a:pt x="3856035" y="0"/>
                </a:lnTo>
                <a:lnTo>
                  <a:pt x="3856035" y="5264212"/>
                </a:lnTo>
                <a:lnTo>
                  <a:pt x="0" y="526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225268">
            <a:off x="12750156" y="924269"/>
            <a:ext cx="3738709" cy="1004778"/>
          </a:xfrm>
          <a:custGeom>
            <a:avLst/>
            <a:gdLst/>
            <a:ahLst/>
            <a:cxnLst/>
            <a:rect l="l" t="t" r="r" b="b"/>
            <a:pathLst>
              <a:path w="3738709" h="1004778">
                <a:moveTo>
                  <a:pt x="0" y="0"/>
                </a:moveTo>
                <a:lnTo>
                  <a:pt x="3738709" y="0"/>
                </a:lnTo>
                <a:lnTo>
                  <a:pt x="3738709" y="1004779"/>
                </a:lnTo>
                <a:lnTo>
                  <a:pt x="0" y="1004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2205468" flipH="1">
            <a:off x="-1038632" y="7657090"/>
            <a:ext cx="3384944" cy="4019726"/>
          </a:xfrm>
          <a:custGeom>
            <a:avLst/>
            <a:gdLst/>
            <a:ahLst/>
            <a:cxnLst/>
            <a:rect l="l" t="t" r="r" b="b"/>
            <a:pathLst>
              <a:path w="3384944" h="4019726">
                <a:moveTo>
                  <a:pt x="3384944" y="0"/>
                </a:moveTo>
                <a:lnTo>
                  <a:pt x="0" y="0"/>
                </a:lnTo>
                <a:lnTo>
                  <a:pt x="0" y="4019726"/>
                </a:lnTo>
                <a:lnTo>
                  <a:pt x="3384944" y="4019726"/>
                </a:lnTo>
                <a:lnTo>
                  <a:pt x="338494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-857816" y="5143500"/>
            <a:ext cx="3657600" cy="2034956"/>
          </a:xfrm>
          <a:custGeom>
            <a:avLst/>
            <a:gdLst/>
            <a:ahLst/>
            <a:cxnLst/>
            <a:rect l="l" t="t" r="r" b="b"/>
            <a:pathLst>
              <a:path w="3657600" h="2034956">
                <a:moveTo>
                  <a:pt x="0" y="0"/>
                </a:moveTo>
                <a:lnTo>
                  <a:pt x="3657600" y="0"/>
                </a:lnTo>
                <a:lnTo>
                  <a:pt x="3657600" y="2034956"/>
                </a:lnTo>
                <a:lnTo>
                  <a:pt x="0" y="20349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28700" y="-538483"/>
            <a:ext cx="3542168" cy="3930284"/>
          </a:xfrm>
          <a:custGeom>
            <a:avLst/>
            <a:gdLst/>
            <a:ahLst/>
            <a:cxnLst/>
            <a:rect l="l" t="t" r="r" b="b"/>
            <a:pathLst>
              <a:path w="3542168" h="3930284">
                <a:moveTo>
                  <a:pt x="0" y="0"/>
                </a:moveTo>
                <a:lnTo>
                  <a:pt x="3542168" y="0"/>
                </a:lnTo>
                <a:lnTo>
                  <a:pt x="3542168" y="3930283"/>
                </a:lnTo>
                <a:lnTo>
                  <a:pt x="0" y="39302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100047">
            <a:off x="3609919" y="7224615"/>
            <a:ext cx="10788371" cy="2117218"/>
          </a:xfrm>
          <a:custGeom>
            <a:avLst/>
            <a:gdLst/>
            <a:ahLst/>
            <a:cxnLst/>
            <a:rect l="l" t="t" r="r" b="b"/>
            <a:pathLst>
              <a:path w="10788371" h="2117218">
                <a:moveTo>
                  <a:pt x="0" y="0"/>
                </a:moveTo>
                <a:lnTo>
                  <a:pt x="10788370" y="0"/>
                </a:lnTo>
                <a:lnTo>
                  <a:pt x="10788370" y="2117217"/>
                </a:lnTo>
                <a:lnTo>
                  <a:pt x="0" y="21172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4038600" y="8105408"/>
            <a:ext cx="9407800" cy="64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262" normalizeH="0" baseline="0" noProof="0" dirty="0">
                <a:ln>
                  <a:noFill/>
                </a:ln>
                <a:solidFill>
                  <a:srgbClr val="301906"/>
                </a:solidFill>
                <a:effectLst/>
                <a:uLnTx/>
                <a:uFillTx/>
                <a:latin typeface="Nunito Bold"/>
                <a:ea typeface="+mn-ea"/>
                <a:cs typeface="+mn-cs"/>
              </a:rPr>
              <a:t>Teacher: …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05000" y="2423424"/>
            <a:ext cx="1461275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301906"/>
                </a:solidFill>
                <a:effectLst/>
                <a:uLnTx/>
                <a:uFillTx/>
                <a:latin typeface="Nunito Bold"/>
                <a:ea typeface="+mn-ea"/>
                <a:cs typeface="+mn-cs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6251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ntable and Uncountable Nouns: Useful Rules &amp; Examples • 7ESL">
            <a:extLst>
              <a:ext uri="{FF2B5EF4-FFF2-40B4-BE49-F238E27FC236}">
                <a16:creationId xmlns:a16="http://schemas.microsoft.com/office/drawing/2014/main" id="{BE00A34B-9B8D-3BAD-A126-F32DE24E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9CDE72-E31E-71A8-47FF-B527B8986FEA}"/>
              </a:ext>
            </a:extLst>
          </p:cNvPr>
          <p:cNvSpPr/>
          <p:nvPr/>
        </p:nvSpPr>
        <p:spPr>
          <a:xfrm>
            <a:off x="-152400" y="1409700"/>
            <a:ext cx="9296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E3941D-2845-66E4-1EFE-19B3F1C57EFB}"/>
              </a:ext>
            </a:extLst>
          </p:cNvPr>
          <p:cNvSpPr/>
          <p:nvPr/>
        </p:nvSpPr>
        <p:spPr>
          <a:xfrm>
            <a:off x="8991600" y="1485900"/>
            <a:ext cx="9296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5285801" y="-1912012"/>
            <a:ext cx="7784144" cy="15324657"/>
          </a:xfrm>
          <a:custGeom>
            <a:avLst/>
            <a:gdLst/>
            <a:ahLst/>
            <a:cxnLst/>
            <a:rect l="l" t="t" r="r" b="b"/>
            <a:pathLst>
              <a:path w="4945215" h="7492751">
                <a:moveTo>
                  <a:pt x="0" y="0"/>
                </a:moveTo>
                <a:lnTo>
                  <a:pt x="4945215" y="0"/>
                </a:lnTo>
                <a:lnTo>
                  <a:pt x="4945215" y="7492751"/>
                </a:lnTo>
                <a:lnTo>
                  <a:pt x="0" y="7492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301806" y="7563229"/>
            <a:ext cx="1838607" cy="1838607"/>
          </a:xfrm>
          <a:custGeom>
            <a:avLst/>
            <a:gdLst/>
            <a:ahLst/>
            <a:cxnLst/>
            <a:rect l="l" t="t" r="r" b="b"/>
            <a:pathLst>
              <a:path w="1838607" h="1838607">
                <a:moveTo>
                  <a:pt x="0" y="0"/>
                </a:moveTo>
                <a:lnTo>
                  <a:pt x="1838606" y="0"/>
                </a:lnTo>
                <a:lnTo>
                  <a:pt x="1838606" y="1838607"/>
                </a:lnTo>
                <a:lnTo>
                  <a:pt x="0" y="1838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2058341">
            <a:off x="-1504865" y="1885040"/>
            <a:ext cx="3063654" cy="3399339"/>
          </a:xfrm>
          <a:custGeom>
            <a:avLst/>
            <a:gdLst/>
            <a:ahLst/>
            <a:cxnLst/>
            <a:rect l="l" t="t" r="r" b="b"/>
            <a:pathLst>
              <a:path w="3063654" h="3399339">
                <a:moveTo>
                  <a:pt x="0" y="0"/>
                </a:moveTo>
                <a:lnTo>
                  <a:pt x="3063654" y="0"/>
                </a:lnTo>
                <a:lnTo>
                  <a:pt x="3063654" y="3399339"/>
                </a:lnTo>
                <a:lnTo>
                  <a:pt x="0" y="3399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7295766" y="5894714"/>
            <a:ext cx="1984469" cy="2709172"/>
          </a:xfrm>
          <a:custGeom>
            <a:avLst/>
            <a:gdLst/>
            <a:ahLst/>
            <a:cxnLst/>
            <a:rect l="l" t="t" r="r" b="b"/>
            <a:pathLst>
              <a:path w="1984469" h="2709172">
                <a:moveTo>
                  <a:pt x="0" y="0"/>
                </a:moveTo>
                <a:lnTo>
                  <a:pt x="1984468" y="0"/>
                </a:lnTo>
                <a:lnTo>
                  <a:pt x="1984468" y="2709173"/>
                </a:lnTo>
                <a:lnTo>
                  <a:pt x="0" y="2709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6324935" y="1628564"/>
            <a:ext cx="1118654" cy="1185329"/>
          </a:xfrm>
          <a:custGeom>
            <a:avLst/>
            <a:gdLst/>
            <a:ahLst/>
            <a:cxnLst/>
            <a:rect l="l" t="t" r="r" b="b"/>
            <a:pathLst>
              <a:path w="1118654" h="1185329">
                <a:moveTo>
                  <a:pt x="0" y="0"/>
                </a:moveTo>
                <a:lnTo>
                  <a:pt x="1118654" y="0"/>
                </a:lnTo>
                <a:lnTo>
                  <a:pt x="1118654" y="1185329"/>
                </a:lnTo>
                <a:lnTo>
                  <a:pt x="0" y="11853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6015982" y="8395578"/>
            <a:ext cx="1118654" cy="1185329"/>
          </a:xfrm>
          <a:custGeom>
            <a:avLst/>
            <a:gdLst/>
            <a:ahLst/>
            <a:cxnLst/>
            <a:rect l="l" t="t" r="r" b="b"/>
            <a:pathLst>
              <a:path w="1118654" h="1185329">
                <a:moveTo>
                  <a:pt x="0" y="0"/>
                </a:moveTo>
                <a:lnTo>
                  <a:pt x="1118654" y="0"/>
                </a:lnTo>
                <a:lnTo>
                  <a:pt x="1118654" y="1185329"/>
                </a:lnTo>
                <a:lnTo>
                  <a:pt x="0" y="11853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624153" y="7892138"/>
            <a:ext cx="1118654" cy="1185329"/>
          </a:xfrm>
          <a:custGeom>
            <a:avLst/>
            <a:gdLst/>
            <a:ahLst/>
            <a:cxnLst/>
            <a:rect l="l" t="t" r="r" b="b"/>
            <a:pathLst>
              <a:path w="1118654" h="1185329">
                <a:moveTo>
                  <a:pt x="0" y="0"/>
                </a:moveTo>
                <a:lnTo>
                  <a:pt x="1118654" y="0"/>
                </a:lnTo>
                <a:lnTo>
                  <a:pt x="1118654" y="1185329"/>
                </a:lnTo>
                <a:lnTo>
                  <a:pt x="0" y="11853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24153" y="248438"/>
            <a:ext cx="17009946" cy="1465096"/>
          </a:xfrm>
          <a:custGeom>
            <a:avLst/>
            <a:gdLst/>
            <a:ahLst/>
            <a:cxnLst/>
            <a:rect l="l" t="t" r="r" b="b"/>
            <a:pathLst>
              <a:path w="1444951" h="1465096">
                <a:moveTo>
                  <a:pt x="0" y="0"/>
                </a:moveTo>
                <a:lnTo>
                  <a:pt x="1444951" y="0"/>
                </a:lnTo>
                <a:lnTo>
                  <a:pt x="1444951" y="1465096"/>
                </a:lnTo>
                <a:lnTo>
                  <a:pt x="0" y="14650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276352">
            <a:off x="13823313" y="2899047"/>
            <a:ext cx="1444951" cy="1465096"/>
          </a:xfrm>
          <a:custGeom>
            <a:avLst/>
            <a:gdLst/>
            <a:ahLst/>
            <a:cxnLst/>
            <a:rect l="l" t="t" r="r" b="b"/>
            <a:pathLst>
              <a:path w="1444951" h="1465096">
                <a:moveTo>
                  <a:pt x="0" y="0"/>
                </a:moveTo>
                <a:lnTo>
                  <a:pt x="1444951" y="0"/>
                </a:lnTo>
                <a:lnTo>
                  <a:pt x="1444951" y="1465095"/>
                </a:lnTo>
                <a:lnTo>
                  <a:pt x="0" y="14650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5327166">
            <a:off x="16229715" y="33402"/>
            <a:ext cx="230365" cy="653096"/>
          </a:xfrm>
          <a:custGeom>
            <a:avLst/>
            <a:gdLst/>
            <a:ahLst/>
            <a:cxnLst/>
            <a:rect l="l" t="t" r="r" b="b"/>
            <a:pathLst>
              <a:path w="230365" h="653096">
                <a:moveTo>
                  <a:pt x="0" y="0"/>
                </a:moveTo>
                <a:lnTo>
                  <a:pt x="230364" y="0"/>
                </a:lnTo>
                <a:lnTo>
                  <a:pt x="230364" y="653096"/>
                </a:lnTo>
                <a:lnTo>
                  <a:pt x="0" y="6530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4914967">
            <a:off x="14476352" y="2647304"/>
            <a:ext cx="230365" cy="653096"/>
          </a:xfrm>
          <a:custGeom>
            <a:avLst/>
            <a:gdLst/>
            <a:ahLst/>
            <a:cxnLst/>
            <a:rect l="l" t="t" r="r" b="b"/>
            <a:pathLst>
              <a:path w="230365" h="653096">
                <a:moveTo>
                  <a:pt x="0" y="0"/>
                </a:moveTo>
                <a:lnTo>
                  <a:pt x="230365" y="0"/>
                </a:lnTo>
                <a:lnTo>
                  <a:pt x="230365" y="653096"/>
                </a:lnTo>
                <a:lnTo>
                  <a:pt x="0" y="6530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 rot="222421">
            <a:off x="13807245" y="6026954"/>
            <a:ext cx="717592" cy="671332"/>
            <a:chOff x="0" y="0"/>
            <a:chExt cx="1615440" cy="1511300"/>
          </a:xfrm>
        </p:grpSpPr>
        <p:sp>
          <p:nvSpPr>
            <p:cNvPr id="16" name="Freeform 16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FFD4C4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-207308">
            <a:off x="12898730" y="6026954"/>
            <a:ext cx="717592" cy="671332"/>
            <a:chOff x="0" y="0"/>
            <a:chExt cx="1615440" cy="1511300"/>
          </a:xfrm>
        </p:grpSpPr>
        <p:sp>
          <p:nvSpPr>
            <p:cNvPr id="18" name="Freeform 18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FFE6B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9" name="Freeform 19"/>
          <p:cNvSpPr/>
          <p:nvPr/>
        </p:nvSpPr>
        <p:spPr>
          <a:xfrm rot="-5600121">
            <a:off x="14615694" y="7188095"/>
            <a:ext cx="573113" cy="1741504"/>
          </a:xfrm>
          <a:custGeom>
            <a:avLst/>
            <a:gdLst/>
            <a:ahLst/>
            <a:cxnLst/>
            <a:rect l="l" t="t" r="r" b="b"/>
            <a:pathLst>
              <a:path w="573113" h="1741504">
                <a:moveTo>
                  <a:pt x="0" y="0"/>
                </a:moveTo>
                <a:lnTo>
                  <a:pt x="573113" y="0"/>
                </a:lnTo>
                <a:lnTo>
                  <a:pt x="573113" y="1741504"/>
                </a:lnTo>
                <a:lnTo>
                  <a:pt x="0" y="174150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2" name="Freeform 32"/>
          <p:cNvSpPr/>
          <p:nvPr/>
        </p:nvSpPr>
        <p:spPr>
          <a:xfrm rot="251879" flipH="1">
            <a:off x="7055472" y="-200826"/>
            <a:ext cx="3445383" cy="925947"/>
          </a:xfrm>
          <a:custGeom>
            <a:avLst/>
            <a:gdLst/>
            <a:ahLst/>
            <a:cxnLst/>
            <a:rect l="l" t="t" r="r" b="b"/>
            <a:pathLst>
              <a:path w="3445383" h="925947">
                <a:moveTo>
                  <a:pt x="3445383" y="0"/>
                </a:moveTo>
                <a:lnTo>
                  <a:pt x="0" y="0"/>
                </a:lnTo>
                <a:lnTo>
                  <a:pt x="0" y="925946"/>
                </a:lnTo>
                <a:lnTo>
                  <a:pt x="3445383" y="925946"/>
                </a:lnTo>
                <a:lnTo>
                  <a:pt x="3445383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C2FA63-4CE8-B501-0FDF-437DF09D6BDF}"/>
              </a:ext>
            </a:extLst>
          </p:cNvPr>
          <p:cNvSpPr txBox="1"/>
          <p:nvPr/>
        </p:nvSpPr>
        <p:spPr>
          <a:xfrm>
            <a:off x="936395" y="297725"/>
            <a:ext cx="16765552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3. Write C (countable) or U (uncountable) for the underlined words. </a:t>
            </a:r>
            <a:endParaRPr lang="en-US" sz="4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Congenial Black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55AF39-CEB9-7765-0605-891D239E91E7}"/>
              </a:ext>
            </a:extLst>
          </p:cNvPr>
          <p:cNvSpPr txBox="1"/>
          <p:nvPr/>
        </p:nvSpPr>
        <p:spPr>
          <a:xfrm>
            <a:off x="3934103" y="8888942"/>
            <a:ext cx="81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E7F762-B43A-7235-905F-B8BEF5462733}"/>
              </a:ext>
            </a:extLst>
          </p:cNvPr>
          <p:cNvSpPr txBox="1"/>
          <p:nvPr/>
        </p:nvSpPr>
        <p:spPr>
          <a:xfrm>
            <a:off x="5826258" y="8946059"/>
            <a:ext cx="81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U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4C80F7-E515-7375-F0C7-30E4556C7F7B}"/>
              </a:ext>
            </a:extLst>
          </p:cNvPr>
          <p:cNvSpPr txBox="1"/>
          <p:nvPr/>
        </p:nvSpPr>
        <p:spPr>
          <a:xfrm>
            <a:off x="7772400" y="8877300"/>
            <a:ext cx="81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99AC3A-6CE7-5EF4-B508-21F5665709D7}"/>
              </a:ext>
            </a:extLst>
          </p:cNvPr>
          <p:cNvSpPr txBox="1"/>
          <p:nvPr/>
        </p:nvSpPr>
        <p:spPr>
          <a:xfrm>
            <a:off x="9697378" y="8869204"/>
            <a:ext cx="81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18A43E-FAF5-C475-C1DA-E62A1869C446}"/>
              </a:ext>
            </a:extLst>
          </p:cNvPr>
          <p:cNvSpPr txBox="1"/>
          <p:nvPr/>
        </p:nvSpPr>
        <p:spPr>
          <a:xfrm>
            <a:off x="11602378" y="8858164"/>
            <a:ext cx="81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U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4DF51F-466C-D5AA-97F0-B42E0F6C1CC4}"/>
              </a:ext>
            </a:extLst>
          </p:cNvPr>
          <p:cNvSpPr txBox="1"/>
          <p:nvPr/>
        </p:nvSpPr>
        <p:spPr>
          <a:xfrm>
            <a:off x="13727566" y="8793659"/>
            <a:ext cx="81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C8BEE6-50AC-AC2E-3CC8-167672C18EF4}"/>
              </a:ext>
            </a:extLst>
          </p:cNvPr>
          <p:cNvSpPr txBox="1"/>
          <p:nvPr/>
        </p:nvSpPr>
        <p:spPr>
          <a:xfrm>
            <a:off x="1936640" y="2813197"/>
            <a:ext cx="14482466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Congenial Black" panose="02000503040000020004" pitchFamily="2" charset="0"/>
              </a:rPr>
              <a:t>Some minority </a:t>
            </a:r>
            <a:r>
              <a:rPr lang="en-US" sz="4000" dirty="0">
                <a:solidFill>
                  <a:srgbClr val="00B050"/>
                </a:solidFill>
                <a:latin typeface="Congenial Black" panose="02000503040000020004" pitchFamily="2" charset="0"/>
              </a:rPr>
              <a:t>(1)</a:t>
            </a:r>
            <a:r>
              <a:rPr lang="en-US" sz="4000" dirty="0">
                <a:latin typeface="Congenial Black" panose="02000503040000020004" pitchFamily="2" charset="0"/>
              </a:rPr>
              <a:t> </a:t>
            </a:r>
            <a:r>
              <a:rPr lang="en-US" sz="4000" b="1" u="sng" dirty="0">
                <a:solidFill>
                  <a:srgbClr val="00B050"/>
                </a:solidFill>
                <a:latin typeface="Congenial Black" panose="02000503040000020004" pitchFamily="2" charset="0"/>
              </a:rPr>
              <a:t>groups</a:t>
            </a:r>
            <a:r>
              <a:rPr lang="en-US" sz="4000" dirty="0">
                <a:latin typeface="Congenial Black" panose="02000503040000020004" pitchFamily="2" charset="0"/>
              </a:rPr>
              <a:t> are farmers. They do not have much </a:t>
            </a:r>
            <a:r>
              <a:rPr lang="en-US" sz="4000" dirty="0">
                <a:solidFill>
                  <a:srgbClr val="FFC000"/>
                </a:solidFill>
                <a:latin typeface="Congenial Black" panose="02000503040000020004" pitchFamily="2" charset="0"/>
              </a:rPr>
              <a:t>(2) </a:t>
            </a:r>
            <a:r>
              <a:rPr lang="en-US" sz="4000" b="1" u="sng" dirty="0">
                <a:solidFill>
                  <a:srgbClr val="FFC000"/>
                </a:solidFill>
                <a:latin typeface="Congenial Black" panose="02000503040000020004" pitchFamily="2" charset="0"/>
              </a:rPr>
              <a:t>land</a:t>
            </a:r>
            <a:r>
              <a:rPr lang="en-US" sz="4000" dirty="0">
                <a:solidFill>
                  <a:srgbClr val="FFC000"/>
                </a:solidFill>
                <a:latin typeface="Congenial Black" panose="02000503040000020004" pitchFamily="2" charset="0"/>
              </a:rPr>
              <a:t> </a:t>
            </a:r>
            <a:r>
              <a:rPr lang="en-US" sz="4000" dirty="0">
                <a:latin typeface="Congenial Black" panose="02000503040000020004" pitchFamily="2" charset="0"/>
              </a:rPr>
              <a:t>and they use simple farming techniques. After finding an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ngenial Black" panose="02000503040000020004" pitchFamily="2" charset="0"/>
              </a:rPr>
              <a:t>(3)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  <a:latin typeface="Congenial Black" panose="02000503040000020004" pitchFamily="2" charset="0"/>
              </a:rPr>
              <a:t>area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ngenial Black" panose="02000503040000020004" pitchFamily="2" charset="0"/>
              </a:rPr>
              <a:t> </a:t>
            </a:r>
            <a:r>
              <a:rPr lang="en-US" sz="4000" dirty="0">
                <a:latin typeface="Congenial Black" panose="02000503040000020004" pitchFamily="2" charset="0"/>
              </a:rPr>
              <a:t>for a garden, the men cut the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ongenial Black" panose="02000503040000020004" pitchFamily="2" charset="0"/>
              </a:rPr>
              <a:t>(4) 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latin typeface="Congenial Black" panose="02000503040000020004" pitchFamily="2" charset="0"/>
              </a:rPr>
              <a:t>trees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ongenial Black" panose="02000503040000020004" pitchFamily="2" charset="0"/>
              </a:rPr>
              <a:t> </a:t>
            </a:r>
            <a:r>
              <a:rPr lang="en-US" sz="4000" dirty="0">
                <a:latin typeface="Congenial Black" panose="02000503040000020004" pitchFamily="2" charset="0"/>
              </a:rPr>
              <a:t>down and burn them. The </a:t>
            </a:r>
            <a:r>
              <a:rPr lang="en-US" sz="4000" dirty="0">
                <a:solidFill>
                  <a:srgbClr val="7030A0"/>
                </a:solidFill>
                <a:latin typeface="Congenial Black" panose="02000503040000020004" pitchFamily="2" charset="0"/>
              </a:rPr>
              <a:t>(5) </a:t>
            </a:r>
            <a:r>
              <a:rPr lang="en-US" sz="4000" b="1" u="sng" dirty="0">
                <a:solidFill>
                  <a:srgbClr val="7030A0"/>
                </a:solidFill>
                <a:latin typeface="Congenial Black" panose="02000503040000020004" pitchFamily="2" charset="0"/>
              </a:rPr>
              <a:t>ash</a:t>
            </a:r>
            <a:r>
              <a:rPr lang="en-US" sz="4000" dirty="0">
                <a:solidFill>
                  <a:srgbClr val="7030A0"/>
                </a:solidFill>
                <a:latin typeface="Congenial Black" panose="02000503040000020004" pitchFamily="2" charset="0"/>
              </a:rPr>
              <a:t> </a:t>
            </a:r>
            <a:r>
              <a:rPr lang="en-US" sz="4000" dirty="0">
                <a:latin typeface="Congenial Black" panose="02000503040000020004" pitchFamily="2" charset="0"/>
              </a:rPr>
              <a:t>they collect helps enrich the soil. They then grow a few </a:t>
            </a:r>
            <a:r>
              <a:rPr lang="en-US" sz="4000" dirty="0">
                <a:solidFill>
                  <a:srgbClr val="0070C0"/>
                </a:solidFill>
                <a:latin typeface="Congenial Black" panose="02000503040000020004" pitchFamily="2" charset="0"/>
              </a:rPr>
              <a:t>(6) </a:t>
            </a:r>
            <a:r>
              <a:rPr lang="en-US" sz="4000" b="1" u="sng" dirty="0">
                <a:solidFill>
                  <a:srgbClr val="0070C0"/>
                </a:solidFill>
                <a:latin typeface="Congenial Black" panose="02000503040000020004" pitchFamily="2" charset="0"/>
              </a:rPr>
              <a:t>crops</a:t>
            </a:r>
            <a:r>
              <a:rPr lang="en-US" sz="4000" dirty="0">
                <a:solidFill>
                  <a:srgbClr val="0070C0"/>
                </a:solidFill>
                <a:latin typeface="Congenial Black" panose="02000503040000020004" pitchFamily="2" charset="0"/>
              </a:rPr>
              <a:t> </a:t>
            </a:r>
            <a:r>
              <a:rPr lang="en-US" sz="4000" dirty="0">
                <a:latin typeface="Congenial Black" panose="02000503040000020004" pitchFamily="2" charset="0"/>
              </a:rPr>
              <a:t>like rice and corn.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4E8BB-A560-C68D-74B9-DBECE00AF430}"/>
              </a:ext>
            </a:extLst>
          </p:cNvPr>
          <p:cNvSpPr txBox="1"/>
          <p:nvPr/>
        </p:nvSpPr>
        <p:spPr>
          <a:xfrm>
            <a:off x="3354151" y="8892575"/>
            <a:ext cx="818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Congenial Black" panose="02000503040000020004" pitchFamily="2" charset="0"/>
              </a:rPr>
              <a:t>(1)</a:t>
            </a:r>
            <a:r>
              <a:rPr lang="en-US" sz="4000" dirty="0">
                <a:latin typeface="Congenial Black" panose="02000503040000020004" pitchFamily="2" charset="0"/>
              </a:rPr>
              <a:t> </a:t>
            </a:r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5928B4-DECB-6A0E-9E25-CE94BCF88AA7}"/>
              </a:ext>
            </a:extLst>
          </p:cNvPr>
          <p:cNvSpPr txBox="1"/>
          <p:nvPr/>
        </p:nvSpPr>
        <p:spPr>
          <a:xfrm>
            <a:off x="5131287" y="8953500"/>
            <a:ext cx="10124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Congenial Black" panose="02000503040000020004" pitchFamily="2" charset="0"/>
              </a:rPr>
              <a:t>(2) </a:t>
            </a:r>
            <a:endParaRPr lang="en-US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A9BBD3-F212-5ED5-0893-E97F512E1CFA}"/>
              </a:ext>
            </a:extLst>
          </p:cNvPr>
          <p:cNvSpPr txBox="1"/>
          <p:nvPr/>
        </p:nvSpPr>
        <p:spPr>
          <a:xfrm>
            <a:off x="7086600" y="8892575"/>
            <a:ext cx="876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ngenial Black" panose="02000503040000020004" pitchFamily="2" charset="0"/>
              </a:rPr>
              <a:t>(3) 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9EA5AC-6CC6-C48C-7C80-72AA8CAB1F11}"/>
              </a:ext>
            </a:extLst>
          </p:cNvPr>
          <p:cNvSpPr txBox="1"/>
          <p:nvPr/>
        </p:nvSpPr>
        <p:spPr>
          <a:xfrm>
            <a:off x="8991600" y="8892575"/>
            <a:ext cx="988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ongenial Black" panose="02000503040000020004" pitchFamily="2" charset="0"/>
              </a:rPr>
              <a:t>(4) </a:t>
            </a:r>
            <a:endParaRPr lang="en-US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2E7351-025D-F439-C34A-933A29D1CB3C}"/>
              </a:ext>
            </a:extLst>
          </p:cNvPr>
          <p:cNvSpPr txBox="1"/>
          <p:nvPr/>
        </p:nvSpPr>
        <p:spPr>
          <a:xfrm>
            <a:off x="10933407" y="8840749"/>
            <a:ext cx="1015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Congenial Black" panose="02000503040000020004" pitchFamily="2" charset="0"/>
              </a:rPr>
              <a:t>(5) </a:t>
            </a:r>
            <a:endParaRPr lang="en-US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88D400-A0C7-4C59-69E8-AEDBC9210E49}"/>
              </a:ext>
            </a:extLst>
          </p:cNvPr>
          <p:cNvSpPr txBox="1"/>
          <p:nvPr/>
        </p:nvSpPr>
        <p:spPr>
          <a:xfrm>
            <a:off x="13030200" y="8801100"/>
            <a:ext cx="860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ongenial Black" panose="02000503040000020004" pitchFamily="2" charset="0"/>
              </a:rPr>
              <a:t>(6) 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782963">
            <a:off x="-560060" y="-1590305"/>
            <a:ext cx="1579948" cy="4479235"/>
          </a:xfrm>
          <a:custGeom>
            <a:avLst/>
            <a:gdLst/>
            <a:ahLst/>
            <a:cxnLst/>
            <a:rect l="l" t="t" r="r" b="b"/>
            <a:pathLst>
              <a:path w="1579948" h="4479235">
                <a:moveTo>
                  <a:pt x="0" y="0"/>
                </a:moveTo>
                <a:lnTo>
                  <a:pt x="1579949" y="0"/>
                </a:lnTo>
                <a:lnTo>
                  <a:pt x="1579949" y="4479236"/>
                </a:lnTo>
                <a:lnTo>
                  <a:pt x="0" y="4479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3210190" flipV="1">
            <a:off x="16095623" y="-1128911"/>
            <a:ext cx="2805148" cy="3556448"/>
          </a:xfrm>
          <a:custGeom>
            <a:avLst/>
            <a:gdLst/>
            <a:ahLst/>
            <a:cxnLst/>
            <a:rect l="l" t="t" r="r" b="b"/>
            <a:pathLst>
              <a:path w="2805148" h="3556448">
                <a:moveTo>
                  <a:pt x="0" y="3556448"/>
                </a:moveTo>
                <a:lnTo>
                  <a:pt x="2805148" y="3556448"/>
                </a:lnTo>
                <a:lnTo>
                  <a:pt x="2805148" y="0"/>
                </a:lnTo>
                <a:lnTo>
                  <a:pt x="0" y="0"/>
                </a:lnTo>
                <a:lnTo>
                  <a:pt x="0" y="355644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5400000">
            <a:off x="4713470" y="-3411193"/>
            <a:ext cx="8543901" cy="17404690"/>
          </a:xfrm>
          <a:custGeom>
            <a:avLst/>
            <a:gdLst/>
            <a:ahLst/>
            <a:cxnLst/>
            <a:rect l="l" t="t" r="r" b="b"/>
            <a:pathLst>
              <a:path w="6103229" h="9247316">
                <a:moveTo>
                  <a:pt x="0" y="0"/>
                </a:moveTo>
                <a:lnTo>
                  <a:pt x="6103229" y="0"/>
                </a:lnTo>
                <a:lnTo>
                  <a:pt x="6103229" y="9247316"/>
                </a:lnTo>
                <a:lnTo>
                  <a:pt x="0" y="92473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5400000" flipH="1">
            <a:off x="5026923" y="-3239584"/>
            <a:ext cx="7724105" cy="17022672"/>
          </a:xfrm>
          <a:custGeom>
            <a:avLst/>
            <a:gdLst/>
            <a:ahLst/>
            <a:cxnLst/>
            <a:rect l="l" t="t" r="r" b="b"/>
            <a:pathLst>
              <a:path w="5906159" h="8948726">
                <a:moveTo>
                  <a:pt x="5906159" y="0"/>
                </a:moveTo>
                <a:lnTo>
                  <a:pt x="0" y="0"/>
                </a:lnTo>
                <a:lnTo>
                  <a:pt x="0" y="8948726"/>
                </a:lnTo>
                <a:lnTo>
                  <a:pt x="5906159" y="8948726"/>
                </a:lnTo>
                <a:lnTo>
                  <a:pt x="590615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 rot="-5327166">
            <a:off x="5119250" y="8040497"/>
            <a:ext cx="230365" cy="653096"/>
          </a:xfrm>
          <a:custGeom>
            <a:avLst/>
            <a:gdLst/>
            <a:ahLst/>
            <a:cxnLst/>
            <a:rect l="l" t="t" r="r" b="b"/>
            <a:pathLst>
              <a:path w="230365" h="653096">
                <a:moveTo>
                  <a:pt x="0" y="0"/>
                </a:moveTo>
                <a:lnTo>
                  <a:pt x="230364" y="0"/>
                </a:lnTo>
                <a:lnTo>
                  <a:pt x="230364" y="653096"/>
                </a:lnTo>
                <a:lnTo>
                  <a:pt x="0" y="6530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21"/>
          <p:cNvSpPr/>
          <p:nvPr/>
        </p:nvSpPr>
        <p:spPr>
          <a:xfrm rot="-5111935">
            <a:off x="6707791" y="8123892"/>
            <a:ext cx="230365" cy="653096"/>
          </a:xfrm>
          <a:custGeom>
            <a:avLst/>
            <a:gdLst/>
            <a:ahLst/>
            <a:cxnLst/>
            <a:rect l="l" t="t" r="r" b="b"/>
            <a:pathLst>
              <a:path w="230365" h="653096">
                <a:moveTo>
                  <a:pt x="0" y="0"/>
                </a:moveTo>
                <a:lnTo>
                  <a:pt x="230365" y="0"/>
                </a:lnTo>
                <a:lnTo>
                  <a:pt x="230365" y="653096"/>
                </a:lnTo>
                <a:lnTo>
                  <a:pt x="0" y="6530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4" name="Group 24"/>
          <p:cNvGrpSpPr>
            <a:grpSpLocks noChangeAspect="1"/>
          </p:cNvGrpSpPr>
          <p:nvPr/>
        </p:nvGrpSpPr>
        <p:grpSpPr>
          <a:xfrm rot="-201067">
            <a:off x="11165489" y="8509538"/>
            <a:ext cx="583356" cy="545750"/>
            <a:chOff x="0" y="0"/>
            <a:chExt cx="1615440" cy="1511300"/>
          </a:xfrm>
        </p:grpSpPr>
        <p:sp>
          <p:nvSpPr>
            <p:cNvPr id="25" name="Freeform 25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FACAAC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222421">
            <a:off x="11829418" y="8478832"/>
            <a:ext cx="583356" cy="545750"/>
            <a:chOff x="0" y="0"/>
            <a:chExt cx="1615440" cy="1511300"/>
          </a:xfrm>
        </p:grpSpPr>
        <p:sp>
          <p:nvSpPr>
            <p:cNvPr id="27" name="Freeform 27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FFD4C4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-207308">
            <a:off x="11501657" y="9141113"/>
            <a:ext cx="583356" cy="545750"/>
            <a:chOff x="0" y="0"/>
            <a:chExt cx="1615440" cy="1511300"/>
          </a:xfrm>
        </p:grpSpPr>
        <p:sp>
          <p:nvSpPr>
            <p:cNvPr id="29" name="Freeform 29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" name="Freeform 30"/>
          <p:cNvSpPr/>
          <p:nvPr/>
        </p:nvSpPr>
        <p:spPr>
          <a:xfrm rot="-5600121">
            <a:off x="17194328" y="9045029"/>
            <a:ext cx="396214" cy="1203964"/>
          </a:xfrm>
          <a:custGeom>
            <a:avLst/>
            <a:gdLst/>
            <a:ahLst/>
            <a:cxnLst/>
            <a:rect l="l" t="t" r="r" b="b"/>
            <a:pathLst>
              <a:path w="396214" h="1203964">
                <a:moveTo>
                  <a:pt x="0" y="0"/>
                </a:moveTo>
                <a:lnTo>
                  <a:pt x="396214" y="0"/>
                </a:lnTo>
                <a:lnTo>
                  <a:pt x="396214" y="1203964"/>
                </a:lnTo>
                <a:lnTo>
                  <a:pt x="0" y="1203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Freeform 31"/>
          <p:cNvSpPr/>
          <p:nvPr/>
        </p:nvSpPr>
        <p:spPr>
          <a:xfrm rot="-393721">
            <a:off x="16345495" y="8544390"/>
            <a:ext cx="603553" cy="463227"/>
          </a:xfrm>
          <a:custGeom>
            <a:avLst/>
            <a:gdLst/>
            <a:ahLst/>
            <a:cxnLst/>
            <a:rect l="l" t="t" r="r" b="b"/>
            <a:pathLst>
              <a:path w="603553" h="463227">
                <a:moveTo>
                  <a:pt x="0" y="0"/>
                </a:moveTo>
                <a:lnTo>
                  <a:pt x="603553" y="0"/>
                </a:lnTo>
                <a:lnTo>
                  <a:pt x="603553" y="463227"/>
                </a:lnTo>
                <a:lnTo>
                  <a:pt x="0" y="4632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2" name="Freeform 32"/>
          <p:cNvSpPr/>
          <p:nvPr/>
        </p:nvSpPr>
        <p:spPr>
          <a:xfrm>
            <a:off x="17070884" y="8434499"/>
            <a:ext cx="616882" cy="606087"/>
          </a:xfrm>
          <a:custGeom>
            <a:avLst/>
            <a:gdLst/>
            <a:ahLst/>
            <a:cxnLst/>
            <a:rect l="l" t="t" r="r" b="b"/>
            <a:pathLst>
              <a:path w="616882" h="606087">
                <a:moveTo>
                  <a:pt x="0" y="0"/>
                </a:moveTo>
                <a:lnTo>
                  <a:pt x="616882" y="0"/>
                </a:lnTo>
                <a:lnTo>
                  <a:pt x="616882" y="606087"/>
                </a:lnTo>
                <a:lnTo>
                  <a:pt x="0" y="60608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A61311-FA80-3FC3-E78D-204642F185A8}"/>
              </a:ext>
            </a:extLst>
          </p:cNvPr>
          <p:cNvSpPr txBox="1"/>
          <p:nvPr/>
        </p:nvSpPr>
        <p:spPr>
          <a:xfrm>
            <a:off x="507847" y="187418"/>
            <a:ext cx="1646569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ongenial Black" panose="02000503040000020004" pitchFamily="2" charset="0"/>
                <a:cs typeface="Arial" panose="020B0604020202020204" pitchFamily="34" charset="0"/>
              </a:rPr>
              <a:t>4. Fill in the blank with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Congenial Black" panose="02000503040000020004" pitchFamily="2" charset="0"/>
                <a:cs typeface="Arial" panose="020B0604020202020204" pitchFamily="34" charset="0"/>
              </a:rPr>
              <a:t>a, much, many, a little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Congenial Black" panose="02000503040000020004" pitchFamily="2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ongenial Black" panose="02000503040000020004" pitchFamily="2" charset="0"/>
                <a:cs typeface="Arial" panose="020B0604020202020204" pitchFamily="34" charset="0"/>
              </a:rPr>
              <a:t>or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Congenial Black" panose="02000503040000020004" pitchFamily="2" charset="0"/>
                <a:cs typeface="Arial" panose="020B0604020202020204" pitchFamily="34" charset="0"/>
              </a:rPr>
              <a:t>a few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ongenial Black" panose="0200050304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DAC085-7E43-CE05-BD01-D429E2BE69B0}"/>
              </a:ext>
            </a:extLst>
          </p:cNvPr>
          <p:cNvSpPr txBox="1"/>
          <p:nvPr/>
        </p:nvSpPr>
        <p:spPr>
          <a:xfrm>
            <a:off x="1037557" y="1590139"/>
            <a:ext cx="15867981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ongenial Black" panose="02000503040000020004" pitchFamily="2" charset="0"/>
              </a:rPr>
              <a:t>1. My uncle has _____coffee plantation in </a:t>
            </a:r>
            <a:r>
              <a:rPr lang="en-US" sz="4000" dirty="0" err="1">
                <a:latin typeface="Congenial Black" panose="02000503040000020004" pitchFamily="2" charset="0"/>
              </a:rPr>
              <a:t>Kon</a:t>
            </a:r>
            <a:r>
              <a:rPr lang="en-US" sz="4000" dirty="0">
                <a:latin typeface="Congenial Black" panose="02000503040000020004" pitchFamily="2" charset="0"/>
              </a:rPr>
              <a:t> Tum.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ongenial Black" panose="02000503040000020004" pitchFamily="2" charset="0"/>
              </a:rPr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ongenial Black" panose="02000503040000020004" pitchFamily="2" charset="0"/>
              </a:rPr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ongenial Black" panose="02000503040000020004" pitchFamily="2" charset="0"/>
              </a:rPr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ongenial Black" panose="02000503040000020004" pitchFamily="2" charset="0"/>
              </a:rPr>
              <a:t>5. How ______ information about the Van </a:t>
            </a:r>
            <a:r>
              <a:rPr lang="en-US" sz="4000" dirty="0" err="1">
                <a:latin typeface="Congenial Black" panose="02000503040000020004" pitchFamily="2" charset="0"/>
              </a:rPr>
              <a:t>Kieu</a:t>
            </a:r>
            <a:r>
              <a:rPr lang="en-US" sz="4000" dirty="0">
                <a:latin typeface="Congenial Black" panose="02000503040000020004" pitchFamily="2" charset="0"/>
              </a:rPr>
              <a:t> have you collected?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2099BE-D450-CE91-F0A9-2F7E7B8A548E}"/>
              </a:ext>
            </a:extLst>
          </p:cNvPr>
          <p:cNvSpPr txBox="1"/>
          <p:nvPr/>
        </p:nvSpPr>
        <p:spPr>
          <a:xfrm>
            <a:off x="5363580" y="1446608"/>
            <a:ext cx="115906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DB277F-B75A-192C-B12E-E8C58D022429}"/>
              </a:ext>
            </a:extLst>
          </p:cNvPr>
          <p:cNvSpPr txBox="1"/>
          <p:nvPr/>
        </p:nvSpPr>
        <p:spPr>
          <a:xfrm>
            <a:off x="3195071" y="2405556"/>
            <a:ext cx="24384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many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61DC78-82C4-63DF-D821-784EE0F539C6}"/>
              </a:ext>
            </a:extLst>
          </p:cNvPr>
          <p:cNvSpPr txBox="1"/>
          <p:nvPr/>
        </p:nvSpPr>
        <p:spPr>
          <a:xfrm>
            <a:off x="5608071" y="4224392"/>
            <a:ext cx="24384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a few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B684D2-4BD5-6B9A-F827-B6494BB0D58B}"/>
              </a:ext>
            </a:extLst>
          </p:cNvPr>
          <p:cNvSpPr txBox="1"/>
          <p:nvPr/>
        </p:nvSpPr>
        <p:spPr>
          <a:xfrm>
            <a:off x="5943114" y="5113637"/>
            <a:ext cx="24384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a little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1BBE32-E4D5-2A60-8693-8B75CAAD10FB}"/>
              </a:ext>
            </a:extLst>
          </p:cNvPr>
          <p:cNvSpPr txBox="1"/>
          <p:nvPr/>
        </p:nvSpPr>
        <p:spPr>
          <a:xfrm>
            <a:off x="2966573" y="6947185"/>
            <a:ext cx="221672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much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7327">
            <a:off x="17347220" y="-728682"/>
            <a:ext cx="2923601" cy="2638550"/>
          </a:xfrm>
          <a:custGeom>
            <a:avLst/>
            <a:gdLst/>
            <a:ahLst/>
            <a:cxnLst/>
            <a:rect l="l" t="t" r="r" b="b"/>
            <a:pathLst>
              <a:path w="2923601" h="2638550">
                <a:moveTo>
                  <a:pt x="0" y="0"/>
                </a:moveTo>
                <a:lnTo>
                  <a:pt x="2923602" y="0"/>
                </a:lnTo>
                <a:lnTo>
                  <a:pt x="2923602" y="2638550"/>
                </a:lnTo>
                <a:lnTo>
                  <a:pt x="0" y="2638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725735" y="9196325"/>
            <a:ext cx="2619031" cy="1749295"/>
          </a:xfrm>
          <a:custGeom>
            <a:avLst/>
            <a:gdLst/>
            <a:ahLst/>
            <a:cxnLst/>
            <a:rect l="l" t="t" r="r" b="b"/>
            <a:pathLst>
              <a:path w="2619031" h="1749295">
                <a:moveTo>
                  <a:pt x="0" y="0"/>
                </a:moveTo>
                <a:lnTo>
                  <a:pt x="2619031" y="0"/>
                </a:lnTo>
                <a:lnTo>
                  <a:pt x="2619031" y="1749295"/>
                </a:lnTo>
                <a:lnTo>
                  <a:pt x="0" y="17492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TextBox 18"/>
          <p:cNvSpPr txBox="1"/>
          <p:nvPr/>
        </p:nvSpPr>
        <p:spPr>
          <a:xfrm>
            <a:off x="358752" y="161696"/>
            <a:ext cx="6908722" cy="107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dirty="0">
                <a:solidFill>
                  <a:srgbClr val="301906"/>
                </a:solidFill>
                <a:latin typeface="Nunito Bold"/>
              </a:rPr>
              <a:t>Wrap - up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29779" y="614035"/>
            <a:ext cx="12558151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000" b="1" spc="179" dirty="0">
                <a:solidFill>
                  <a:srgbClr val="FF0000"/>
                </a:solidFill>
                <a:latin typeface="Nunito"/>
              </a:rPr>
              <a:t>Choose the correct answer for each question</a:t>
            </a:r>
          </a:p>
        </p:txBody>
      </p:sp>
      <p:sp>
        <p:nvSpPr>
          <p:cNvPr id="30" name="TextBox 30"/>
          <p:cNvSpPr txBox="1"/>
          <p:nvPr/>
        </p:nvSpPr>
        <p:spPr>
          <a:xfrm rot="-8131">
            <a:off x="490032" y="1149833"/>
            <a:ext cx="5413610" cy="3506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  <a:tabLst>
                <a:tab pos="2727960" algn="l"/>
              </a:tabLs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________ dress in red and black costume?’ - ‘The Dao’?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  <a:tabLst>
                <a:tab pos="272796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  <a:tabLst>
                <a:tab pos="272796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  <a:tabLst>
                <a:tab pos="272796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  <a:tabLst>
                <a:tab pos="272796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  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37492C-59F2-58B5-EDB9-18A68A4BC1E7}"/>
              </a:ext>
            </a:extLst>
          </p:cNvPr>
          <p:cNvSpPr txBox="1"/>
          <p:nvPr/>
        </p:nvSpPr>
        <p:spPr>
          <a:xfrm>
            <a:off x="6558671" y="1559411"/>
            <a:ext cx="5665816" cy="291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  <a:tabLst>
                <a:tab pos="2727960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 is it from the centre to the Museum of Ethnology?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It’s about senven kimoleters.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  <a:buClr>
                <a:srgbClr val="0000FF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  <a:buClr>
                <a:srgbClr val="0000FF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often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11FDC1-A391-DE51-20C2-C18553EDAC84}"/>
              </a:ext>
            </a:extLst>
          </p:cNvPr>
          <p:cNvSpPr txBox="1"/>
          <p:nvPr/>
        </p:nvSpPr>
        <p:spPr>
          <a:xfrm>
            <a:off x="13047386" y="1388750"/>
            <a:ext cx="4881862" cy="34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How_______ milk is there in the carton?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Clr>
                <a:srgbClr val="0000FF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Clr>
                <a:srgbClr val="0000FF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Clr>
                <a:srgbClr val="0000FF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Clr>
                <a:srgbClr val="0000FF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66F134-8678-156E-37D7-2F8B15337D49}"/>
              </a:ext>
            </a:extLst>
          </p:cNvPr>
          <p:cNvSpPr txBox="1"/>
          <p:nvPr/>
        </p:nvSpPr>
        <p:spPr>
          <a:xfrm>
            <a:off x="6679518" y="5433250"/>
            <a:ext cx="5213529" cy="4126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There's _________ milk left in the fridge. It should be enough for our coffee.</a:t>
            </a:r>
          </a:p>
          <a:p>
            <a:pPr lvl="0">
              <a:lnSpc>
                <a:spcPct val="115000"/>
              </a:lnSpc>
              <a:spcAft>
                <a:spcPts val="300"/>
              </a:spcAft>
              <a:buClr>
                <a:srgbClr val="0000FF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little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  <a:buClr>
                <a:srgbClr val="0000FF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	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  <a:buClr>
                <a:srgbClr val="0000FF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  <a:buClr>
                <a:srgbClr val="0000FF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F46B20-FC8F-7B68-D81E-B24AD4B623E2}"/>
              </a:ext>
            </a:extLst>
          </p:cNvPr>
          <p:cNvSpPr txBox="1"/>
          <p:nvPr/>
        </p:nvSpPr>
        <p:spPr>
          <a:xfrm>
            <a:off x="550052" y="5119605"/>
            <a:ext cx="5177411" cy="4126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00FF"/>
              </a:buClr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_______ about ethnic minority groups in Viet Nam?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  <a:buClr>
                <a:srgbClr val="0000FF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books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  <a:buClr>
                <a:srgbClr val="0000FF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books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  <a:buClr>
                <a:srgbClr val="0000FF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books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  <a:buClr>
                <a:srgbClr val="0000FF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book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2044CC-323E-EF97-3B7A-6BB849388D24}"/>
              </a:ext>
            </a:extLst>
          </p:cNvPr>
          <p:cNvSpPr txBox="1"/>
          <p:nvPr/>
        </p:nvSpPr>
        <p:spPr>
          <a:xfrm>
            <a:off x="12845103" y="5394778"/>
            <a:ext cx="5077254" cy="4164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__________ethnic group has a large population, the Tay or the Ede?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		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		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		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buClr>
                <a:srgbClr val="0000FF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37DCB66-79B4-C7ED-C2ED-9A58DE812B5D}"/>
              </a:ext>
            </a:extLst>
          </p:cNvPr>
          <p:cNvSpPr/>
          <p:nvPr/>
        </p:nvSpPr>
        <p:spPr>
          <a:xfrm>
            <a:off x="389774" y="2963039"/>
            <a:ext cx="524625" cy="513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D136225-49E1-DB3D-DBB1-37BE77998685}"/>
              </a:ext>
            </a:extLst>
          </p:cNvPr>
          <p:cNvSpPr/>
          <p:nvPr/>
        </p:nvSpPr>
        <p:spPr>
          <a:xfrm>
            <a:off x="9362271" y="3266987"/>
            <a:ext cx="524625" cy="513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3ECF1A7-9826-0D33-22DD-265D1C742F87}"/>
              </a:ext>
            </a:extLst>
          </p:cNvPr>
          <p:cNvSpPr/>
          <p:nvPr/>
        </p:nvSpPr>
        <p:spPr>
          <a:xfrm>
            <a:off x="13047386" y="3135054"/>
            <a:ext cx="524625" cy="513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441038D-C7BB-F634-8AA2-D0CE2BF19F4C}"/>
              </a:ext>
            </a:extLst>
          </p:cNvPr>
          <p:cNvSpPr/>
          <p:nvPr/>
        </p:nvSpPr>
        <p:spPr>
          <a:xfrm>
            <a:off x="583780" y="8098417"/>
            <a:ext cx="524625" cy="513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E3312A-5263-2ECB-22DC-A39F05455160}"/>
              </a:ext>
            </a:extLst>
          </p:cNvPr>
          <p:cNvSpPr/>
          <p:nvPr/>
        </p:nvSpPr>
        <p:spPr>
          <a:xfrm>
            <a:off x="6726283" y="7182862"/>
            <a:ext cx="524625" cy="513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C4F1741-04BF-30F3-4666-E779DD352DB2}"/>
              </a:ext>
            </a:extLst>
          </p:cNvPr>
          <p:cNvSpPr/>
          <p:nvPr/>
        </p:nvSpPr>
        <p:spPr>
          <a:xfrm>
            <a:off x="12845103" y="8384830"/>
            <a:ext cx="524625" cy="513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082" y="1032009"/>
            <a:ext cx="5890822" cy="3586316"/>
          </a:xfrm>
          <a:custGeom>
            <a:avLst/>
            <a:gdLst/>
            <a:ahLst/>
            <a:cxnLst/>
            <a:rect l="l" t="t" r="r" b="b"/>
            <a:pathLst>
              <a:path w="4373600" h="4434575">
                <a:moveTo>
                  <a:pt x="0" y="0"/>
                </a:moveTo>
                <a:lnTo>
                  <a:pt x="4373599" y="0"/>
                </a:lnTo>
                <a:lnTo>
                  <a:pt x="4373599" y="4434575"/>
                </a:lnTo>
                <a:lnTo>
                  <a:pt x="0" y="4434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299652" y="4957723"/>
            <a:ext cx="5609684" cy="4434575"/>
          </a:xfrm>
          <a:custGeom>
            <a:avLst/>
            <a:gdLst/>
            <a:ahLst/>
            <a:cxnLst/>
            <a:rect l="l" t="t" r="r" b="b"/>
            <a:pathLst>
              <a:path w="4373600" h="4434575">
                <a:moveTo>
                  <a:pt x="0" y="0"/>
                </a:moveTo>
                <a:lnTo>
                  <a:pt x="4373599" y="0"/>
                </a:lnTo>
                <a:lnTo>
                  <a:pt x="4373599" y="4434575"/>
                </a:lnTo>
                <a:lnTo>
                  <a:pt x="0" y="4434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6411904" y="1215278"/>
            <a:ext cx="5890822" cy="3631543"/>
          </a:xfrm>
          <a:custGeom>
            <a:avLst/>
            <a:gdLst/>
            <a:ahLst/>
            <a:cxnLst/>
            <a:rect l="l" t="t" r="r" b="b"/>
            <a:pathLst>
              <a:path w="4373600" h="4434575">
                <a:moveTo>
                  <a:pt x="0" y="0"/>
                </a:moveTo>
                <a:lnTo>
                  <a:pt x="4373600" y="0"/>
                </a:lnTo>
                <a:lnTo>
                  <a:pt x="4373600" y="4434575"/>
                </a:lnTo>
                <a:lnTo>
                  <a:pt x="0" y="4434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2845103" y="1352721"/>
            <a:ext cx="5145998" cy="3480818"/>
          </a:xfrm>
          <a:custGeom>
            <a:avLst/>
            <a:gdLst/>
            <a:ahLst/>
            <a:cxnLst/>
            <a:rect l="l" t="t" r="r" b="b"/>
            <a:pathLst>
              <a:path w="4373600" h="4434575">
                <a:moveTo>
                  <a:pt x="0" y="0"/>
                </a:moveTo>
                <a:lnTo>
                  <a:pt x="4373600" y="0"/>
                </a:lnTo>
                <a:lnTo>
                  <a:pt x="4373600" y="4434575"/>
                </a:lnTo>
                <a:lnTo>
                  <a:pt x="0" y="4434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4EBF107E-7726-2FF1-64E6-5A45DF16471E}"/>
              </a:ext>
            </a:extLst>
          </p:cNvPr>
          <p:cNvSpPr/>
          <p:nvPr/>
        </p:nvSpPr>
        <p:spPr>
          <a:xfrm>
            <a:off x="6523166" y="5107471"/>
            <a:ext cx="5609684" cy="4434575"/>
          </a:xfrm>
          <a:custGeom>
            <a:avLst/>
            <a:gdLst/>
            <a:ahLst/>
            <a:cxnLst/>
            <a:rect l="l" t="t" r="r" b="b"/>
            <a:pathLst>
              <a:path w="4373600" h="4434575">
                <a:moveTo>
                  <a:pt x="0" y="0"/>
                </a:moveTo>
                <a:lnTo>
                  <a:pt x="4373599" y="0"/>
                </a:lnTo>
                <a:lnTo>
                  <a:pt x="4373599" y="4434575"/>
                </a:lnTo>
                <a:lnTo>
                  <a:pt x="0" y="4434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9" name="Freeform 7">
            <a:extLst>
              <a:ext uri="{FF2B5EF4-FFF2-40B4-BE49-F238E27FC236}">
                <a16:creationId xmlns:a16="http://schemas.microsoft.com/office/drawing/2014/main" id="{53321D41-BEB4-5D6C-4D2A-38B19E683E46}"/>
              </a:ext>
            </a:extLst>
          </p:cNvPr>
          <p:cNvSpPr/>
          <p:nvPr/>
        </p:nvSpPr>
        <p:spPr>
          <a:xfrm>
            <a:off x="12613260" y="5216497"/>
            <a:ext cx="5609684" cy="4434575"/>
          </a:xfrm>
          <a:custGeom>
            <a:avLst/>
            <a:gdLst/>
            <a:ahLst/>
            <a:cxnLst/>
            <a:rect l="l" t="t" r="r" b="b"/>
            <a:pathLst>
              <a:path w="4373600" h="4434575">
                <a:moveTo>
                  <a:pt x="0" y="0"/>
                </a:moveTo>
                <a:lnTo>
                  <a:pt x="4373599" y="0"/>
                </a:lnTo>
                <a:lnTo>
                  <a:pt x="4373599" y="4434575"/>
                </a:lnTo>
                <a:lnTo>
                  <a:pt x="0" y="4434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3786" y="1047750"/>
            <a:ext cx="3096910" cy="3096910"/>
          </a:xfrm>
          <a:custGeom>
            <a:avLst/>
            <a:gdLst/>
            <a:ahLst/>
            <a:cxnLst/>
            <a:rect l="l" t="t" r="r" b="b"/>
            <a:pathLst>
              <a:path w="3096910" h="3096910">
                <a:moveTo>
                  <a:pt x="0" y="0"/>
                </a:moveTo>
                <a:lnTo>
                  <a:pt x="3096909" y="0"/>
                </a:lnTo>
                <a:lnTo>
                  <a:pt x="3096909" y="3096910"/>
                </a:lnTo>
                <a:lnTo>
                  <a:pt x="0" y="3096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2802059" flipH="1">
            <a:off x="-808607" y="-916996"/>
            <a:ext cx="2471183" cy="2934606"/>
          </a:xfrm>
          <a:custGeom>
            <a:avLst/>
            <a:gdLst/>
            <a:ahLst/>
            <a:cxnLst/>
            <a:rect l="l" t="t" r="r" b="b"/>
            <a:pathLst>
              <a:path w="2471183" h="2934606">
                <a:moveTo>
                  <a:pt x="2471183" y="0"/>
                </a:moveTo>
                <a:lnTo>
                  <a:pt x="0" y="0"/>
                </a:lnTo>
                <a:lnTo>
                  <a:pt x="0" y="2934606"/>
                </a:lnTo>
                <a:lnTo>
                  <a:pt x="2471183" y="2934606"/>
                </a:lnTo>
                <a:lnTo>
                  <a:pt x="24711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392400" y="7340451"/>
            <a:ext cx="3103109" cy="2933849"/>
          </a:xfrm>
          <a:custGeom>
            <a:avLst/>
            <a:gdLst/>
            <a:ahLst/>
            <a:cxnLst/>
            <a:rect l="l" t="t" r="r" b="b"/>
            <a:pathLst>
              <a:path w="3103109" h="2933849">
                <a:moveTo>
                  <a:pt x="0" y="0"/>
                </a:moveTo>
                <a:lnTo>
                  <a:pt x="3103109" y="0"/>
                </a:lnTo>
                <a:lnTo>
                  <a:pt x="3103109" y="2933849"/>
                </a:lnTo>
                <a:lnTo>
                  <a:pt x="0" y="2933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5400000">
            <a:off x="2901351" y="3293310"/>
            <a:ext cx="3979124" cy="6028975"/>
          </a:xfrm>
          <a:custGeom>
            <a:avLst/>
            <a:gdLst/>
            <a:ahLst/>
            <a:cxnLst/>
            <a:rect l="l" t="t" r="r" b="b"/>
            <a:pathLst>
              <a:path w="3979124" h="6028975">
                <a:moveTo>
                  <a:pt x="0" y="0"/>
                </a:moveTo>
                <a:lnTo>
                  <a:pt x="3979123" y="0"/>
                </a:lnTo>
                <a:lnTo>
                  <a:pt x="3979123" y="6028975"/>
                </a:lnTo>
                <a:lnTo>
                  <a:pt x="0" y="6028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9857559" y="1863172"/>
            <a:ext cx="1118654" cy="1185329"/>
          </a:xfrm>
          <a:custGeom>
            <a:avLst/>
            <a:gdLst/>
            <a:ahLst/>
            <a:cxnLst/>
            <a:rect l="l" t="t" r="r" b="b"/>
            <a:pathLst>
              <a:path w="1118654" h="1185329">
                <a:moveTo>
                  <a:pt x="0" y="0"/>
                </a:moveTo>
                <a:lnTo>
                  <a:pt x="1118654" y="0"/>
                </a:lnTo>
                <a:lnTo>
                  <a:pt x="1118654" y="1185329"/>
                </a:lnTo>
                <a:lnTo>
                  <a:pt x="0" y="11853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9857559" y="5715133"/>
            <a:ext cx="1118654" cy="1185329"/>
          </a:xfrm>
          <a:custGeom>
            <a:avLst/>
            <a:gdLst/>
            <a:ahLst/>
            <a:cxnLst/>
            <a:rect l="l" t="t" r="r" b="b"/>
            <a:pathLst>
              <a:path w="1118654" h="1185329">
                <a:moveTo>
                  <a:pt x="0" y="0"/>
                </a:moveTo>
                <a:lnTo>
                  <a:pt x="1118654" y="0"/>
                </a:lnTo>
                <a:lnTo>
                  <a:pt x="1118654" y="1185329"/>
                </a:lnTo>
                <a:lnTo>
                  <a:pt x="0" y="11853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276352">
            <a:off x="1153948" y="7564812"/>
            <a:ext cx="1444951" cy="1465096"/>
          </a:xfrm>
          <a:custGeom>
            <a:avLst/>
            <a:gdLst/>
            <a:ahLst/>
            <a:cxnLst/>
            <a:rect l="l" t="t" r="r" b="b"/>
            <a:pathLst>
              <a:path w="1444951" h="1465096">
                <a:moveTo>
                  <a:pt x="0" y="0"/>
                </a:moveTo>
                <a:lnTo>
                  <a:pt x="1444951" y="0"/>
                </a:lnTo>
                <a:lnTo>
                  <a:pt x="1444951" y="1465095"/>
                </a:lnTo>
                <a:lnTo>
                  <a:pt x="0" y="1465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5327166" flipH="1">
            <a:off x="7492680" y="4140577"/>
            <a:ext cx="205009" cy="653096"/>
          </a:xfrm>
          <a:custGeom>
            <a:avLst/>
            <a:gdLst/>
            <a:ahLst/>
            <a:cxnLst/>
            <a:rect l="l" t="t" r="r" b="b"/>
            <a:pathLst>
              <a:path w="230365" h="653096">
                <a:moveTo>
                  <a:pt x="0" y="0"/>
                </a:moveTo>
                <a:lnTo>
                  <a:pt x="230365" y="0"/>
                </a:lnTo>
                <a:lnTo>
                  <a:pt x="230365" y="653096"/>
                </a:lnTo>
                <a:lnTo>
                  <a:pt x="0" y="6530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-4914967">
            <a:off x="1819167" y="7340607"/>
            <a:ext cx="230365" cy="653096"/>
          </a:xfrm>
          <a:custGeom>
            <a:avLst/>
            <a:gdLst/>
            <a:ahLst/>
            <a:cxnLst/>
            <a:rect l="l" t="t" r="r" b="b"/>
            <a:pathLst>
              <a:path w="230365" h="653096">
                <a:moveTo>
                  <a:pt x="0" y="0"/>
                </a:moveTo>
                <a:lnTo>
                  <a:pt x="230365" y="0"/>
                </a:lnTo>
                <a:lnTo>
                  <a:pt x="230365" y="653096"/>
                </a:lnTo>
                <a:lnTo>
                  <a:pt x="0" y="6530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Freeform 22"/>
          <p:cNvSpPr/>
          <p:nvPr/>
        </p:nvSpPr>
        <p:spPr>
          <a:xfrm>
            <a:off x="6283542" y="6502730"/>
            <a:ext cx="3097630" cy="1537551"/>
          </a:xfrm>
          <a:custGeom>
            <a:avLst/>
            <a:gdLst/>
            <a:ahLst/>
            <a:cxnLst/>
            <a:rect l="l" t="t" r="r" b="b"/>
            <a:pathLst>
              <a:path w="3097630" h="1537551">
                <a:moveTo>
                  <a:pt x="0" y="0"/>
                </a:moveTo>
                <a:lnTo>
                  <a:pt x="3097630" y="0"/>
                </a:lnTo>
                <a:lnTo>
                  <a:pt x="3097630" y="1537551"/>
                </a:lnTo>
                <a:lnTo>
                  <a:pt x="0" y="15375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3" name="Freeform 23"/>
          <p:cNvSpPr/>
          <p:nvPr/>
        </p:nvSpPr>
        <p:spPr>
          <a:xfrm>
            <a:off x="13034032" y="-149021"/>
            <a:ext cx="3738709" cy="1004778"/>
          </a:xfrm>
          <a:custGeom>
            <a:avLst/>
            <a:gdLst/>
            <a:ahLst/>
            <a:cxnLst/>
            <a:rect l="l" t="t" r="r" b="b"/>
            <a:pathLst>
              <a:path w="3738709" h="1004778">
                <a:moveTo>
                  <a:pt x="0" y="0"/>
                </a:moveTo>
                <a:lnTo>
                  <a:pt x="3738709" y="0"/>
                </a:lnTo>
                <a:lnTo>
                  <a:pt x="3738709" y="1004778"/>
                </a:lnTo>
                <a:lnTo>
                  <a:pt x="0" y="100477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5" name="TextBox 25"/>
          <p:cNvSpPr txBox="1"/>
          <p:nvPr/>
        </p:nvSpPr>
        <p:spPr>
          <a:xfrm>
            <a:off x="1344924" y="2311275"/>
            <a:ext cx="767633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11500" dirty="0">
                <a:solidFill>
                  <a:srgbClr val="301906"/>
                </a:solidFill>
                <a:latin typeface="Nunito Bold"/>
              </a:rPr>
              <a:t>Homework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511709" y="1978605"/>
            <a:ext cx="543136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spc="179" dirty="0">
                <a:solidFill>
                  <a:srgbClr val="301906"/>
                </a:solidFill>
                <a:latin typeface="Nunito"/>
              </a:rPr>
              <a:t>Practice the grammar point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079519" y="2308529"/>
            <a:ext cx="674733" cy="34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600" spc="195">
                <a:solidFill>
                  <a:srgbClr val="FFFEFD"/>
                </a:solidFill>
                <a:latin typeface="Nunito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79519" y="6160490"/>
            <a:ext cx="674733" cy="34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600" spc="195">
                <a:solidFill>
                  <a:srgbClr val="FFFEFD"/>
                </a:solidFill>
                <a:latin typeface="Nunito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51354" y="5881098"/>
            <a:ext cx="543136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spc="179" dirty="0">
                <a:solidFill>
                  <a:srgbClr val="301906"/>
                </a:solidFill>
                <a:latin typeface="Nunito"/>
              </a:rPr>
              <a:t>Prepare for the next lesson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002" y="-1069862"/>
            <a:ext cx="4328578" cy="2891129"/>
          </a:xfrm>
          <a:custGeom>
            <a:avLst/>
            <a:gdLst/>
            <a:ahLst/>
            <a:cxnLst/>
            <a:rect l="l" t="t" r="r" b="b"/>
            <a:pathLst>
              <a:path w="4328578" h="2891129">
                <a:moveTo>
                  <a:pt x="0" y="0"/>
                </a:moveTo>
                <a:lnTo>
                  <a:pt x="4328578" y="0"/>
                </a:lnTo>
                <a:lnTo>
                  <a:pt x="4328578" y="2891129"/>
                </a:lnTo>
                <a:lnTo>
                  <a:pt x="0" y="2891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5042667" flipH="1">
            <a:off x="15373092" y="8580248"/>
            <a:ext cx="2874456" cy="3413505"/>
          </a:xfrm>
          <a:custGeom>
            <a:avLst/>
            <a:gdLst/>
            <a:ahLst/>
            <a:cxnLst/>
            <a:rect l="l" t="t" r="r" b="b"/>
            <a:pathLst>
              <a:path w="2874456" h="3413505">
                <a:moveTo>
                  <a:pt x="2874456" y="0"/>
                </a:moveTo>
                <a:lnTo>
                  <a:pt x="0" y="0"/>
                </a:lnTo>
                <a:lnTo>
                  <a:pt x="0" y="3413504"/>
                </a:lnTo>
                <a:lnTo>
                  <a:pt x="2874456" y="3413504"/>
                </a:lnTo>
                <a:lnTo>
                  <a:pt x="28744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103589" y="612015"/>
            <a:ext cx="2590079" cy="2744455"/>
          </a:xfrm>
          <a:custGeom>
            <a:avLst/>
            <a:gdLst/>
            <a:ahLst/>
            <a:cxnLst/>
            <a:rect l="l" t="t" r="r" b="b"/>
            <a:pathLst>
              <a:path w="2590079" h="2744455">
                <a:moveTo>
                  <a:pt x="0" y="0"/>
                </a:moveTo>
                <a:lnTo>
                  <a:pt x="2590079" y="0"/>
                </a:lnTo>
                <a:lnTo>
                  <a:pt x="2590079" y="2744455"/>
                </a:lnTo>
                <a:lnTo>
                  <a:pt x="0" y="27444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4692994" y="-745039"/>
            <a:ext cx="2714108" cy="2714108"/>
          </a:xfrm>
          <a:custGeom>
            <a:avLst/>
            <a:gdLst/>
            <a:ahLst/>
            <a:cxnLst/>
            <a:rect l="l" t="t" r="r" b="b"/>
            <a:pathLst>
              <a:path w="2714108" h="2714108">
                <a:moveTo>
                  <a:pt x="0" y="0"/>
                </a:moveTo>
                <a:lnTo>
                  <a:pt x="2714108" y="0"/>
                </a:lnTo>
                <a:lnTo>
                  <a:pt x="2714108" y="2714108"/>
                </a:lnTo>
                <a:lnTo>
                  <a:pt x="0" y="2714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4457203" y="5425093"/>
            <a:ext cx="9373595" cy="1857676"/>
          </a:xfrm>
          <a:custGeom>
            <a:avLst/>
            <a:gdLst/>
            <a:ahLst/>
            <a:cxnLst/>
            <a:rect l="l" t="t" r="r" b="b"/>
            <a:pathLst>
              <a:path w="9373595" h="1857676">
                <a:moveTo>
                  <a:pt x="0" y="0"/>
                </a:moveTo>
                <a:lnTo>
                  <a:pt x="9373594" y="0"/>
                </a:lnTo>
                <a:lnTo>
                  <a:pt x="9373594" y="1857676"/>
                </a:lnTo>
                <a:lnTo>
                  <a:pt x="0" y="1857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5326913" y="6031664"/>
            <a:ext cx="7634173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spc="262" dirty="0">
                <a:solidFill>
                  <a:srgbClr val="301906"/>
                </a:solidFill>
                <a:latin typeface="Nunito Bold"/>
              </a:rPr>
              <a:t>See you next time!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40345" y="3109006"/>
            <a:ext cx="10807311" cy="161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14400" dirty="0">
                <a:solidFill>
                  <a:srgbClr val="301906"/>
                </a:solidFill>
                <a:latin typeface="Nunito Bold"/>
              </a:rPr>
              <a:t>Thank you!</a:t>
            </a:r>
          </a:p>
        </p:txBody>
      </p:sp>
      <p:sp>
        <p:nvSpPr>
          <p:cNvPr id="9" name="Freeform 9"/>
          <p:cNvSpPr/>
          <p:nvPr/>
        </p:nvSpPr>
        <p:spPr>
          <a:xfrm>
            <a:off x="673441" y="8577174"/>
            <a:ext cx="4020047" cy="2236608"/>
          </a:xfrm>
          <a:custGeom>
            <a:avLst/>
            <a:gdLst/>
            <a:ahLst/>
            <a:cxnLst/>
            <a:rect l="l" t="t" r="r" b="b"/>
            <a:pathLst>
              <a:path w="4020047" h="2236608">
                <a:moveTo>
                  <a:pt x="0" y="0"/>
                </a:moveTo>
                <a:lnTo>
                  <a:pt x="4020047" y="0"/>
                </a:lnTo>
                <a:lnTo>
                  <a:pt x="4020047" y="2236608"/>
                </a:lnTo>
                <a:lnTo>
                  <a:pt x="0" y="22366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5103589" y="6087140"/>
            <a:ext cx="3738709" cy="1004778"/>
          </a:xfrm>
          <a:custGeom>
            <a:avLst/>
            <a:gdLst/>
            <a:ahLst/>
            <a:cxnLst/>
            <a:rect l="l" t="t" r="r" b="b"/>
            <a:pathLst>
              <a:path w="3738709" h="1004778">
                <a:moveTo>
                  <a:pt x="0" y="0"/>
                </a:moveTo>
                <a:lnTo>
                  <a:pt x="3738710" y="0"/>
                </a:lnTo>
                <a:lnTo>
                  <a:pt x="3738710" y="1004779"/>
                </a:lnTo>
                <a:lnTo>
                  <a:pt x="0" y="10047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-474407" y="2480164"/>
            <a:ext cx="3583902" cy="1778919"/>
          </a:xfrm>
          <a:custGeom>
            <a:avLst/>
            <a:gdLst/>
            <a:ahLst/>
            <a:cxnLst/>
            <a:rect l="l" t="t" r="r" b="b"/>
            <a:pathLst>
              <a:path w="3583902" h="1778919">
                <a:moveTo>
                  <a:pt x="0" y="0"/>
                </a:moveTo>
                <a:lnTo>
                  <a:pt x="3583902" y="0"/>
                </a:lnTo>
                <a:lnTo>
                  <a:pt x="3583902" y="1778919"/>
                </a:lnTo>
                <a:lnTo>
                  <a:pt x="0" y="17789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938805">
            <a:off x="13911184" y="7967089"/>
            <a:ext cx="4393392" cy="2180720"/>
          </a:xfrm>
          <a:custGeom>
            <a:avLst/>
            <a:gdLst/>
            <a:ahLst/>
            <a:cxnLst/>
            <a:rect l="l" t="t" r="r" b="b"/>
            <a:pathLst>
              <a:path w="4393392" h="2180720">
                <a:moveTo>
                  <a:pt x="0" y="0"/>
                </a:moveTo>
                <a:lnTo>
                  <a:pt x="4393392" y="0"/>
                </a:lnTo>
                <a:lnTo>
                  <a:pt x="4393392" y="2180720"/>
                </a:lnTo>
                <a:lnTo>
                  <a:pt x="0" y="2180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3677179">
            <a:off x="14593765" y="-444088"/>
            <a:ext cx="3856035" cy="5264212"/>
          </a:xfrm>
          <a:custGeom>
            <a:avLst/>
            <a:gdLst/>
            <a:ahLst/>
            <a:cxnLst/>
            <a:rect l="l" t="t" r="r" b="b"/>
            <a:pathLst>
              <a:path w="3856035" h="5264212">
                <a:moveTo>
                  <a:pt x="0" y="0"/>
                </a:moveTo>
                <a:lnTo>
                  <a:pt x="3856035" y="0"/>
                </a:lnTo>
                <a:lnTo>
                  <a:pt x="3856035" y="5264212"/>
                </a:lnTo>
                <a:lnTo>
                  <a:pt x="0" y="526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225268">
            <a:off x="12750156" y="924269"/>
            <a:ext cx="3738709" cy="1004778"/>
          </a:xfrm>
          <a:custGeom>
            <a:avLst/>
            <a:gdLst/>
            <a:ahLst/>
            <a:cxnLst/>
            <a:rect l="l" t="t" r="r" b="b"/>
            <a:pathLst>
              <a:path w="3738709" h="1004778">
                <a:moveTo>
                  <a:pt x="0" y="0"/>
                </a:moveTo>
                <a:lnTo>
                  <a:pt x="3738709" y="0"/>
                </a:lnTo>
                <a:lnTo>
                  <a:pt x="3738709" y="1004779"/>
                </a:lnTo>
                <a:lnTo>
                  <a:pt x="0" y="1004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2205468" flipH="1">
            <a:off x="-1038632" y="7657090"/>
            <a:ext cx="3384944" cy="4019726"/>
          </a:xfrm>
          <a:custGeom>
            <a:avLst/>
            <a:gdLst/>
            <a:ahLst/>
            <a:cxnLst/>
            <a:rect l="l" t="t" r="r" b="b"/>
            <a:pathLst>
              <a:path w="3384944" h="4019726">
                <a:moveTo>
                  <a:pt x="3384944" y="0"/>
                </a:moveTo>
                <a:lnTo>
                  <a:pt x="0" y="0"/>
                </a:lnTo>
                <a:lnTo>
                  <a:pt x="0" y="4019726"/>
                </a:lnTo>
                <a:lnTo>
                  <a:pt x="3384944" y="4019726"/>
                </a:lnTo>
                <a:lnTo>
                  <a:pt x="338494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-857816" y="5143500"/>
            <a:ext cx="3657600" cy="2034956"/>
          </a:xfrm>
          <a:custGeom>
            <a:avLst/>
            <a:gdLst/>
            <a:ahLst/>
            <a:cxnLst/>
            <a:rect l="l" t="t" r="r" b="b"/>
            <a:pathLst>
              <a:path w="3657600" h="2034956">
                <a:moveTo>
                  <a:pt x="0" y="0"/>
                </a:moveTo>
                <a:lnTo>
                  <a:pt x="3657600" y="0"/>
                </a:lnTo>
                <a:lnTo>
                  <a:pt x="3657600" y="2034956"/>
                </a:lnTo>
                <a:lnTo>
                  <a:pt x="0" y="20349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28700" y="-538483"/>
            <a:ext cx="3542168" cy="3930284"/>
          </a:xfrm>
          <a:custGeom>
            <a:avLst/>
            <a:gdLst/>
            <a:ahLst/>
            <a:cxnLst/>
            <a:rect l="l" t="t" r="r" b="b"/>
            <a:pathLst>
              <a:path w="3542168" h="3930284">
                <a:moveTo>
                  <a:pt x="0" y="0"/>
                </a:moveTo>
                <a:lnTo>
                  <a:pt x="3542168" y="0"/>
                </a:lnTo>
                <a:lnTo>
                  <a:pt x="3542168" y="3930283"/>
                </a:lnTo>
                <a:lnTo>
                  <a:pt x="0" y="39302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100047">
            <a:off x="3802620" y="7417408"/>
            <a:ext cx="10788371" cy="2117218"/>
          </a:xfrm>
          <a:custGeom>
            <a:avLst/>
            <a:gdLst/>
            <a:ahLst/>
            <a:cxnLst/>
            <a:rect l="l" t="t" r="r" b="b"/>
            <a:pathLst>
              <a:path w="10788371" h="2117218">
                <a:moveTo>
                  <a:pt x="0" y="0"/>
                </a:moveTo>
                <a:lnTo>
                  <a:pt x="10788370" y="0"/>
                </a:lnTo>
                <a:lnTo>
                  <a:pt x="10788370" y="2117217"/>
                </a:lnTo>
                <a:lnTo>
                  <a:pt x="0" y="21172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4440100" y="8232833"/>
            <a:ext cx="9407800" cy="65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800" spc="262" dirty="0">
                <a:solidFill>
                  <a:srgbClr val="301906"/>
                </a:solidFill>
                <a:latin typeface="Nunito Bold"/>
              </a:rPr>
              <a:t>Lesson 3: A CLOSER LOOK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1753" y="1485826"/>
            <a:ext cx="16904494" cy="5970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999" dirty="0">
                <a:solidFill>
                  <a:srgbClr val="301906"/>
                </a:solidFill>
                <a:latin typeface="Nunito Bold"/>
              </a:rPr>
              <a:t>Unit 4: </a:t>
            </a:r>
          </a:p>
          <a:p>
            <a:pPr algn="ctr"/>
            <a:r>
              <a:rPr lang="en-US" sz="14400" dirty="0">
                <a:solidFill>
                  <a:srgbClr val="FF0000"/>
                </a:solidFill>
                <a:latin typeface="Nunito Bold"/>
              </a:rPr>
              <a:t>ETHNIC GROUPS OF VIETNAM</a:t>
            </a:r>
            <a:endParaRPr lang="en-US" sz="12000" dirty="0">
              <a:solidFill>
                <a:srgbClr val="FF0000"/>
              </a:solidFill>
              <a:latin typeface="Nunito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B388A0-7DBD-83AA-21E1-F9256129D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2415E11-C997-47E5-126F-188C3ECD2872}"/>
              </a:ext>
            </a:extLst>
          </p:cNvPr>
          <p:cNvSpPr/>
          <p:nvPr/>
        </p:nvSpPr>
        <p:spPr>
          <a:xfrm>
            <a:off x="-995310" y="-331679"/>
            <a:ext cx="3934308" cy="3073678"/>
          </a:xfrm>
          <a:custGeom>
            <a:avLst/>
            <a:gdLst/>
            <a:ahLst/>
            <a:cxnLst/>
            <a:rect l="l" t="t" r="r" b="b"/>
            <a:pathLst>
              <a:path w="3934308" h="3073678">
                <a:moveTo>
                  <a:pt x="0" y="0"/>
                </a:moveTo>
                <a:lnTo>
                  <a:pt x="3934307" y="0"/>
                </a:lnTo>
                <a:lnTo>
                  <a:pt x="3934307" y="3073678"/>
                </a:lnTo>
                <a:lnTo>
                  <a:pt x="0" y="3073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FE321F3-C4EC-F70B-6450-F4C89F92F464}"/>
              </a:ext>
            </a:extLst>
          </p:cNvPr>
          <p:cNvSpPr/>
          <p:nvPr/>
        </p:nvSpPr>
        <p:spPr>
          <a:xfrm>
            <a:off x="17259300" y="6848217"/>
            <a:ext cx="3233554" cy="3839946"/>
          </a:xfrm>
          <a:custGeom>
            <a:avLst/>
            <a:gdLst/>
            <a:ahLst/>
            <a:cxnLst/>
            <a:rect l="l" t="t" r="r" b="b"/>
            <a:pathLst>
              <a:path w="3233554" h="3839946">
                <a:moveTo>
                  <a:pt x="0" y="0"/>
                </a:moveTo>
                <a:lnTo>
                  <a:pt x="3233554" y="0"/>
                </a:lnTo>
                <a:lnTo>
                  <a:pt x="3233554" y="3839945"/>
                </a:lnTo>
                <a:lnTo>
                  <a:pt x="0" y="3839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E7CD08D-5729-D69C-200A-2EBEA0C2E407}"/>
              </a:ext>
            </a:extLst>
          </p:cNvPr>
          <p:cNvSpPr/>
          <p:nvPr/>
        </p:nvSpPr>
        <p:spPr>
          <a:xfrm rot="-135847">
            <a:off x="3271512" y="817573"/>
            <a:ext cx="11895444" cy="12061287"/>
          </a:xfrm>
          <a:custGeom>
            <a:avLst/>
            <a:gdLst/>
            <a:ahLst/>
            <a:cxnLst/>
            <a:rect l="l" t="t" r="r" b="b"/>
            <a:pathLst>
              <a:path w="11895444" h="12061287">
                <a:moveTo>
                  <a:pt x="0" y="0"/>
                </a:moveTo>
                <a:lnTo>
                  <a:pt x="11895445" y="0"/>
                </a:lnTo>
                <a:lnTo>
                  <a:pt x="11895445" y="12061287"/>
                </a:lnTo>
                <a:lnTo>
                  <a:pt x="0" y="120612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DBDA3EA-4019-4609-015B-F7927E2781DB}"/>
              </a:ext>
            </a:extLst>
          </p:cNvPr>
          <p:cNvSpPr/>
          <p:nvPr/>
        </p:nvSpPr>
        <p:spPr>
          <a:xfrm>
            <a:off x="2840087" y="7812250"/>
            <a:ext cx="12513121" cy="2455700"/>
          </a:xfrm>
          <a:custGeom>
            <a:avLst/>
            <a:gdLst/>
            <a:ahLst/>
            <a:cxnLst/>
            <a:rect l="l" t="t" r="r" b="b"/>
            <a:pathLst>
              <a:path w="12513121" h="2455700">
                <a:moveTo>
                  <a:pt x="0" y="0"/>
                </a:moveTo>
                <a:lnTo>
                  <a:pt x="12513122" y="0"/>
                </a:lnTo>
                <a:lnTo>
                  <a:pt x="12513122" y="2455700"/>
                </a:lnTo>
                <a:lnTo>
                  <a:pt x="0" y="245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2240305-6AFD-BC99-9659-6D06C5BD5326}"/>
              </a:ext>
            </a:extLst>
          </p:cNvPr>
          <p:cNvSpPr/>
          <p:nvPr/>
        </p:nvSpPr>
        <p:spPr>
          <a:xfrm rot="20274263">
            <a:off x="589185" y="5691179"/>
            <a:ext cx="3564209" cy="1769144"/>
          </a:xfrm>
          <a:custGeom>
            <a:avLst/>
            <a:gdLst/>
            <a:ahLst/>
            <a:cxnLst/>
            <a:rect l="l" t="t" r="r" b="b"/>
            <a:pathLst>
              <a:path w="3564209" h="1769144">
                <a:moveTo>
                  <a:pt x="0" y="0"/>
                </a:moveTo>
                <a:lnTo>
                  <a:pt x="3564209" y="0"/>
                </a:lnTo>
                <a:lnTo>
                  <a:pt x="3564209" y="1769143"/>
                </a:lnTo>
                <a:lnTo>
                  <a:pt x="0" y="1769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36E45F5-FBD1-4227-C3C0-02B57102356E}"/>
              </a:ext>
            </a:extLst>
          </p:cNvPr>
          <p:cNvSpPr/>
          <p:nvPr/>
        </p:nvSpPr>
        <p:spPr>
          <a:xfrm>
            <a:off x="13668529" y="41029"/>
            <a:ext cx="4184786" cy="2328263"/>
          </a:xfrm>
          <a:custGeom>
            <a:avLst/>
            <a:gdLst/>
            <a:ahLst/>
            <a:cxnLst/>
            <a:rect l="l" t="t" r="r" b="b"/>
            <a:pathLst>
              <a:path w="4184786" h="2328263">
                <a:moveTo>
                  <a:pt x="0" y="0"/>
                </a:moveTo>
                <a:lnTo>
                  <a:pt x="4184786" y="0"/>
                </a:lnTo>
                <a:lnTo>
                  <a:pt x="4184786" y="2328263"/>
                </a:lnTo>
                <a:lnTo>
                  <a:pt x="0" y="23282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C94A413-BEBE-A320-DBF1-B2FDE939A0ED}"/>
              </a:ext>
            </a:extLst>
          </p:cNvPr>
          <p:cNvSpPr/>
          <p:nvPr/>
        </p:nvSpPr>
        <p:spPr>
          <a:xfrm rot="-5491279">
            <a:off x="8469614" y="4771011"/>
            <a:ext cx="1721614" cy="4284560"/>
          </a:xfrm>
          <a:custGeom>
            <a:avLst/>
            <a:gdLst/>
            <a:ahLst/>
            <a:cxnLst/>
            <a:rect l="l" t="t" r="r" b="b"/>
            <a:pathLst>
              <a:path w="1721614" h="4284560">
                <a:moveTo>
                  <a:pt x="0" y="0"/>
                </a:moveTo>
                <a:lnTo>
                  <a:pt x="1721615" y="0"/>
                </a:lnTo>
                <a:lnTo>
                  <a:pt x="1721615" y="4284560"/>
                </a:lnTo>
                <a:lnTo>
                  <a:pt x="0" y="42845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1D22D3F-7327-C7DF-5570-1A73DA0A540A}"/>
              </a:ext>
            </a:extLst>
          </p:cNvPr>
          <p:cNvSpPr txBox="1"/>
          <p:nvPr/>
        </p:nvSpPr>
        <p:spPr>
          <a:xfrm rot="-91279">
            <a:off x="7416387" y="6800923"/>
            <a:ext cx="4071647" cy="563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277" normalizeH="0" baseline="0" noProof="0" dirty="0">
                <a:ln>
                  <a:noFill/>
                </a:ln>
                <a:solidFill>
                  <a:srgbClr val="301906"/>
                </a:solidFill>
                <a:effectLst/>
                <a:uLnTx/>
                <a:uFillTx/>
                <a:latin typeface="Nunito Bold"/>
                <a:ea typeface="+mn-ea"/>
                <a:cs typeface="+mn-cs"/>
              </a:rPr>
              <a:t>Let's begin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14430C7-03D0-6B61-A78E-31933D608C77}"/>
              </a:ext>
            </a:extLst>
          </p:cNvPr>
          <p:cNvSpPr txBox="1"/>
          <p:nvPr/>
        </p:nvSpPr>
        <p:spPr>
          <a:xfrm rot="-91279">
            <a:off x="3573233" y="2325630"/>
            <a:ext cx="11292002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srgbClr val="301906"/>
                </a:solidFill>
                <a:latin typeface="Nunito Bold"/>
              </a:rPr>
              <a:t>YES/NO QUESTION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301906"/>
              </a:solidFill>
              <a:effectLst/>
              <a:uLnTx/>
              <a:uFillTx/>
              <a:latin typeface="Nunito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3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3EA46-EFA6-A4E2-6DA1-C4041C64D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17960187" cy="101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36003" y="-3251279"/>
            <a:ext cx="9157858" cy="17546863"/>
          </a:xfrm>
          <a:custGeom>
            <a:avLst/>
            <a:gdLst/>
            <a:ahLst/>
            <a:cxnLst/>
            <a:rect l="l" t="t" r="r" b="b"/>
            <a:pathLst>
              <a:path w="6413690" h="9717712">
                <a:moveTo>
                  <a:pt x="0" y="0"/>
                </a:moveTo>
                <a:lnTo>
                  <a:pt x="6413690" y="0"/>
                </a:lnTo>
                <a:lnTo>
                  <a:pt x="6413690" y="9717712"/>
                </a:lnTo>
                <a:lnTo>
                  <a:pt x="0" y="9717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B6B9ECD-A5A2-22DA-8199-179076C7D16D}"/>
              </a:ext>
            </a:extLst>
          </p:cNvPr>
          <p:cNvSpPr/>
          <p:nvPr/>
        </p:nvSpPr>
        <p:spPr>
          <a:xfrm>
            <a:off x="2762250" y="8330911"/>
            <a:ext cx="2495549" cy="6546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811449-775D-8E19-D763-1C0DC23742E8}"/>
              </a:ext>
            </a:extLst>
          </p:cNvPr>
          <p:cNvSpPr/>
          <p:nvPr/>
        </p:nvSpPr>
        <p:spPr>
          <a:xfrm>
            <a:off x="2152650" y="6580157"/>
            <a:ext cx="2209800" cy="5989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9306236-FA27-5285-0A31-D8948F7A7AFB}"/>
              </a:ext>
            </a:extLst>
          </p:cNvPr>
          <p:cNvSpPr/>
          <p:nvPr/>
        </p:nvSpPr>
        <p:spPr>
          <a:xfrm>
            <a:off x="2762250" y="4842602"/>
            <a:ext cx="2647950" cy="5963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A26749-BC98-B445-A720-928EC6CE64F9}"/>
              </a:ext>
            </a:extLst>
          </p:cNvPr>
          <p:cNvSpPr/>
          <p:nvPr/>
        </p:nvSpPr>
        <p:spPr>
          <a:xfrm>
            <a:off x="4200524" y="3009900"/>
            <a:ext cx="447675" cy="876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DC6536B-3244-62C7-2A2D-346A7E5340E1}"/>
              </a:ext>
            </a:extLst>
          </p:cNvPr>
          <p:cNvSpPr/>
          <p:nvPr/>
        </p:nvSpPr>
        <p:spPr>
          <a:xfrm>
            <a:off x="3733800" y="1587064"/>
            <a:ext cx="1219200" cy="548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11235317" y="1334741"/>
            <a:ext cx="2368354" cy="6714404"/>
          </a:xfrm>
          <a:custGeom>
            <a:avLst/>
            <a:gdLst/>
            <a:ahLst/>
            <a:cxnLst/>
            <a:rect l="l" t="t" r="r" b="b"/>
            <a:pathLst>
              <a:path w="2368354" h="6714404">
                <a:moveTo>
                  <a:pt x="0" y="0"/>
                </a:moveTo>
                <a:lnTo>
                  <a:pt x="2368354" y="0"/>
                </a:lnTo>
                <a:lnTo>
                  <a:pt x="2368354" y="6714405"/>
                </a:lnTo>
                <a:lnTo>
                  <a:pt x="0" y="6714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671549" y="8750172"/>
            <a:ext cx="2678349" cy="719806"/>
          </a:xfrm>
          <a:custGeom>
            <a:avLst/>
            <a:gdLst/>
            <a:ahLst/>
            <a:cxnLst/>
            <a:rect l="l" t="t" r="r" b="b"/>
            <a:pathLst>
              <a:path w="2678349" h="719806">
                <a:moveTo>
                  <a:pt x="0" y="0"/>
                </a:moveTo>
                <a:lnTo>
                  <a:pt x="2678349" y="0"/>
                </a:lnTo>
                <a:lnTo>
                  <a:pt x="2678349" y="719806"/>
                </a:lnTo>
                <a:lnTo>
                  <a:pt x="0" y="719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2465561" flipV="1">
            <a:off x="15847678" y="-1449303"/>
            <a:ext cx="2805148" cy="3556448"/>
          </a:xfrm>
          <a:custGeom>
            <a:avLst/>
            <a:gdLst/>
            <a:ahLst/>
            <a:cxnLst/>
            <a:rect l="l" t="t" r="r" b="b"/>
            <a:pathLst>
              <a:path w="2805148" h="3556448">
                <a:moveTo>
                  <a:pt x="0" y="3556448"/>
                </a:moveTo>
                <a:lnTo>
                  <a:pt x="2805148" y="3556448"/>
                </a:lnTo>
                <a:lnTo>
                  <a:pt x="2805148" y="0"/>
                </a:lnTo>
                <a:lnTo>
                  <a:pt x="0" y="0"/>
                </a:lnTo>
                <a:lnTo>
                  <a:pt x="0" y="355644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413578">
            <a:off x="16337094" y="8682425"/>
            <a:ext cx="1153685" cy="1174234"/>
          </a:xfrm>
          <a:custGeom>
            <a:avLst/>
            <a:gdLst/>
            <a:ahLst/>
            <a:cxnLst/>
            <a:rect l="l" t="t" r="r" b="b"/>
            <a:pathLst>
              <a:path w="1153685" h="1174234">
                <a:moveTo>
                  <a:pt x="0" y="0"/>
                </a:moveTo>
                <a:lnTo>
                  <a:pt x="1153685" y="0"/>
                </a:lnTo>
                <a:lnTo>
                  <a:pt x="1153685" y="1174234"/>
                </a:lnTo>
                <a:lnTo>
                  <a:pt x="0" y="1174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263066">
            <a:off x="16209721" y="1824642"/>
            <a:ext cx="1121324" cy="1380091"/>
          </a:xfrm>
          <a:custGeom>
            <a:avLst/>
            <a:gdLst/>
            <a:ahLst/>
            <a:cxnLst/>
            <a:rect l="l" t="t" r="r" b="b"/>
            <a:pathLst>
              <a:path w="1121324" h="1380091">
                <a:moveTo>
                  <a:pt x="0" y="0"/>
                </a:moveTo>
                <a:lnTo>
                  <a:pt x="1121324" y="0"/>
                </a:lnTo>
                <a:lnTo>
                  <a:pt x="1121324" y="1380091"/>
                </a:lnTo>
                <a:lnTo>
                  <a:pt x="0" y="13800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724534" y="1245904"/>
            <a:ext cx="1054749" cy="1117615"/>
          </a:xfrm>
          <a:custGeom>
            <a:avLst/>
            <a:gdLst/>
            <a:ahLst/>
            <a:cxnLst/>
            <a:rect l="l" t="t" r="r" b="b"/>
            <a:pathLst>
              <a:path w="1054749" h="1117615">
                <a:moveTo>
                  <a:pt x="0" y="0"/>
                </a:moveTo>
                <a:lnTo>
                  <a:pt x="1054749" y="0"/>
                </a:lnTo>
                <a:lnTo>
                  <a:pt x="1054749" y="1117614"/>
                </a:lnTo>
                <a:lnTo>
                  <a:pt x="0" y="11176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774598" y="8058630"/>
            <a:ext cx="1054749" cy="1117615"/>
          </a:xfrm>
          <a:custGeom>
            <a:avLst/>
            <a:gdLst/>
            <a:ahLst/>
            <a:cxnLst/>
            <a:rect l="l" t="t" r="r" b="b"/>
            <a:pathLst>
              <a:path w="1054749" h="1117615">
                <a:moveTo>
                  <a:pt x="0" y="0"/>
                </a:moveTo>
                <a:lnTo>
                  <a:pt x="1054749" y="0"/>
                </a:lnTo>
                <a:lnTo>
                  <a:pt x="1054749" y="1117615"/>
                </a:lnTo>
                <a:lnTo>
                  <a:pt x="0" y="11176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720336" y="4530518"/>
            <a:ext cx="1054749" cy="1117615"/>
          </a:xfrm>
          <a:custGeom>
            <a:avLst/>
            <a:gdLst/>
            <a:ahLst/>
            <a:cxnLst/>
            <a:rect l="l" t="t" r="r" b="b"/>
            <a:pathLst>
              <a:path w="1054749" h="1117615">
                <a:moveTo>
                  <a:pt x="0" y="0"/>
                </a:moveTo>
                <a:lnTo>
                  <a:pt x="1054749" y="0"/>
                </a:lnTo>
                <a:lnTo>
                  <a:pt x="1054749" y="1117614"/>
                </a:lnTo>
                <a:lnTo>
                  <a:pt x="0" y="11176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743931" y="2890511"/>
            <a:ext cx="1054749" cy="1117615"/>
          </a:xfrm>
          <a:custGeom>
            <a:avLst/>
            <a:gdLst/>
            <a:ahLst/>
            <a:cxnLst/>
            <a:rect l="l" t="t" r="r" b="b"/>
            <a:pathLst>
              <a:path w="1054749" h="1117615">
                <a:moveTo>
                  <a:pt x="0" y="0"/>
                </a:moveTo>
                <a:lnTo>
                  <a:pt x="1054749" y="0"/>
                </a:lnTo>
                <a:lnTo>
                  <a:pt x="1054749" y="1117614"/>
                </a:lnTo>
                <a:lnTo>
                  <a:pt x="0" y="11176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743931" y="6170428"/>
            <a:ext cx="1054749" cy="1117615"/>
          </a:xfrm>
          <a:custGeom>
            <a:avLst/>
            <a:gdLst/>
            <a:ahLst/>
            <a:cxnLst/>
            <a:rect l="l" t="t" r="r" b="b"/>
            <a:pathLst>
              <a:path w="1054749" h="1117615">
                <a:moveTo>
                  <a:pt x="0" y="0"/>
                </a:moveTo>
                <a:lnTo>
                  <a:pt x="1054749" y="0"/>
                </a:lnTo>
                <a:lnTo>
                  <a:pt x="1054749" y="1117615"/>
                </a:lnTo>
                <a:lnTo>
                  <a:pt x="0" y="11176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TextBox 18"/>
          <p:cNvSpPr txBox="1"/>
          <p:nvPr/>
        </p:nvSpPr>
        <p:spPr>
          <a:xfrm>
            <a:off x="933815" y="1866900"/>
            <a:ext cx="636188" cy="43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5400" spc="180" dirty="0">
                <a:solidFill>
                  <a:schemeClr val="accent6">
                    <a:lumMod val="75000"/>
                  </a:schemeClr>
                </a:solidFill>
                <a:latin typeface="Modern Love" panose="04090805081005020601" pitchFamily="82" charset="0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3879" y="8679626"/>
            <a:ext cx="636188" cy="43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5400" spc="180">
                <a:solidFill>
                  <a:schemeClr val="accent6">
                    <a:lumMod val="75000"/>
                  </a:schemeClr>
                </a:solidFill>
                <a:latin typeface="Modern Love" panose="04090805081005020601" pitchFamily="82" charset="0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9617" y="5151513"/>
            <a:ext cx="636188" cy="43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5400" spc="180">
                <a:solidFill>
                  <a:schemeClr val="accent6">
                    <a:lumMod val="75000"/>
                  </a:schemeClr>
                </a:solidFill>
                <a:latin typeface="Modern Love" panose="04090805081005020601" pitchFamily="82" charset="0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3212" y="3511506"/>
            <a:ext cx="636188" cy="43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5400" spc="180">
                <a:solidFill>
                  <a:schemeClr val="accent6">
                    <a:lumMod val="75000"/>
                  </a:schemeClr>
                </a:solidFill>
                <a:latin typeface="Modern Love" panose="04090805081005020601" pitchFamily="82" charset="0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3212" y="6791424"/>
            <a:ext cx="636188" cy="43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5400" spc="180" dirty="0">
                <a:solidFill>
                  <a:schemeClr val="accent6">
                    <a:lumMod val="75000"/>
                  </a:schemeClr>
                </a:solidFill>
                <a:latin typeface="Modern Love" panose="04090805081005020601" pitchFamily="82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A23E0B-629E-430E-0DC5-260695DD9295}"/>
              </a:ext>
            </a:extLst>
          </p:cNvPr>
          <p:cNvSpPr txBox="1"/>
          <p:nvPr/>
        </p:nvSpPr>
        <p:spPr>
          <a:xfrm>
            <a:off x="48391" y="185918"/>
            <a:ext cx="1572227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1. Change the sentences into </a:t>
            </a:r>
            <a:r>
              <a:rPr lang="en-US" sz="4000" b="1" i="1" dirty="0">
                <a:solidFill>
                  <a:srgbClr val="FF0000"/>
                </a:solidFill>
                <a:latin typeface="Congenial Black" panose="02000503040000020004" pitchFamily="2" charset="0"/>
              </a:rPr>
              <a:t>Yes / No </a:t>
            </a:r>
            <a:r>
              <a:rPr lang="en-US" sz="4000" b="1" dirty="0">
                <a:solidFill>
                  <a:srgbClr val="FF0000"/>
                </a:solidFill>
                <a:latin typeface="Congenial Black" panose="02000503040000020004" pitchFamily="2" charset="0"/>
              </a:rPr>
              <a:t>questions.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Congenial Black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779091-0F29-B3DC-8729-E8C2D1E7A53D}"/>
              </a:ext>
            </a:extLst>
          </p:cNvPr>
          <p:cNvSpPr txBox="1"/>
          <p:nvPr/>
        </p:nvSpPr>
        <p:spPr>
          <a:xfrm>
            <a:off x="1807043" y="1479160"/>
            <a:ext cx="1381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ongenial Black" panose="02000503040000020004" pitchFamily="2" charset="0"/>
              </a:rPr>
              <a:t>Women play an important role in a </a:t>
            </a:r>
            <a:r>
              <a:rPr lang="en-US" sz="4000" b="1" dirty="0" err="1">
                <a:solidFill>
                  <a:srgbClr val="002060"/>
                </a:solidFill>
                <a:latin typeface="Congenial Black" panose="02000503040000020004" pitchFamily="2" charset="0"/>
              </a:rPr>
              <a:t>Jrai</a:t>
            </a:r>
            <a:r>
              <a:rPr lang="en-US" sz="4000" b="1" dirty="0">
                <a:solidFill>
                  <a:srgbClr val="002060"/>
                </a:solidFill>
                <a:latin typeface="Congenial Black" panose="02000503040000020004" pitchFamily="2" charset="0"/>
              </a:rPr>
              <a:t> family.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950156-B44C-43C4-D386-F3781B39840D}"/>
              </a:ext>
            </a:extLst>
          </p:cNvPr>
          <p:cNvSpPr txBox="1"/>
          <p:nvPr/>
        </p:nvSpPr>
        <p:spPr>
          <a:xfrm>
            <a:off x="1301972" y="2135516"/>
            <a:ext cx="1314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ngenial Black" panose="02000503040000020004" pitchFamily="2" charset="0"/>
              </a:rPr>
              <a:t>→ Do women play an important role in a </a:t>
            </a:r>
            <a:r>
              <a:rPr lang="en-US" sz="4000" dirty="0" err="1">
                <a:solidFill>
                  <a:srgbClr val="FF0000"/>
                </a:solidFill>
                <a:latin typeface="Congenial Black" panose="02000503040000020004" pitchFamily="2" charset="0"/>
              </a:rPr>
              <a:t>Jrai</a:t>
            </a:r>
            <a:r>
              <a:rPr lang="en-US" sz="4000" dirty="0">
                <a:solidFill>
                  <a:srgbClr val="FF0000"/>
                </a:solidFill>
                <a:latin typeface="Congenial Black" panose="02000503040000020004" pitchFamily="2" charset="0"/>
              </a:rPr>
              <a:t> family?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F04C6-443C-E14B-2D3B-A91F4912017C}"/>
              </a:ext>
            </a:extLst>
          </p:cNvPr>
          <p:cNvSpPr txBox="1"/>
          <p:nvPr/>
        </p:nvSpPr>
        <p:spPr>
          <a:xfrm>
            <a:off x="1802562" y="3086100"/>
            <a:ext cx="1381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Congenial Black" panose="02000503040000020004" pitchFamily="2" charset="0"/>
              </a:rPr>
              <a:t>Mua sap </a:t>
            </a:r>
            <a:r>
              <a:rPr lang="en-US" sz="4000" b="1" dirty="0">
                <a:solidFill>
                  <a:srgbClr val="002060"/>
                </a:solidFill>
                <a:latin typeface="Congenial Black" panose="02000503040000020004" pitchFamily="2" charset="0"/>
              </a:rPr>
              <a:t>is a popular folk dance of the Thai people.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457F75-6913-6908-5DB6-B177C006CD80}"/>
              </a:ext>
            </a:extLst>
          </p:cNvPr>
          <p:cNvSpPr txBox="1"/>
          <p:nvPr/>
        </p:nvSpPr>
        <p:spPr>
          <a:xfrm>
            <a:off x="1300462" y="3895174"/>
            <a:ext cx="1414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ngenial Black" panose="02000503040000020004" pitchFamily="2" charset="0"/>
              </a:rPr>
              <a:t>→ Is </a:t>
            </a:r>
            <a:r>
              <a:rPr lang="en-US" sz="4000" i="1" dirty="0" err="1">
                <a:solidFill>
                  <a:srgbClr val="FF0000"/>
                </a:solidFill>
                <a:latin typeface="Congenial Black" panose="02000503040000020004" pitchFamily="2" charset="0"/>
              </a:rPr>
              <a:t>mua</a:t>
            </a:r>
            <a:r>
              <a:rPr lang="en-US" sz="4000" i="1" dirty="0">
                <a:solidFill>
                  <a:srgbClr val="FF0000"/>
                </a:solidFill>
                <a:latin typeface="Congenial Black" panose="02000503040000020004" pitchFamily="2" charset="0"/>
              </a:rPr>
              <a:t> sap</a:t>
            </a:r>
            <a:r>
              <a:rPr lang="en-US" sz="4000" dirty="0">
                <a:solidFill>
                  <a:srgbClr val="FF0000"/>
                </a:solidFill>
                <a:latin typeface="Congenial Black" panose="02000503040000020004" pitchFamily="2" charset="0"/>
              </a:rPr>
              <a:t> a popular folk dance of the Thai people?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5CA1E7-E3EB-3A78-8AA0-1E3CB8229F33}"/>
              </a:ext>
            </a:extLst>
          </p:cNvPr>
          <p:cNvSpPr txBox="1"/>
          <p:nvPr/>
        </p:nvSpPr>
        <p:spPr>
          <a:xfrm>
            <a:off x="1807043" y="4816614"/>
            <a:ext cx="15575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ongenial Black" panose="02000503040000020004" pitchFamily="2" charset="0"/>
              </a:rPr>
              <a:t>We didn’t have boarding schools for minority students in 1950.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49536E-EFE9-BF55-4586-EC70A167F5CE}"/>
              </a:ext>
            </a:extLst>
          </p:cNvPr>
          <p:cNvSpPr txBox="1"/>
          <p:nvPr/>
        </p:nvSpPr>
        <p:spPr>
          <a:xfrm>
            <a:off x="1271305" y="5578614"/>
            <a:ext cx="1628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ngenial Black" panose="02000503040000020004" pitchFamily="2" charset="0"/>
              </a:rPr>
              <a:t>→ Did you have boarding schools for minority students in 1950?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354804-EDDB-1BC6-E637-E81395DBD62C}"/>
              </a:ext>
            </a:extLst>
          </p:cNvPr>
          <p:cNvSpPr txBox="1"/>
          <p:nvPr/>
        </p:nvSpPr>
        <p:spPr>
          <a:xfrm>
            <a:off x="1853111" y="6518386"/>
            <a:ext cx="1381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ongenial Black" panose="02000503040000020004" pitchFamily="2" charset="0"/>
              </a:rPr>
              <a:t>I attended the </a:t>
            </a:r>
            <a:r>
              <a:rPr lang="en-US" sz="4000" b="1" i="1" dirty="0">
                <a:solidFill>
                  <a:srgbClr val="002060"/>
                </a:solidFill>
                <a:latin typeface="Congenial Black" panose="02000503040000020004" pitchFamily="2" charset="0"/>
              </a:rPr>
              <a:t>Ban</a:t>
            </a:r>
            <a:r>
              <a:rPr lang="en-US" sz="4000" b="1" dirty="0">
                <a:solidFill>
                  <a:srgbClr val="002060"/>
                </a:solidFill>
                <a:latin typeface="Congenial Black" panose="02000503040000020004" pitchFamily="2" charset="0"/>
              </a:rPr>
              <a:t> Flower Festival in </a:t>
            </a:r>
            <a:r>
              <a:rPr lang="en-US" sz="4000" b="1" dirty="0" err="1">
                <a:solidFill>
                  <a:srgbClr val="002060"/>
                </a:solidFill>
                <a:latin typeface="Congenial Black" panose="02000503040000020004" pitchFamily="2" charset="0"/>
              </a:rPr>
              <a:t>Dien</a:t>
            </a:r>
            <a:r>
              <a:rPr lang="en-US" sz="4000" b="1" dirty="0">
                <a:solidFill>
                  <a:srgbClr val="002060"/>
                </a:solidFill>
                <a:latin typeface="Congenial Black" panose="02000503040000020004" pitchFamily="2" charset="0"/>
              </a:rPr>
              <a:t> Bien last year.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80AF3B-15E4-7758-6A9B-7DD25B54F5A7}"/>
              </a:ext>
            </a:extLst>
          </p:cNvPr>
          <p:cNvSpPr txBox="1"/>
          <p:nvPr/>
        </p:nvSpPr>
        <p:spPr>
          <a:xfrm>
            <a:off x="1247710" y="7299851"/>
            <a:ext cx="16134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ngenial Black" panose="02000503040000020004" pitchFamily="2" charset="0"/>
              </a:rPr>
              <a:t>→ Did you attend the </a:t>
            </a:r>
            <a:r>
              <a:rPr lang="en-US" sz="4000" i="1" dirty="0">
                <a:solidFill>
                  <a:srgbClr val="FF0000"/>
                </a:solidFill>
                <a:latin typeface="Congenial Black" panose="02000503040000020004" pitchFamily="2" charset="0"/>
              </a:rPr>
              <a:t>Ban</a:t>
            </a:r>
            <a:r>
              <a:rPr lang="en-US" sz="4000" dirty="0">
                <a:solidFill>
                  <a:srgbClr val="FF0000"/>
                </a:solidFill>
                <a:latin typeface="Congenial Black" panose="02000503040000020004" pitchFamily="2" charset="0"/>
              </a:rPr>
              <a:t> Flower Festival in </a:t>
            </a:r>
            <a:r>
              <a:rPr lang="en-US" sz="4000" dirty="0" err="1">
                <a:solidFill>
                  <a:srgbClr val="FF0000"/>
                </a:solidFill>
                <a:latin typeface="Congenial Black" panose="02000503040000020004" pitchFamily="2" charset="0"/>
              </a:rPr>
              <a:t>Dien</a:t>
            </a:r>
            <a:r>
              <a:rPr lang="en-US" sz="4000" dirty="0">
                <a:solidFill>
                  <a:srgbClr val="FF0000"/>
                </a:solidFill>
                <a:latin typeface="Congenial Black" panose="02000503040000020004" pitchFamily="2" charset="0"/>
              </a:rPr>
              <a:t> Bien last year?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346ECA-FAF0-2196-9DE9-C44865AFF0F2}"/>
              </a:ext>
            </a:extLst>
          </p:cNvPr>
          <p:cNvSpPr txBox="1"/>
          <p:nvPr/>
        </p:nvSpPr>
        <p:spPr>
          <a:xfrm>
            <a:off x="1859698" y="8287307"/>
            <a:ext cx="1381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ongenial Black" panose="02000503040000020004" pitchFamily="2" charset="0"/>
              </a:rPr>
              <a:t>We will watch a documentary about the Khmer.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C5FB80-CA13-4F8C-953C-7FD21A92E9C0}"/>
              </a:ext>
            </a:extLst>
          </p:cNvPr>
          <p:cNvSpPr txBox="1"/>
          <p:nvPr/>
        </p:nvSpPr>
        <p:spPr>
          <a:xfrm>
            <a:off x="1206954" y="9079101"/>
            <a:ext cx="14563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ngenial Black" panose="02000503040000020004" pitchFamily="2" charset="0"/>
              </a:rPr>
              <a:t>→ Will you watch a documentary about the Khmer?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17" grpId="0" animBg="1"/>
      <p:bldP spid="15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310" y="-331679"/>
            <a:ext cx="3934308" cy="3073678"/>
          </a:xfrm>
          <a:custGeom>
            <a:avLst/>
            <a:gdLst/>
            <a:ahLst/>
            <a:cxnLst/>
            <a:rect l="l" t="t" r="r" b="b"/>
            <a:pathLst>
              <a:path w="3934308" h="3073678">
                <a:moveTo>
                  <a:pt x="0" y="0"/>
                </a:moveTo>
                <a:lnTo>
                  <a:pt x="3934307" y="0"/>
                </a:lnTo>
                <a:lnTo>
                  <a:pt x="3934307" y="3073678"/>
                </a:lnTo>
                <a:lnTo>
                  <a:pt x="0" y="3073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7259300" y="6848217"/>
            <a:ext cx="3233554" cy="3839946"/>
          </a:xfrm>
          <a:custGeom>
            <a:avLst/>
            <a:gdLst/>
            <a:ahLst/>
            <a:cxnLst/>
            <a:rect l="l" t="t" r="r" b="b"/>
            <a:pathLst>
              <a:path w="3233554" h="3839946">
                <a:moveTo>
                  <a:pt x="0" y="0"/>
                </a:moveTo>
                <a:lnTo>
                  <a:pt x="3233554" y="0"/>
                </a:lnTo>
                <a:lnTo>
                  <a:pt x="3233554" y="3839945"/>
                </a:lnTo>
                <a:lnTo>
                  <a:pt x="0" y="3839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135847">
            <a:off x="3271512" y="817573"/>
            <a:ext cx="11895444" cy="12061287"/>
          </a:xfrm>
          <a:custGeom>
            <a:avLst/>
            <a:gdLst/>
            <a:ahLst/>
            <a:cxnLst/>
            <a:rect l="l" t="t" r="r" b="b"/>
            <a:pathLst>
              <a:path w="11895444" h="12061287">
                <a:moveTo>
                  <a:pt x="0" y="0"/>
                </a:moveTo>
                <a:lnTo>
                  <a:pt x="11895445" y="0"/>
                </a:lnTo>
                <a:lnTo>
                  <a:pt x="11895445" y="12061287"/>
                </a:lnTo>
                <a:lnTo>
                  <a:pt x="0" y="120612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2840087" y="7812250"/>
            <a:ext cx="12513121" cy="2455700"/>
          </a:xfrm>
          <a:custGeom>
            <a:avLst/>
            <a:gdLst/>
            <a:ahLst/>
            <a:cxnLst/>
            <a:rect l="l" t="t" r="r" b="b"/>
            <a:pathLst>
              <a:path w="12513121" h="2455700">
                <a:moveTo>
                  <a:pt x="0" y="0"/>
                </a:moveTo>
                <a:lnTo>
                  <a:pt x="12513122" y="0"/>
                </a:lnTo>
                <a:lnTo>
                  <a:pt x="12513122" y="2455700"/>
                </a:lnTo>
                <a:lnTo>
                  <a:pt x="0" y="245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20274263">
            <a:off x="589185" y="5691179"/>
            <a:ext cx="3564209" cy="1769144"/>
          </a:xfrm>
          <a:custGeom>
            <a:avLst/>
            <a:gdLst/>
            <a:ahLst/>
            <a:cxnLst/>
            <a:rect l="l" t="t" r="r" b="b"/>
            <a:pathLst>
              <a:path w="3564209" h="1769144">
                <a:moveTo>
                  <a:pt x="0" y="0"/>
                </a:moveTo>
                <a:lnTo>
                  <a:pt x="3564209" y="0"/>
                </a:lnTo>
                <a:lnTo>
                  <a:pt x="3564209" y="1769143"/>
                </a:lnTo>
                <a:lnTo>
                  <a:pt x="0" y="1769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3668529" y="41029"/>
            <a:ext cx="4184786" cy="2328263"/>
          </a:xfrm>
          <a:custGeom>
            <a:avLst/>
            <a:gdLst/>
            <a:ahLst/>
            <a:cxnLst/>
            <a:rect l="l" t="t" r="r" b="b"/>
            <a:pathLst>
              <a:path w="4184786" h="2328263">
                <a:moveTo>
                  <a:pt x="0" y="0"/>
                </a:moveTo>
                <a:lnTo>
                  <a:pt x="4184786" y="0"/>
                </a:lnTo>
                <a:lnTo>
                  <a:pt x="4184786" y="2328263"/>
                </a:lnTo>
                <a:lnTo>
                  <a:pt x="0" y="23282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5491279">
            <a:off x="8469614" y="4771011"/>
            <a:ext cx="1721614" cy="4284560"/>
          </a:xfrm>
          <a:custGeom>
            <a:avLst/>
            <a:gdLst/>
            <a:ahLst/>
            <a:cxnLst/>
            <a:rect l="l" t="t" r="r" b="b"/>
            <a:pathLst>
              <a:path w="1721614" h="4284560">
                <a:moveTo>
                  <a:pt x="0" y="0"/>
                </a:moveTo>
                <a:lnTo>
                  <a:pt x="1721615" y="0"/>
                </a:lnTo>
                <a:lnTo>
                  <a:pt x="1721615" y="4284560"/>
                </a:lnTo>
                <a:lnTo>
                  <a:pt x="0" y="42845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 rot="-91279">
            <a:off x="7416387" y="6800923"/>
            <a:ext cx="4071647" cy="563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277" normalizeH="0" baseline="0" noProof="0" dirty="0">
                <a:ln>
                  <a:noFill/>
                </a:ln>
                <a:solidFill>
                  <a:srgbClr val="301906"/>
                </a:solidFill>
                <a:effectLst/>
                <a:uLnTx/>
                <a:uFillTx/>
                <a:latin typeface="Nunito Bold"/>
                <a:ea typeface="+mn-ea"/>
                <a:cs typeface="+mn-cs"/>
              </a:rPr>
              <a:t>Let's begin</a:t>
            </a:r>
          </a:p>
        </p:txBody>
      </p:sp>
      <p:sp>
        <p:nvSpPr>
          <p:cNvPr id="10" name="TextBox 10"/>
          <p:cNvSpPr txBox="1"/>
          <p:nvPr/>
        </p:nvSpPr>
        <p:spPr>
          <a:xfrm rot="-91279">
            <a:off x="3573233" y="3210487"/>
            <a:ext cx="11292002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srgbClr val="301906"/>
                </a:solidFill>
                <a:latin typeface="Nunito Bold"/>
              </a:rPr>
              <a:t> WH-QUESTION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301906"/>
              </a:solidFill>
              <a:effectLst/>
              <a:uLnTx/>
              <a:uFillTx/>
              <a:latin typeface="Nunito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FCA0A-AF72-34DD-2274-C2183044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356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4658" y="5447425"/>
            <a:ext cx="5590942" cy="4747218"/>
          </a:xfrm>
          <a:custGeom>
            <a:avLst/>
            <a:gdLst/>
            <a:ahLst/>
            <a:cxnLst/>
            <a:rect l="l" t="t" r="r" b="b"/>
            <a:pathLst>
              <a:path w="5590942" h="4747218">
                <a:moveTo>
                  <a:pt x="0" y="0"/>
                </a:moveTo>
                <a:lnTo>
                  <a:pt x="5590942" y="0"/>
                </a:lnTo>
                <a:lnTo>
                  <a:pt x="5590942" y="4747218"/>
                </a:lnTo>
                <a:lnTo>
                  <a:pt x="0" y="4747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3971561" y="-778479"/>
            <a:ext cx="3287739" cy="3108408"/>
          </a:xfrm>
          <a:custGeom>
            <a:avLst/>
            <a:gdLst/>
            <a:ahLst/>
            <a:cxnLst/>
            <a:rect l="l" t="t" r="r" b="b"/>
            <a:pathLst>
              <a:path w="3287739" h="3108408">
                <a:moveTo>
                  <a:pt x="0" y="0"/>
                </a:moveTo>
                <a:lnTo>
                  <a:pt x="3287739" y="0"/>
                </a:lnTo>
                <a:lnTo>
                  <a:pt x="3287739" y="3108408"/>
                </a:lnTo>
                <a:lnTo>
                  <a:pt x="0" y="31084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282596" y="1607882"/>
            <a:ext cx="3588741" cy="1781320"/>
          </a:xfrm>
          <a:custGeom>
            <a:avLst/>
            <a:gdLst/>
            <a:ahLst/>
            <a:cxnLst/>
            <a:rect l="l" t="t" r="r" b="b"/>
            <a:pathLst>
              <a:path w="3588741" h="1781320">
                <a:moveTo>
                  <a:pt x="0" y="0"/>
                </a:moveTo>
                <a:lnTo>
                  <a:pt x="3588741" y="0"/>
                </a:lnTo>
                <a:lnTo>
                  <a:pt x="3588741" y="1781320"/>
                </a:lnTo>
                <a:lnTo>
                  <a:pt x="0" y="1781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-5400000">
            <a:off x="15088632" y="2576634"/>
            <a:ext cx="1053596" cy="2622071"/>
          </a:xfrm>
          <a:custGeom>
            <a:avLst/>
            <a:gdLst/>
            <a:ahLst/>
            <a:cxnLst/>
            <a:rect l="l" t="t" r="r" b="b"/>
            <a:pathLst>
              <a:path w="1053596" h="2622071">
                <a:moveTo>
                  <a:pt x="0" y="0"/>
                </a:moveTo>
                <a:lnTo>
                  <a:pt x="1053596" y="0"/>
                </a:lnTo>
                <a:lnTo>
                  <a:pt x="1053596" y="2622070"/>
                </a:lnTo>
                <a:lnTo>
                  <a:pt x="0" y="26220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0" y="418184"/>
            <a:ext cx="4024591" cy="4024591"/>
          </a:xfrm>
          <a:custGeom>
            <a:avLst/>
            <a:gdLst/>
            <a:ahLst/>
            <a:cxnLst/>
            <a:rect l="l" t="t" r="r" b="b"/>
            <a:pathLst>
              <a:path w="4024591" h="4024591">
                <a:moveTo>
                  <a:pt x="0" y="0"/>
                </a:moveTo>
                <a:lnTo>
                  <a:pt x="4024591" y="0"/>
                </a:lnTo>
                <a:lnTo>
                  <a:pt x="4024591" y="4024591"/>
                </a:lnTo>
                <a:lnTo>
                  <a:pt x="0" y="40245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1F1B04-D40B-5F4E-8408-34E82EB445B4}"/>
              </a:ext>
            </a:extLst>
          </p:cNvPr>
          <p:cNvSpPr txBox="1"/>
          <p:nvPr/>
        </p:nvSpPr>
        <p:spPr>
          <a:xfrm>
            <a:off x="135791" y="92357"/>
            <a:ext cx="179998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genial Black" panose="02000503040000020004" pitchFamily="2" charset="0"/>
              </a:rPr>
              <a:t>Look at the answers again.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ongenial Black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22376C-DC12-E912-E8C3-7C3E31C9B7AB}"/>
              </a:ext>
            </a:extLst>
          </p:cNvPr>
          <p:cNvSpPr txBox="1"/>
          <p:nvPr/>
        </p:nvSpPr>
        <p:spPr>
          <a:xfrm>
            <a:off x="135791" y="1021191"/>
            <a:ext cx="187355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ongenial Black" panose="02000503040000020004" pitchFamily="2" charset="0"/>
              </a:rPr>
              <a:t>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ongenial Black" panose="02000503040000020004" pitchFamily="2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A: ______ do you like best about Sa Pa?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   B: I like its local markets best.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genial Black" panose="02000503040000020004" pitchFamily="2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Why 		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genial Black" panose="02000503040000020004" pitchFamily="2" charset="0"/>
              </a:rPr>
              <a:t>B.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What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ongenial Black" panose="02000503040000020004" pitchFamily="2" charset="0"/>
              </a:rPr>
              <a:t>2.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genial Black" panose="02000503040000020004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A: ______ can we find the most beautiful terraced fields?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   B: In Mu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Cang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Chai.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genial Black" panose="02000503040000020004" pitchFamily="2" charset="0"/>
              </a:rPr>
              <a:t>A.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When 	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genial Black" panose="02000503040000020004" pitchFamily="2" charset="0"/>
              </a:rPr>
              <a:t>B.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Where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ongenial Black" panose="02000503040000020004" pitchFamily="2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ongenial Black" panose="02000503040000020004" pitchFamily="2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A: ______ is the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Ban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Flower Festival?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   B: It’s in spring.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genial Black" panose="02000503040000020004" pitchFamily="2" charset="0"/>
              </a:rPr>
              <a:t>A.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When 	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genial Black" panose="02000503040000020004" pitchFamily="2" charset="0"/>
              </a:rPr>
              <a:t>B.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Why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BA7EF5D-4832-22F7-73F2-E4D86A4BB643}"/>
              </a:ext>
            </a:extLst>
          </p:cNvPr>
          <p:cNvSpPr/>
          <p:nvPr/>
        </p:nvSpPr>
        <p:spPr>
          <a:xfrm>
            <a:off x="4625364" y="3784775"/>
            <a:ext cx="645009" cy="5723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A37AB3-3654-14FF-450A-6C23AE99C407}"/>
              </a:ext>
            </a:extLst>
          </p:cNvPr>
          <p:cNvSpPr/>
          <p:nvPr/>
        </p:nvSpPr>
        <p:spPr>
          <a:xfrm>
            <a:off x="1026307" y="5478696"/>
            <a:ext cx="697717" cy="5792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55CB807-615C-2F15-B0DD-2088C874C896}"/>
              </a:ext>
            </a:extLst>
          </p:cNvPr>
          <p:cNvSpPr/>
          <p:nvPr/>
        </p:nvSpPr>
        <p:spPr>
          <a:xfrm>
            <a:off x="4625364" y="2110970"/>
            <a:ext cx="602458" cy="6637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F38E99-0AD4-9777-A9F0-1F4C91004B0E}"/>
              </a:ext>
            </a:extLst>
          </p:cNvPr>
          <p:cNvSpPr txBox="1"/>
          <p:nvPr/>
        </p:nvSpPr>
        <p:spPr>
          <a:xfrm>
            <a:off x="135791" y="6110636"/>
            <a:ext cx="18380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ongenial Black" panose="02000503040000020004" pitchFamily="2" charset="0"/>
              </a:rPr>
              <a:t>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ongenial Black" panose="02000503040000020004" pitchFamily="2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A: ______ tall is an average stilt house?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   B: About 5 - 6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metres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tall.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genial Black" panose="02000503040000020004" pitchFamily="2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How 		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genial Black" panose="02000503040000020004" pitchFamily="2" charset="0"/>
              </a:rPr>
              <a:t>B.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What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ongenial Black" panose="02000503040000020004" pitchFamily="2" charset="0"/>
              </a:rPr>
              <a:t>5.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genial Black" panose="02000503040000020004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A: ______ festival is more important for the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Kinh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: the Mid-Autumn or the Lunar New Year?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   B: The Lunar New Year.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genial Black" panose="02000503040000020004" pitchFamily="2" charset="0"/>
              </a:rPr>
              <a:t>	A.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What 		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genial Black" panose="02000503040000020004" pitchFamily="2" charset="0"/>
              </a:rPr>
              <a:t>B.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Which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F7CD1-90FE-46B5-B0B0-80C54BA0BA2C}"/>
              </a:ext>
            </a:extLst>
          </p:cNvPr>
          <p:cNvSpPr/>
          <p:nvPr/>
        </p:nvSpPr>
        <p:spPr>
          <a:xfrm>
            <a:off x="4650153" y="9436803"/>
            <a:ext cx="620220" cy="644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873F01-0D3C-797D-4F72-B21180A4F72B}"/>
              </a:ext>
            </a:extLst>
          </p:cNvPr>
          <p:cNvSpPr/>
          <p:nvPr/>
        </p:nvSpPr>
        <p:spPr>
          <a:xfrm>
            <a:off x="1007256" y="7261335"/>
            <a:ext cx="697717" cy="5792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1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77053" y="-450934"/>
            <a:ext cx="3934308" cy="3073678"/>
          </a:xfrm>
          <a:custGeom>
            <a:avLst/>
            <a:gdLst/>
            <a:ahLst/>
            <a:cxnLst/>
            <a:rect l="l" t="t" r="r" b="b"/>
            <a:pathLst>
              <a:path w="3934308" h="3073678">
                <a:moveTo>
                  <a:pt x="0" y="0"/>
                </a:moveTo>
                <a:lnTo>
                  <a:pt x="3934307" y="0"/>
                </a:lnTo>
                <a:lnTo>
                  <a:pt x="3934307" y="3073678"/>
                </a:lnTo>
                <a:lnTo>
                  <a:pt x="0" y="3073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5341413" y="6604166"/>
            <a:ext cx="3233554" cy="3839946"/>
          </a:xfrm>
          <a:custGeom>
            <a:avLst/>
            <a:gdLst/>
            <a:ahLst/>
            <a:cxnLst/>
            <a:rect l="l" t="t" r="r" b="b"/>
            <a:pathLst>
              <a:path w="3233554" h="3839946">
                <a:moveTo>
                  <a:pt x="0" y="0"/>
                </a:moveTo>
                <a:lnTo>
                  <a:pt x="3233554" y="0"/>
                </a:lnTo>
                <a:lnTo>
                  <a:pt x="3233554" y="3839945"/>
                </a:lnTo>
                <a:lnTo>
                  <a:pt x="0" y="3839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135847">
            <a:off x="3084652" y="581822"/>
            <a:ext cx="11895444" cy="12061287"/>
          </a:xfrm>
          <a:custGeom>
            <a:avLst/>
            <a:gdLst/>
            <a:ahLst/>
            <a:cxnLst/>
            <a:rect l="l" t="t" r="r" b="b"/>
            <a:pathLst>
              <a:path w="11895444" h="12061287">
                <a:moveTo>
                  <a:pt x="0" y="0"/>
                </a:moveTo>
                <a:lnTo>
                  <a:pt x="11895445" y="0"/>
                </a:lnTo>
                <a:lnTo>
                  <a:pt x="11895445" y="12061287"/>
                </a:lnTo>
                <a:lnTo>
                  <a:pt x="0" y="120612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2935846" y="8284353"/>
            <a:ext cx="12513121" cy="2455700"/>
          </a:xfrm>
          <a:custGeom>
            <a:avLst/>
            <a:gdLst/>
            <a:ahLst/>
            <a:cxnLst/>
            <a:rect l="l" t="t" r="r" b="b"/>
            <a:pathLst>
              <a:path w="12513121" h="2455700">
                <a:moveTo>
                  <a:pt x="0" y="0"/>
                </a:moveTo>
                <a:lnTo>
                  <a:pt x="12513122" y="0"/>
                </a:lnTo>
                <a:lnTo>
                  <a:pt x="12513122" y="2455700"/>
                </a:lnTo>
                <a:lnTo>
                  <a:pt x="0" y="245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20122801">
            <a:off x="1017592" y="6798641"/>
            <a:ext cx="3564209" cy="1769144"/>
          </a:xfrm>
          <a:custGeom>
            <a:avLst/>
            <a:gdLst/>
            <a:ahLst/>
            <a:cxnLst/>
            <a:rect l="l" t="t" r="r" b="b"/>
            <a:pathLst>
              <a:path w="3564209" h="1769144">
                <a:moveTo>
                  <a:pt x="0" y="0"/>
                </a:moveTo>
                <a:lnTo>
                  <a:pt x="3564209" y="0"/>
                </a:lnTo>
                <a:lnTo>
                  <a:pt x="3564209" y="1769143"/>
                </a:lnTo>
                <a:lnTo>
                  <a:pt x="0" y="1769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4390181" y="730540"/>
            <a:ext cx="4184786" cy="2328263"/>
          </a:xfrm>
          <a:custGeom>
            <a:avLst/>
            <a:gdLst/>
            <a:ahLst/>
            <a:cxnLst/>
            <a:rect l="l" t="t" r="r" b="b"/>
            <a:pathLst>
              <a:path w="4184786" h="2328263">
                <a:moveTo>
                  <a:pt x="0" y="0"/>
                </a:moveTo>
                <a:lnTo>
                  <a:pt x="4184786" y="0"/>
                </a:lnTo>
                <a:lnTo>
                  <a:pt x="4184786" y="2328263"/>
                </a:lnTo>
                <a:lnTo>
                  <a:pt x="0" y="23282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5491279">
            <a:off x="8003845" y="6875782"/>
            <a:ext cx="1721614" cy="4284560"/>
          </a:xfrm>
          <a:custGeom>
            <a:avLst/>
            <a:gdLst/>
            <a:ahLst/>
            <a:cxnLst/>
            <a:rect l="l" t="t" r="r" b="b"/>
            <a:pathLst>
              <a:path w="1721614" h="4284560">
                <a:moveTo>
                  <a:pt x="0" y="0"/>
                </a:moveTo>
                <a:lnTo>
                  <a:pt x="1721615" y="0"/>
                </a:lnTo>
                <a:lnTo>
                  <a:pt x="1721615" y="4284560"/>
                </a:lnTo>
                <a:lnTo>
                  <a:pt x="0" y="42845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 rot="-91279">
            <a:off x="6915182" y="8892812"/>
            <a:ext cx="4209172" cy="563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5400" spc="277" dirty="0">
                <a:solidFill>
                  <a:srgbClr val="301906"/>
                </a:solidFill>
                <a:latin typeface="Nunito Bold"/>
              </a:rPr>
              <a:t>Let's begin</a:t>
            </a:r>
          </a:p>
        </p:txBody>
      </p:sp>
      <p:sp>
        <p:nvSpPr>
          <p:cNvPr id="10" name="TextBox 10"/>
          <p:cNvSpPr txBox="1"/>
          <p:nvPr/>
        </p:nvSpPr>
        <p:spPr>
          <a:xfrm rot="-91279">
            <a:off x="3166287" y="1297245"/>
            <a:ext cx="11245668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301906"/>
                </a:solidFill>
                <a:latin typeface="Nunito Bold"/>
              </a:rPr>
              <a:t>COUNTABLE AND UNCOUNTABLE NOUNS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806</Words>
  <Application>Microsoft Office PowerPoint</Application>
  <PresentationFormat>Custom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Congenial Black</vt:lpstr>
      <vt:lpstr>Nunito Bold</vt:lpstr>
      <vt:lpstr>Nunito</vt:lpstr>
      <vt:lpstr>Calibri</vt:lpstr>
      <vt:lpstr>Arial</vt:lpstr>
      <vt:lpstr>Modern Love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Abstract Pattern and Shapes Hidden Picture Game Fun Presentation</dc:title>
  <cp:lastModifiedBy>Phuong Nguyen</cp:lastModifiedBy>
  <cp:revision>2</cp:revision>
  <dcterms:created xsi:type="dcterms:W3CDTF">2006-08-16T00:00:00Z</dcterms:created>
  <dcterms:modified xsi:type="dcterms:W3CDTF">2024-11-06T02:30:20Z</dcterms:modified>
  <dc:identifier>DAFl3ofELIE</dc:identifier>
</cp:coreProperties>
</file>