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63" r:id="rId4"/>
    <p:sldId id="389" r:id="rId5"/>
    <p:sldId id="260" r:id="rId6"/>
    <p:sldId id="258" r:id="rId7"/>
    <p:sldId id="376" r:id="rId8"/>
    <p:sldId id="378" r:id="rId9"/>
    <p:sldId id="377" r:id="rId10"/>
    <p:sldId id="379" r:id="rId11"/>
    <p:sldId id="388" r:id="rId12"/>
    <p:sldId id="261" r:id="rId13"/>
    <p:sldId id="259" r:id="rId14"/>
    <p:sldId id="262" r:id="rId15"/>
    <p:sldId id="390" r:id="rId16"/>
    <p:sldId id="391" r:id="rId17"/>
    <p:sldId id="392" r:id="rId18"/>
    <p:sldId id="393" r:id="rId19"/>
    <p:sldId id="264" r:id="rId20"/>
    <p:sldId id="394" r:id="rId21"/>
    <p:sldId id="266" r:id="rId22"/>
    <p:sldId id="265" r:id="rId23"/>
    <p:sldId id="268" r:id="rId24"/>
    <p:sldId id="269" r:id="rId25"/>
  </p:sldIdLst>
  <p:sldSz cx="18288000" cy="10287000"/>
  <p:notesSz cx="6858000" cy="9144000"/>
  <p:embeddedFontLst>
    <p:embeddedFont>
      <p:font typeface="Abadi" panose="020B0604020104020204" pitchFamily="34" charset="0"/>
      <p:regular r:id="rId27"/>
    </p:embeddedFont>
    <p:embeddedFont>
      <p:font typeface="Abril Fatface" panose="02000503000000020003" pitchFamily="2" charset="0"/>
      <p:regular r:id="rId28"/>
    </p:embeddedFont>
    <p:embeddedFont>
      <p:font typeface="Amasis MT Pro Medium" panose="02040604050005020304" pitchFamily="18" charset="0"/>
      <p:regular r:id="rId29"/>
      <p:italic r:id="rId30"/>
    </p:embeddedFont>
    <p:embeddedFont>
      <p:font typeface="Codec Pro" panose="020B0604020202020204" charset="0"/>
      <p:regular r:id="rId31"/>
    </p:embeddedFont>
    <p:embeddedFont>
      <p:font typeface="Dreaming Outloud Sans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D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FE54AB-D205-43D4-A560-51F27E681EEA}" v="14" dt="2024-10-23T03:23:21.23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5" d="100"/>
          <a:sy n="25" d="100"/>
        </p:scale>
        <p:origin x="2386" y="9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617D7F0E-E629-45E3-9008-E087E4CEFBCB}"/>
    <pc:docChg chg="undo custSel addSld delSld modSld sldOrd">
      <pc:chgData name="Duyên Lương" userId="3a9e482f-ceb4-484a-8eab-f708ff3e9a36" providerId="ADAL" clId="{617D7F0E-E629-45E3-9008-E087E4CEFBCB}" dt="2023-07-08T03:17:45.088" v="1399"/>
      <pc:docMkLst>
        <pc:docMk/>
      </pc:docMkLst>
      <pc:sldChg chg="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56"/>
        </pc:sldMkLst>
        <pc:spChg chg="mod">
          <ac:chgData name="Duyên Lương" userId="3a9e482f-ceb4-484a-8eab-f708ff3e9a36" providerId="ADAL" clId="{617D7F0E-E629-45E3-9008-E087E4CEFBCB}" dt="2023-07-07T10:19:08.191" v="179" actId="404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7T10:19:08.191" v="179" actId="404"/>
          <ac:spMkLst>
            <pc:docMk/>
            <pc:sldMk cId="0" sldId="256"/>
            <ac:spMk id="7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617D7F0E-E629-45E3-9008-E087E4CEFBCB}" dt="2023-07-08T03:16:50.672" v="1387" actId="688"/>
        <pc:sldMkLst>
          <pc:docMk/>
          <pc:sldMk cId="0" sldId="257"/>
        </pc:sldMkLst>
        <pc:spChg chg="add mod">
          <ac:chgData name="Duyên Lương" userId="3a9e482f-ceb4-484a-8eab-f708ff3e9a36" providerId="ADAL" clId="{617D7F0E-E629-45E3-9008-E087E4CEFBCB}" dt="2023-07-08T03:16:50.672" v="1387" actId="688"/>
          <ac:spMkLst>
            <pc:docMk/>
            <pc:sldMk cId="0" sldId="257"/>
            <ac:spMk id="4" creationId="{04EACCC5-49E9-9162-15C8-A7A28A1FBA2D}"/>
          </ac:spMkLst>
        </pc:spChg>
        <pc:spChg chg="del">
          <ac:chgData name="Duyên Lương" userId="3a9e482f-ceb4-484a-8eab-f708ff3e9a36" providerId="ADAL" clId="{617D7F0E-E629-45E3-9008-E087E4CEFBCB}" dt="2023-07-07T10:20:49.414" v="201" actId="478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0:50.077" v="202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0:50.592" v="203" actId="478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0:51.724" v="204" actId="478"/>
          <ac:spMkLst>
            <pc:docMk/>
            <pc:sldMk cId="0" sldId="257"/>
            <ac:spMk id="8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0:52.300" v="205" actId="478"/>
          <ac:spMkLst>
            <pc:docMk/>
            <pc:sldMk cId="0" sldId="257"/>
            <ac:spMk id="9" creationId="{00000000-0000-0000-0000-000000000000}"/>
          </ac:spMkLst>
        </pc:spChg>
        <pc:spChg chg="topLvl">
          <ac:chgData name="Duyên Lương" userId="3a9e482f-ceb4-484a-8eab-f708ff3e9a36" providerId="ADAL" clId="{617D7F0E-E629-45E3-9008-E087E4CEFBCB}" dt="2023-07-07T10:20:57.982" v="207" actId="478"/>
          <ac:spMkLst>
            <pc:docMk/>
            <pc:sldMk cId="0" sldId="257"/>
            <ac:spMk id="11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7T10:20:57.982" v="207" actId="478"/>
          <ac:spMkLst>
            <pc:docMk/>
            <pc:sldMk cId="0" sldId="257"/>
            <ac:spMk id="12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7T10:23:28.626" v="235" actId="1076"/>
          <ac:spMkLst>
            <pc:docMk/>
            <pc:sldMk cId="0" sldId="257"/>
            <ac:spMk id="13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0:55.018" v="206" actId="478"/>
          <ac:spMkLst>
            <pc:docMk/>
            <pc:sldMk cId="0" sldId="257"/>
            <ac:spMk id="15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7T10:23:25.293" v="234" actId="1076"/>
          <ac:spMkLst>
            <pc:docMk/>
            <pc:sldMk cId="0" sldId="257"/>
            <ac:spMk id="16" creationId="{00000000-0000-0000-0000-000000000000}"/>
          </ac:spMkLst>
        </pc:spChg>
        <pc:spChg chg="add mod">
          <ac:chgData name="Duyên Lương" userId="3a9e482f-ceb4-484a-8eab-f708ff3e9a36" providerId="ADAL" clId="{617D7F0E-E629-45E3-9008-E087E4CEFBCB}" dt="2023-07-07T10:23:00.524" v="226" actId="1076"/>
          <ac:spMkLst>
            <pc:docMk/>
            <pc:sldMk cId="0" sldId="257"/>
            <ac:spMk id="18" creationId="{810DB7F1-3E28-8024-7F75-787C8161D33D}"/>
          </ac:spMkLst>
        </pc:spChg>
        <pc:spChg chg="add mod">
          <ac:chgData name="Duyên Lương" userId="3a9e482f-ceb4-484a-8eab-f708ff3e9a36" providerId="ADAL" clId="{617D7F0E-E629-45E3-9008-E087E4CEFBCB}" dt="2023-07-07T10:22:57.304" v="225" actId="1076"/>
          <ac:spMkLst>
            <pc:docMk/>
            <pc:sldMk cId="0" sldId="257"/>
            <ac:spMk id="19" creationId="{EEBA1381-2688-65A7-209A-5D27C56FBB3F}"/>
          </ac:spMkLst>
        </pc:spChg>
        <pc:spChg chg="add mod">
          <ac:chgData name="Duyên Lương" userId="3a9e482f-ceb4-484a-8eab-f708ff3e9a36" providerId="ADAL" clId="{617D7F0E-E629-45E3-9008-E087E4CEFBCB}" dt="2023-07-07T10:23:23.092" v="233" actId="1076"/>
          <ac:spMkLst>
            <pc:docMk/>
            <pc:sldMk cId="0" sldId="257"/>
            <ac:spMk id="20" creationId="{38A70135-88CC-7659-0A81-1DF296BB395E}"/>
          </ac:spMkLst>
        </pc:spChg>
        <pc:grpChg chg="del">
          <ac:chgData name="Duyên Lương" userId="3a9e482f-ceb4-484a-8eab-f708ff3e9a36" providerId="ADAL" clId="{617D7F0E-E629-45E3-9008-E087E4CEFBCB}" dt="2023-07-07T10:20:57.982" v="207" actId="478"/>
          <ac:grpSpMkLst>
            <pc:docMk/>
            <pc:sldMk cId="0" sldId="257"/>
            <ac:grpSpMk id="10" creationId="{00000000-0000-0000-0000-000000000000}"/>
          </ac:grpSpMkLst>
        </pc:grpChg>
        <pc:graphicFrameChg chg="del modGraphic">
          <ac:chgData name="Duyên Lương" userId="3a9e482f-ceb4-484a-8eab-f708ff3e9a36" providerId="ADAL" clId="{617D7F0E-E629-45E3-9008-E087E4CEFBCB}" dt="2023-07-07T10:20:48.130" v="200" actId="478"/>
          <ac:graphicFrameMkLst>
            <pc:docMk/>
            <pc:sldMk cId="0" sldId="257"/>
            <ac:graphicFrameMk id="4" creationId="{00000000-0000-0000-0000-000000000000}"/>
          </ac:graphicFrameMkLst>
        </pc:graphicFrameChg>
      </pc:sldChg>
      <pc:sldChg chg="delSp modSp mod ord 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58"/>
        </pc:sldMkLst>
        <pc:spChg chg="mod topLvl">
          <ac:chgData name="Duyên Lương" userId="3a9e482f-ceb4-484a-8eab-f708ff3e9a36" providerId="ADAL" clId="{617D7F0E-E629-45E3-9008-E087E4CEFBCB}" dt="2023-07-07T10:24:35.261" v="263" actId="1076"/>
          <ac:spMkLst>
            <pc:docMk/>
            <pc:sldMk cId="0" sldId="258"/>
            <ac:spMk id="12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7T10:24:23.256" v="248" actId="478"/>
          <ac:spMkLst>
            <pc:docMk/>
            <pc:sldMk cId="0" sldId="258"/>
            <ac:spMk id="13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4:23.256" v="248" actId="478"/>
          <ac:grpSpMkLst>
            <pc:docMk/>
            <pc:sldMk cId="0" sldId="258"/>
            <ac:grpSpMk id="11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617D7F0E-E629-45E3-9008-E087E4CEFBCB}" dt="2023-07-08T03:09:38.202" v="1323"/>
        <pc:sldMkLst>
          <pc:docMk/>
          <pc:sldMk cId="0" sldId="259"/>
        </pc:sldMkLst>
        <pc:spChg chg="del">
          <ac:chgData name="Duyên Lương" userId="3a9e482f-ceb4-484a-8eab-f708ff3e9a36" providerId="ADAL" clId="{617D7F0E-E629-45E3-9008-E087E4CEFBCB}" dt="2023-07-08T02:40:33.760" v="615" actId="478"/>
          <ac:spMkLst>
            <pc:docMk/>
            <pc:sldMk cId="0" sldId="259"/>
            <ac:spMk id="3" creationId="{00000000-0000-0000-0000-000000000000}"/>
          </ac:spMkLst>
        </pc:spChg>
        <pc:spChg chg="topLvl">
          <ac:chgData name="Duyên Lương" userId="3a9e482f-ceb4-484a-8eab-f708ff3e9a36" providerId="ADAL" clId="{617D7F0E-E629-45E3-9008-E087E4CEFBCB}" dt="2023-07-08T02:25:42.567" v="468" actId="478"/>
          <ac:spMkLst>
            <pc:docMk/>
            <pc:sldMk cId="0" sldId="259"/>
            <ac:spMk id="6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2:25:42.567" v="468" actId="478"/>
          <ac:spMkLst>
            <pc:docMk/>
            <pc:sldMk cId="0" sldId="259"/>
            <ac:spMk id="7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40:54.957" v="622" actId="1076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40:52.715" v="621" actId="1076"/>
          <ac:spMkLst>
            <pc:docMk/>
            <pc:sldMk cId="0" sldId="259"/>
            <ac:spMk id="11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5:45.929" v="469" actId="478"/>
          <ac:spMkLst>
            <pc:docMk/>
            <pc:sldMk cId="0" sldId="259"/>
            <ac:spMk id="12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5:48.740" v="471" actId="478"/>
          <ac:spMkLst>
            <pc:docMk/>
            <pc:sldMk cId="0" sldId="259"/>
            <ac:spMk id="16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5:47.700" v="470" actId="478"/>
          <ac:spMkLst>
            <pc:docMk/>
            <pc:sldMk cId="0" sldId="259"/>
            <ac:spMk id="20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5:50.252" v="472" actId="478"/>
          <ac:spMkLst>
            <pc:docMk/>
            <pc:sldMk cId="0" sldId="259"/>
            <ac:spMk id="24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5:52.646" v="473" actId="478"/>
          <ac:spMkLst>
            <pc:docMk/>
            <pc:sldMk cId="0" sldId="259"/>
            <ac:spMk id="28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41:33.224" v="645" actId="478"/>
          <ac:spMkLst>
            <pc:docMk/>
            <pc:sldMk cId="0" sldId="259"/>
            <ac:spMk id="33" creationId="{00000000-0000-0000-0000-000000000000}"/>
          </ac:spMkLst>
        </pc:spChg>
        <pc:spChg chg="add mod ord">
          <ac:chgData name="Duyên Lương" userId="3a9e482f-ceb4-484a-8eab-f708ff3e9a36" providerId="ADAL" clId="{617D7F0E-E629-45E3-9008-E087E4CEFBCB}" dt="2023-07-08T02:41:27.951" v="643" actId="1076"/>
          <ac:spMkLst>
            <pc:docMk/>
            <pc:sldMk cId="0" sldId="259"/>
            <ac:spMk id="34" creationId="{12B6FEB6-6AED-696A-C76D-99F68D7EA496}"/>
          </ac:spMkLst>
        </pc:spChg>
        <pc:spChg chg="add mod">
          <ac:chgData name="Duyên Lương" userId="3a9e482f-ceb4-484a-8eab-f708ff3e9a36" providerId="ADAL" clId="{617D7F0E-E629-45E3-9008-E087E4CEFBCB}" dt="2023-07-08T02:44:31.332" v="689" actId="14100"/>
          <ac:spMkLst>
            <pc:docMk/>
            <pc:sldMk cId="0" sldId="259"/>
            <ac:spMk id="36" creationId="{8AFC8186-46C6-6577-91A0-593745CB0A78}"/>
          </ac:spMkLst>
        </pc:spChg>
        <pc:spChg chg="add mod">
          <ac:chgData name="Duyên Lương" userId="3a9e482f-ceb4-484a-8eab-f708ff3e9a36" providerId="ADAL" clId="{617D7F0E-E629-45E3-9008-E087E4CEFBCB}" dt="2023-07-08T02:44:38.750" v="691" actId="1076"/>
          <ac:spMkLst>
            <pc:docMk/>
            <pc:sldMk cId="0" sldId="259"/>
            <ac:spMk id="37" creationId="{FFFC6F93-9D44-2C27-5BC8-51D046D4A907}"/>
          </ac:spMkLst>
        </pc:spChg>
        <pc:spChg chg="add mod">
          <ac:chgData name="Duyên Lương" userId="3a9e482f-ceb4-484a-8eab-f708ff3e9a36" providerId="ADAL" clId="{617D7F0E-E629-45E3-9008-E087E4CEFBCB}" dt="2023-07-08T02:44:31.332" v="689" actId="14100"/>
          <ac:spMkLst>
            <pc:docMk/>
            <pc:sldMk cId="0" sldId="259"/>
            <ac:spMk id="38" creationId="{724065DD-B81E-DE82-3E56-AEEDA416D240}"/>
          </ac:spMkLst>
        </pc:spChg>
        <pc:spChg chg="add mod">
          <ac:chgData name="Duyên Lương" userId="3a9e482f-ceb4-484a-8eab-f708ff3e9a36" providerId="ADAL" clId="{617D7F0E-E629-45E3-9008-E087E4CEFBCB}" dt="2023-07-08T02:44:41.071" v="692" actId="1076"/>
          <ac:spMkLst>
            <pc:docMk/>
            <pc:sldMk cId="0" sldId="259"/>
            <ac:spMk id="39" creationId="{A5848B9B-1200-8DAF-EE44-0F197CF836C6}"/>
          </ac:spMkLst>
        </pc:spChg>
        <pc:spChg chg="add mod">
          <ac:chgData name="Duyên Lương" userId="3a9e482f-ceb4-484a-8eab-f708ff3e9a36" providerId="ADAL" clId="{617D7F0E-E629-45E3-9008-E087E4CEFBCB}" dt="2023-07-08T02:44:46.630" v="698" actId="1035"/>
          <ac:spMkLst>
            <pc:docMk/>
            <pc:sldMk cId="0" sldId="259"/>
            <ac:spMk id="40" creationId="{807F9279-1F77-1D87-B639-330F579DB41B}"/>
          </ac:spMkLst>
        </pc:spChg>
        <pc:spChg chg="add mod">
          <ac:chgData name="Duyên Lương" userId="3a9e482f-ceb4-484a-8eab-f708ff3e9a36" providerId="ADAL" clId="{617D7F0E-E629-45E3-9008-E087E4CEFBCB}" dt="2023-07-08T02:44:36.059" v="690" actId="1076"/>
          <ac:spMkLst>
            <pc:docMk/>
            <pc:sldMk cId="0" sldId="259"/>
            <ac:spMk id="41" creationId="{3EC6F59A-6765-DA47-E916-A8729D12DD89}"/>
          </ac:spMkLst>
        </pc:spChg>
        <pc:spChg chg="add mod">
          <ac:chgData name="Duyên Lương" userId="3a9e482f-ceb4-484a-8eab-f708ff3e9a36" providerId="ADAL" clId="{617D7F0E-E629-45E3-9008-E087E4CEFBCB}" dt="2023-07-08T02:41:24.950" v="642" actId="1076"/>
          <ac:spMkLst>
            <pc:docMk/>
            <pc:sldMk cId="0" sldId="259"/>
            <ac:spMk id="43" creationId="{3470A565-336E-01B5-1F27-F108A052F828}"/>
          </ac:spMkLst>
        </pc:spChg>
        <pc:grpChg chg="del">
          <ac:chgData name="Duyên Lương" userId="3a9e482f-ceb4-484a-8eab-f708ff3e9a36" providerId="ADAL" clId="{617D7F0E-E629-45E3-9008-E087E4CEFBCB}" dt="2023-07-08T02:25:42.567" v="468" actId="478"/>
          <ac:grpSpMkLst>
            <pc:docMk/>
            <pc:sldMk cId="0" sldId="259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2:09.601" v="657" actId="478"/>
          <ac:grpSpMkLst>
            <pc:docMk/>
            <pc:sldMk cId="0" sldId="259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1:58.119" v="653" actId="478"/>
          <ac:grpSpMkLst>
            <pc:docMk/>
            <pc:sldMk cId="0" sldId="259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1:56.566" v="652" actId="478"/>
          <ac:grpSpMkLst>
            <pc:docMk/>
            <pc:sldMk cId="0" sldId="259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2:01.882" v="654" actId="478"/>
          <ac:grpSpMkLst>
            <pc:docMk/>
            <pc:sldMk cId="0" sldId="259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2:07.517" v="656" actId="478"/>
          <ac:grpSpMkLst>
            <pc:docMk/>
            <pc:sldMk cId="0" sldId="259"/>
            <ac:grpSpMk id="25" creationId="{00000000-0000-0000-0000-000000000000}"/>
          </ac:grpSpMkLst>
        </pc:grpChg>
        <pc:graphicFrameChg chg="add mod modGraphic">
          <ac:chgData name="Duyên Lương" userId="3a9e482f-ceb4-484a-8eab-f708ff3e9a36" providerId="ADAL" clId="{617D7F0E-E629-45E3-9008-E087E4CEFBCB}" dt="2023-07-08T02:45:00.740" v="700" actId="207"/>
          <ac:graphicFrameMkLst>
            <pc:docMk/>
            <pc:sldMk cId="0" sldId="259"/>
            <ac:graphicFrameMk id="35" creationId="{C0EC8089-847A-B47C-217C-01FD559F414D}"/>
          </ac:graphicFrameMkLst>
        </pc:graphicFrameChg>
        <pc:picChg chg="add mod ord">
          <ac:chgData name="Duyên Lương" userId="3a9e482f-ceb4-484a-8eab-f708ff3e9a36" providerId="ADAL" clId="{617D7F0E-E629-45E3-9008-E087E4CEFBCB}" dt="2023-07-08T02:42:21.193" v="662" actId="1076"/>
          <ac:picMkLst>
            <pc:docMk/>
            <pc:sldMk cId="0" sldId="259"/>
            <ac:picMk id="42" creationId="{1FBD7858-594C-F4F7-116E-4D62F59B0AEE}"/>
          </ac:picMkLst>
        </pc:picChg>
      </pc:sldChg>
      <pc:sldChg chg="addSp delSp modSp mod ord modTransition delAnim modAnim">
        <pc:chgData name="Duyên Lương" userId="3a9e482f-ceb4-484a-8eab-f708ff3e9a36" providerId="ADAL" clId="{617D7F0E-E629-45E3-9008-E087E4CEFBCB}" dt="2023-07-08T03:09:38.202" v="1323"/>
        <pc:sldMkLst>
          <pc:docMk/>
          <pc:sldMk cId="0" sldId="260"/>
        </pc:sldMkLst>
        <pc:spChg chg="del mod">
          <ac:chgData name="Duyên Lương" userId="3a9e482f-ceb4-484a-8eab-f708ff3e9a36" providerId="ADAL" clId="{617D7F0E-E629-45E3-9008-E087E4CEFBCB}" dt="2023-07-08T02:32:37.480" v="525" actId="478"/>
          <ac:spMkLst>
            <pc:docMk/>
            <pc:sldMk cId="0" sldId="260"/>
            <ac:spMk id="5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34:29.811" v="539" actId="1076"/>
          <ac:spMkLst>
            <pc:docMk/>
            <pc:sldMk cId="0" sldId="260"/>
            <ac:spMk id="6" creationId="{00000000-0000-0000-0000-000000000000}"/>
          </ac:spMkLst>
        </pc:spChg>
        <pc:spChg chg="del mod">
          <ac:chgData name="Duyên Lương" userId="3a9e482f-ceb4-484a-8eab-f708ff3e9a36" providerId="ADAL" clId="{617D7F0E-E629-45E3-9008-E087E4CEFBCB}" dt="2023-07-08T02:30:38.419" v="485" actId="478"/>
          <ac:spMkLst>
            <pc:docMk/>
            <pc:sldMk cId="0" sldId="260"/>
            <ac:spMk id="9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32:23.332" v="523" actId="1076"/>
          <ac:spMkLst>
            <pc:docMk/>
            <pc:sldMk cId="0" sldId="260"/>
            <ac:spMk id="10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30:56.049" v="490" actId="14100"/>
          <ac:spMkLst>
            <pc:docMk/>
            <pc:sldMk cId="0" sldId="260"/>
            <ac:spMk id="20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4:27.126" v="458" actId="478"/>
          <ac:spMkLst>
            <pc:docMk/>
            <pc:sldMk cId="0" sldId="260"/>
            <ac:spMk id="21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4:28.935" v="459" actId="478"/>
          <ac:spMkLst>
            <pc:docMk/>
            <pc:sldMk cId="0" sldId="260"/>
            <ac:spMk id="22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4:21.976" v="456" actId="478"/>
          <ac:spMkLst>
            <pc:docMk/>
            <pc:sldMk cId="0" sldId="260"/>
            <ac:spMk id="23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4:31.851" v="461" actId="478"/>
          <ac:spMkLst>
            <pc:docMk/>
            <pc:sldMk cId="0" sldId="260"/>
            <ac:spMk id="24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4:25.993" v="457" actId="478"/>
          <ac:spMkLst>
            <pc:docMk/>
            <pc:sldMk cId="0" sldId="260"/>
            <ac:spMk id="25" creationId="{00000000-0000-0000-0000-000000000000}"/>
          </ac:spMkLst>
        </pc:spChg>
        <pc:spChg chg="add mod">
          <ac:chgData name="Duyên Lương" userId="3a9e482f-ceb4-484a-8eab-f708ff3e9a36" providerId="ADAL" clId="{617D7F0E-E629-45E3-9008-E087E4CEFBCB}" dt="2023-07-08T02:34:26.325" v="538" actId="1076"/>
          <ac:spMkLst>
            <pc:docMk/>
            <pc:sldMk cId="0" sldId="260"/>
            <ac:spMk id="32" creationId="{478C1368-B6D8-BE55-BFC5-4A97CB43998C}"/>
          </ac:spMkLst>
        </pc:spChg>
        <pc:spChg chg="add mod">
          <ac:chgData name="Duyên Lương" userId="3a9e482f-ceb4-484a-8eab-f708ff3e9a36" providerId="ADAL" clId="{617D7F0E-E629-45E3-9008-E087E4CEFBCB}" dt="2023-07-08T02:31:26.365" v="507" actId="14100"/>
          <ac:spMkLst>
            <pc:docMk/>
            <pc:sldMk cId="0" sldId="260"/>
            <ac:spMk id="33" creationId="{4023C7AD-1A3D-385F-874F-9A79F30211B4}"/>
          </ac:spMkLst>
        </pc:spChg>
        <pc:spChg chg="add del mod">
          <ac:chgData name="Duyên Lương" userId="3a9e482f-ceb4-484a-8eab-f708ff3e9a36" providerId="ADAL" clId="{617D7F0E-E629-45E3-9008-E087E4CEFBCB}" dt="2023-07-08T02:34:18.679" v="535" actId="478"/>
          <ac:spMkLst>
            <pc:docMk/>
            <pc:sldMk cId="0" sldId="260"/>
            <ac:spMk id="34" creationId="{FBF8C738-1DAB-9B19-F7A7-F6F1A1D0DE81}"/>
          </ac:spMkLst>
        </pc:spChg>
        <pc:spChg chg="add del mod">
          <ac:chgData name="Duyên Lương" userId="3a9e482f-ceb4-484a-8eab-f708ff3e9a36" providerId="ADAL" clId="{617D7F0E-E629-45E3-9008-E087E4CEFBCB}" dt="2023-07-08T02:34:19.641" v="536" actId="478"/>
          <ac:spMkLst>
            <pc:docMk/>
            <pc:sldMk cId="0" sldId="260"/>
            <ac:spMk id="36" creationId="{6149B720-6B02-D1B3-E89F-63094E03A947}"/>
          </ac:spMkLst>
        </pc:spChg>
        <pc:spChg chg="add del mod">
          <ac:chgData name="Duyên Lương" userId="3a9e482f-ceb4-484a-8eab-f708ff3e9a36" providerId="ADAL" clId="{617D7F0E-E629-45E3-9008-E087E4CEFBCB}" dt="2023-07-08T02:34:20.567" v="537" actId="478"/>
          <ac:spMkLst>
            <pc:docMk/>
            <pc:sldMk cId="0" sldId="260"/>
            <ac:spMk id="37" creationId="{FA51862A-69D2-E535-B90D-61860CAAD32F}"/>
          </ac:spMkLst>
        </pc:spChg>
        <pc:grpChg chg="del">
          <ac:chgData name="Duyên Lương" userId="3a9e482f-ceb4-484a-8eab-f708ff3e9a36" providerId="ADAL" clId="{617D7F0E-E629-45E3-9008-E087E4CEFBCB}" dt="2023-07-08T02:30:30.142" v="483" actId="478"/>
          <ac:grpSpMkLst>
            <pc:docMk/>
            <pc:sldMk cId="0" sldId="260"/>
            <ac:grpSpMk id="26" creationId="{00000000-0000-0000-0000-000000000000}"/>
          </ac:grpSpMkLst>
        </pc:grpChg>
        <pc:graphicFrameChg chg="del">
          <ac:chgData name="Duyên Lương" userId="3a9e482f-ceb4-484a-8eab-f708ff3e9a36" providerId="ADAL" clId="{617D7F0E-E629-45E3-9008-E087E4CEFBCB}" dt="2023-07-08T02:24:20.225" v="455" actId="478"/>
          <ac:graphicFrameMkLst>
            <pc:docMk/>
            <pc:sldMk cId="0" sldId="260"/>
            <ac:graphicFrameMk id="11" creationId="{00000000-0000-0000-0000-000000000000}"/>
          </ac:graphicFrameMkLst>
        </pc:graphicFrameChg>
        <pc:picChg chg="mod">
          <ac:chgData name="Duyên Lương" userId="3a9e482f-ceb4-484a-8eab-f708ff3e9a36" providerId="ADAL" clId="{617D7F0E-E629-45E3-9008-E087E4CEFBCB}" dt="2023-07-08T02:30:57.552" v="491" actId="1076"/>
          <ac:picMkLst>
            <pc:docMk/>
            <pc:sldMk cId="0" sldId="260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617D7F0E-E629-45E3-9008-E087E4CEFBCB}" dt="2023-07-08T02:31:41.332" v="512" actId="1076"/>
          <ac:picMkLst>
            <pc:docMk/>
            <pc:sldMk cId="0" sldId="260"/>
            <ac:picMk id="35" creationId="{B38E6ACD-2253-6653-2638-A6F11BC1A712}"/>
          </ac:picMkLst>
        </pc:picChg>
      </pc:sldChg>
      <pc:sldChg chg="addSp delSp modSp mod ord modTransition modAnim">
        <pc:chgData name="Duyên Lương" userId="3a9e482f-ceb4-484a-8eab-f708ff3e9a36" providerId="ADAL" clId="{617D7F0E-E629-45E3-9008-E087E4CEFBCB}" dt="2023-07-08T03:09:38.202" v="1323"/>
        <pc:sldMkLst>
          <pc:docMk/>
          <pc:sldMk cId="0" sldId="261"/>
        </pc:sldMkLst>
        <pc:spChg chg="mod">
          <ac:chgData name="Duyên Lương" userId="3a9e482f-ceb4-484a-8eab-f708ff3e9a36" providerId="ADAL" clId="{617D7F0E-E629-45E3-9008-E087E4CEFBCB}" dt="2023-07-08T02:38:51.363" v="605" actId="1076"/>
          <ac:spMkLst>
            <pc:docMk/>
            <pc:sldMk cId="0" sldId="261"/>
            <ac:spMk id="22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34:44.165" v="547" actId="478"/>
          <ac:spMkLst>
            <pc:docMk/>
            <pc:sldMk cId="0" sldId="261"/>
            <ac:spMk id="32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34:43.031" v="546" actId="478"/>
          <ac:spMkLst>
            <pc:docMk/>
            <pc:sldMk cId="0" sldId="261"/>
            <ac:spMk id="36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34:41.408" v="545" actId="478"/>
          <ac:spMkLst>
            <pc:docMk/>
            <pc:sldMk cId="0" sldId="261"/>
            <ac:spMk id="37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34:40.047" v="544" actId="478"/>
          <ac:spMkLst>
            <pc:docMk/>
            <pc:sldMk cId="0" sldId="261"/>
            <ac:spMk id="38" creationId="{00000000-0000-0000-0000-000000000000}"/>
          </ac:spMkLst>
        </pc:spChg>
        <pc:spChg chg="add mod ord">
          <ac:chgData name="Duyên Lương" userId="3a9e482f-ceb4-484a-8eab-f708ff3e9a36" providerId="ADAL" clId="{617D7F0E-E629-45E3-9008-E087E4CEFBCB}" dt="2023-07-08T02:36:02.873" v="579" actId="403"/>
          <ac:spMkLst>
            <pc:docMk/>
            <pc:sldMk cId="0" sldId="261"/>
            <ac:spMk id="39" creationId="{1B39D5F9-1CDC-E2DD-355B-5F953E74A4B0}"/>
          </ac:spMkLst>
        </pc:spChg>
        <pc:spChg chg="add mod">
          <ac:chgData name="Duyên Lương" userId="3a9e482f-ceb4-484a-8eab-f708ff3e9a36" providerId="ADAL" clId="{617D7F0E-E629-45E3-9008-E087E4CEFBCB}" dt="2023-07-08T02:38:08.070" v="595" actId="1076"/>
          <ac:spMkLst>
            <pc:docMk/>
            <pc:sldMk cId="0" sldId="261"/>
            <ac:spMk id="40" creationId="{6B25546A-FE80-F742-E6F2-BF82B5543C99}"/>
          </ac:spMkLst>
        </pc:spChg>
        <pc:spChg chg="add mod">
          <ac:chgData name="Duyên Lương" userId="3a9e482f-ceb4-484a-8eab-f708ff3e9a36" providerId="ADAL" clId="{617D7F0E-E629-45E3-9008-E087E4CEFBCB}" dt="2023-07-08T02:38:39.836" v="602" actId="14100"/>
          <ac:spMkLst>
            <pc:docMk/>
            <pc:sldMk cId="0" sldId="261"/>
            <ac:spMk id="41" creationId="{DB914DA0-D297-5124-88DE-BF8038322D3A}"/>
          </ac:spMkLst>
        </pc:spChg>
        <pc:spChg chg="add mod">
          <ac:chgData name="Duyên Lương" userId="3a9e482f-ceb4-484a-8eab-f708ff3e9a36" providerId="ADAL" clId="{617D7F0E-E629-45E3-9008-E087E4CEFBCB}" dt="2023-07-08T02:38:45.633" v="604" actId="14100"/>
          <ac:spMkLst>
            <pc:docMk/>
            <pc:sldMk cId="0" sldId="261"/>
            <ac:spMk id="42" creationId="{2A59F82E-A252-D64C-9052-EC77880712E0}"/>
          </ac:spMkLst>
        </pc:spChg>
        <pc:spChg chg="add mod">
          <ac:chgData name="Duyên Lương" userId="3a9e482f-ceb4-484a-8eab-f708ff3e9a36" providerId="ADAL" clId="{617D7F0E-E629-45E3-9008-E087E4CEFBCB}" dt="2023-07-08T02:35:54.506" v="576" actId="14100"/>
          <ac:spMkLst>
            <pc:docMk/>
            <pc:sldMk cId="0" sldId="261"/>
            <ac:spMk id="44" creationId="{B2F34217-F722-C40E-9B71-79699D46A683}"/>
          </ac:spMkLst>
        </pc:spChg>
        <pc:grpChg chg="del">
          <ac:chgData name="Duyên Lương" userId="3a9e482f-ceb4-484a-8eab-f708ff3e9a36" providerId="ADAL" clId="{617D7F0E-E629-45E3-9008-E087E4CEFBCB}" dt="2023-07-08T02:34:37.948" v="541" actId="478"/>
          <ac:grpSpMkLst>
            <pc:docMk/>
            <pc:sldMk cId="0" sldId="261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34:38.415" v="542" actId="478"/>
          <ac:grpSpMkLst>
            <pc:docMk/>
            <pc:sldMk cId="0" sldId="261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34:38.842" v="543" actId="478"/>
          <ac:grpSpMkLst>
            <pc:docMk/>
            <pc:sldMk cId="0" sldId="261"/>
            <ac:grpSpMk id="23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34:37.014" v="540" actId="478"/>
          <ac:grpSpMkLst>
            <pc:docMk/>
            <pc:sldMk cId="0" sldId="261"/>
            <ac:grpSpMk id="33" creationId="{00000000-0000-0000-0000-000000000000}"/>
          </ac:grpSpMkLst>
        </pc:grpChg>
        <pc:picChg chg="mod">
          <ac:chgData name="Duyên Lương" userId="3a9e482f-ceb4-484a-8eab-f708ff3e9a36" providerId="ADAL" clId="{617D7F0E-E629-45E3-9008-E087E4CEFBCB}" dt="2023-07-08T02:34:59.206" v="551" actId="1076"/>
          <ac:picMkLst>
            <pc:docMk/>
            <pc:sldMk cId="0" sldId="261"/>
            <ac:picMk id="2" creationId="{00000000-0000-0000-0000-000000000000}"/>
          </ac:picMkLst>
        </pc:picChg>
        <pc:picChg chg="add mod ord">
          <ac:chgData name="Duyên Lương" userId="3a9e482f-ceb4-484a-8eab-f708ff3e9a36" providerId="ADAL" clId="{617D7F0E-E629-45E3-9008-E087E4CEFBCB}" dt="2023-07-08T02:36:10.679" v="583" actId="1076"/>
          <ac:picMkLst>
            <pc:docMk/>
            <pc:sldMk cId="0" sldId="261"/>
            <ac:picMk id="43" creationId="{9B920C86-1407-79BD-F831-304424188365}"/>
          </ac:picMkLst>
        </pc:picChg>
      </pc:sldChg>
      <pc:sldChg chg="addSp delSp modSp mod modTransition delAnim modAnim">
        <pc:chgData name="Duyên Lương" userId="3a9e482f-ceb4-484a-8eab-f708ff3e9a36" providerId="ADAL" clId="{617D7F0E-E629-45E3-9008-E087E4CEFBCB}" dt="2023-07-08T03:09:38.202" v="1323"/>
        <pc:sldMkLst>
          <pc:docMk/>
          <pc:sldMk cId="0" sldId="262"/>
        </pc:sldMkLst>
        <pc:spChg chg="mod">
          <ac:chgData name="Duyên Lương" userId="3a9e482f-ceb4-484a-8eab-f708ff3e9a36" providerId="ADAL" clId="{617D7F0E-E629-45E3-9008-E087E4CEFBCB}" dt="2023-07-08T02:26:40.736" v="477" actId="1076"/>
          <ac:spMkLst>
            <pc:docMk/>
            <pc:sldMk cId="0" sldId="262"/>
            <ac:spMk id="3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50:42.782" v="971" actId="14100"/>
          <ac:spMkLst>
            <pc:docMk/>
            <pc:sldMk cId="0" sldId="262"/>
            <ac:spMk id="18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52:18.693" v="1017" actId="14100"/>
          <ac:spMkLst>
            <pc:docMk/>
            <pc:sldMk cId="0" sldId="262"/>
            <ac:spMk id="19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46:47.380" v="721" actId="478"/>
          <ac:spMkLst>
            <pc:docMk/>
            <pc:sldMk cId="0" sldId="262"/>
            <ac:spMk id="24" creationId="{00000000-0000-0000-0000-000000000000}"/>
          </ac:spMkLst>
        </pc:spChg>
        <pc:spChg chg="add mod">
          <ac:chgData name="Duyên Lương" userId="3a9e482f-ceb4-484a-8eab-f708ff3e9a36" providerId="ADAL" clId="{617D7F0E-E629-45E3-9008-E087E4CEFBCB}" dt="2023-07-08T02:45:32.600" v="714" actId="1076"/>
          <ac:spMkLst>
            <pc:docMk/>
            <pc:sldMk cId="0" sldId="262"/>
            <ac:spMk id="25" creationId="{70B3AF56-712C-7C84-1FC6-CE7FBE0C0E04}"/>
          </ac:spMkLst>
        </pc:spChg>
        <pc:spChg chg="add mod">
          <ac:chgData name="Duyên Lương" userId="3a9e482f-ceb4-484a-8eab-f708ff3e9a36" providerId="ADAL" clId="{617D7F0E-E629-45E3-9008-E087E4CEFBCB}" dt="2023-07-08T02:47:49.313" v="759" actId="207"/>
          <ac:spMkLst>
            <pc:docMk/>
            <pc:sldMk cId="0" sldId="262"/>
            <ac:spMk id="31" creationId="{935CC4A4-8983-A885-9437-89574CBD3B5B}"/>
          </ac:spMkLst>
        </pc:spChg>
        <pc:spChg chg="add mod">
          <ac:chgData name="Duyên Lương" userId="3a9e482f-ceb4-484a-8eab-f708ff3e9a36" providerId="ADAL" clId="{617D7F0E-E629-45E3-9008-E087E4CEFBCB}" dt="2023-07-08T02:48:11.980" v="810" actId="1076"/>
          <ac:spMkLst>
            <pc:docMk/>
            <pc:sldMk cId="0" sldId="262"/>
            <ac:spMk id="32" creationId="{BD5E6825-6AC0-74AE-2F4D-4AB6C9BAE4CF}"/>
          </ac:spMkLst>
        </pc:spChg>
        <pc:spChg chg="add del mod">
          <ac:chgData name="Duyên Lương" userId="3a9e482f-ceb4-484a-8eab-f708ff3e9a36" providerId="ADAL" clId="{617D7F0E-E629-45E3-9008-E087E4CEFBCB}" dt="2023-07-08T02:53:11.699" v="1025" actId="478"/>
          <ac:spMkLst>
            <pc:docMk/>
            <pc:sldMk cId="0" sldId="262"/>
            <ac:spMk id="33" creationId="{3C8ACDED-F423-F7C1-790F-0EA8F7EB0E59}"/>
          </ac:spMkLst>
        </pc:spChg>
        <pc:spChg chg="add mod">
          <ac:chgData name="Duyên Lương" userId="3a9e482f-ceb4-484a-8eab-f708ff3e9a36" providerId="ADAL" clId="{617D7F0E-E629-45E3-9008-E087E4CEFBCB}" dt="2023-07-08T02:53:39.142" v="1031" actId="1076"/>
          <ac:spMkLst>
            <pc:docMk/>
            <pc:sldMk cId="0" sldId="262"/>
            <ac:spMk id="34" creationId="{7A777F78-7C0F-DA79-96A4-C8CA4CB9FAA2}"/>
          </ac:spMkLst>
        </pc:spChg>
        <pc:spChg chg="add mod">
          <ac:chgData name="Duyên Lương" userId="3a9e482f-ceb4-484a-8eab-f708ff3e9a36" providerId="ADAL" clId="{617D7F0E-E629-45E3-9008-E087E4CEFBCB}" dt="2023-07-08T02:50:29.878" v="968" actId="14100"/>
          <ac:spMkLst>
            <pc:docMk/>
            <pc:sldMk cId="0" sldId="262"/>
            <ac:spMk id="35" creationId="{BA60189B-DD31-4906-4455-C00258DD7C52}"/>
          </ac:spMkLst>
        </pc:spChg>
        <pc:spChg chg="add mod">
          <ac:chgData name="Duyên Lương" userId="3a9e482f-ceb4-484a-8eab-f708ff3e9a36" providerId="ADAL" clId="{617D7F0E-E629-45E3-9008-E087E4CEFBCB}" dt="2023-07-08T02:50:35.497" v="970" actId="20577"/>
          <ac:spMkLst>
            <pc:docMk/>
            <pc:sldMk cId="0" sldId="262"/>
            <ac:spMk id="36" creationId="{04374917-F4C5-07CE-546C-3108B937607D}"/>
          </ac:spMkLst>
        </pc:spChg>
        <pc:spChg chg="add mod">
          <ac:chgData name="Duyên Lương" userId="3a9e482f-ceb4-484a-8eab-f708ff3e9a36" providerId="ADAL" clId="{617D7F0E-E629-45E3-9008-E087E4CEFBCB}" dt="2023-07-08T02:52:24.505" v="1021" actId="1036"/>
          <ac:spMkLst>
            <pc:docMk/>
            <pc:sldMk cId="0" sldId="262"/>
            <ac:spMk id="38" creationId="{C1EF268E-9589-5AE9-003A-637DBEDB8169}"/>
          </ac:spMkLst>
        </pc:spChg>
        <pc:spChg chg="add mod">
          <ac:chgData name="Duyên Lương" userId="3a9e482f-ceb4-484a-8eab-f708ff3e9a36" providerId="ADAL" clId="{617D7F0E-E629-45E3-9008-E087E4CEFBCB}" dt="2023-07-08T02:52:21.453" v="1020" actId="1036"/>
          <ac:spMkLst>
            <pc:docMk/>
            <pc:sldMk cId="0" sldId="262"/>
            <ac:spMk id="40" creationId="{581E94A6-E4CD-D340-CA77-178996120FDA}"/>
          </ac:spMkLst>
        </pc:spChg>
        <pc:spChg chg="add mod">
          <ac:chgData name="Duyên Lương" userId="3a9e482f-ceb4-484a-8eab-f708ff3e9a36" providerId="ADAL" clId="{617D7F0E-E629-45E3-9008-E087E4CEFBCB}" dt="2023-07-08T02:52:11.264" v="1015" actId="1076"/>
          <ac:spMkLst>
            <pc:docMk/>
            <pc:sldMk cId="0" sldId="262"/>
            <ac:spMk id="42" creationId="{EB738F09-44AB-23C9-6C04-E24F67F97C15}"/>
          </ac:spMkLst>
        </pc:spChg>
        <pc:spChg chg="add mod">
          <ac:chgData name="Duyên Lương" userId="3a9e482f-ceb4-484a-8eab-f708ff3e9a36" providerId="ADAL" clId="{617D7F0E-E629-45E3-9008-E087E4CEFBCB}" dt="2023-07-08T02:52:29.106" v="1022" actId="1036"/>
          <ac:spMkLst>
            <pc:docMk/>
            <pc:sldMk cId="0" sldId="262"/>
            <ac:spMk id="44" creationId="{43A93BA0-8B0D-32BF-E193-25EE1DABB086}"/>
          </ac:spMkLst>
        </pc:spChg>
        <pc:spChg chg="add mod ord">
          <ac:chgData name="Duyên Lương" userId="3a9e482f-ceb4-484a-8eab-f708ff3e9a36" providerId="ADAL" clId="{617D7F0E-E629-45E3-9008-E087E4CEFBCB}" dt="2023-07-08T03:05:29.434" v="1224" actId="167"/>
          <ac:spMkLst>
            <pc:docMk/>
            <pc:sldMk cId="0" sldId="262"/>
            <ac:spMk id="45" creationId="{BBC410C9-D97C-FE20-92AD-785514242FE0}"/>
          </ac:spMkLst>
        </pc:spChg>
        <pc:grpChg chg="del">
          <ac:chgData name="Duyên Lương" userId="3a9e482f-ceb4-484a-8eab-f708ff3e9a36" providerId="ADAL" clId="{617D7F0E-E629-45E3-9008-E087E4CEFBCB}" dt="2023-07-08T02:46:32.507" v="716" actId="478"/>
          <ac:grpSpMkLst>
            <pc:docMk/>
            <pc:sldMk cId="0" sldId="262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6:30.612" v="715" actId="478"/>
          <ac:grpSpMkLst>
            <pc:docMk/>
            <pc:sldMk cId="0" sldId="262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6:42.660" v="720" actId="478"/>
          <ac:grpSpMkLst>
            <pc:docMk/>
            <pc:sldMk cId="0" sldId="262"/>
            <ac:grpSpMk id="21" creationId="{00000000-0000-0000-0000-000000000000}"/>
          </ac:grpSpMkLst>
        </pc:grpChg>
        <pc:graphicFrameChg chg="add del mod">
          <ac:chgData name="Duyên Lương" userId="3a9e482f-ceb4-484a-8eab-f708ff3e9a36" providerId="ADAL" clId="{617D7F0E-E629-45E3-9008-E087E4CEFBCB}" dt="2023-07-08T02:51:25.471" v="986" actId="478"/>
          <ac:graphicFrameMkLst>
            <pc:docMk/>
            <pc:sldMk cId="0" sldId="262"/>
            <ac:graphicFrameMk id="26" creationId="{4FC3B1DE-12A7-A936-784E-A144BEEC5C75}"/>
          </ac:graphicFrameMkLst>
        </pc:graphicFrameChg>
        <pc:picChg chg="ord">
          <ac:chgData name="Duyên Lương" userId="3a9e482f-ceb4-484a-8eab-f708ff3e9a36" providerId="ADAL" clId="{617D7F0E-E629-45E3-9008-E087E4CEFBCB}" dt="2023-07-08T03:05:32.962" v="1225" actId="167"/>
          <ac:picMkLst>
            <pc:docMk/>
            <pc:sldMk cId="0" sldId="262"/>
            <ac:picMk id="2" creationId="{00000000-0000-0000-0000-000000000000}"/>
          </ac:picMkLst>
        </pc:picChg>
        <pc:cxnChg chg="add del mod">
          <ac:chgData name="Duyên Lương" userId="3a9e482f-ceb4-484a-8eab-f708ff3e9a36" providerId="ADAL" clId="{617D7F0E-E629-45E3-9008-E087E4CEFBCB}" dt="2023-07-08T02:53:29.211" v="1027" actId="478"/>
          <ac:cxnSpMkLst>
            <pc:docMk/>
            <pc:sldMk cId="0" sldId="262"/>
            <ac:cxnSpMk id="27" creationId="{0F994159-ECCC-5D30-AE97-CE4D1B716571}"/>
          </ac:cxnSpMkLst>
        </pc:cxnChg>
        <pc:cxnChg chg="add del mod">
          <ac:chgData name="Duyên Lương" userId="3a9e482f-ceb4-484a-8eab-f708ff3e9a36" providerId="ADAL" clId="{617D7F0E-E629-45E3-9008-E087E4CEFBCB}" dt="2023-07-08T02:53:35.287" v="1030" actId="478"/>
          <ac:cxnSpMkLst>
            <pc:docMk/>
            <pc:sldMk cId="0" sldId="262"/>
            <ac:cxnSpMk id="28" creationId="{9AC2FA7D-A460-3D03-52E1-4B288E29D7FF}"/>
          </ac:cxnSpMkLst>
        </pc:cxnChg>
        <pc:cxnChg chg="add del mod">
          <ac:chgData name="Duyên Lương" userId="3a9e482f-ceb4-484a-8eab-f708ff3e9a36" providerId="ADAL" clId="{617D7F0E-E629-45E3-9008-E087E4CEFBCB}" dt="2023-07-08T02:53:33.703" v="1029" actId="478"/>
          <ac:cxnSpMkLst>
            <pc:docMk/>
            <pc:sldMk cId="0" sldId="262"/>
            <ac:cxnSpMk id="29" creationId="{516673AD-DE73-3193-0B21-A78A2DF99FF0}"/>
          </ac:cxnSpMkLst>
        </pc:cxnChg>
        <pc:cxnChg chg="add del mod">
          <ac:chgData name="Duyên Lương" userId="3a9e482f-ceb4-484a-8eab-f708ff3e9a36" providerId="ADAL" clId="{617D7F0E-E629-45E3-9008-E087E4CEFBCB}" dt="2023-07-08T02:53:16.495" v="1026" actId="478"/>
          <ac:cxnSpMkLst>
            <pc:docMk/>
            <pc:sldMk cId="0" sldId="262"/>
            <ac:cxnSpMk id="30" creationId="{DCFE35C6-294E-65BA-EB8B-C6DF3FE7AA1D}"/>
          </ac:cxnSpMkLst>
        </pc:cxnChg>
      </pc:sldChg>
      <pc:sldChg chg="delSp modSp mod ord 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63"/>
        </pc:sldMkLst>
        <pc:spChg chg="mod">
          <ac:chgData name="Duyên Lương" userId="3a9e482f-ceb4-484a-8eab-f708ff3e9a36" providerId="ADAL" clId="{617D7F0E-E629-45E3-9008-E087E4CEFBCB}" dt="2023-07-07T10:17:47.285" v="65" actId="1076"/>
          <ac:spMkLst>
            <pc:docMk/>
            <pc:sldMk cId="0" sldId="263"/>
            <ac:spMk id="12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23:57.202" v="452" actId="207"/>
          <ac:spMkLst>
            <pc:docMk/>
            <pc:sldMk cId="0" sldId="263"/>
            <ac:spMk id="13" creationId="{00000000-0000-0000-0000-000000000000}"/>
          </ac:spMkLst>
        </pc:spChg>
        <pc:spChg chg="del mod">
          <ac:chgData name="Duyên Lương" userId="3a9e482f-ceb4-484a-8eab-f708ff3e9a36" providerId="ADAL" clId="{617D7F0E-E629-45E3-9008-E087E4CEFBCB}" dt="2023-07-07T10:13:10.904" v="52" actId="478"/>
          <ac:spMkLst>
            <pc:docMk/>
            <pc:sldMk cId="0" sldId="263"/>
            <ac:spMk id="14" creationId="{00000000-0000-0000-0000-000000000000}"/>
          </ac:spMkLst>
        </pc:spChg>
      </pc:sldChg>
      <pc:sldChg chg="addSp delSp modSp mod modTransition">
        <pc:chgData name="Duyên Lương" userId="3a9e482f-ceb4-484a-8eab-f708ff3e9a36" providerId="ADAL" clId="{617D7F0E-E629-45E3-9008-E087E4CEFBCB}" dt="2023-07-08T03:13:37.048" v="1326" actId="1076"/>
        <pc:sldMkLst>
          <pc:docMk/>
          <pc:sldMk cId="0" sldId="264"/>
        </pc:sldMkLst>
        <pc:spChg chg="mod">
          <ac:chgData name="Duyên Lương" userId="3a9e482f-ceb4-484a-8eab-f708ff3e9a36" providerId="ADAL" clId="{617D7F0E-E629-45E3-9008-E087E4CEFBCB}" dt="2023-07-08T03:06:32.109" v="1250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3:06:43.276" v="1255" actId="1076"/>
          <ac:spMkLst>
            <pc:docMk/>
            <pc:sldMk cId="0" sldId="264"/>
            <ac:spMk id="4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3:06:38.208" v="1253" actId="1076"/>
          <ac:spMkLst>
            <pc:docMk/>
            <pc:sldMk cId="0" sldId="264"/>
            <ac:spMk id="5" creationId="{00000000-0000-0000-0000-000000000000}"/>
          </ac:spMkLst>
        </pc:spChg>
        <pc:spChg chg="del mod">
          <ac:chgData name="Duyên Lương" userId="3a9e482f-ceb4-484a-8eab-f708ff3e9a36" providerId="ADAL" clId="{617D7F0E-E629-45E3-9008-E087E4CEFBCB}" dt="2023-07-08T03:05:12.704" v="1216" actId="478"/>
          <ac:spMkLst>
            <pc:docMk/>
            <pc:sldMk cId="0" sldId="264"/>
            <ac:spMk id="6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3:05:18.064" v="1222" actId="478"/>
          <ac:spMkLst>
            <pc:docMk/>
            <pc:sldMk cId="0" sldId="264"/>
            <ac:spMk id="8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3:05:11.741" v="1215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3:05:05.640" v="1214" actId="478"/>
          <ac:spMkLst>
            <pc:docMk/>
            <pc:sldMk cId="0" sldId="264"/>
            <ac:spMk id="30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3:06:34.629" v="1251" actId="1076"/>
          <ac:spMkLst>
            <pc:docMk/>
            <pc:sldMk cId="0" sldId="264"/>
            <ac:spMk id="33" creationId="{00000000-0000-0000-0000-000000000000}"/>
          </ac:spMkLst>
        </pc:spChg>
        <pc:spChg chg="add mod">
          <ac:chgData name="Duyên Lương" userId="3a9e482f-ceb4-484a-8eab-f708ff3e9a36" providerId="ADAL" clId="{617D7F0E-E629-45E3-9008-E087E4CEFBCB}" dt="2023-07-08T03:05:53.132" v="1239" actId="1037"/>
          <ac:spMkLst>
            <pc:docMk/>
            <pc:sldMk cId="0" sldId="264"/>
            <ac:spMk id="35" creationId="{ACDB3C6B-28EA-DA84-FE87-85C529CC4706}"/>
          </ac:spMkLst>
        </pc:spChg>
        <pc:spChg chg="add mod ord">
          <ac:chgData name="Duyên Lương" userId="3a9e482f-ceb4-484a-8eab-f708ff3e9a36" providerId="ADAL" clId="{617D7F0E-E629-45E3-9008-E087E4CEFBCB}" dt="2023-07-08T03:05:38.993" v="1227" actId="167"/>
          <ac:spMkLst>
            <pc:docMk/>
            <pc:sldMk cId="0" sldId="264"/>
            <ac:spMk id="37" creationId="{11FCBF7C-59DB-FFD2-AB5B-BC3541DA5188}"/>
          </ac:spMkLst>
        </pc:spChg>
        <pc:grpChg chg="del">
          <ac:chgData name="Duyên Lương" userId="3a9e482f-ceb4-484a-8eab-f708ff3e9a36" providerId="ADAL" clId="{617D7F0E-E629-45E3-9008-E087E4CEFBCB}" dt="2023-07-08T03:05:11.741" v="1215" actId="478"/>
          <ac:grpSpMkLst>
            <pc:docMk/>
            <pc:sldMk cId="0" sldId="264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5:15.332" v="1221" actId="478"/>
          <ac:grpSpMkLst>
            <pc:docMk/>
            <pc:sldMk cId="0" sldId="264"/>
            <ac:grpSpMk id="10" creationId="{00000000-0000-0000-0000-000000000000}"/>
          </ac:grpSpMkLst>
        </pc:grpChg>
        <pc:grpChg chg="del mod">
          <ac:chgData name="Duyên Lương" userId="3a9e482f-ceb4-484a-8eab-f708ff3e9a36" providerId="ADAL" clId="{617D7F0E-E629-45E3-9008-E087E4CEFBCB}" dt="2023-07-08T03:05:14.874" v="1220" actId="478"/>
          <ac:grpSpMkLst>
            <pc:docMk/>
            <pc:sldMk cId="0" sldId="264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5:13.536" v="1217" actId="478"/>
          <ac:grpSpMkLst>
            <pc:docMk/>
            <pc:sldMk cId="0" sldId="264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5:14.472" v="1218" actId="478"/>
          <ac:grpSpMkLst>
            <pc:docMk/>
            <pc:sldMk cId="0" sldId="264"/>
            <ac:grpSpMk id="25" creationId="{00000000-0000-0000-0000-000000000000}"/>
          </ac:grpSpMkLst>
        </pc:grpChg>
        <pc:picChg chg="ord">
          <ac:chgData name="Duyên Lương" userId="3a9e482f-ceb4-484a-8eab-f708ff3e9a36" providerId="ADAL" clId="{617D7F0E-E629-45E3-9008-E087E4CEFBCB}" dt="2023-07-08T03:05:40.574" v="1228" actId="167"/>
          <ac:picMkLst>
            <pc:docMk/>
            <pc:sldMk cId="0" sldId="264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617D7F0E-E629-45E3-9008-E087E4CEFBCB}" dt="2023-07-08T03:13:37.048" v="1326" actId="1076"/>
          <ac:picMkLst>
            <pc:docMk/>
            <pc:sldMk cId="0" sldId="264"/>
            <ac:picMk id="34" creationId="{94987A2A-A413-1684-2BD1-65A29A86F4C2}"/>
          </ac:picMkLst>
        </pc:picChg>
        <pc:picChg chg="add mod">
          <ac:chgData name="Duyên Lương" userId="3a9e482f-ceb4-484a-8eab-f708ff3e9a36" providerId="ADAL" clId="{617D7F0E-E629-45E3-9008-E087E4CEFBCB}" dt="2023-07-08T03:06:24.375" v="1249" actId="14100"/>
          <ac:picMkLst>
            <pc:docMk/>
            <pc:sldMk cId="0" sldId="264"/>
            <ac:picMk id="36" creationId="{700190EB-BBD6-7BCE-F994-7FE8940919AC}"/>
          </ac:picMkLst>
        </pc:picChg>
      </pc:sldChg>
      <pc:sldChg chg="delSp modSp mod ord 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65"/>
        </pc:sldMkLst>
        <pc:spChg chg="mod">
          <ac:chgData name="Duyên Lương" userId="3a9e482f-ceb4-484a-8eab-f708ff3e9a36" providerId="ADAL" clId="{617D7F0E-E629-45E3-9008-E087E4CEFBCB}" dt="2023-07-08T03:07:45.157" v="1294" actId="20577"/>
          <ac:spMkLst>
            <pc:docMk/>
            <pc:sldMk cId="0" sldId="265"/>
            <ac:spMk id="8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3:08:43.104" v="1308" actId="478"/>
          <ac:spMkLst>
            <pc:docMk/>
            <pc:sldMk cId="0" sldId="265"/>
            <ac:spMk id="9" creationId="{00000000-0000-0000-0000-000000000000}"/>
          </ac:spMkLst>
        </pc:spChg>
        <pc:spChg chg="del mod topLvl">
          <ac:chgData name="Duyên Lương" userId="3a9e482f-ceb4-484a-8eab-f708ff3e9a36" providerId="ADAL" clId="{617D7F0E-E629-45E3-9008-E087E4CEFBCB}" dt="2023-07-08T03:08:41.855" v="1307" actId="478"/>
          <ac:spMkLst>
            <pc:docMk/>
            <pc:sldMk cId="0" sldId="265"/>
            <ac:spMk id="16" creationId="{00000000-0000-0000-0000-000000000000}"/>
          </ac:spMkLst>
        </pc:spChg>
        <pc:spChg chg="mod topLvl">
          <ac:chgData name="Duyên Lương" userId="3a9e482f-ceb4-484a-8eab-f708ff3e9a36" providerId="ADAL" clId="{617D7F0E-E629-45E3-9008-E087E4CEFBCB}" dt="2023-07-08T03:08:56.644" v="1318" actId="1076"/>
          <ac:spMkLst>
            <pc:docMk/>
            <pc:sldMk cId="0" sldId="265"/>
            <ac:spMk id="17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8T03:08:43.609" v="1309" actId="478"/>
          <ac:grpSpMkLst>
            <pc:docMk/>
            <pc:sldMk cId="0" sldId="265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8:41.855" v="1307" actId="478"/>
          <ac:grpSpMkLst>
            <pc:docMk/>
            <pc:sldMk cId="0" sldId="265"/>
            <ac:grpSpMk id="15" creationId="{00000000-0000-0000-0000-000000000000}"/>
          </ac:grpSpMkLst>
        </pc:grpChg>
      </pc:sldChg>
      <pc:sldChg chg="addSp delSp modSp mod ord modTransition modAnim">
        <pc:chgData name="Duyên Lương" userId="3a9e482f-ceb4-484a-8eab-f708ff3e9a36" providerId="ADAL" clId="{617D7F0E-E629-45E3-9008-E087E4CEFBCB}" dt="2023-07-08T03:09:38.202" v="1323"/>
        <pc:sldMkLst>
          <pc:docMk/>
          <pc:sldMk cId="0" sldId="266"/>
        </pc:sldMkLst>
        <pc:spChg chg="del">
          <ac:chgData name="Duyên Lương" userId="3a9e482f-ceb4-484a-8eab-f708ff3e9a36" providerId="ADAL" clId="{617D7F0E-E629-45E3-9008-E087E4CEFBCB}" dt="2023-07-08T03:07:05.201" v="1263" actId="478"/>
          <ac:spMkLst>
            <pc:docMk/>
            <pc:sldMk cId="0" sldId="266"/>
            <ac:spMk id="3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3:07:04.106" v="1261" actId="478"/>
          <ac:spMkLst>
            <pc:docMk/>
            <pc:sldMk cId="0" sldId="266"/>
            <ac:spMk id="16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3:07:07.339" v="1264" actId="478"/>
          <ac:spMkLst>
            <pc:docMk/>
            <pc:sldMk cId="0" sldId="266"/>
            <ac:spMk id="17" creationId="{00000000-0000-0000-0000-000000000000}"/>
          </ac:spMkLst>
        </pc:spChg>
        <pc:spChg chg="topLvl">
          <ac:chgData name="Duyên Lương" userId="3a9e482f-ceb4-484a-8eab-f708ff3e9a36" providerId="ADAL" clId="{617D7F0E-E629-45E3-9008-E087E4CEFBCB}" dt="2023-07-08T03:06:51.228" v="1256" actId="478"/>
          <ac:spMkLst>
            <pc:docMk/>
            <pc:sldMk cId="0" sldId="266"/>
            <ac:spMk id="27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3:06:51.228" v="1256" actId="478"/>
          <ac:spMkLst>
            <pc:docMk/>
            <pc:sldMk cId="0" sldId="266"/>
            <ac:spMk id="28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3:07:00.855" v="1258" actId="478"/>
          <ac:spMkLst>
            <pc:docMk/>
            <pc:sldMk cId="0" sldId="266"/>
            <ac:spMk id="30" creationId="{00000000-0000-0000-0000-000000000000}"/>
          </ac:spMkLst>
        </pc:spChg>
        <pc:spChg chg="add mod">
          <ac:chgData name="Duyên Lương" userId="3a9e482f-ceb4-484a-8eab-f708ff3e9a36" providerId="ADAL" clId="{617D7F0E-E629-45E3-9008-E087E4CEFBCB}" dt="2023-07-08T03:08:34.249" v="1305" actId="1076"/>
          <ac:spMkLst>
            <pc:docMk/>
            <pc:sldMk cId="0" sldId="266"/>
            <ac:spMk id="31" creationId="{777B7FF4-B908-095D-9782-C1382B5749BC}"/>
          </ac:spMkLst>
        </pc:spChg>
        <pc:spChg chg="add mod">
          <ac:chgData name="Duyên Lương" userId="3a9e482f-ceb4-484a-8eab-f708ff3e9a36" providerId="ADAL" clId="{617D7F0E-E629-45E3-9008-E087E4CEFBCB}" dt="2023-07-08T03:07:38.855" v="1290" actId="1076"/>
          <ac:spMkLst>
            <pc:docMk/>
            <pc:sldMk cId="0" sldId="266"/>
            <ac:spMk id="32" creationId="{DEE86EDD-B05E-AF29-33E2-5C3831AD38D5}"/>
          </ac:spMkLst>
        </pc:spChg>
        <pc:spChg chg="add mod ord">
          <ac:chgData name="Duyên Lương" userId="3a9e482f-ceb4-484a-8eab-f708ff3e9a36" providerId="ADAL" clId="{617D7F0E-E629-45E3-9008-E087E4CEFBCB}" dt="2023-07-08T03:08:27.133" v="1303" actId="1076"/>
          <ac:spMkLst>
            <pc:docMk/>
            <pc:sldMk cId="0" sldId="266"/>
            <ac:spMk id="33" creationId="{03C3E113-6A08-8A51-F188-DC12FFF2C808}"/>
          </ac:spMkLst>
        </pc:spChg>
        <pc:spChg chg="add mod">
          <ac:chgData name="Duyên Lương" userId="3a9e482f-ceb4-484a-8eab-f708ff3e9a36" providerId="ADAL" clId="{617D7F0E-E629-45E3-9008-E087E4CEFBCB}" dt="2023-07-08T03:08:31.849" v="1304" actId="1076"/>
          <ac:spMkLst>
            <pc:docMk/>
            <pc:sldMk cId="0" sldId="266"/>
            <ac:spMk id="34" creationId="{A2BDACE6-7C89-8C52-AF22-5E2AE50F9356}"/>
          </ac:spMkLst>
        </pc:spChg>
        <pc:spChg chg="add mod">
          <ac:chgData name="Duyên Lương" userId="3a9e482f-ceb4-484a-8eab-f708ff3e9a36" providerId="ADAL" clId="{617D7F0E-E629-45E3-9008-E087E4CEFBCB}" dt="2023-07-08T03:09:16.327" v="1322" actId="1076"/>
          <ac:spMkLst>
            <pc:docMk/>
            <pc:sldMk cId="0" sldId="266"/>
            <ac:spMk id="35" creationId="{3523D9BF-B6D4-B0A5-FD11-3999E6315DA1}"/>
          </ac:spMkLst>
        </pc:spChg>
        <pc:grpChg chg="del">
          <ac:chgData name="Duyên Lương" userId="3a9e482f-ceb4-484a-8eab-f708ff3e9a36" providerId="ADAL" clId="{617D7F0E-E629-45E3-9008-E087E4CEFBCB}" dt="2023-07-08T03:07:08.477" v="1265" actId="478"/>
          <ac:grpSpMkLst>
            <pc:docMk/>
            <pc:sldMk cId="0" sldId="266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8.937" v="1266" actId="478"/>
          <ac:grpSpMkLst>
            <pc:docMk/>
            <pc:sldMk cId="0" sldId="266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9.439" v="1267" actId="478"/>
          <ac:grpSpMkLst>
            <pc:docMk/>
            <pc:sldMk cId="0" sldId="266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1.821" v="1259" actId="478"/>
          <ac:grpSpMkLst>
            <pc:docMk/>
            <pc:sldMk cId="0" sldId="266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2.402" v="1260" actId="478"/>
          <ac:grpSpMkLst>
            <pc:docMk/>
            <pc:sldMk cId="0" sldId="266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4.106" v="1261" actId="478"/>
          <ac:grpSpMkLst>
            <pc:docMk/>
            <pc:sldMk cId="0" sldId="266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4.734" v="1262" actId="478"/>
          <ac:grpSpMkLst>
            <pc:docMk/>
            <pc:sldMk cId="0" sldId="266"/>
            <ac:grpSpMk id="18" creationId="{00000000-0000-0000-0000-000000000000}"/>
          </ac:grpSpMkLst>
        </pc:grpChg>
        <pc:grpChg chg="del mod">
          <ac:chgData name="Duyên Lương" userId="3a9e482f-ceb4-484a-8eab-f708ff3e9a36" providerId="ADAL" clId="{617D7F0E-E629-45E3-9008-E087E4CEFBCB}" dt="2023-07-08T03:07:12.321" v="1270" actId="478"/>
          <ac:grpSpMkLst>
            <pc:docMk/>
            <pc:sldMk cId="0" sldId="266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6:53.254" v="1257" actId="478"/>
          <ac:grpSpMkLst>
            <pc:docMk/>
            <pc:sldMk cId="0" sldId="266"/>
            <ac:grpSpMk id="23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6:51.228" v="1256" actId="478"/>
          <ac:grpSpMkLst>
            <pc:docMk/>
            <pc:sldMk cId="0" sldId="266"/>
            <ac:grpSpMk id="26" creationId="{00000000-0000-0000-0000-000000000000}"/>
          </ac:grpSpMkLst>
        </pc:grpChg>
        <pc:picChg chg="ord">
          <ac:chgData name="Duyên Lương" userId="3a9e482f-ceb4-484a-8eab-f708ff3e9a36" providerId="ADAL" clId="{617D7F0E-E629-45E3-9008-E087E4CEFBCB}" dt="2023-07-08T03:08:22.887" v="1302" actId="167"/>
          <ac:picMkLst>
            <pc:docMk/>
            <pc:sldMk cId="0" sldId="266"/>
            <ac:picMk id="2" creationId="{00000000-0000-0000-0000-000000000000}"/>
          </ac:picMkLst>
        </pc:picChg>
      </pc:sldChg>
      <pc:sldChg chg="del">
        <pc:chgData name="Duyên Lương" userId="3a9e482f-ceb4-484a-8eab-f708ff3e9a36" providerId="ADAL" clId="{617D7F0E-E629-45E3-9008-E087E4CEFBCB}" dt="2023-07-08T03:09:00.021" v="1319" actId="47"/>
        <pc:sldMkLst>
          <pc:docMk/>
          <pc:sldMk cId="0" sldId="267"/>
        </pc:sldMkLst>
      </pc:sldChg>
      <pc:sldChg chg="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68"/>
        </pc:sldMkLst>
      </pc:sldChg>
      <pc:sldChg chg="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69"/>
        </pc:sldMkLst>
        <pc:picChg chg="mod">
          <ac:chgData name="Duyên Lương" userId="3a9e482f-ceb4-484a-8eab-f708ff3e9a36" providerId="ADAL" clId="{617D7F0E-E629-45E3-9008-E087E4CEFBCB}" dt="2023-07-08T02:53:56.121" v="1036" actId="1076"/>
          <ac:picMkLst>
            <pc:docMk/>
            <pc:sldMk cId="0" sldId="269"/>
            <ac:picMk id="2" creationId="{00000000-0000-0000-0000-000000000000}"/>
          </ac:picMkLst>
        </pc:picChg>
      </pc:sldChg>
      <pc:sldChg chg="del">
        <pc:chgData name="Duyên Lương" userId="3a9e482f-ceb4-484a-8eab-f708ff3e9a36" providerId="ADAL" clId="{617D7F0E-E629-45E3-9008-E087E4CEFBCB}" dt="2023-07-08T03:09:06.899" v="1320" actId="47"/>
        <pc:sldMkLst>
          <pc:docMk/>
          <pc:sldMk cId="0" sldId="270"/>
        </pc:sldMkLst>
      </pc:sldChg>
      <pc:sldChg chg="delSp 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1036314373" sldId="376"/>
        </pc:sldMkLst>
        <pc:spChg chg="mod">
          <ac:chgData name="Duyên Lương" userId="3a9e482f-ceb4-484a-8eab-f708ff3e9a36" providerId="ADAL" clId="{617D7F0E-E629-45E3-9008-E087E4CEFBCB}" dt="2023-07-07T10:25:44.172" v="285" actId="1076"/>
          <ac:spMkLst>
            <pc:docMk/>
            <pc:sldMk cId="1036314373" sldId="376"/>
            <ac:spMk id="15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4:59.979" v="276" actId="478"/>
          <ac:grpSpMkLst>
            <pc:docMk/>
            <pc:sldMk cId="1036314373" sldId="376"/>
            <ac:grpSpMk id="16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3643088523" sldId="377"/>
        </pc:sldMkLst>
        <pc:spChg chg="add mod">
          <ac:chgData name="Duyên Lương" userId="3a9e482f-ceb4-484a-8eab-f708ff3e9a36" providerId="ADAL" clId="{617D7F0E-E629-45E3-9008-E087E4CEFBCB}" dt="2023-07-07T10:25:55.353" v="290"/>
          <ac:spMkLst>
            <pc:docMk/>
            <pc:sldMk cId="3643088523" sldId="377"/>
            <ac:spMk id="3" creationId="{57D1D764-A483-25E6-972B-7916665AB9C8}"/>
          </ac:spMkLst>
        </pc:spChg>
        <pc:spChg chg="del">
          <ac:chgData name="Duyên Lương" userId="3a9e482f-ceb4-484a-8eab-f708ff3e9a36" providerId="ADAL" clId="{617D7F0E-E629-45E3-9008-E087E4CEFBCB}" dt="2023-07-07T10:25:54.407" v="289" actId="478"/>
          <ac:spMkLst>
            <pc:docMk/>
            <pc:sldMk cId="3643088523" sldId="377"/>
            <ac:spMk id="19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5:54.407" v="289" actId="478"/>
          <ac:grpSpMkLst>
            <pc:docMk/>
            <pc:sldMk cId="3643088523" sldId="377"/>
            <ac:grpSpMk id="13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986945078" sldId="378"/>
        </pc:sldMkLst>
        <pc:spChg chg="add mod">
          <ac:chgData name="Duyên Lương" userId="3a9e482f-ceb4-484a-8eab-f708ff3e9a36" providerId="ADAL" clId="{617D7F0E-E629-45E3-9008-E087E4CEFBCB}" dt="2023-07-07T10:25:49.571" v="288"/>
          <ac:spMkLst>
            <pc:docMk/>
            <pc:sldMk cId="986945078" sldId="378"/>
            <ac:spMk id="3" creationId="{E0A94FF6-E8E7-B16C-FE54-2B8296AF203C}"/>
          </ac:spMkLst>
        </pc:spChg>
        <pc:spChg chg="del">
          <ac:chgData name="Duyên Lương" userId="3a9e482f-ceb4-484a-8eab-f708ff3e9a36" providerId="ADAL" clId="{617D7F0E-E629-45E3-9008-E087E4CEFBCB}" dt="2023-07-07T10:25:48.194" v="286" actId="478"/>
          <ac:spMkLst>
            <pc:docMk/>
            <pc:sldMk cId="986945078" sldId="378"/>
            <ac:spMk id="19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5:48.644" v="287" actId="478"/>
          <ac:grpSpMkLst>
            <pc:docMk/>
            <pc:sldMk cId="986945078" sldId="378"/>
            <ac:grpSpMk id="13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125870936" sldId="379"/>
        </pc:sldMkLst>
        <pc:spChg chg="add mod">
          <ac:chgData name="Duyên Lương" userId="3a9e482f-ceb4-484a-8eab-f708ff3e9a36" providerId="ADAL" clId="{617D7F0E-E629-45E3-9008-E087E4CEFBCB}" dt="2023-07-07T10:26:00.327" v="292"/>
          <ac:spMkLst>
            <pc:docMk/>
            <pc:sldMk cId="125870936" sldId="379"/>
            <ac:spMk id="3" creationId="{A8AC8212-B3EB-499D-8EA0-F22157949557}"/>
          </ac:spMkLst>
        </pc:spChg>
        <pc:spChg chg="del">
          <ac:chgData name="Duyên Lương" userId="3a9e482f-ceb4-484a-8eab-f708ff3e9a36" providerId="ADAL" clId="{617D7F0E-E629-45E3-9008-E087E4CEFBCB}" dt="2023-07-07T10:25:59.524" v="291" actId="478"/>
          <ac:spMkLst>
            <pc:docMk/>
            <pc:sldMk cId="125870936" sldId="379"/>
            <ac:spMk id="19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5:59.524" v="291" actId="478"/>
          <ac:grpSpMkLst>
            <pc:docMk/>
            <pc:sldMk cId="125870936" sldId="379"/>
            <ac:grpSpMk id="13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2349525298" sldId="388"/>
        </pc:sldMkLst>
        <pc:spChg chg="add mod">
          <ac:chgData name="Duyên Lương" userId="3a9e482f-ceb4-484a-8eab-f708ff3e9a36" providerId="ADAL" clId="{617D7F0E-E629-45E3-9008-E087E4CEFBCB}" dt="2023-07-07T10:26:18.311" v="296"/>
          <ac:spMkLst>
            <pc:docMk/>
            <pc:sldMk cId="2349525298" sldId="388"/>
            <ac:spMk id="3" creationId="{E9E3D3FC-ADE1-6822-1977-0CE088C67D03}"/>
          </ac:spMkLst>
        </pc:spChg>
        <pc:spChg chg="add mod ord">
          <ac:chgData name="Duyên Lương" userId="3a9e482f-ceb4-484a-8eab-f708ff3e9a36" providerId="ADAL" clId="{617D7F0E-E629-45E3-9008-E087E4CEFBCB}" dt="2023-07-07T10:29:53.969" v="330" actId="14100"/>
          <ac:spMkLst>
            <pc:docMk/>
            <pc:sldMk cId="2349525298" sldId="388"/>
            <ac:spMk id="4" creationId="{FB617EE1-7234-835C-8A05-F15E6313A20D}"/>
          </ac:spMkLst>
        </pc:spChg>
        <pc:spChg chg="del">
          <ac:chgData name="Duyên Lương" userId="3a9e482f-ceb4-484a-8eab-f708ff3e9a36" providerId="ADAL" clId="{617D7F0E-E629-45E3-9008-E087E4CEFBCB}" dt="2023-07-07T10:26:15.008" v="294" actId="478"/>
          <ac:spMkLst>
            <pc:docMk/>
            <pc:sldMk cId="2349525298" sldId="388"/>
            <ac:spMk id="6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6:17.381" v="295" actId="478"/>
          <ac:spMkLst>
            <pc:docMk/>
            <pc:sldMk cId="2349525298" sldId="388"/>
            <ac:spMk id="8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6:13.851" v="293" actId="478"/>
          <ac:grpSpMkLst>
            <pc:docMk/>
            <pc:sldMk cId="2349525298" sldId="388"/>
            <ac:grpSpMk id="9" creationId="{00000000-0000-0000-0000-000000000000}"/>
          </ac:grpSpMkLst>
        </pc:grpChg>
        <pc:graphicFrameChg chg="mod modGraphic">
          <ac:chgData name="Duyên Lương" userId="3a9e482f-ceb4-484a-8eab-f708ff3e9a36" providerId="ADAL" clId="{617D7F0E-E629-45E3-9008-E087E4CEFBCB}" dt="2023-07-08T02:10:56.483" v="335" actId="1076"/>
          <ac:graphicFrameMkLst>
            <pc:docMk/>
            <pc:sldMk cId="2349525298" sldId="388"/>
            <ac:graphicFrameMk id="2" creationId="{00000000-0000-0000-0000-000000000000}"/>
          </ac:graphicFrameMkLst>
        </pc:graphicFrameChg>
        <pc:picChg chg="mod">
          <ac:chgData name="Duyên Lương" userId="3a9e482f-ceb4-484a-8eab-f708ff3e9a36" providerId="ADAL" clId="{617D7F0E-E629-45E3-9008-E087E4CEFBCB}" dt="2023-07-08T02:11:12.357" v="339" actId="1076"/>
          <ac:picMkLst>
            <pc:docMk/>
            <pc:sldMk cId="2349525298" sldId="388"/>
            <ac:picMk id="14" creationId="{00000000-0000-0000-0000-000000000000}"/>
          </ac:picMkLst>
        </pc:picChg>
        <pc:picChg chg="mod">
          <ac:chgData name="Duyên Lương" userId="3a9e482f-ceb4-484a-8eab-f708ff3e9a36" providerId="ADAL" clId="{617D7F0E-E629-45E3-9008-E087E4CEFBCB}" dt="2023-07-08T02:11:07.184" v="338" actId="1076"/>
          <ac:picMkLst>
            <pc:docMk/>
            <pc:sldMk cId="2349525298" sldId="388"/>
            <ac:picMk id="16" creationId="{00000000-0000-0000-0000-000000000000}"/>
          </ac:picMkLst>
        </pc:picChg>
        <pc:picChg chg="mod">
          <ac:chgData name="Duyên Lương" userId="3a9e482f-ceb4-484a-8eab-f708ff3e9a36" providerId="ADAL" clId="{617D7F0E-E629-45E3-9008-E087E4CEFBCB}" dt="2023-07-08T02:11:05.107" v="337" actId="1076"/>
          <ac:picMkLst>
            <pc:docMk/>
            <pc:sldMk cId="2349525298" sldId="388"/>
            <ac:picMk id="17" creationId="{00000000-0000-0000-0000-000000000000}"/>
          </ac:picMkLst>
        </pc:picChg>
        <pc:picChg chg="mod">
          <ac:chgData name="Duyên Lương" userId="3a9e482f-ceb4-484a-8eab-f708ff3e9a36" providerId="ADAL" clId="{617D7F0E-E629-45E3-9008-E087E4CEFBCB}" dt="2023-07-08T02:11:01.649" v="336" actId="1076"/>
          <ac:picMkLst>
            <pc:docMk/>
            <pc:sldMk cId="2349525298" sldId="388"/>
            <ac:picMk id="18" creationId="{00000000-0000-0000-0000-000000000000}"/>
          </ac:picMkLst>
        </pc:picChg>
      </pc:sldChg>
      <pc:sldChg chg="addSp delSp modSp mod modTransition modAnim">
        <pc:chgData name="Duyên Lương" userId="3a9e482f-ceb4-484a-8eab-f708ff3e9a36" providerId="ADAL" clId="{617D7F0E-E629-45E3-9008-E087E4CEFBCB}" dt="2023-07-08T03:09:38.202" v="1323"/>
        <pc:sldMkLst>
          <pc:docMk/>
          <pc:sldMk cId="665992738" sldId="389"/>
        </pc:sldMkLst>
        <pc:spChg chg="del">
          <ac:chgData name="Duyên Lương" userId="3a9e482f-ceb4-484a-8eab-f708ff3e9a36" providerId="ADAL" clId="{617D7F0E-E629-45E3-9008-E087E4CEFBCB}" dt="2023-07-08T02:22:07.844" v="446" actId="478"/>
          <ac:spMkLst>
            <pc:docMk/>
            <pc:sldMk cId="665992738" sldId="389"/>
            <ac:spMk id="32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2:20:29.989" v="429" actId="478"/>
          <ac:spMkLst>
            <pc:docMk/>
            <pc:sldMk cId="665992738" sldId="389"/>
            <ac:spMk id="34" creationId="{00000000-0000-0000-0000-000000000000}"/>
          </ac:spMkLst>
        </pc:spChg>
        <pc:spChg chg="mod topLvl">
          <ac:chgData name="Duyên Lương" userId="3a9e482f-ceb4-484a-8eab-f708ff3e9a36" providerId="ADAL" clId="{617D7F0E-E629-45E3-9008-E087E4CEFBCB}" dt="2023-07-08T02:22:24.263" v="451" actId="1076"/>
          <ac:spMkLst>
            <pc:docMk/>
            <pc:sldMk cId="665992738" sldId="389"/>
            <ac:spMk id="35" creationId="{00000000-0000-0000-0000-000000000000}"/>
          </ac:spMkLst>
        </pc:spChg>
        <pc:spChg chg="del mod">
          <ac:chgData name="Duyên Lương" userId="3a9e482f-ceb4-484a-8eab-f708ff3e9a36" providerId="ADAL" clId="{617D7F0E-E629-45E3-9008-E087E4CEFBCB}" dt="2023-07-08T02:20:47.302" v="441" actId="478"/>
          <ac:spMkLst>
            <pc:docMk/>
            <pc:sldMk cId="665992738" sldId="389"/>
            <ac:spMk id="36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0:45.952" v="439" actId="478"/>
          <ac:spMkLst>
            <pc:docMk/>
            <pc:sldMk cId="665992738" sldId="389"/>
            <ac:spMk id="37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2:06.495" v="445" actId="478"/>
          <ac:spMkLst>
            <pc:docMk/>
            <pc:sldMk cId="665992738" sldId="389"/>
            <ac:spMk id="38" creationId="{00000000-0000-0000-0000-000000000000}"/>
          </ac:spMkLst>
        </pc:spChg>
        <pc:grpChg chg="del mod">
          <ac:chgData name="Duyên Lương" userId="3a9e482f-ceb4-484a-8eab-f708ff3e9a36" providerId="ADAL" clId="{617D7F0E-E629-45E3-9008-E087E4CEFBCB}" dt="2023-07-08T02:20:43.805" v="437" actId="478"/>
          <ac:grpSpMkLst>
            <pc:docMk/>
            <pc:sldMk cId="665992738" sldId="389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20:44.557" v="438" actId="478"/>
          <ac:grpSpMkLst>
            <pc:docMk/>
            <pc:sldMk cId="665992738" sldId="389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20:47.906" v="442" actId="478"/>
          <ac:grpSpMkLst>
            <pc:docMk/>
            <pc:sldMk cId="665992738" sldId="389"/>
            <ac:grpSpMk id="23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20:29.989" v="429" actId="478"/>
          <ac:grpSpMkLst>
            <pc:docMk/>
            <pc:sldMk cId="665992738" sldId="389"/>
            <ac:grpSpMk id="33" creationId="{00000000-0000-0000-0000-000000000000}"/>
          </ac:grpSpMkLst>
        </pc:grpChg>
        <pc:picChg chg="add del">
          <ac:chgData name="Duyên Lương" userId="3a9e482f-ceb4-484a-8eab-f708ff3e9a36" providerId="ADAL" clId="{617D7F0E-E629-45E3-9008-E087E4CEFBCB}" dt="2023-07-08T02:20:50.713" v="444" actId="478"/>
          <ac:picMkLst>
            <pc:docMk/>
            <pc:sldMk cId="665992738" sldId="389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617D7F0E-E629-45E3-9008-E087E4CEFBCB}" dt="2023-07-08T02:22:20.145" v="450" actId="1076"/>
          <ac:picMkLst>
            <pc:docMk/>
            <pc:sldMk cId="665992738" sldId="389"/>
            <ac:picMk id="39" creationId="{3EF4247E-E575-4DD2-F15A-E0645C9D6186}"/>
          </ac:picMkLst>
        </pc:picChg>
      </pc:sldChg>
      <pc:sldChg chg="addSp modSp new mod modTransition modAnim">
        <pc:chgData name="Duyên Lương" userId="3a9e482f-ceb4-484a-8eab-f708ff3e9a36" providerId="ADAL" clId="{617D7F0E-E629-45E3-9008-E087E4CEFBCB}" dt="2023-07-08T03:17:24.233" v="1393"/>
        <pc:sldMkLst>
          <pc:docMk/>
          <pc:sldMk cId="2413174172" sldId="390"/>
        </pc:sldMkLst>
        <pc:spChg chg="add mod">
          <ac:chgData name="Duyên Lương" userId="3a9e482f-ceb4-484a-8eab-f708ff3e9a36" providerId="ADAL" clId="{617D7F0E-E629-45E3-9008-E087E4CEFBCB}" dt="2023-07-08T02:54:09.177" v="1039"/>
          <ac:spMkLst>
            <pc:docMk/>
            <pc:sldMk cId="2413174172" sldId="390"/>
            <ac:spMk id="3" creationId="{085F3D53-C27C-02BE-11FD-29CAC5C4FC0A}"/>
          </ac:spMkLst>
        </pc:spChg>
        <pc:spChg chg="add mod">
          <ac:chgData name="Duyên Lương" userId="3a9e482f-ceb4-484a-8eab-f708ff3e9a36" providerId="ADAL" clId="{617D7F0E-E629-45E3-9008-E087E4CEFBCB}" dt="2023-07-08T02:56:31.150" v="1064" actId="1035"/>
          <ac:spMkLst>
            <pc:docMk/>
            <pc:sldMk cId="2413174172" sldId="390"/>
            <ac:spMk id="4" creationId="{3C2ABB23-F450-34C3-4B67-E583F8AED11A}"/>
          </ac:spMkLst>
        </pc:spChg>
        <pc:spChg chg="add mod">
          <ac:chgData name="Duyên Lương" userId="3a9e482f-ceb4-484a-8eab-f708ff3e9a36" providerId="ADAL" clId="{617D7F0E-E629-45E3-9008-E087E4CEFBCB}" dt="2023-07-08T03:17:15.416" v="1390" actId="1076"/>
          <ac:spMkLst>
            <pc:docMk/>
            <pc:sldMk cId="2413174172" sldId="390"/>
            <ac:spMk id="5" creationId="{C17C80D9-4897-1121-ECA8-E54C3C737A7B}"/>
          </ac:spMkLst>
        </pc:spChg>
        <pc:spChg chg="add mod">
          <ac:chgData name="Duyên Lương" userId="3a9e482f-ceb4-484a-8eab-f708ff3e9a36" providerId="ADAL" clId="{617D7F0E-E629-45E3-9008-E087E4CEFBCB}" dt="2023-07-08T02:54:24.560" v="1042" actId="1076"/>
          <ac:spMkLst>
            <pc:docMk/>
            <pc:sldMk cId="2413174172" sldId="390"/>
            <ac:spMk id="6" creationId="{8B62BD1A-6B1B-7B1A-1D07-3AEEFFB1C271}"/>
          </ac:spMkLst>
        </pc:spChg>
        <pc:spChg chg="add mod">
          <ac:chgData name="Duyên Lương" userId="3a9e482f-ceb4-484a-8eab-f708ff3e9a36" providerId="ADAL" clId="{617D7F0E-E629-45E3-9008-E087E4CEFBCB}" dt="2023-07-08T03:17:17.442" v="1391" actId="1076"/>
          <ac:spMkLst>
            <pc:docMk/>
            <pc:sldMk cId="2413174172" sldId="390"/>
            <ac:spMk id="7" creationId="{69A32E8D-C8D9-AA04-4402-28CE88C1E443}"/>
          </ac:spMkLst>
        </pc:spChg>
        <pc:spChg chg="add mod">
          <ac:chgData name="Duyên Lương" userId="3a9e482f-ceb4-484a-8eab-f708ff3e9a36" providerId="ADAL" clId="{617D7F0E-E629-45E3-9008-E087E4CEFBCB}" dt="2023-07-08T02:56:59.954" v="1071" actId="1076"/>
          <ac:spMkLst>
            <pc:docMk/>
            <pc:sldMk cId="2413174172" sldId="390"/>
            <ac:spMk id="10" creationId="{6B2D292D-DF4A-2DA3-C5AA-A9B6D97EC50D}"/>
          </ac:spMkLst>
        </pc:spChg>
        <pc:spChg chg="add mod">
          <ac:chgData name="Duyên Lương" userId="3a9e482f-ceb4-484a-8eab-f708ff3e9a36" providerId="ADAL" clId="{617D7F0E-E629-45E3-9008-E087E4CEFBCB}" dt="2023-07-08T02:56:58.278" v="1070" actId="1076"/>
          <ac:spMkLst>
            <pc:docMk/>
            <pc:sldMk cId="2413174172" sldId="390"/>
            <ac:spMk id="11" creationId="{0E72C5DE-7742-B0AD-DB6A-3D10BE660306}"/>
          </ac:spMkLst>
        </pc:spChg>
        <pc:spChg chg="add mod">
          <ac:chgData name="Duyên Lương" userId="3a9e482f-ceb4-484a-8eab-f708ff3e9a36" providerId="ADAL" clId="{617D7F0E-E629-45E3-9008-E087E4CEFBCB}" dt="2023-07-08T02:57:03.508" v="1072" actId="1076"/>
          <ac:spMkLst>
            <pc:docMk/>
            <pc:sldMk cId="2413174172" sldId="390"/>
            <ac:spMk id="12" creationId="{5306A446-E878-A75C-5CDC-6F63775D0ED8}"/>
          </ac:spMkLst>
        </pc:spChg>
        <pc:spChg chg="add mod">
          <ac:chgData name="Duyên Lương" userId="3a9e482f-ceb4-484a-8eab-f708ff3e9a36" providerId="ADAL" clId="{617D7F0E-E629-45E3-9008-E087E4CEFBCB}" dt="2023-07-08T02:56:51.550" v="1066" actId="1076"/>
          <ac:spMkLst>
            <pc:docMk/>
            <pc:sldMk cId="2413174172" sldId="390"/>
            <ac:spMk id="13" creationId="{C61161C5-A951-977B-8B95-27D15E6D8EC7}"/>
          </ac:spMkLst>
        </pc:spChg>
        <pc:spChg chg="add mod">
          <ac:chgData name="Duyên Lương" userId="3a9e482f-ceb4-484a-8eab-f708ff3e9a36" providerId="ADAL" clId="{617D7F0E-E629-45E3-9008-E087E4CEFBCB}" dt="2023-07-08T03:17:20.766" v="1392" actId="1076"/>
          <ac:spMkLst>
            <pc:docMk/>
            <pc:sldMk cId="2413174172" sldId="390"/>
            <ac:spMk id="14" creationId="{9A1C48EF-047D-8910-E470-869FCF32F4AA}"/>
          </ac:spMkLst>
        </pc:spChg>
        <pc:picChg chg="add mod">
          <ac:chgData name="Duyên Lương" userId="3a9e482f-ceb4-484a-8eab-f708ff3e9a36" providerId="ADAL" clId="{617D7F0E-E629-45E3-9008-E087E4CEFBCB}" dt="2023-07-08T02:55:49.526" v="1053" actId="1076"/>
          <ac:picMkLst>
            <pc:docMk/>
            <pc:sldMk cId="2413174172" sldId="390"/>
            <ac:picMk id="2" creationId="{46D337A3-E3B6-5C65-7DBA-1CBF5C795F45}"/>
          </ac:picMkLst>
        </pc:picChg>
        <pc:picChg chg="add mod">
          <ac:chgData name="Duyên Lương" userId="3a9e482f-ceb4-484a-8eab-f708ff3e9a36" providerId="ADAL" clId="{617D7F0E-E629-45E3-9008-E087E4CEFBCB}" dt="2023-07-08T02:55:06.914" v="1047" actId="1076"/>
          <ac:picMkLst>
            <pc:docMk/>
            <pc:sldMk cId="2413174172" sldId="390"/>
            <ac:picMk id="1026" creationId="{CAAF8AAA-BCF9-1BE3-E1E0-EB93B751A407}"/>
          </ac:picMkLst>
        </pc:picChg>
        <pc:cxnChg chg="add mod">
          <ac:chgData name="Duyên Lương" userId="3a9e482f-ceb4-484a-8eab-f708ff3e9a36" providerId="ADAL" clId="{617D7F0E-E629-45E3-9008-E087E4CEFBCB}" dt="2023-07-08T02:56:31.150" v="1064" actId="1035"/>
          <ac:cxnSpMkLst>
            <pc:docMk/>
            <pc:sldMk cId="2413174172" sldId="390"/>
            <ac:cxnSpMk id="9" creationId="{10F1A2AC-3310-FB67-D4C2-8A0D281E9B37}"/>
          </ac:cxnSpMkLst>
        </pc:cxnChg>
      </pc:sldChg>
      <pc:sldChg chg="addSp delSp modSp mod modTransition modAnim">
        <pc:chgData name="Duyên Lương" userId="3a9e482f-ceb4-484a-8eab-f708ff3e9a36" providerId="ADAL" clId="{617D7F0E-E629-45E3-9008-E087E4CEFBCB}" dt="2023-07-08T03:17:45.088" v="1399"/>
        <pc:sldMkLst>
          <pc:docMk/>
          <pc:sldMk cId="4171589133" sldId="391"/>
        </pc:sldMkLst>
        <pc:spChg chg="del">
          <ac:chgData name="Duyên Lương" userId="3a9e482f-ceb4-484a-8eab-f708ff3e9a36" providerId="ADAL" clId="{617D7F0E-E629-45E3-9008-E087E4CEFBCB}" dt="2023-07-08T02:57:22.509" v="1076" actId="478"/>
          <ac:spMkLst>
            <pc:docMk/>
            <pc:sldMk cId="4171589133" sldId="391"/>
            <ac:spMk id="4" creationId="{3C2ABB23-F450-34C3-4B67-E583F8AED11A}"/>
          </ac:spMkLst>
        </pc:spChg>
        <pc:spChg chg="mod">
          <ac:chgData name="Duyên Lương" userId="3a9e482f-ceb4-484a-8eab-f708ff3e9a36" providerId="ADAL" clId="{617D7F0E-E629-45E3-9008-E087E4CEFBCB}" dt="2023-07-08T03:17:32.059" v="1396" actId="1076"/>
          <ac:spMkLst>
            <pc:docMk/>
            <pc:sldMk cId="4171589133" sldId="391"/>
            <ac:spMk id="5" creationId="{C17C80D9-4897-1121-ECA8-E54C3C737A7B}"/>
          </ac:spMkLst>
        </pc:spChg>
        <pc:spChg chg="mod">
          <ac:chgData name="Duyên Lương" userId="3a9e482f-ceb4-484a-8eab-f708ff3e9a36" providerId="ADAL" clId="{617D7F0E-E629-45E3-9008-E087E4CEFBCB}" dt="2023-07-08T03:00:24.822" v="1106" actId="1076"/>
          <ac:spMkLst>
            <pc:docMk/>
            <pc:sldMk cId="4171589133" sldId="391"/>
            <ac:spMk id="6" creationId="{8B62BD1A-6B1B-7B1A-1D07-3AEEFFB1C271}"/>
          </ac:spMkLst>
        </pc:spChg>
        <pc:spChg chg="mod">
          <ac:chgData name="Duyên Lương" userId="3a9e482f-ceb4-484a-8eab-f708ff3e9a36" providerId="ADAL" clId="{617D7F0E-E629-45E3-9008-E087E4CEFBCB}" dt="2023-07-08T03:01:17.863" v="1138" actId="1035"/>
          <ac:spMkLst>
            <pc:docMk/>
            <pc:sldMk cId="4171589133" sldId="391"/>
            <ac:spMk id="7" creationId="{69A32E8D-C8D9-AA04-4402-28CE88C1E443}"/>
          </ac:spMkLst>
        </pc:spChg>
        <pc:spChg chg="add mod">
          <ac:chgData name="Duyên Lương" userId="3a9e482f-ceb4-484a-8eab-f708ff3e9a36" providerId="ADAL" clId="{617D7F0E-E629-45E3-9008-E087E4CEFBCB}" dt="2023-07-08T03:00:17.471" v="1104" actId="1076"/>
          <ac:spMkLst>
            <pc:docMk/>
            <pc:sldMk cId="4171589133" sldId="391"/>
            <ac:spMk id="8" creationId="{D0D5F4CE-E2D3-847F-E253-67A7F7F3D767}"/>
          </ac:spMkLst>
        </pc:spChg>
        <pc:spChg chg="add mod">
          <ac:chgData name="Duyên Lương" userId="3a9e482f-ceb4-484a-8eab-f708ff3e9a36" providerId="ADAL" clId="{617D7F0E-E629-45E3-9008-E087E4CEFBCB}" dt="2023-07-08T03:17:38.498" v="1397" actId="1076"/>
          <ac:spMkLst>
            <pc:docMk/>
            <pc:sldMk cId="4171589133" sldId="391"/>
            <ac:spMk id="16" creationId="{BE177F96-E6E0-C140-0985-06D7785F8ABC}"/>
          </ac:spMkLst>
        </pc:spChg>
        <pc:picChg chg="mod">
          <ac:chgData name="Duyên Lương" userId="3a9e482f-ceb4-484a-8eab-f708ff3e9a36" providerId="ADAL" clId="{617D7F0E-E629-45E3-9008-E087E4CEFBCB}" dt="2023-07-08T03:00:21.472" v="1105" actId="1076"/>
          <ac:picMkLst>
            <pc:docMk/>
            <pc:sldMk cId="4171589133" sldId="391"/>
            <ac:picMk id="2" creationId="{46D337A3-E3B6-5C65-7DBA-1CBF5C795F45}"/>
          </ac:picMkLst>
        </pc:picChg>
        <pc:picChg chg="del">
          <ac:chgData name="Duyên Lương" userId="3a9e482f-ceb4-484a-8eab-f708ff3e9a36" providerId="ADAL" clId="{617D7F0E-E629-45E3-9008-E087E4CEFBCB}" dt="2023-07-08T02:57:27.148" v="1078" actId="478"/>
          <ac:picMkLst>
            <pc:docMk/>
            <pc:sldMk cId="4171589133" sldId="391"/>
            <ac:picMk id="1026" creationId="{CAAF8AAA-BCF9-1BE3-E1E0-EB93B751A407}"/>
          </ac:picMkLst>
        </pc:picChg>
        <pc:picChg chg="add mod">
          <ac:chgData name="Duyên Lương" userId="3a9e482f-ceb4-484a-8eab-f708ff3e9a36" providerId="ADAL" clId="{617D7F0E-E629-45E3-9008-E087E4CEFBCB}" dt="2023-07-08T02:58:47.275" v="1093" actId="14100"/>
          <ac:picMkLst>
            <pc:docMk/>
            <pc:sldMk cId="4171589133" sldId="391"/>
            <ac:picMk id="4098" creationId="{5FD460CE-2E6F-0C92-315F-0BF8C2F4F67D}"/>
          </ac:picMkLst>
        </pc:picChg>
        <pc:cxnChg chg="mod">
          <ac:chgData name="Duyên Lương" userId="3a9e482f-ceb4-484a-8eab-f708ff3e9a36" providerId="ADAL" clId="{617D7F0E-E629-45E3-9008-E087E4CEFBCB}" dt="2023-07-08T03:01:02.384" v="1134" actId="14100"/>
          <ac:cxnSpMkLst>
            <pc:docMk/>
            <pc:sldMk cId="4171589133" sldId="391"/>
            <ac:cxnSpMk id="9" creationId="{10F1A2AC-3310-FB67-D4C2-8A0D281E9B37}"/>
          </ac:cxnSpMkLst>
        </pc:cxnChg>
      </pc:sldChg>
      <pc:sldChg chg="addSp delSp modSp add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2977237917" sldId="392"/>
        </pc:sldMkLst>
        <pc:spChg chg="del">
          <ac:chgData name="Duyên Lương" userId="3a9e482f-ceb4-484a-8eab-f708ff3e9a36" providerId="ADAL" clId="{617D7F0E-E629-45E3-9008-E087E4CEFBCB}" dt="2023-07-08T02:57:35.766" v="1079" actId="478"/>
          <ac:spMkLst>
            <pc:docMk/>
            <pc:sldMk cId="2977237917" sldId="392"/>
            <ac:spMk id="4" creationId="{3C2ABB23-F450-34C3-4B67-E583F8AED11A}"/>
          </ac:spMkLst>
        </pc:spChg>
        <pc:spChg chg="mod">
          <ac:chgData name="Duyên Lương" userId="3a9e482f-ceb4-484a-8eab-f708ff3e9a36" providerId="ADAL" clId="{617D7F0E-E629-45E3-9008-E087E4CEFBCB}" dt="2023-07-08T03:01:41.022" v="1143" actId="1076"/>
          <ac:spMkLst>
            <pc:docMk/>
            <pc:sldMk cId="2977237917" sldId="392"/>
            <ac:spMk id="5" creationId="{C17C80D9-4897-1121-ECA8-E54C3C737A7B}"/>
          </ac:spMkLst>
        </pc:spChg>
        <pc:spChg chg="mod">
          <ac:chgData name="Duyên Lương" userId="3a9e482f-ceb4-484a-8eab-f708ff3e9a36" providerId="ADAL" clId="{617D7F0E-E629-45E3-9008-E087E4CEFBCB}" dt="2023-07-08T03:01:33.561" v="1141" actId="1076"/>
          <ac:spMkLst>
            <pc:docMk/>
            <pc:sldMk cId="2977237917" sldId="392"/>
            <ac:spMk id="6" creationId="{8B62BD1A-6B1B-7B1A-1D07-3AEEFFB1C271}"/>
          </ac:spMkLst>
        </pc:spChg>
        <pc:spChg chg="mod">
          <ac:chgData name="Duyên Lương" userId="3a9e482f-ceb4-484a-8eab-f708ff3e9a36" providerId="ADAL" clId="{617D7F0E-E629-45E3-9008-E087E4CEFBCB}" dt="2023-07-08T03:02:25.360" v="1177" actId="403"/>
          <ac:spMkLst>
            <pc:docMk/>
            <pc:sldMk cId="2977237917" sldId="392"/>
            <ac:spMk id="7" creationId="{69A32E8D-C8D9-AA04-4402-28CE88C1E443}"/>
          </ac:spMkLst>
        </pc:spChg>
        <pc:spChg chg="add mod">
          <ac:chgData name="Duyên Lương" userId="3a9e482f-ceb4-484a-8eab-f708ff3e9a36" providerId="ADAL" clId="{617D7F0E-E629-45E3-9008-E087E4CEFBCB}" dt="2023-07-08T03:01:36.814" v="1142" actId="1076"/>
          <ac:spMkLst>
            <pc:docMk/>
            <pc:sldMk cId="2977237917" sldId="392"/>
            <ac:spMk id="8" creationId="{65B0A0C8-F15F-02CD-1BB9-CF4848E3A1FD}"/>
          </ac:spMkLst>
        </pc:spChg>
        <pc:spChg chg="mod">
          <ac:chgData name="Duyên Lương" userId="3a9e482f-ceb4-484a-8eab-f708ff3e9a36" providerId="ADAL" clId="{617D7F0E-E629-45E3-9008-E087E4CEFBCB}" dt="2023-07-08T03:02:19.445" v="1175" actId="1076"/>
          <ac:spMkLst>
            <pc:docMk/>
            <pc:sldMk cId="2977237917" sldId="392"/>
            <ac:spMk id="12" creationId="{5306A446-E878-A75C-5CDC-6F63775D0ED8}"/>
          </ac:spMkLst>
        </pc:spChg>
        <pc:picChg chg="mod">
          <ac:chgData name="Duyên Lương" userId="3a9e482f-ceb4-484a-8eab-f708ff3e9a36" providerId="ADAL" clId="{617D7F0E-E629-45E3-9008-E087E4CEFBCB}" dt="2023-07-08T03:02:22.402" v="1176" actId="1076"/>
          <ac:picMkLst>
            <pc:docMk/>
            <pc:sldMk cId="2977237917" sldId="392"/>
            <ac:picMk id="2" creationId="{46D337A3-E3B6-5C65-7DBA-1CBF5C795F45}"/>
          </ac:picMkLst>
        </pc:picChg>
        <pc:picChg chg="del">
          <ac:chgData name="Duyên Lương" userId="3a9e482f-ceb4-484a-8eab-f708ff3e9a36" providerId="ADAL" clId="{617D7F0E-E629-45E3-9008-E087E4CEFBCB}" dt="2023-07-08T02:57:36.222" v="1080" actId="478"/>
          <ac:picMkLst>
            <pc:docMk/>
            <pc:sldMk cId="2977237917" sldId="392"/>
            <ac:picMk id="1026" creationId="{CAAF8AAA-BCF9-1BE3-E1E0-EB93B751A407}"/>
          </ac:picMkLst>
        </pc:picChg>
        <pc:picChg chg="add mod">
          <ac:chgData name="Duyên Lương" userId="3a9e482f-ceb4-484a-8eab-f708ff3e9a36" providerId="ADAL" clId="{617D7F0E-E629-45E3-9008-E087E4CEFBCB}" dt="2023-07-08T02:59:20.704" v="1095" actId="1076"/>
          <ac:picMkLst>
            <pc:docMk/>
            <pc:sldMk cId="2977237917" sldId="392"/>
            <ac:picMk id="3074" creationId="{6D3918CE-1F5F-775C-3E4E-C571B6660950}"/>
          </ac:picMkLst>
        </pc:picChg>
        <pc:cxnChg chg="mod">
          <ac:chgData name="Duyên Lương" userId="3a9e482f-ceb4-484a-8eab-f708ff3e9a36" providerId="ADAL" clId="{617D7F0E-E629-45E3-9008-E087E4CEFBCB}" dt="2023-07-08T03:01:49.519" v="1146" actId="1076"/>
          <ac:cxnSpMkLst>
            <pc:docMk/>
            <pc:sldMk cId="2977237917" sldId="392"/>
            <ac:cxnSpMk id="9" creationId="{10F1A2AC-3310-FB67-D4C2-8A0D281E9B37}"/>
          </ac:cxnSpMkLst>
        </pc:cxnChg>
      </pc:sldChg>
      <pc:sldChg chg="addSp delSp modSp add mod modTransition delAnim modAnim">
        <pc:chgData name="Duyên Lương" userId="3a9e482f-ceb4-484a-8eab-f708ff3e9a36" providerId="ADAL" clId="{617D7F0E-E629-45E3-9008-E087E4CEFBCB}" dt="2023-07-08T03:09:38.202" v="1323"/>
        <pc:sldMkLst>
          <pc:docMk/>
          <pc:sldMk cId="3916328107" sldId="393"/>
        </pc:sldMkLst>
        <pc:spChg chg="del">
          <ac:chgData name="Duyên Lương" userId="3a9e482f-ceb4-484a-8eab-f708ff3e9a36" providerId="ADAL" clId="{617D7F0E-E629-45E3-9008-E087E4CEFBCB}" dt="2023-07-08T02:57:57.941" v="1088" actId="478"/>
          <ac:spMkLst>
            <pc:docMk/>
            <pc:sldMk cId="3916328107" sldId="393"/>
            <ac:spMk id="4" creationId="{3C2ABB23-F450-34C3-4B67-E583F8AED11A}"/>
          </ac:spMkLst>
        </pc:spChg>
        <pc:spChg chg="mod">
          <ac:chgData name="Duyên Lương" userId="3a9e482f-ceb4-484a-8eab-f708ff3e9a36" providerId="ADAL" clId="{617D7F0E-E629-45E3-9008-E087E4CEFBCB}" dt="2023-07-08T03:04:37.668" v="1205" actId="1076"/>
          <ac:spMkLst>
            <pc:docMk/>
            <pc:sldMk cId="3916328107" sldId="393"/>
            <ac:spMk id="5" creationId="{C17C80D9-4897-1121-ECA8-E54C3C737A7B}"/>
          </ac:spMkLst>
        </pc:spChg>
        <pc:spChg chg="del mod">
          <ac:chgData name="Duyên Lương" userId="3a9e482f-ceb4-484a-8eab-f708ff3e9a36" providerId="ADAL" clId="{617D7F0E-E629-45E3-9008-E087E4CEFBCB}" dt="2023-07-08T03:02:59.839" v="1183" actId="478"/>
          <ac:spMkLst>
            <pc:docMk/>
            <pc:sldMk cId="3916328107" sldId="393"/>
            <ac:spMk id="7" creationId="{69A32E8D-C8D9-AA04-4402-28CE88C1E443}"/>
          </ac:spMkLst>
        </pc:spChg>
        <pc:spChg chg="add mod">
          <ac:chgData name="Duyên Lương" userId="3a9e482f-ceb4-484a-8eab-f708ff3e9a36" providerId="ADAL" clId="{617D7F0E-E629-45E3-9008-E087E4CEFBCB}" dt="2023-07-08T02:58:03.337" v="1090" actId="1076"/>
          <ac:spMkLst>
            <pc:docMk/>
            <pc:sldMk cId="3916328107" sldId="393"/>
            <ac:spMk id="8" creationId="{718F74CD-7E42-9008-0A22-2503EFE651E5}"/>
          </ac:spMkLst>
        </pc:spChg>
        <pc:spChg chg="add mod">
          <ac:chgData name="Duyên Lương" userId="3a9e482f-ceb4-484a-8eab-f708ff3e9a36" providerId="ADAL" clId="{617D7F0E-E629-45E3-9008-E087E4CEFBCB}" dt="2023-07-08T03:03:33.190" v="1192" actId="1076"/>
          <ac:spMkLst>
            <pc:docMk/>
            <pc:sldMk cId="3916328107" sldId="393"/>
            <ac:spMk id="14" creationId="{5EC0800C-FE77-BDE1-3105-6EDC2E130180}"/>
          </ac:spMkLst>
        </pc:spChg>
        <pc:spChg chg="add mod">
          <ac:chgData name="Duyên Lương" userId="3a9e482f-ceb4-484a-8eab-f708ff3e9a36" providerId="ADAL" clId="{617D7F0E-E629-45E3-9008-E087E4CEFBCB}" dt="2023-07-08T03:03:28.933" v="1191" actId="14100"/>
          <ac:spMkLst>
            <pc:docMk/>
            <pc:sldMk cId="3916328107" sldId="393"/>
            <ac:spMk id="15" creationId="{60326C53-1320-552F-D8B9-759CA850CC4F}"/>
          </ac:spMkLst>
        </pc:spChg>
        <pc:spChg chg="add mod">
          <ac:chgData name="Duyên Lương" userId="3a9e482f-ceb4-484a-8eab-f708ff3e9a36" providerId="ADAL" clId="{617D7F0E-E629-45E3-9008-E087E4CEFBCB}" dt="2023-07-08T03:03:37.308" v="1193" actId="1076"/>
          <ac:spMkLst>
            <pc:docMk/>
            <pc:sldMk cId="3916328107" sldId="393"/>
            <ac:spMk id="16" creationId="{712E9EAC-D428-3DCC-2CD2-6566C3A5BA56}"/>
          </ac:spMkLst>
        </pc:spChg>
        <pc:picChg chg="mod">
          <ac:chgData name="Duyên Lương" userId="3a9e482f-ceb4-484a-8eab-f708ff3e9a36" providerId="ADAL" clId="{617D7F0E-E629-45E3-9008-E087E4CEFBCB}" dt="2023-07-08T03:04:33.811" v="1204" actId="1076"/>
          <ac:picMkLst>
            <pc:docMk/>
            <pc:sldMk cId="3916328107" sldId="393"/>
            <ac:picMk id="2" creationId="{46D337A3-E3B6-5C65-7DBA-1CBF5C795F45}"/>
          </ac:picMkLst>
        </pc:picChg>
        <pc:picChg chg="del">
          <ac:chgData name="Duyên Lương" userId="3a9e482f-ceb4-484a-8eab-f708ff3e9a36" providerId="ADAL" clId="{617D7F0E-E629-45E3-9008-E087E4CEFBCB}" dt="2023-07-08T02:57:57.941" v="1088" actId="478"/>
          <ac:picMkLst>
            <pc:docMk/>
            <pc:sldMk cId="3916328107" sldId="393"/>
            <ac:picMk id="1026" creationId="{CAAF8AAA-BCF9-1BE3-E1E0-EB93B751A407}"/>
          </ac:picMkLst>
        </pc:picChg>
        <pc:picChg chg="add mod">
          <ac:chgData name="Duyên Lương" userId="3a9e482f-ceb4-484a-8eab-f708ff3e9a36" providerId="ADAL" clId="{617D7F0E-E629-45E3-9008-E087E4CEFBCB}" dt="2023-07-08T03:03:06.923" v="1185" actId="1076"/>
          <ac:picMkLst>
            <pc:docMk/>
            <pc:sldMk cId="3916328107" sldId="393"/>
            <ac:picMk id="2050" creationId="{1FFBC9C2-5AF1-8395-790E-75A4E2D1C34E}"/>
          </ac:picMkLst>
        </pc:picChg>
        <pc:cxnChg chg="mod">
          <ac:chgData name="Duyên Lương" userId="3a9e482f-ceb4-484a-8eab-f708ff3e9a36" providerId="ADAL" clId="{617D7F0E-E629-45E3-9008-E087E4CEFBCB}" dt="2023-07-08T03:03:41.900" v="1194" actId="14100"/>
          <ac:cxnSpMkLst>
            <pc:docMk/>
            <pc:sldMk cId="3916328107" sldId="393"/>
            <ac:cxnSpMk id="9" creationId="{10F1A2AC-3310-FB67-D4C2-8A0D281E9B37}"/>
          </ac:cxnSpMkLst>
        </pc:cxnChg>
      </pc:sldChg>
      <pc:sldChg chg="addSp modSp new mod">
        <pc:chgData name="Duyên Lương" userId="3a9e482f-ceb4-484a-8eab-f708ff3e9a36" providerId="ADAL" clId="{617D7F0E-E629-45E3-9008-E087E4CEFBCB}" dt="2023-07-08T03:16:09.641" v="1384" actId="1076"/>
        <pc:sldMkLst>
          <pc:docMk/>
          <pc:sldMk cId="1243015327" sldId="394"/>
        </pc:sldMkLst>
        <pc:spChg chg="add mod">
          <ac:chgData name="Duyên Lương" userId="3a9e482f-ceb4-484a-8eab-f708ff3e9a36" providerId="ADAL" clId="{617D7F0E-E629-45E3-9008-E087E4CEFBCB}" dt="2023-07-08T03:16:09.641" v="1384" actId="1076"/>
          <ac:spMkLst>
            <pc:docMk/>
            <pc:sldMk cId="1243015327" sldId="394"/>
            <ac:spMk id="3" creationId="{E2888DCD-0564-4743-B81F-9E5B6685A36E}"/>
          </ac:spMkLst>
        </pc:spChg>
        <pc:spChg chg="add mod">
          <ac:chgData name="Duyên Lương" userId="3a9e482f-ceb4-484a-8eab-f708ff3e9a36" providerId="ADAL" clId="{617D7F0E-E629-45E3-9008-E087E4CEFBCB}" dt="2023-07-08T03:13:56.843" v="1329"/>
          <ac:spMkLst>
            <pc:docMk/>
            <pc:sldMk cId="1243015327" sldId="394"/>
            <ac:spMk id="5" creationId="{F9B2C62E-05DE-B987-629A-200D9B2796E6}"/>
          </ac:spMkLst>
        </pc:spChg>
        <pc:spChg chg="add mod">
          <ac:chgData name="Duyên Lương" userId="3a9e482f-ceb4-484a-8eab-f708ff3e9a36" providerId="ADAL" clId="{617D7F0E-E629-45E3-9008-E087E4CEFBCB}" dt="2023-07-08T03:14:26.836" v="1353" actId="403"/>
          <ac:spMkLst>
            <pc:docMk/>
            <pc:sldMk cId="1243015327" sldId="394"/>
            <ac:spMk id="6" creationId="{A780FB70-CC53-C789-7158-9B7765DACD21}"/>
          </ac:spMkLst>
        </pc:spChg>
        <pc:spChg chg="add mod ord">
          <ac:chgData name="Duyên Lương" userId="3a9e482f-ceb4-484a-8eab-f708ff3e9a36" providerId="ADAL" clId="{617D7F0E-E629-45E3-9008-E087E4CEFBCB}" dt="2023-07-08T03:15:49.358" v="1376" actId="14100"/>
          <ac:spMkLst>
            <pc:docMk/>
            <pc:sldMk cId="1243015327" sldId="394"/>
            <ac:spMk id="7" creationId="{B0A60597-4D63-0BDF-9FFC-A29D7FB6CCB2}"/>
          </ac:spMkLst>
        </pc:spChg>
        <pc:spChg chg="add mod">
          <ac:chgData name="Duyên Lương" userId="3a9e482f-ceb4-484a-8eab-f708ff3e9a36" providerId="ADAL" clId="{617D7F0E-E629-45E3-9008-E087E4CEFBCB}" dt="2023-07-08T03:15:53.744" v="1379" actId="1076"/>
          <ac:spMkLst>
            <pc:docMk/>
            <pc:sldMk cId="1243015327" sldId="394"/>
            <ac:spMk id="8" creationId="{1F634B11-CD44-D668-E21C-62A6AD3E3B6D}"/>
          </ac:spMkLst>
        </pc:spChg>
        <pc:picChg chg="add mod ord">
          <ac:chgData name="Duyên Lương" userId="3a9e482f-ceb4-484a-8eab-f708ff3e9a36" providerId="ADAL" clId="{617D7F0E-E629-45E3-9008-E087E4CEFBCB}" dt="2023-07-08T03:15:01.071" v="1362" actId="1038"/>
          <ac:picMkLst>
            <pc:docMk/>
            <pc:sldMk cId="1243015327" sldId="394"/>
            <ac:picMk id="4" creationId="{7B0C014B-0463-3EDB-D956-DD0DE78E58D9}"/>
          </ac:picMkLst>
        </pc:picChg>
      </pc:sldChg>
    </pc:docChg>
  </pc:docChgLst>
  <pc:docChgLst>
    <pc:chgData name="Phuong Nguyen" userId="5d1389a0c5591281" providerId="LiveId" clId="{DFFE54AB-D205-43D4-A560-51F27E681EEA}"/>
    <pc:docChg chg="undo custSel addSld delSld modSld sldOrd">
      <pc:chgData name="Phuong Nguyen" userId="5d1389a0c5591281" providerId="LiveId" clId="{DFFE54AB-D205-43D4-A560-51F27E681EEA}" dt="2024-10-23T03:23:25.915" v="376" actId="1076"/>
      <pc:docMkLst>
        <pc:docMk/>
      </pc:docMkLst>
      <pc:sldChg chg="del">
        <pc:chgData name="Phuong Nguyen" userId="5d1389a0c5591281" providerId="LiveId" clId="{DFFE54AB-D205-43D4-A560-51F27E681EEA}" dt="2024-10-21T06:43:21.948" v="4" actId="47"/>
        <pc:sldMkLst>
          <pc:docMk/>
          <pc:sldMk cId="0" sldId="257"/>
        </pc:sldMkLst>
      </pc:sldChg>
      <pc:sldChg chg="addSp delSp modSp mod delAnim modAnim">
        <pc:chgData name="Phuong Nguyen" userId="5d1389a0c5591281" providerId="LiveId" clId="{DFFE54AB-D205-43D4-A560-51F27E681EEA}" dt="2024-10-23T03:23:25.915" v="376" actId="1076"/>
        <pc:sldMkLst>
          <pc:docMk/>
          <pc:sldMk cId="0" sldId="259"/>
        </pc:sldMkLst>
        <pc:picChg chg="add mod">
          <ac:chgData name="Phuong Nguyen" userId="5d1389a0c5591281" providerId="LiveId" clId="{DFFE54AB-D205-43D4-A560-51F27E681EEA}" dt="2024-10-23T03:23:25.915" v="376" actId="1076"/>
          <ac:picMkLst>
            <pc:docMk/>
            <pc:sldMk cId="0" sldId="259"/>
            <ac:picMk id="3" creationId="{44912CB8-7459-5D2D-A93A-019C168AD7E8}"/>
          </ac:picMkLst>
        </pc:picChg>
        <pc:picChg chg="del">
          <ac:chgData name="Phuong Nguyen" userId="5d1389a0c5591281" providerId="LiveId" clId="{DFFE54AB-D205-43D4-A560-51F27E681EEA}" dt="2024-10-23T03:23:20.463" v="374" actId="478"/>
          <ac:picMkLst>
            <pc:docMk/>
            <pc:sldMk cId="0" sldId="259"/>
            <ac:picMk id="42" creationId="{1FBD7858-594C-F4F7-116E-4D62F59B0AEE}"/>
          </ac:picMkLst>
        </pc:picChg>
      </pc:sldChg>
      <pc:sldChg chg="ord">
        <pc:chgData name="Phuong Nguyen" userId="5d1389a0c5591281" providerId="LiveId" clId="{DFFE54AB-D205-43D4-A560-51F27E681EEA}" dt="2024-10-21T06:43:18.267" v="3"/>
        <pc:sldMkLst>
          <pc:docMk/>
          <pc:sldMk cId="0" sldId="260"/>
        </pc:sldMkLst>
      </pc:sldChg>
      <pc:sldChg chg="modSp mod">
        <pc:chgData name="Phuong Nguyen" userId="5d1389a0c5591281" providerId="LiveId" clId="{DFFE54AB-D205-43D4-A560-51F27E681EEA}" dt="2024-10-23T03:05:36.972" v="100" actId="14100"/>
        <pc:sldMkLst>
          <pc:docMk/>
          <pc:sldMk cId="0" sldId="262"/>
        </pc:sldMkLst>
        <pc:spChg chg="mod">
          <ac:chgData name="Phuong Nguyen" userId="5d1389a0c5591281" providerId="LiveId" clId="{DFFE54AB-D205-43D4-A560-51F27E681EEA}" dt="2024-10-23T03:05:36.972" v="100" actId="14100"/>
          <ac:spMkLst>
            <pc:docMk/>
            <pc:sldMk cId="0" sldId="262"/>
            <ac:spMk id="31" creationId="{935CC4A4-8983-A885-9437-89574CBD3B5B}"/>
          </ac:spMkLst>
        </pc:spChg>
      </pc:sldChg>
      <pc:sldChg chg="ord">
        <pc:chgData name="Phuong Nguyen" userId="5d1389a0c5591281" providerId="LiveId" clId="{DFFE54AB-D205-43D4-A560-51F27E681EEA}" dt="2024-10-21T06:43:28.788" v="6"/>
        <pc:sldMkLst>
          <pc:docMk/>
          <pc:sldMk cId="0" sldId="263"/>
        </pc:sldMkLst>
      </pc:sldChg>
      <pc:sldChg chg="addSp delSp modSp mod">
        <pc:chgData name="Phuong Nguyen" userId="5d1389a0c5591281" providerId="LiveId" clId="{DFFE54AB-D205-43D4-A560-51F27E681EEA}" dt="2024-10-23T03:21:57.037" v="371" actId="13926"/>
        <pc:sldMkLst>
          <pc:docMk/>
          <pc:sldMk cId="1243015327" sldId="394"/>
        </pc:sldMkLst>
        <pc:spChg chg="add mod">
          <ac:chgData name="Phuong Nguyen" userId="5d1389a0c5591281" providerId="LiveId" clId="{DFFE54AB-D205-43D4-A560-51F27E681EEA}" dt="2024-10-21T06:51:10.453" v="13"/>
          <ac:spMkLst>
            <pc:docMk/>
            <pc:sldMk cId="1243015327" sldId="394"/>
            <ac:spMk id="2" creationId="{D3E2FC66-88B9-6DB8-B956-4B481447BDA5}"/>
          </ac:spMkLst>
        </pc:spChg>
        <pc:spChg chg="del">
          <ac:chgData name="Phuong Nguyen" userId="5d1389a0c5591281" providerId="LiveId" clId="{DFFE54AB-D205-43D4-A560-51F27E681EEA}" dt="2024-10-21T06:50:53.675" v="8" actId="478"/>
          <ac:spMkLst>
            <pc:docMk/>
            <pc:sldMk cId="1243015327" sldId="394"/>
            <ac:spMk id="3" creationId="{E2888DCD-0564-4743-B81F-9E5B6685A36E}"/>
          </ac:spMkLst>
        </pc:spChg>
        <pc:spChg chg="del">
          <ac:chgData name="Phuong Nguyen" userId="5d1389a0c5591281" providerId="LiveId" clId="{DFFE54AB-D205-43D4-A560-51F27E681EEA}" dt="2024-10-23T03:06:22.547" v="101" actId="478"/>
          <ac:spMkLst>
            <pc:docMk/>
            <pc:sldMk cId="1243015327" sldId="394"/>
            <ac:spMk id="5" creationId="{F9B2C62E-05DE-B987-629A-200D9B2796E6}"/>
          </ac:spMkLst>
        </pc:spChg>
        <pc:spChg chg="del mod">
          <ac:chgData name="Phuong Nguyen" userId="5d1389a0c5591281" providerId="LiveId" clId="{DFFE54AB-D205-43D4-A560-51F27E681EEA}" dt="2024-10-23T03:06:33.220" v="107" actId="478"/>
          <ac:spMkLst>
            <pc:docMk/>
            <pc:sldMk cId="1243015327" sldId="394"/>
            <ac:spMk id="6" creationId="{A780FB70-CC53-C789-7158-9B7765DACD21}"/>
          </ac:spMkLst>
        </pc:spChg>
        <pc:spChg chg="mod">
          <ac:chgData name="Phuong Nguyen" userId="5d1389a0c5591281" providerId="LiveId" clId="{DFFE54AB-D205-43D4-A560-51F27E681EEA}" dt="2024-10-23T03:06:40.130" v="109" actId="14100"/>
          <ac:spMkLst>
            <pc:docMk/>
            <pc:sldMk cId="1243015327" sldId="394"/>
            <ac:spMk id="7" creationId="{B0A60597-4D63-0BDF-9FFC-A29D7FB6CCB2}"/>
          </ac:spMkLst>
        </pc:spChg>
        <pc:spChg chg="add del mod">
          <ac:chgData name="Phuong Nguyen" userId="5d1389a0c5591281" providerId="LiveId" clId="{DFFE54AB-D205-43D4-A560-51F27E681EEA}" dt="2024-10-23T03:06:29.442" v="106" actId="478"/>
          <ac:spMkLst>
            <pc:docMk/>
            <pc:sldMk cId="1243015327" sldId="394"/>
            <ac:spMk id="8" creationId="{1F634B11-CD44-D668-E21C-62A6AD3E3B6D}"/>
          </ac:spMkLst>
        </pc:spChg>
        <pc:spChg chg="add mod">
          <ac:chgData name="Phuong Nguyen" userId="5d1389a0c5591281" providerId="LiveId" clId="{DFFE54AB-D205-43D4-A560-51F27E681EEA}" dt="2024-10-23T03:21:57.037" v="371" actId="13926"/>
          <ac:spMkLst>
            <pc:docMk/>
            <pc:sldMk cId="1243015327" sldId="394"/>
            <ac:spMk id="9" creationId="{0C767CEE-1784-DFDF-3394-F35583751B27}"/>
          </ac:spMkLst>
        </pc:spChg>
        <pc:picChg chg="del">
          <ac:chgData name="Phuong Nguyen" userId="5d1389a0c5591281" providerId="LiveId" clId="{DFFE54AB-D205-43D4-A560-51F27E681EEA}" dt="2024-10-23T03:06:25.768" v="102" actId="478"/>
          <ac:picMkLst>
            <pc:docMk/>
            <pc:sldMk cId="1243015327" sldId="394"/>
            <ac:picMk id="4" creationId="{7B0C014B-0463-3EDB-D956-DD0DE78E58D9}"/>
          </ac:picMkLst>
        </pc:picChg>
      </pc:sldChg>
      <pc:sldChg chg="add del">
        <pc:chgData name="Phuong Nguyen" userId="5d1389a0c5591281" providerId="LiveId" clId="{DFFE54AB-D205-43D4-A560-51F27E681EEA}" dt="2024-10-23T03:22:39.198" v="373" actId="47"/>
        <pc:sldMkLst>
          <pc:docMk/>
          <pc:sldMk cId="953720316" sldId="395"/>
        </pc:sldMkLst>
      </pc:sldChg>
      <pc:sldChg chg="modSp add del mod">
        <pc:chgData name="Phuong Nguyen" userId="5d1389a0c5591281" providerId="LiveId" clId="{DFFE54AB-D205-43D4-A560-51F27E681EEA}" dt="2024-10-23T03:22:38.176" v="372" actId="47"/>
        <pc:sldMkLst>
          <pc:docMk/>
          <pc:sldMk cId="2101177500" sldId="396"/>
        </pc:sldMkLst>
        <pc:spChg chg="mod">
          <ac:chgData name="Phuong Nguyen" userId="5d1389a0c5591281" providerId="LiveId" clId="{DFFE54AB-D205-43D4-A560-51F27E681EEA}" dt="2024-10-21T06:54:02.405" v="97" actId="404"/>
          <ac:spMkLst>
            <pc:docMk/>
            <pc:sldMk cId="2101177500" sldId="396"/>
            <ac:spMk id="9" creationId="{CDEEDEF1-5DCC-2556-2E4A-27862752F33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6BCE8-9C0C-45EF-B1C8-2D4B1188AFE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288A4-402A-4A7C-9424-5635D2B04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5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494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485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921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057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47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288A4-402A-4A7C-9424-5635D2B042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31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15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85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0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46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82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80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6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3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45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2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5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4.png"/><Relationship Id="rId5" Type="http://schemas.microsoft.com/office/2007/relationships/media" Target="../media/media4.mp3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31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5" Type="http://schemas.openxmlformats.org/officeDocument/2006/relationships/image" Target="../media/image43.png"/><Relationship Id="rId10" Type="http://schemas.openxmlformats.org/officeDocument/2006/relationships/image" Target="../media/image29.svg"/><Relationship Id="rId4" Type="http://schemas.openxmlformats.org/officeDocument/2006/relationships/image" Target="../media/image1.jpeg"/><Relationship Id="rId9" Type="http://schemas.openxmlformats.org/officeDocument/2006/relationships/image" Target="../media/image28.png"/><Relationship Id="rId1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34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33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.svg"/><Relationship Id="rId18" Type="http://schemas.openxmlformats.org/officeDocument/2006/relationships/image" Target="../media/image51.png"/><Relationship Id="rId3" Type="http://schemas.openxmlformats.org/officeDocument/2006/relationships/image" Target="../media/image1.jpe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50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1.svg"/><Relationship Id="rId5" Type="http://schemas.openxmlformats.org/officeDocument/2006/relationships/image" Target="../media/image34.svg"/><Relationship Id="rId15" Type="http://schemas.openxmlformats.org/officeDocument/2006/relationships/image" Target="../media/image48.svg"/><Relationship Id="rId10" Type="http://schemas.openxmlformats.org/officeDocument/2006/relationships/image" Target="../media/image10.png"/><Relationship Id="rId19" Type="http://schemas.openxmlformats.org/officeDocument/2006/relationships/image" Target="../media/image52.svg"/><Relationship Id="rId4" Type="http://schemas.openxmlformats.org/officeDocument/2006/relationships/image" Target="../media/image33.png"/><Relationship Id="rId9" Type="http://schemas.openxmlformats.org/officeDocument/2006/relationships/image" Target="../media/image21.sv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3.jpeg"/><Relationship Id="rId7" Type="http://schemas.openxmlformats.org/officeDocument/2006/relationships/image" Target="../media/image2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5.svg"/><Relationship Id="rId5" Type="http://schemas.openxmlformats.org/officeDocument/2006/relationships/image" Target="../media/image29.svg"/><Relationship Id="rId10" Type="http://schemas.openxmlformats.org/officeDocument/2006/relationships/image" Target="../media/image54.png"/><Relationship Id="rId4" Type="http://schemas.openxmlformats.org/officeDocument/2006/relationships/image" Target="../media/image28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56.jpeg"/><Relationship Id="rId5" Type="http://schemas.openxmlformats.org/officeDocument/2006/relationships/image" Target="../media/image20.png"/><Relationship Id="rId10" Type="http://schemas.openxmlformats.org/officeDocument/2006/relationships/image" Target="../media/image55.svg"/><Relationship Id="rId4" Type="http://schemas.openxmlformats.org/officeDocument/2006/relationships/image" Target="../media/image29.sv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57.png"/><Relationship Id="rId5" Type="http://schemas.openxmlformats.org/officeDocument/2006/relationships/image" Target="../media/image20.png"/><Relationship Id="rId10" Type="http://schemas.openxmlformats.org/officeDocument/2006/relationships/image" Target="../media/image55.svg"/><Relationship Id="rId4" Type="http://schemas.openxmlformats.org/officeDocument/2006/relationships/image" Target="../media/image29.sv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58.jpeg"/><Relationship Id="rId5" Type="http://schemas.openxmlformats.org/officeDocument/2006/relationships/image" Target="../media/image20.png"/><Relationship Id="rId10" Type="http://schemas.openxmlformats.org/officeDocument/2006/relationships/image" Target="../media/image55.svg"/><Relationship Id="rId4" Type="http://schemas.openxmlformats.org/officeDocument/2006/relationships/image" Target="../media/image29.sv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54.png"/><Relationship Id="rId3" Type="http://schemas.openxmlformats.org/officeDocument/2006/relationships/image" Target="../media/image33.png"/><Relationship Id="rId7" Type="http://schemas.openxmlformats.org/officeDocument/2006/relationships/image" Target="../media/image28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59.png"/><Relationship Id="rId10" Type="http://schemas.openxmlformats.org/officeDocument/2006/relationships/image" Target="../media/image21.svg"/><Relationship Id="rId4" Type="http://schemas.openxmlformats.org/officeDocument/2006/relationships/image" Target="../media/image34.svg"/><Relationship Id="rId9" Type="http://schemas.openxmlformats.org/officeDocument/2006/relationships/image" Target="../media/image20.png"/><Relationship Id="rId14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26.png"/><Relationship Id="rId10" Type="http://schemas.openxmlformats.org/officeDocument/2006/relationships/image" Target="../media/image23.svg"/><Relationship Id="rId4" Type="http://schemas.openxmlformats.org/officeDocument/2006/relationships/image" Target="../media/image19.svg"/><Relationship Id="rId9" Type="http://schemas.openxmlformats.org/officeDocument/2006/relationships/image" Target="../media/image22.png"/><Relationship Id="rId14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6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62.png"/><Relationship Id="rId5" Type="http://schemas.openxmlformats.org/officeDocument/2006/relationships/image" Target="../media/image18.png"/><Relationship Id="rId10" Type="http://schemas.openxmlformats.org/officeDocument/2006/relationships/image" Target="../media/image21.svg"/><Relationship Id="rId4" Type="http://schemas.openxmlformats.org/officeDocument/2006/relationships/image" Target="../media/image3.sv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12.png"/><Relationship Id="rId18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7" Type="http://schemas.openxmlformats.org/officeDocument/2006/relationships/image" Target="../media/image36.png"/><Relationship Id="rId12" Type="http://schemas.openxmlformats.org/officeDocument/2006/relationships/image" Target="../media/image65.svg"/><Relationship Id="rId17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4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64.png"/><Relationship Id="rId24" Type="http://schemas.openxmlformats.org/officeDocument/2006/relationships/image" Target="../media/image63.svg"/><Relationship Id="rId5" Type="http://schemas.openxmlformats.org/officeDocument/2006/relationships/image" Target="../media/image18.png"/><Relationship Id="rId15" Type="http://schemas.openxmlformats.org/officeDocument/2006/relationships/image" Target="../media/image40.png"/><Relationship Id="rId23" Type="http://schemas.openxmlformats.org/officeDocument/2006/relationships/image" Target="../media/image62.png"/><Relationship Id="rId10" Type="http://schemas.openxmlformats.org/officeDocument/2006/relationships/image" Target="../media/image39.svg"/><Relationship Id="rId19" Type="http://schemas.openxmlformats.org/officeDocument/2006/relationships/image" Target="../media/image24.png"/><Relationship Id="rId4" Type="http://schemas.openxmlformats.org/officeDocument/2006/relationships/image" Target="../media/image5.svg"/><Relationship Id="rId9" Type="http://schemas.openxmlformats.org/officeDocument/2006/relationships/image" Target="../media/image38.png"/><Relationship Id="rId14" Type="http://schemas.openxmlformats.org/officeDocument/2006/relationships/image" Target="../media/image13.svg"/><Relationship Id="rId22" Type="http://schemas.openxmlformats.org/officeDocument/2006/relationships/image" Target="../media/image6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6.png"/><Relationship Id="rId18" Type="http://schemas.openxmlformats.org/officeDocument/2006/relationships/image" Target="../media/image69.svg"/><Relationship Id="rId3" Type="http://schemas.openxmlformats.org/officeDocument/2006/relationships/image" Target="../media/image2.png"/><Relationship Id="rId21" Type="http://schemas.openxmlformats.org/officeDocument/2006/relationships/image" Target="../media/image60.png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17" Type="http://schemas.openxmlformats.org/officeDocument/2006/relationships/image" Target="../media/image68.png"/><Relationship Id="rId2" Type="http://schemas.openxmlformats.org/officeDocument/2006/relationships/image" Target="../media/image1.jpeg"/><Relationship Id="rId16" Type="http://schemas.openxmlformats.org/officeDocument/2006/relationships/image" Target="../media/image21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4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54.pn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17.svg"/><Relationship Id="rId22" Type="http://schemas.openxmlformats.org/officeDocument/2006/relationships/image" Target="../media/image6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31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29.svg"/><Relationship Id="rId4" Type="http://schemas.openxmlformats.org/officeDocument/2006/relationships/image" Target="../media/image1.jpe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12" Type="http://schemas.openxmlformats.org/officeDocument/2006/relationships/image" Target="../media/image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1.svg"/><Relationship Id="rId4" Type="http://schemas.openxmlformats.org/officeDocument/2006/relationships/image" Target="../media/image21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39.svg"/><Relationship Id="rId2" Type="http://schemas.openxmlformats.org/officeDocument/2006/relationships/image" Target="../media/image1.jpe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38.png"/><Relationship Id="rId5" Type="http://schemas.openxmlformats.org/officeDocument/2006/relationships/image" Target="../media/image10.png"/><Relationship Id="rId15" Type="http://schemas.openxmlformats.org/officeDocument/2006/relationships/image" Target="../media/image40.png"/><Relationship Id="rId10" Type="http://schemas.openxmlformats.org/officeDocument/2006/relationships/image" Target="../media/image37.svg"/><Relationship Id="rId4" Type="http://schemas.openxmlformats.org/officeDocument/2006/relationships/image" Target="../media/image3.svg"/><Relationship Id="rId9" Type="http://schemas.openxmlformats.org/officeDocument/2006/relationships/image" Target="../media/image36.png"/><Relationship Id="rId1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43993" y="6679474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186943">
            <a:off x="2723758" y="975381"/>
            <a:ext cx="13289654" cy="8336237"/>
          </a:xfrm>
          <a:custGeom>
            <a:avLst/>
            <a:gdLst/>
            <a:ahLst/>
            <a:cxnLst/>
            <a:rect l="l" t="t" r="r" b="b"/>
            <a:pathLst>
              <a:path w="13289654" h="8336237">
                <a:moveTo>
                  <a:pt x="0" y="0"/>
                </a:moveTo>
                <a:lnTo>
                  <a:pt x="13289654" y="0"/>
                </a:lnTo>
                <a:lnTo>
                  <a:pt x="13289654" y="8336238"/>
                </a:lnTo>
                <a:lnTo>
                  <a:pt x="0" y="8336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3183421" y="4079083"/>
            <a:ext cx="11421661" cy="3309418"/>
            <a:chOff x="202196" y="2392274"/>
            <a:chExt cx="15228881" cy="4412557"/>
          </a:xfrm>
        </p:grpSpPr>
        <p:sp>
          <p:nvSpPr>
            <p:cNvPr id="6" name="TextBox 6"/>
            <p:cNvSpPr txBox="1"/>
            <p:nvPr/>
          </p:nvSpPr>
          <p:spPr>
            <a:xfrm rot="21293607">
              <a:off x="202196" y="2392274"/>
              <a:ext cx="15038373" cy="17491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10"/>
                </a:lnSpc>
              </a:pPr>
              <a:r>
                <a:rPr lang="en-US" sz="9600" dirty="0">
                  <a:solidFill>
                    <a:srgbClr val="000000"/>
                  </a:solidFill>
                  <a:latin typeface="Dreaming Outloud Sans"/>
                </a:rPr>
                <a:t>Welcome to our class!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21293607">
              <a:off x="615603" y="6086686"/>
              <a:ext cx="14815474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Codec Pro"/>
                </a:rPr>
                <a:t>Teacher: ……………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4768867">
            <a:off x="15991206" y="-1382855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89" y="0"/>
                </a:lnTo>
                <a:lnTo>
                  <a:pt x="2827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165871">
            <a:off x="7823935" y="5127263"/>
            <a:ext cx="4818677" cy="1436842"/>
          </a:xfrm>
          <a:custGeom>
            <a:avLst/>
            <a:gdLst/>
            <a:ahLst/>
            <a:cxnLst/>
            <a:rect l="l" t="t" r="r" b="b"/>
            <a:pathLst>
              <a:path w="4818677" h="1436842">
                <a:moveTo>
                  <a:pt x="0" y="0"/>
                </a:moveTo>
                <a:lnTo>
                  <a:pt x="4818676" y="0"/>
                </a:lnTo>
                <a:lnTo>
                  <a:pt x="4818676" y="1436842"/>
                </a:lnTo>
                <a:lnTo>
                  <a:pt x="0" y="14368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5403" y="6679474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7" y="0"/>
                </a:lnTo>
                <a:lnTo>
                  <a:pt x="693677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6230139" y="2064603"/>
            <a:ext cx="685955" cy="751544"/>
          </a:xfrm>
          <a:custGeom>
            <a:avLst/>
            <a:gdLst/>
            <a:ahLst/>
            <a:cxnLst/>
            <a:rect l="l" t="t" r="r" b="b"/>
            <a:pathLst>
              <a:path w="685955" h="751544">
                <a:moveTo>
                  <a:pt x="0" y="0"/>
                </a:moveTo>
                <a:lnTo>
                  <a:pt x="685954" y="0"/>
                </a:lnTo>
                <a:lnTo>
                  <a:pt x="685954" y="751544"/>
                </a:lnTo>
                <a:lnTo>
                  <a:pt x="0" y="7515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254782">
            <a:off x="13828663" y="674984"/>
            <a:ext cx="1557917" cy="2237218"/>
          </a:xfrm>
          <a:custGeom>
            <a:avLst/>
            <a:gdLst/>
            <a:ahLst/>
            <a:cxnLst/>
            <a:rect l="l" t="t" r="r" b="b"/>
            <a:pathLst>
              <a:path w="1557917" h="2237218">
                <a:moveTo>
                  <a:pt x="0" y="0"/>
                </a:moveTo>
                <a:lnTo>
                  <a:pt x="1557917" y="0"/>
                </a:lnTo>
                <a:lnTo>
                  <a:pt x="1557917" y="2237218"/>
                </a:lnTo>
                <a:lnTo>
                  <a:pt x="0" y="22372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0033080" y="8736874"/>
            <a:ext cx="9475146" cy="2325718"/>
          </a:xfrm>
          <a:custGeom>
            <a:avLst/>
            <a:gdLst/>
            <a:ahLst/>
            <a:cxnLst/>
            <a:rect l="l" t="t" r="r" b="b"/>
            <a:pathLst>
              <a:path w="9475146" h="2325718">
                <a:moveTo>
                  <a:pt x="0" y="0"/>
                </a:moveTo>
                <a:lnTo>
                  <a:pt x="9475147" y="0"/>
                </a:lnTo>
                <a:lnTo>
                  <a:pt x="9475147" y="2325718"/>
                </a:lnTo>
                <a:lnTo>
                  <a:pt x="0" y="23257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435366">
            <a:off x="16490958" y="7614413"/>
            <a:ext cx="1005688" cy="1142827"/>
          </a:xfrm>
          <a:custGeom>
            <a:avLst/>
            <a:gdLst/>
            <a:ahLst/>
            <a:cxnLst/>
            <a:rect l="l" t="t" r="r" b="b"/>
            <a:pathLst>
              <a:path w="1005688" h="1142827">
                <a:moveTo>
                  <a:pt x="0" y="0"/>
                </a:moveTo>
                <a:lnTo>
                  <a:pt x="1005688" y="0"/>
                </a:lnTo>
                <a:lnTo>
                  <a:pt x="1005688" y="1142827"/>
                </a:lnTo>
                <a:lnTo>
                  <a:pt x="0" y="11428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2">
            <a:extLst>
              <a:ext uri="{FF2B5EF4-FFF2-40B4-BE49-F238E27FC236}">
                <a16:creationId xmlns:a16="http://schemas.microsoft.com/office/drawing/2014/main" id="{FB617EE1-7234-835C-8A05-F15E6313A20D}"/>
              </a:ext>
            </a:extLst>
          </p:cNvPr>
          <p:cNvSpPr/>
          <p:nvPr/>
        </p:nvSpPr>
        <p:spPr>
          <a:xfrm>
            <a:off x="838200" y="792843"/>
            <a:ext cx="16730381" cy="9189381"/>
          </a:xfrm>
          <a:custGeom>
            <a:avLst/>
            <a:gdLst/>
            <a:ahLst/>
            <a:cxnLst/>
            <a:rect l="l" t="t" r="r" b="b"/>
            <a:pathLst>
              <a:path w="3002731" h="1626934">
                <a:moveTo>
                  <a:pt x="0" y="0"/>
                </a:moveTo>
                <a:lnTo>
                  <a:pt x="3002730" y="0"/>
                </a:lnTo>
                <a:lnTo>
                  <a:pt x="3002730" y="1626934"/>
                </a:lnTo>
                <a:lnTo>
                  <a:pt x="0" y="1626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655876"/>
              </p:ext>
            </p:extLst>
          </p:nvPr>
        </p:nvGraphicFramePr>
        <p:xfrm>
          <a:off x="1413540" y="2646552"/>
          <a:ext cx="16155041" cy="6507486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733945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4499664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5921432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174612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000" dirty="0">
                          <a:effectLst/>
                          <a:latin typeface="Abadi" panose="020B0604020104020204" pitchFamily="34" charset="0"/>
                        </a:rPr>
                        <a:t>- parental (adj)</a:t>
                      </a:r>
                      <a:r>
                        <a:rPr lang="en-US" sz="6000" baseline="0" dirty="0"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6000" dirty="0"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endParaRPr lang="en-US" sz="6000" dirty="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6000" dirty="0">
                          <a:effectLst/>
                          <a:latin typeface="Abadi" panose="020B0604020104020204" pitchFamily="34" charset="0"/>
                        </a:rPr>
                        <a:t>/</a:t>
                      </a:r>
                      <a:r>
                        <a:rPr lang="en-US" sz="6000" dirty="0" err="1">
                          <a:effectLst/>
                          <a:latin typeface="Abadi" panose="020B0604020104020204" pitchFamily="34" charset="0"/>
                        </a:rPr>
                        <a:t>pəˈrentl</a:t>
                      </a:r>
                      <a:r>
                        <a:rPr lang="en-US" sz="6000" dirty="0">
                          <a:effectLst/>
                          <a:latin typeface="Abadi" panose="020B0604020104020204" pitchFamily="34" charset="0"/>
                        </a:rPr>
                        <a:t>/</a:t>
                      </a: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172393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000" dirty="0">
                          <a:effectLst/>
                          <a:latin typeface="Abadi" panose="020B0604020104020204" pitchFamily="34" charset="0"/>
                        </a:rPr>
                        <a:t>- peer (n)</a:t>
                      </a: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6000">
                          <a:effectLst/>
                          <a:latin typeface="Abadi" panose="020B0604020104020204" pitchFamily="34" charset="0"/>
                        </a:rPr>
                        <a:t>/pɪə(r)/</a:t>
                      </a: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ngang hàng, bạn đồng lứa</a:t>
                      </a: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9636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000" dirty="0">
                          <a:effectLst/>
                          <a:latin typeface="Abadi" panose="020B0604020104020204" pitchFamily="34" charset="0"/>
                        </a:rPr>
                        <a:t>- bully (v)</a:t>
                      </a: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6000">
                          <a:effectLst/>
                          <a:latin typeface="Abadi" panose="020B0604020104020204" pitchFamily="34" charset="0"/>
                        </a:rPr>
                        <a:t>/ˈbʊli/</a:t>
                      </a:r>
                      <a:endParaRPr lang="en-US" sz="6000" dirty="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6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 nạt</a:t>
                      </a: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9636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000" dirty="0">
                          <a:effectLst/>
                          <a:latin typeface="Abadi" panose="020B0604020104020204" pitchFamily="34" charset="0"/>
                        </a:rPr>
                        <a:t>- bullying (n) </a:t>
                      </a:r>
                      <a:endParaRPr lang="en-US" sz="6000" dirty="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6000">
                          <a:effectLst/>
                          <a:latin typeface="Abadi" panose="020B0604020104020204" pitchFamily="34" charset="0"/>
                        </a:rPr>
                        <a:t>/ˈbʊliɪŋ/</a:t>
                      </a:r>
                      <a:endParaRPr lang="en-US" sz="6000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6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nạt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</a:tbl>
          </a:graphicData>
        </a:graphic>
      </p:graphicFrame>
      <p:pic>
        <p:nvPicPr>
          <p:cNvPr id="14" name="par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6919" y="2793624"/>
            <a:ext cx="876759" cy="876759"/>
          </a:xfrm>
          <a:prstGeom prst="rect">
            <a:avLst/>
          </a:prstGeom>
        </p:spPr>
      </p:pic>
      <p:pic>
        <p:nvPicPr>
          <p:cNvPr id="16" name="pe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2634" y="4920748"/>
            <a:ext cx="933569" cy="933569"/>
          </a:xfrm>
          <a:prstGeom prst="rect">
            <a:avLst/>
          </a:prstGeom>
        </p:spPr>
      </p:pic>
      <p:pic>
        <p:nvPicPr>
          <p:cNvPr id="17" name="bull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3249" y="7069678"/>
            <a:ext cx="864726" cy="864726"/>
          </a:xfrm>
          <a:prstGeom prst="rect">
            <a:avLst/>
          </a:prstGeom>
        </p:spPr>
      </p:pic>
      <p:pic>
        <p:nvPicPr>
          <p:cNvPr id="18" name="bully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3249" y="8099204"/>
            <a:ext cx="889901" cy="889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E3D3FC-ADE1-6822-1977-0CE088C67D03}"/>
              </a:ext>
            </a:extLst>
          </p:cNvPr>
          <p:cNvSpPr txBox="1"/>
          <p:nvPr/>
        </p:nvSpPr>
        <p:spPr>
          <a:xfrm>
            <a:off x="535958" y="463243"/>
            <a:ext cx="6976868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34952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812" b="7812"/>
          <a:stretch>
            <a:fillRect/>
          </a:stretch>
        </p:blipFill>
        <p:spPr>
          <a:xfrm>
            <a:off x="-834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617774" y="6562799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269387" y="6226653"/>
            <a:ext cx="953906" cy="1045116"/>
          </a:xfrm>
          <a:custGeom>
            <a:avLst/>
            <a:gdLst/>
            <a:ahLst/>
            <a:cxnLst/>
            <a:rect l="l" t="t" r="r" b="b"/>
            <a:pathLst>
              <a:path w="953906" h="1045116">
                <a:moveTo>
                  <a:pt x="0" y="0"/>
                </a:moveTo>
                <a:lnTo>
                  <a:pt x="953906" y="0"/>
                </a:lnTo>
                <a:lnTo>
                  <a:pt x="953906" y="1045116"/>
                </a:lnTo>
                <a:lnTo>
                  <a:pt x="0" y="10451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7482788" y="6226653"/>
            <a:ext cx="1127780" cy="1235616"/>
          </a:xfrm>
          <a:custGeom>
            <a:avLst/>
            <a:gdLst/>
            <a:ahLst/>
            <a:cxnLst/>
            <a:rect l="l" t="t" r="r" b="b"/>
            <a:pathLst>
              <a:path w="1127780" h="1235616">
                <a:moveTo>
                  <a:pt x="0" y="0"/>
                </a:moveTo>
                <a:lnTo>
                  <a:pt x="1127781" y="0"/>
                </a:lnTo>
                <a:lnTo>
                  <a:pt x="1127781" y="1235616"/>
                </a:lnTo>
                <a:lnTo>
                  <a:pt x="0" y="1235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750034" y="6312824"/>
            <a:ext cx="7315200" cy="2793076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 rot="-886112">
            <a:off x="668762" y="3041169"/>
            <a:ext cx="1384063" cy="1253206"/>
          </a:xfrm>
          <a:custGeom>
            <a:avLst/>
            <a:gdLst/>
            <a:ahLst/>
            <a:cxnLst/>
            <a:rect l="l" t="t" r="r" b="b"/>
            <a:pathLst>
              <a:path w="1384063" h="1253206">
                <a:moveTo>
                  <a:pt x="0" y="0"/>
                </a:moveTo>
                <a:lnTo>
                  <a:pt x="1384063" y="0"/>
                </a:lnTo>
                <a:lnTo>
                  <a:pt x="1384063" y="1253207"/>
                </a:lnTo>
                <a:lnTo>
                  <a:pt x="0" y="1253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6B25546A-FE80-F742-E6F2-BF82B5543C99}"/>
              </a:ext>
            </a:extLst>
          </p:cNvPr>
          <p:cNvSpPr txBox="1">
            <a:spLocks/>
          </p:cNvSpPr>
          <p:nvPr/>
        </p:nvSpPr>
        <p:spPr>
          <a:xfrm>
            <a:off x="2799128" y="1819768"/>
            <a:ext cx="14489932" cy="50377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54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1.</a:t>
            </a:r>
            <a:r>
              <a:rPr lang="en-US" sz="5400" dirty="0">
                <a:latin typeface="Amasis MT Pro Medium" panose="02040604050005020304" pitchFamily="18" charset="0"/>
              </a:rPr>
              <a:t> How many students are talking?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One.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Two.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Three.</a:t>
            </a:r>
          </a:p>
          <a:p>
            <a:pPr marL="0" indent="0">
              <a:buFont typeface="Arial" pitchFamily="34" charset="0"/>
              <a:buNone/>
            </a:pPr>
            <a:endParaRPr lang="en-US" sz="2400" dirty="0">
              <a:latin typeface="Amasis MT Pro Medium" panose="020406040500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54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2.</a:t>
            </a:r>
            <a:r>
              <a:rPr lang="en-US" sz="5400" dirty="0">
                <a:latin typeface="Amasis MT Pro Medium" panose="02040604050005020304" pitchFamily="18" charset="0"/>
              </a:rPr>
              <a:t> What are they discussing?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Their class forum.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Their stress.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Their community activities.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B914DA0-D297-5124-88DE-BF8038322D3A}"/>
              </a:ext>
            </a:extLst>
          </p:cNvPr>
          <p:cNvSpPr/>
          <p:nvPr/>
        </p:nvSpPr>
        <p:spPr>
          <a:xfrm>
            <a:off x="2782448" y="4709836"/>
            <a:ext cx="790253" cy="9865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A59F82E-A252-D64C-9052-EC77880712E0}"/>
              </a:ext>
            </a:extLst>
          </p:cNvPr>
          <p:cNvSpPr/>
          <p:nvPr/>
        </p:nvSpPr>
        <p:spPr>
          <a:xfrm>
            <a:off x="2705025" y="8210780"/>
            <a:ext cx="867675" cy="895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20">
            <a:extLst>
              <a:ext uri="{FF2B5EF4-FFF2-40B4-BE49-F238E27FC236}">
                <a16:creationId xmlns:a16="http://schemas.microsoft.com/office/drawing/2014/main" id="{B2F34217-F722-C40E-9B71-79699D46A683}"/>
              </a:ext>
            </a:extLst>
          </p:cNvPr>
          <p:cNvSpPr/>
          <p:nvPr/>
        </p:nvSpPr>
        <p:spPr>
          <a:xfrm>
            <a:off x="8340" y="-29697"/>
            <a:ext cx="18288000" cy="1947764"/>
          </a:xfrm>
          <a:custGeom>
            <a:avLst/>
            <a:gdLst/>
            <a:ahLst/>
            <a:cxnLst/>
            <a:rect l="l" t="t" r="r" b="b"/>
            <a:pathLst>
              <a:path w="10934330" h="3906009">
                <a:moveTo>
                  <a:pt x="0" y="0"/>
                </a:moveTo>
                <a:lnTo>
                  <a:pt x="10934330" y="0"/>
                </a:lnTo>
                <a:lnTo>
                  <a:pt x="10934330" y="3906009"/>
                </a:lnTo>
                <a:lnTo>
                  <a:pt x="0" y="39060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152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39D5F9-1CDC-E2DD-355B-5F953E74A4B0}"/>
              </a:ext>
            </a:extLst>
          </p:cNvPr>
          <p:cNvSpPr txBox="1"/>
          <p:nvPr/>
        </p:nvSpPr>
        <p:spPr>
          <a:xfrm>
            <a:off x="207566" y="107993"/>
            <a:ext cx="1635006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2. Listen to a conversation and choose the correct answer to each question.</a:t>
            </a:r>
          </a:p>
        </p:txBody>
      </p:sp>
      <p:pic>
        <p:nvPicPr>
          <p:cNvPr id="43" name="Track 17">
            <a:hlinkClick r:id="" action="ppaction://media"/>
            <a:extLst>
              <a:ext uri="{FF2B5EF4-FFF2-40B4-BE49-F238E27FC236}">
                <a16:creationId xmlns:a16="http://schemas.microsoft.com/office/drawing/2014/main" id="{9B920C86-1407-79BD-F831-304424188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81"/>
                </p14:media>
              </p:ext>
            </p:extLst>
          </p:nvPr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57628" y="86989"/>
            <a:ext cx="1785963" cy="178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75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1058818" y="6342787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0" y="9181646"/>
            <a:ext cx="18288000" cy="1105354"/>
          </a:xfrm>
          <a:custGeom>
            <a:avLst/>
            <a:gdLst/>
            <a:ahLst/>
            <a:cxnLst/>
            <a:rect l="l" t="t" r="r" b="b"/>
            <a:pathLst>
              <a:path w="13796730" h="833895">
                <a:moveTo>
                  <a:pt x="0" y="0"/>
                </a:moveTo>
                <a:lnTo>
                  <a:pt x="13796730" y="0"/>
                </a:lnTo>
                <a:lnTo>
                  <a:pt x="13796730" y="833895"/>
                </a:lnTo>
                <a:lnTo>
                  <a:pt x="0" y="833895"/>
                </a:lnTo>
                <a:close/>
              </a:path>
            </a:pathLst>
          </a:custGeom>
          <a:solidFill>
            <a:srgbClr val="F6F0E9"/>
          </a:solid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8" name="AutoShape 8"/>
          <p:cNvSpPr/>
          <p:nvPr/>
        </p:nvSpPr>
        <p:spPr>
          <a:xfrm>
            <a:off x="0" y="9162596"/>
            <a:ext cx="1828800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29" name="Freeform 29"/>
          <p:cNvSpPr/>
          <p:nvPr/>
        </p:nvSpPr>
        <p:spPr>
          <a:xfrm>
            <a:off x="436229" y="5143500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6" y="0"/>
                </a:lnTo>
                <a:lnTo>
                  <a:pt x="693676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Freeform 30"/>
          <p:cNvSpPr/>
          <p:nvPr/>
        </p:nvSpPr>
        <p:spPr>
          <a:xfrm>
            <a:off x="8624799" y="648698"/>
            <a:ext cx="845440" cy="926279"/>
          </a:xfrm>
          <a:custGeom>
            <a:avLst/>
            <a:gdLst/>
            <a:ahLst/>
            <a:cxnLst/>
            <a:rect l="l" t="t" r="r" b="b"/>
            <a:pathLst>
              <a:path w="845440" h="926279">
                <a:moveTo>
                  <a:pt x="0" y="0"/>
                </a:moveTo>
                <a:lnTo>
                  <a:pt x="845440" y="0"/>
                </a:lnTo>
                <a:lnTo>
                  <a:pt x="845440" y="926278"/>
                </a:lnTo>
                <a:lnTo>
                  <a:pt x="0" y="926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>
            <a:off x="17448909" y="7446165"/>
            <a:ext cx="1114282" cy="1220826"/>
          </a:xfrm>
          <a:custGeom>
            <a:avLst/>
            <a:gdLst/>
            <a:ahLst/>
            <a:cxnLst/>
            <a:rect l="l" t="t" r="r" b="b"/>
            <a:pathLst>
              <a:path w="1114282" h="1220826">
                <a:moveTo>
                  <a:pt x="0" y="0"/>
                </a:moveTo>
                <a:lnTo>
                  <a:pt x="1114282" y="0"/>
                </a:lnTo>
                <a:lnTo>
                  <a:pt x="1114282" y="1220826"/>
                </a:lnTo>
                <a:lnTo>
                  <a:pt x="0" y="12208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32"/>
          <p:cNvSpPr/>
          <p:nvPr/>
        </p:nvSpPr>
        <p:spPr>
          <a:xfrm rot="-4768867">
            <a:off x="16316036" y="-2249054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0EC8089-847A-B47C-217C-01FD559F4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123409"/>
              </p:ext>
            </p:extLst>
          </p:nvPr>
        </p:nvGraphicFramePr>
        <p:xfrm>
          <a:off x="856622" y="1995387"/>
          <a:ext cx="16001999" cy="70156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705599">
                  <a:extLst>
                    <a:ext uri="{9D8B030D-6E8A-4147-A177-3AD203B41FA5}">
                      <a16:colId xmlns:a16="http://schemas.microsoft.com/office/drawing/2014/main" val="2526666070"/>
                    </a:ext>
                  </a:extLst>
                </a:gridCol>
                <a:gridCol w="9296400">
                  <a:extLst>
                    <a:ext uri="{9D8B030D-6E8A-4147-A177-3AD203B41FA5}">
                      <a16:colId xmlns:a16="http://schemas.microsoft.com/office/drawing/2014/main" val="1274799575"/>
                    </a:ext>
                  </a:extLst>
                </a:gridCol>
              </a:tblGrid>
              <a:tr h="5502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masis MT Pro Medium" panose="02040604050005020304" pitchFamily="18" charset="0"/>
                        </a:rPr>
                        <a:t>Problems</a:t>
                      </a:r>
                    </a:p>
                  </a:txBody>
                  <a:tcPr>
                    <a:solidFill>
                      <a:srgbClr val="F9AD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masis MT Pro Medium" panose="02040604050005020304" pitchFamily="18" charset="0"/>
                        </a:rPr>
                        <a:t>Solutions</a:t>
                      </a:r>
                    </a:p>
                  </a:txBody>
                  <a:tcPr>
                    <a:solidFill>
                      <a:srgbClr val="F9AD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22239"/>
                  </a:ext>
                </a:extLst>
              </a:tr>
              <a:tr h="8106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Minh has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pressure from his (1)________.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Minh should tell his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parents about his interests and (2) __________.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306999"/>
                  </a:ext>
                </a:extLst>
              </a:tr>
              <a:tr h="8106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Ann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is unhappy about her (3) _____________.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Ann should feel (4)________ about her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body.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622989"/>
                  </a:ext>
                </a:extLst>
              </a:tr>
              <a:tr h="8106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latin typeface="Amasis MT Pro Medium" panose="02040604050005020304" pitchFamily="18" charset="0"/>
                        </a:rPr>
                        <a:t>Mi</a:t>
                      </a: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 doesn’t get on with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her (5)________.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She should (6) ______ to her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mum.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601313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8AFC8186-46C6-6577-91A0-593745CB0A78}"/>
              </a:ext>
            </a:extLst>
          </p:cNvPr>
          <p:cNvSpPr txBox="1"/>
          <p:nvPr/>
        </p:nvSpPr>
        <p:spPr>
          <a:xfrm>
            <a:off x="2572600" y="4168415"/>
            <a:ext cx="4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parents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FC6F93-9D44-2C27-5BC8-51D046D4A907}"/>
              </a:ext>
            </a:extLst>
          </p:cNvPr>
          <p:cNvSpPr txBox="1"/>
          <p:nvPr/>
        </p:nvSpPr>
        <p:spPr>
          <a:xfrm>
            <a:off x="12912370" y="4192987"/>
            <a:ext cx="5005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abilities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4065DD-B81E-DE82-3E56-AEEDA416D240}"/>
              </a:ext>
            </a:extLst>
          </p:cNvPr>
          <p:cNvSpPr txBox="1"/>
          <p:nvPr/>
        </p:nvSpPr>
        <p:spPr>
          <a:xfrm>
            <a:off x="2852828" y="6179733"/>
            <a:ext cx="81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body / weight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5848B9B-1200-8DAF-EE44-0F197CF836C6}"/>
              </a:ext>
            </a:extLst>
          </p:cNvPr>
          <p:cNvSpPr txBox="1"/>
          <p:nvPr/>
        </p:nvSpPr>
        <p:spPr>
          <a:xfrm>
            <a:off x="12573827" y="5175521"/>
            <a:ext cx="3345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good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7F9279-1F77-1D87-B639-330F579DB41B}"/>
              </a:ext>
            </a:extLst>
          </p:cNvPr>
          <p:cNvSpPr txBox="1"/>
          <p:nvPr/>
        </p:nvSpPr>
        <p:spPr>
          <a:xfrm>
            <a:off x="11526937" y="7124700"/>
            <a:ext cx="264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talk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C6F59A-6765-DA47-E916-A8729D12DD89}"/>
              </a:ext>
            </a:extLst>
          </p:cNvPr>
          <p:cNvSpPr txBox="1"/>
          <p:nvPr/>
        </p:nvSpPr>
        <p:spPr>
          <a:xfrm>
            <a:off x="2834973" y="8147259"/>
            <a:ext cx="2015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sister</a:t>
            </a:r>
          </a:p>
        </p:txBody>
      </p:sp>
      <p:sp>
        <p:nvSpPr>
          <p:cNvPr id="43" name="Freeform 20">
            <a:extLst>
              <a:ext uri="{FF2B5EF4-FFF2-40B4-BE49-F238E27FC236}">
                <a16:creationId xmlns:a16="http://schemas.microsoft.com/office/drawing/2014/main" id="{3470A565-336E-01B5-1F27-F108A052F828}"/>
              </a:ext>
            </a:extLst>
          </p:cNvPr>
          <p:cNvSpPr/>
          <p:nvPr/>
        </p:nvSpPr>
        <p:spPr>
          <a:xfrm>
            <a:off x="0" y="-11446"/>
            <a:ext cx="18288000" cy="1947764"/>
          </a:xfrm>
          <a:custGeom>
            <a:avLst/>
            <a:gdLst/>
            <a:ahLst/>
            <a:cxnLst/>
            <a:rect l="l" t="t" r="r" b="b"/>
            <a:pathLst>
              <a:path w="10934330" h="3906009">
                <a:moveTo>
                  <a:pt x="0" y="0"/>
                </a:moveTo>
                <a:lnTo>
                  <a:pt x="10934330" y="0"/>
                </a:lnTo>
                <a:lnTo>
                  <a:pt x="10934330" y="3906009"/>
                </a:lnTo>
                <a:lnTo>
                  <a:pt x="0" y="39060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1152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B6FEB6-6AED-696A-C76D-99F68D7EA496}"/>
              </a:ext>
            </a:extLst>
          </p:cNvPr>
          <p:cNvSpPr txBox="1"/>
          <p:nvPr/>
        </p:nvSpPr>
        <p:spPr>
          <a:xfrm>
            <a:off x="137596" y="245663"/>
            <a:ext cx="182880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3. Listen to the conversation again and fill each blank with ONE word.</a:t>
            </a:r>
          </a:p>
        </p:txBody>
      </p:sp>
      <p:pic>
        <p:nvPicPr>
          <p:cNvPr id="3" name="Track 17">
            <a:hlinkClick r:id="" action="ppaction://media"/>
            <a:extLst>
              <a:ext uri="{FF2B5EF4-FFF2-40B4-BE49-F238E27FC236}">
                <a16:creationId xmlns:a16="http://schemas.microsoft.com/office/drawing/2014/main" id="{44912CB8-7459-5D2D-A93A-019C168AD7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81"/>
                </p14:media>
              </p:ext>
            </p:extLst>
          </p:nvPr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969934" y="1163998"/>
            <a:ext cx="1785963" cy="178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7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5" name="Freeform 20">
            <a:extLst>
              <a:ext uri="{FF2B5EF4-FFF2-40B4-BE49-F238E27FC236}">
                <a16:creationId xmlns:a16="http://schemas.microsoft.com/office/drawing/2014/main" id="{BBC410C9-D97C-FE20-92AD-785514242FE0}"/>
              </a:ext>
            </a:extLst>
          </p:cNvPr>
          <p:cNvSpPr/>
          <p:nvPr/>
        </p:nvSpPr>
        <p:spPr>
          <a:xfrm>
            <a:off x="0" y="-11446"/>
            <a:ext cx="18288000" cy="1947764"/>
          </a:xfrm>
          <a:custGeom>
            <a:avLst/>
            <a:gdLst/>
            <a:ahLst/>
            <a:cxnLst/>
            <a:rect l="l" t="t" r="r" b="b"/>
            <a:pathLst>
              <a:path w="10934330" h="3906009">
                <a:moveTo>
                  <a:pt x="0" y="0"/>
                </a:moveTo>
                <a:lnTo>
                  <a:pt x="10934330" y="0"/>
                </a:lnTo>
                <a:lnTo>
                  <a:pt x="10934330" y="3906009"/>
                </a:lnTo>
                <a:lnTo>
                  <a:pt x="0" y="39060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52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8906965" y="-3704502"/>
            <a:ext cx="5389088" cy="5065742"/>
          </a:xfrm>
          <a:custGeom>
            <a:avLst/>
            <a:gdLst/>
            <a:ahLst/>
            <a:cxnLst/>
            <a:rect l="l" t="t" r="r" b="b"/>
            <a:pathLst>
              <a:path w="5389088" h="5065742">
                <a:moveTo>
                  <a:pt x="0" y="0"/>
                </a:moveTo>
                <a:lnTo>
                  <a:pt x="5389088" y="0"/>
                </a:lnTo>
                <a:lnTo>
                  <a:pt x="5389088" y="5065742"/>
                </a:lnTo>
                <a:lnTo>
                  <a:pt x="0" y="5065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347819">
            <a:off x="-2273566" y="8077736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3"/>
                </a:lnTo>
                <a:lnTo>
                  <a:pt x="0" y="30191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302113" y="7248447"/>
            <a:ext cx="1081921" cy="1185372"/>
          </a:xfrm>
          <a:custGeom>
            <a:avLst/>
            <a:gdLst/>
            <a:ahLst/>
            <a:cxnLst/>
            <a:rect l="l" t="t" r="r" b="b"/>
            <a:pathLst>
              <a:path w="1081921" h="1185372">
                <a:moveTo>
                  <a:pt x="0" y="0"/>
                </a:moveTo>
                <a:lnTo>
                  <a:pt x="1081921" y="0"/>
                </a:lnTo>
                <a:lnTo>
                  <a:pt x="1081921" y="1185372"/>
                </a:lnTo>
                <a:lnTo>
                  <a:pt x="0" y="11853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6973624" y="3224936"/>
            <a:ext cx="1081921" cy="1185372"/>
          </a:xfrm>
          <a:custGeom>
            <a:avLst/>
            <a:gdLst/>
            <a:ahLst/>
            <a:cxnLst/>
            <a:rect l="l" t="t" r="r" b="b"/>
            <a:pathLst>
              <a:path w="1081921" h="1185372">
                <a:moveTo>
                  <a:pt x="0" y="0"/>
                </a:moveTo>
                <a:lnTo>
                  <a:pt x="1081921" y="0"/>
                </a:lnTo>
                <a:lnTo>
                  <a:pt x="1081921" y="1185371"/>
                </a:lnTo>
                <a:lnTo>
                  <a:pt x="0" y="1185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rot="-4768867">
            <a:off x="15845305" y="-1628499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485840" y="2037006"/>
            <a:ext cx="7711463" cy="7574227"/>
          </a:xfrm>
          <a:custGeom>
            <a:avLst/>
            <a:gdLst/>
            <a:ahLst/>
            <a:cxnLst/>
            <a:rect l="l" t="t" r="r" b="b"/>
            <a:pathLst>
              <a:path w="6442366" h="8071301">
                <a:moveTo>
                  <a:pt x="0" y="0"/>
                </a:moveTo>
                <a:lnTo>
                  <a:pt x="6442365" y="0"/>
                </a:lnTo>
                <a:lnTo>
                  <a:pt x="6442365" y="8071300"/>
                </a:lnTo>
                <a:lnTo>
                  <a:pt x="0" y="8071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8550452" y="1539932"/>
            <a:ext cx="9806343" cy="8071301"/>
          </a:xfrm>
          <a:custGeom>
            <a:avLst/>
            <a:gdLst/>
            <a:ahLst/>
            <a:cxnLst/>
            <a:rect l="l" t="t" r="r" b="b"/>
            <a:pathLst>
              <a:path w="8115300" h="7731668">
                <a:moveTo>
                  <a:pt x="0" y="0"/>
                </a:moveTo>
                <a:lnTo>
                  <a:pt x="8115300" y="0"/>
                </a:lnTo>
                <a:lnTo>
                  <a:pt x="8115300" y="7731668"/>
                </a:lnTo>
                <a:lnTo>
                  <a:pt x="0" y="77316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 rot="1420150">
            <a:off x="16172427" y="7956506"/>
            <a:ext cx="905967" cy="2001132"/>
          </a:xfrm>
          <a:custGeom>
            <a:avLst/>
            <a:gdLst/>
            <a:ahLst/>
            <a:cxnLst/>
            <a:rect l="l" t="t" r="r" b="b"/>
            <a:pathLst>
              <a:path w="905967" h="2001132">
                <a:moveTo>
                  <a:pt x="0" y="0"/>
                </a:moveTo>
                <a:lnTo>
                  <a:pt x="905968" y="0"/>
                </a:lnTo>
                <a:lnTo>
                  <a:pt x="905968" y="2001132"/>
                </a:lnTo>
                <a:lnTo>
                  <a:pt x="0" y="20011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B3AF56-712C-7C84-1FC6-CE7FBE0C0E04}"/>
              </a:ext>
            </a:extLst>
          </p:cNvPr>
          <p:cNvSpPr txBox="1"/>
          <p:nvPr/>
        </p:nvSpPr>
        <p:spPr>
          <a:xfrm>
            <a:off x="403998" y="178693"/>
            <a:ext cx="1709415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4. Match the causes of teen stress with the possible solutions. There may be more than one solution to a problem.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5CC4A4-8983-A885-9437-89574CBD3B5B}"/>
              </a:ext>
            </a:extLst>
          </p:cNvPr>
          <p:cNvSpPr txBox="1"/>
          <p:nvPr/>
        </p:nvSpPr>
        <p:spPr>
          <a:xfrm>
            <a:off x="9906000" y="2449515"/>
            <a:ext cx="2743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Possible solutions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5E6825-6AC0-74AE-2F4D-4AB6C9BAE4CF}"/>
              </a:ext>
            </a:extLst>
          </p:cNvPr>
          <p:cNvSpPr txBox="1"/>
          <p:nvPr/>
        </p:nvSpPr>
        <p:spPr>
          <a:xfrm>
            <a:off x="1822155" y="2634334"/>
            <a:ext cx="6233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Causes of teen stress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8ACDED-F423-F7C1-790F-0EA8F7EB0E59}"/>
              </a:ext>
            </a:extLst>
          </p:cNvPr>
          <p:cNvSpPr txBox="1"/>
          <p:nvPr/>
        </p:nvSpPr>
        <p:spPr>
          <a:xfrm>
            <a:off x="1219200" y="3587358"/>
            <a:ext cx="560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1.  peer pressure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777F78-7C0F-DA79-96A4-C8CA4CB9FAA2}"/>
              </a:ext>
            </a:extLst>
          </p:cNvPr>
          <p:cNvSpPr txBox="1"/>
          <p:nvPr/>
        </p:nvSpPr>
        <p:spPr>
          <a:xfrm>
            <a:off x="1246767" y="4437350"/>
            <a:ext cx="7988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2.  too much schoolwork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60189B-DD31-4906-4455-C00258DD7C52}"/>
              </a:ext>
            </a:extLst>
          </p:cNvPr>
          <p:cNvSpPr txBox="1"/>
          <p:nvPr/>
        </p:nvSpPr>
        <p:spPr>
          <a:xfrm>
            <a:off x="1246767" y="5420965"/>
            <a:ext cx="65651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 startAt="3"/>
            </a:pPr>
            <a:r>
              <a:rPr lang="en-US" sz="4400" dirty="0">
                <a:latin typeface="Amasis MT Pro Medium" panose="02040604050005020304" pitchFamily="18" charset="0"/>
              </a:rPr>
              <a:t>spending too much  </a:t>
            </a:r>
          </a:p>
          <a:p>
            <a:r>
              <a:rPr lang="en-US" sz="4400" dirty="0">
                <a:latin typeface="Amasis MT Pro Medium" panose="02040604050005020304" pitchFamily="18" charset="0"/>
              </a:rPr>
              <a:t>     time on social media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374917-F4C5-07CE-546C-3108B937607D}"/>
              </a:ext>
            </a:extLst>
          </p:cNvPr>
          <p:cNvSpPr txBox="1"/>
          <p:nvPr/>
        </p:nvSpPr>
        <p:spPr>
          <a:xfrm>
            <a:off x="1276350" y="7187002"/>
            <a:ext cx="560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4.  bullying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EF268E-9589-5AE9-003A-637DBEDB8169}"/>
              </a:ext>
            </a:extLst>
          </p:cNvPr>
          <p:cNvSpPr txBox="1"/>
          <p:nvPr/>
        </p:nvSpPr>
        <p:spPr>
          <a:xfrm>
            <a:off x="9041426" y="4464672"/>
            <a:ext cx="10982324" cy="90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kern="1200" baseline="0" dirty="0">
                <a:solidFill>
                  <a:schemeClr val="dk1"/>
                </a:solidFill>
                <a:latin typeface="Amasis MT Pro Medium" panose="02040604050005020304" pitchFamily="18" charset="0"/>
              </a:rPr>
              <a:t>A. avoiding bullies wherever possible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1E94A6-E4CD-D340-CA77-178996120FDA}"/>
              </a:ext>
            </a:extLst>
          </p:cNvPr>
          <p:cNvSpPr txBox="1"/>
          <p:nvPr/>
        </p:nvSpPr>
        <p:spPr>
          <a:xfrm>
            <a:off x="9022286" y="5531472"/>
            <a:ext cx="11249024" cy="90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kern="1200" baseline="0" dirty="0">
                <a:solidFill>
                  <a:schemeClr val="dk1"/>
                </a:solidFill>
                <a:latin typeface="Amasis MT Pro Medium" panose="02040604050005020304" pitchFamily="18" charset="0"/>
              </a:rPr>
              <a:t>B. staying calm and relaxed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738F09-44AB-23C9-6C04-E24F67F97C15}"/>
              </a:ext>
            </a:extLst>
          </p:cNvPr>
          <p:cNvSpPr txBox="1"/>
          <p:nvPr/>
        </p:nvSpPr>
        <p:spPr>
          <a:xfrm>
            <a:off x="9022286" y="6579391"/>
            <a:ext cx="11258550" cy="90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kern="1200" baseline="0" dirty="0">
                <a:solidFill>
                  <a:schemeClr val="dk1"/>
                </a:solidFill>
                <a:latin typeface="Amasis MT Pro Medium" panose="02040604050005020304" pitchFamily="18" charset="0"/>
              </a:rPr>
              <a:t>C. turning off smartphones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A93BA0-8B0D-32BF-E193-25EE1DABB086}"/>
              </a:ext>
            </a:extLst>
          </p:cNvPr>
          <p:cNvSpPr txBox="1"/>
          <p:nvPr/>
        </p:nvSpPr>
        <p:spPr>
          <a:xfrm>
            <a:off x="9098486" y="7741272"/>
            <a:ext cx="12592050" cy="90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dk1"/>
                </a:solidFill>
                <a:latin typeface="Amasis MT Pro Medium" panose="02040604050005020304" pitchFamily="18" charset="0"/>
              </a:rPr>
              <a:t>D. </a:t>
            </a:r>
            <a:r>
              <a:rPr lang="en-US" sz="4000" kern="1200" baseline="0" dirty="0">
                <a:solidFill>
                  <a:schemeClr val="dk1"/>
                </a:solidFill>
                <a:latin typeface="Amasis MT Pro Medium" panose="02040604050005020304" pitchFamily="18" charset="0"/>
              </a:rPr>
              <a:t>talking to teachers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6D337A3-E3B6-5C65-7DBA-1CBF5C79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21329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F3D53-C27C-02BE-11FD-29CAC5C4FC0A}"/>
              </a:ext>
            </a:extLst>
          </p:cNvPr>
          <p:cNvSpPr txBox="1"/>
          <p:nvPr/>
        </p:nvSpPr>
        <p:spPr>
          <a:xfrm>
            <a:off x="403998" y="178693"/>
            <a:ext cx="1709415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4. Match the causes of teen stress with the possible solutions. There may be more than one solution to a problem.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ABB23-F450-34C3-4B67-E583F8AED11A}"/>
              </a:ext>
            </a:extLst>
          </p:cNvPr>
          <p:cNvSpPr txBox="1"/>
          <p:nvPr/>
        </p:nvSpPr>
        <p:spPr>
          <a:xfrm>
            <a:off x="1219200" y="3000499"/>
            <a:ext cx="560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1.  peer pressure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C80D9-4897-1121-ECA8-E54C3C737A7B}"/>
              </a:ext>
            </a:extLst>
          </p:cNvPr>
          <p:cNvSpPr txBox="1"/>
          <p:nvPr/>
        </p:nvSpPr>
        <p:spPr>
          <a:xfrm>
            <a:off x="8934744" y="1558347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Possible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2BD1A-6B1B-7B1A-1D07-3AEEFFB1C271}"/>
              </a:ext>
            </a:extLst>
          </p:cNvPr>
          <p:cNvSpPr txBox="1"/>
          <p:nvPr/>
        </p:nvSpPr>
        <p:spPr>
          <a:xfrm>
            <a:off x="1219200" y="2064794"/>
            <a:ext cx="6233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Causes of teen stress</a:t>
            </a:r>
          </a:p>
        </p:txBody>
      </p:sp>
      <p:pic>
        <p:nvPicPr>
          <p:cNvPr id="1026" name="Picture 2" descr="How to Talk to Your Child About Peer Pressure | Mercy Health Blog">
            <a:extLst>
              <a:ext uri="{FF2B5EF4-FFF2-40B4-BE49-F238E27FC236}">
                <a16:creationId xmlns:a16="http://schemas.microsoft.com/office/drawing/2014/main" id="{CAAF8AAA-BCF9-1BE3-E1E0-EB93B751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90" y="3896065"/>
            <a:ext cx="12192000" cy="6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A32E8D-C8D9-AA04-4402-28CE88C1E443}"/>
              </a:ext>
            </a:extLst>
          </p:cNvPr>
          <p:cNvSpPr txBox="1"/>
          <p:nvPr/>
        </p:nvSpPr>
        <p:spPr>
          <a:xfrm>
            <a:off x="8945630" y="2134224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B. staying calm and relaxed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F1A2AC-3310-FB67-D4C2-8A0D281E9B37}"/>
              </a:ext>
            </a:extLst>
          </p:cNvPr>
          <p:cNvCxnSpPr/>
          <p:nvPr/>
        </p:nvCxnSpPr>
        <p:spPr>
          <a:xfrm>
            <a:off x="5867400" y="3417175"/>
            <a:ext cx="29718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4">
            <a:extLst>
              <a:ext uri="{FF2B5EF4-FFF2-40B4-BE49-F238E27FC236}">
                <a16:creationId xmlns:a16="http://schemas.microsoft.com/office/drawing/2014/main" id="{6B2D292D-DF4A-2DA3-C5AA-A9B6D97EC50D}"/>
              </a:ext>
            </a:extLst>
          </p:cNvPr>
          <p:cNvSpPr/>
          <p:nvPr/>
        </p:nvSpPr>
        <p:spPr>
          <a:xfrm>
            <a:off x="-2438400" y="8119495"/>
            <a:ext cx="7315200" cy="2793076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E72C5DE-7742-B0AD-DB6A-3D10BE660306}"/>
              </a:ext>
            </a:extLst>
          </p:cNvPr>
          <p:cNvSpPr/>
          <p:nvPr/>
        </p:nvSpPr>
        <p:spPr>
          <a:xfrm rot="19697276">
            <a:off x="11320642" y="6057527"/>
            <a:ext cx="8583665" cy="3542713"/>
          </a:xfrm>
          <a:custGeom>
            <a:avLst/>
            <a:gdLst/>
            <a:ahLst/>
            <a:cxnLst/>
            <a:rect l="l" t="t" r="r" b="b"/>
            <a:pathLst>
              <a:path w="8583665" h="3542713">
                <a:moveTo>
                  <a:pt x="0" y="0"/>
                </a:moveTo>
                <a:lnTo>
                  <a:pt x="8583665" y="0"/>
                </a:lnTo>
                <a:lnTo>
                  <a:pt x="8583665" y="3542713"/>
                </a:lnTo>
                <a:lnTo>
                  <a:pt x="0" y="35427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32">
            <a:extLst>
              <a:ext uri="{FF2B5EF4-FFF2-40B4-BE49-F238E27FC236}">
                <a16:creationId xmlns:a16="http://schemas.microsoft.com/office/drawing/2014/main" id="{5306A446-E878-A75C-5CDC-6F63775D0ED8}"/>
              </a:ext>
            </a:extLst>
          </p:cNvPr>
          <p:cNvSpPr/>
          <p:nvPr/>
        </p:nvSpPr>
        <p:spPr>
          <a:xfrm>
            <a:off x="193825" y="1481854"/>
            <a:ext cx="1099789" cy="1204948"/>
          </a:xfrm>
          <a:custGeom>
            <a:avLst/>
            <a:gdLst/>
            <a:ahLst/>
            <a:cxnLst/>
            <a:rect l="l" t="t" r="r" b="b"/>
            <a:pathLst>
              <a:path w="1099789" h="1204948">
                <a:moveTo>
                  <a:pt x="0" y="0"/>
                </a:moveTo>
                <a:lnTo>
                  <a:pt x="1099789" y="0"/>
                </a:lnTo>
                <a:lnTo>
                  <a:pt x="1099789" y="1204948"/>
                </a:lnTo>
                <a:lnTo>
                  <a:pt x="0" y="12049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3">
            <a:extLst>
              <a:ext uri="{FF2B5EF4-FFF2-40B4-BE49-F238E27FC236}">
                <a16:creationId xmlns:a16="http://schemas.microsoft.com/office/drawing/2014/main" id="{C61161C5-A951-977B-8B95-27D15E6D8EC7}"/>
              </a:ext>
            </a:extLst>
          </p:cNvPr>
          <p:cNvSpPr/>
          <p:nvPr/>
        </p:nvSpPr>
        <p:spPr>
          <a:xfrm rot="1640713">
            <a:off x="14907872" y="1018031"/>
            <a:ext cx="784285" cy="1732356"/>
          </a:xfrm>
          <a:custGeom>
            <a:avLst/>
            <a:gdLst/>
            <a:ahLst/>
            <a:cxnLst/>
            <a:rect l="l" t="t" r="r" b="b"/>
            <a:pathLst>
              <a:path w="784285" h="1732356">
                <a:moveTo>
                  <a:pt x="0" y="0"/>
                </a:moveTo>
                <a:lnTo>
                  <a:pt x="784285" y="0"/>
                </a:lnTo>
                <a:lnTo>
                  <a:pt x="784285" y="1732356"/>
                </a:lnTo>
                <a:lnTo>
                  <a:pt x="0" y="1732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1C48EF-047D-8910-E470-869FCF32F4AA}"/>
              </a:ext>
            </a:extLst>
          </p:cNvPr>
          <p:cNvSpPr txBox="1"/>
          <p:nvPr/>
        </p:nvSpPr>
        <p:spPr>
          <a:xfrm>
            <a:off x="8945630" y="3037938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. talking to teacher</a:t>
            </a:r>
          </a:p>
        </p:txBody>
      </p:sp>
    </p:spTree>
    <p:extLst>
      <p:ext uri="{BB962C8B-B14F-4D97-AF65-F5344CB8AC3E}">
        <p14:creationId xmlns:p14="http://schemas.microsoft.com/office/powerpoint/2010/main" val="241317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6D337A3-E3B6-5C65-7DBA-1CBF5C79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F3D53-C27C-02BE-11FD-29CAC5C4FC0A}"/>
              </a:ext>
            </a:extLst>
          </p:cNvPr>
          <p:cNvSpPr txBox="1"/>
          <p:nvPr/>
        </p:nvSpPr>
        <p:spPr>
          <a:xfrm>
            <a:off x="403998" y="178693"/>
            <a:ext cx="1709415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bril Fatface" panose="02000503000000020003" pitchFamily="2" charset="0"/>
                <a:ea typeface="+mn-ea"/>
                <a:cs typeface="Arial" panose="020B0604020202020204" pitchFamily="34" charset="0"/>
              </a:rPr>
              <a:t>4. Match the causes of teen stress with the possible solutions. There may be more than one solution to a problem.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C80D9-4897-1121-ECA8-E54C3C737A7B}"/>
              </a:ext>
            </a:extLst>
          </p:cNvPr>
          <p:cNvSpPr txBox="1"/>
          <p:nvPr/>
        </p:nvSpPr>
        <p:spPr>
          <a:xfrm>
            <a:off x="11021148" y="1426502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Possible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2BD1A-6B1B-7B1A-1D07-3AEEFFB1C271}"/>
              </a:ext>
            </a:extLst>
          </p:cNvPr>
          <p:cNvSpPr txBox="1"/>
          <p:nvPr/>
        </p:nvSpPr>
        <p:spPr>
          <a:xfrm>
            <a:off x="615319" y="2064793"/>
            <a:ext cx="6233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Causes of teen stress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A32E8D-C8D9-AA04-4402-28CE88C1E443}"/>
              </a:ext>
            </a:extLst>
          </p:cNvPr>
          <p:cNvSpPr txBox="1"/>
          <p:nvPr/>
        </p:nvSpPr>
        <p:spPr>
          <a:xfrm>
            <a:off x="11030295" y="2705100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. talking to teacher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F1A2AC-3310-FB67-D4C2-8A0D281E9B37}"/>
              </a:ext>
            </a:extLst>
          </p:cNvPr>
          <p:cNvCxnSpPr>
            <a:cxnSpLocks/>
          </p:cNvCxnSpPr>
          <p:nvPr/>
        </p:nvCxnSpPr>
        <p:spPr>
          <a:xfrm>
            <a:off x="7200900" y="3396605"/>
            <a:ext cx="33909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4">
            <a:extLst>
              <a:ext uri="{FF2B5EF4-FFF2-40B4-BE49-F238E27FC236}">
                <a16:creationId xmlns:a16="http://schemas.microsoft.com/office/drawing/2014/main" id="{6B2D292D-DF4A-2DA3-C5AA-A9B6D97EC50D}"/>
              </a:ext>
            </a:extLst>
          </p:cNvPr>
          <p:cNvSpPr/>
          <p:nvPr/>
        </p:nvSpPr>
        <p:spPr>
          <a:xfrm>
            <a:off x="-2438400" y="8119495"/>
            <a:ext cx="7315200" cy="2793076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E72C5DE-7742-B0AD-DB6A-3D10BE660306}"/>
              </a:ext>
            </a:extLst>
          </p:cNvPr>
          <p:cNvSpPr/>
          <p:nvPr/>
        </p:nvSpPr>
        <p:spPr>
          <a:xfrm rot="19697276">
            <a:off x="11320642" y="6057527"/>
            <a:ext cx="8583665" cy="3542713"/>
          </a:xfrm>
          <a:custGeom>
            <a:avLst/>
            <a:gdLst/>
            <a:ahLst/>
            <a:cxnLst/>
            <a:rect l="l" t="t" r="r" b="b"/>
            <a:pathLst>
              <a:path w="8583665" h="3542713">
                <a:moveTo>
                  <a:pt x="0" y="0"/>
                </a:moveTo>
                <a:lnTo>
                  <a:pt x="8583665" y="0"/>
                </a:lnTo>
                <a:lnTo>
                  <a:pt x="8583665" y="3542713"/>
                </a:lnTo>
                <a:lnTo>
                  <a:pt x="0" y="35427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32">
            <a:extLst>
              <a:ext uri="{FF2B5EF4-FFF2-40B4-BE49-F238E27FC236}">
                <a16:creationId xmlns:a16="http://schemas.microsoft.com/office/drawing/2014/main" id="{5306A446-E878-A75C-5CDC-6F63775D0ED8}"/>
              </a:ext>
            </a:extLst>
          </p:cNvPr>
          <p:cNvSpPr/>
          <p:nvPr/>
        </p:nvSpPr>
        <p:spPr>
          <a:xfrm>
            <a:off x="193825" y="1481854"/>
            <a:ext cx="1099789" cy="1204948"/>
          </a:xfrm>
          <a:custGeom>
            <a:avLst/>
            <a:gdLst/>
            <a:ahLst/>
            <a:cxnLst/>
            <a:rect l="l" t="t" r="r" b="b"/>
            <a:pathLst>
              <a:path w="1099789" h="1204948">
                <a:moveTo>
                  <a:pt x="0" y="0"/>
                </a:moveTo>
                <a:lnTo>
                  <a:pt x="1099789" y="0"/>
                </a:lnTo>
                <a:lnTo>
                  <a:pt x="1099789" y="1204948"/>
                </a:lnTo>
                <a:lnTo>
                  <a:pt x="0" y="1204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3">
            <a:extLst>
              <a:ext uri="{FF2B5EF4-FFF2-40B4-BE49-F238E27FC236}">
                <a16:creationId xmlns:a16="http://schemas.microsoft.com/office/drawing/2014/main" id="{C61161C5-A951-977B-8B95-27D15E6D8EC7}"/>
              </a:ext>
            </a:extLst>
          </p:cNvPr>
          <p:cNvSpPr/>
          <p:nvPr/>
        </p:nvSpPr>
        <p:spPr>
          <a:xfrm rot="1640713">
            <a:off x="14907872" y="1018031"/>
            <a:ext cx="784285" cy="1732356"/>
          </a:xfrm>
          <a:custGeom>
            <a:avLst/>
            <a:gdLst/>
            <a:ahLst/>
            <a:cxnLst/>
            <a:rect l="l" t="t" r="r" b="b"/>
            <a:pathLst>
              <a:path w="784285" h="1732356">
                <a:moveTo>
                  <a:pt x="0" y="0"/>
                </a:moveTo>
                <a:lnTo>
                  <a:pt x="784285" y="0"/>
                </a:lnTo>
                <a:lnTo>
                  <a:pt x="784285" y="1732356"/>
                </a:lnTo>
                <a:lnTo>
                  <a:pt x="0" y="173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D5F4CE-E2D3-847F-E253-67A7F7F3D767}"/>
              </a:ext>
            </a:extLst>
          </p:cNvPr>
          <p:cNvSpPr txBox="1"/>
          <p:nvPr/>
        </p:nvSpPr>
        <p:spPr>
          <a:xfrm>
            <a:off x="620593" y="2945189"/>
            <a:ext cx="7988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2.  too much schoolwork</a:t>
            </a:r>
          </a:p>
        </p:txBody>
      </p:sp>
      <p:pic>
        <p:nvPicPr>
          <p:cNvPr id="4098" name="Picture 2" descr="How to Work During School (And Not Go Insane) | Plexuss.com">
            <a:extLst>
              <a:ext uri="{FF2B5EF4-FFF2-40B4-BE49-F238E27FC236}">
                <a16:creationId xmlns:a16="http://schemas.microsoft.com/office/drawing/2014/main" id="{5FD460CE-2E6F-0C92-315F-0BF8C2F4F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07921"/>
            <a:ext cx="10287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177F96-E6E0-C140-0985-06D7785F8ABC}"/>
              </a:ext>
            </a:extLst>
          </p:cNvPr>
          <p:cNvSpPr txBox="1"/>
          <p:nvPr/>
        </p:nvSpPr>
        <p:spPr>
          <a:xfrm>
            <a:off x="11030295" y="1901750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B. staying calm and relaxed</a:t>
            </a:r>
          </a:p>
        </p:txBody>
      </p:sp>
    </p:spTree>
    <p:extLst>
      <p:ext uri="{BB962C8B-B14F-4D97-AF65-F5344CB8AC3E}">
        <p14:creationId xmlns:p14="http://schemas.microsoft.com/office/powerpoint/2010/main" val="417158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6D337A3-E3B6-5C65-7DBA-1CBF5C79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-25912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F3D53-C27C-02BE-11FD-29CAC5C4FC0A}"/>
              </a:ext>
            </a:extLst>
          </p:cNvPr>
          <p:cNvSpPr txBox="1"/>
          <p:nvPr/>
        </p:nvSpPr>
        <p:spPr>
          <a:xfrm>
            <a:off x="403998" y="178693"/>
            <a:ext cx="1709415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4. Match the causes of teen stress with the possible solutions. There may be more than one solution to a problem.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C80D9-4897-1121-ECA8-E54C3C737A7B}"/>
              </a:ext>
            </a:extLst>
          </p:cNvPr>
          <p:cNvSpPr txBox="1"/>
          <p:nvPr/>
        </p:nvSpPr>
        <p:spPr>
          <a:xfrm>
            <a:off x="9982200" y="1735014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Possible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2BD1A-6B1B-7B1A-1D07-3AEEFFB1C271}"/>
              </a:ext>
            </a:extLst>
          </p:cNvPr>
          <p:cNvSpPr txBox="1"/>
          <p:nvPr/>
        </p:nvSpPr>
        <p:spPr>
          <a:xfrm>
            <a:off x="684735" y="1667205"/>
            <a:ext cx="6233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Causes of teen stress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A32E8D-C8D9-AA04-4402-28CE88C1E443}"/>
              </a:ext>
            </a:extLst>
          </p:cNvPr>
          <p:cNvSpPr txBox="1"/>
          <p:nvPr/>
        </p:nvSpPr>
        <p:spPr>
          <a:xfrm>
            <a:off x="10014798" y="2636874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C. turning off smartphones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F1A2AC-3310-FB67-D4C2-8A0D281E9B37}"/>
              </a:ext>
            </a:extLst>
          </p:cNvPr>
          <p:cNvCxnSpPr/>
          <p:nvPr/>
        </p:nvCxnSpPr>
        <p:spPr>
          <a:xfrm>
            <a:off x="6918125" y="3267571"/>
            <a:ext cx="29718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4">
            <a:extLst>
              <a:ext uri="{FF2B5EF4-FFF2-40B4-BE49-F238E27FC236}">
                <a16:creationId xmlns:a16="http://schemas.microsoft.com/office/drawing/2014/main" id="{6B2D292D-DF4A-2DA3-C5AA-A9B6D97EC50D}"/>
              </a:ext>
            </a:extLst>
          </p:cNvPr>
          <p:cNvSpPr/>
          <p:nvPr/>
        </p:nvSpPr>
        <p:spPr>
          <a:xfrm>
            <a:off x="-2438400" y="8119495"/>
            <a:ext cx="7315200" cy="2793076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E72C5DE-7742-B0AD-DB6A-3D10BE660306}"/>
              </a:ext>
            </a:extLst>
          </p:cNvPr>
          <p:cNvSpPr/>
          <p:nvPr/>
        </p:nvSpPr>
        <p:spPr>
          <a:xfrm rot="19697276">
            <a:off x="11320642" y="6057527"/>
            <a:ext cx="8583665" cy="3542713"/>
          </a:xfrm>
          <a:custGeom>
            <a:avLst/>
            <a:gdLst/>
            <a:ahLst/>
            <a:cxnLst/>
            <a:rect l="l" t="t" r="r" b="b"/>
            <a:pathLst>
              <a:path w="8583665" h="3542713">
                <a:moveTo>
                  <a:pt x="0" y="0"/>
                </a:moveTo>
                <a:lnTo>
                  <a:pt x="8583665" y="0"/>
                </a:lnTo>
                <a:lnTo>
                  <a:pt x="8583665" y="3542713"/>
                </a:lnTo>
                <a:lnTo>
                  <a:pt x="0" y="35427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32">
            <a:extLst>
              <a:ext uri="{FF2B5EF4-FFF2-40B4-BE49-F238E27FC236}">
                <a16:creationId xmlns:a16="http://schemas.microsoft.com/office/drawing/2014/main" id="{5306A446-E878-A75C-5CDC-6F63775D0ED8}"/>
              </a:ext>
            </a:extLst>
          </p:cNvPr>
          <p:cNvSpPr/>
          <p:nvPr/>
        </p:nvSpPr>
        <p:spPr>
          <a:xfrm>
            <a:off x="0" y="1543718"/>
            <a:ext cx="1099789" cy="1204948"/>
          </a:xfrm>
          <a:custGeom>
            <a:avLst/>
            <a:gdLst/>
            <a:ahLst/>
            <a:cxnLst/>
            <a:rect l="l" t="t" r="r" b="b"/>
            <a:pathLst>
              <a:path w="1099789" h="1204948">
                <a:moveTo>
                  <a:pt x="0" y="0"/>
                </a:moveTo>
                <a:lnTo>
                  <a:pt x="1099789" y="0"/>
                </a:lnTo>
                <a:lnTo>
                  <a:pt x="1099789" y="1204948"/>
                </a:lnTo>
                <a:lnTo>
                  <a:pt x="0" y="1204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3">
            <a:extLst>
              <a:ext uri="{FF2B5EF4-FFF2-40B4-BE49-F238E27FC236}">
                <a16:creationId xmlns:a16="http://schemas.microsoft.com/office/drawing/2014/main" id="{C61161C5-A951-977B-8B95-27D15E6D8EC7}"/>
              </a:ext>
            </a:extLst>
          </p:cNvPr>
          <p:cNvSpPr/>
          <p:nvPr/>
        </p:nvSpPr>
        <p:spPr>
          <a:xfrm rot="1640713">
            <a:off x="14907872" y="1018031"/>
            <a:ext cx="784285" cy="1732356"/>
          </a:xfrm>
          <a:custGeom>
            <a:avLst/>
            <a:gdLst/>
            <a:ahLst/>
            <a:cxnLst/>
            <a:rect l="l" t="t" r="r" b="b"/>
            <a:pathLst>
              <a:path w="784285" h="1732356">
                <a:moveTo>
                  <a:pt x="0" y="0"/>
                </a:moveTo>
                <a:lnTo>
                  <a:pt x="784285" y="0"/>
                </a:lnTo>
                <a:lnTo>
                  <a:pt x="784285" y="1732356"/>
                </a:lnTo>
                <a:lnTo>
                  <a:pt x="0" y="173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0A0C8-F15F-02CD-1BB9-CF4848E3A1FD}"/>
              </a:ext>
            </a:extLst>
          </p:cNvPr>
          <p:cNvSpPr txBox="1"/>
          <p:nvPr/>
        </p:nvSpPr>
        <p:spPr>
          <a:xfrm>
            <a:off x="733784" y="2544296"/>
            <a:ext cx="65651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 startAt="3"/>
            </a:pPr>
            <a:r>
              <a:rPr lang="en-US" sz="4400" dirty="0">
                <a:latin typeface="Amasis MT Pro Medium" panose="02040604050005020304" pitchFamily="18" charset="0"/>
              </a:rPr>
              <a:t>spending too much  </a:t>
            </a:r>
          </a:p>
          <a:p>
            <a:r>
              <a:rPr lang="en-US" sz="4400" dirty="0">
                <a:latin typeface="Amasis MT Pro Medium" panose="02040604050005020304" pitchFamily="18" charset="0"/>
              </a:rPr>
              <a:t>     time on social media</a:t>
            </a:r>
          </a:p>
        </p:txBody>
      </p:sp>
      <p:pic>
        <p:nvPicPr>
          <p:cNvPr id="3074" name="Picture 2" descr="Average Time Spent on Social Media Is Plateauing, But Growing Here">
            <a:extLst>
              <a:ext uri="{FF2B5EF4-FFF2-40B4-BE49-F238E27FC236}">
                <a16:creationId xmlns:a16="http://schemas.microsoft.com/office/drawing/2014/main" id="{6D3918CE-1F5F-775C-3E4E-C571B6660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01" y="4123265"/>
            <a:ext cx="12954000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2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6D337A3-E3B6-5C65-7DBA-1CBF5C79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32657" y="-21329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F3D53-C27C-02BE-11FD-29CAC5C4FC0A}"/>
              </a:ext>
            </a:extLst>
          </p:cNvPr>
          <p:cNvSpPr txBox="1"/>
          <p:nvPr/>
        </p:nvSpPr>
        <p:spPr>
          <a:xfrm>
            <a:off x="403998" y="178693"/>
            <a:ext cx="1709415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4. Match the causes of teen stress with the possible solutions. There may be more than one solution to a problem.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C80D9-4897-1121-ECA8-E54C3C737A7B}"/>
              </a:ext>
            </a:extLst>
          </p:cNvPr>
          <p:cNvSpPr txBox="1"/>
          <p:nvPr/>
        </p:nvSpPr>
        <p:spPr>
          <a:xfrm>
            <a:off x="10835412" y="2056951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Possible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2BD1A-6B1B-7B1A-1D07-3AEEFFB1C271}"/>
              </a:ext>
            </a:extLst>
          </p:cNvPr>
          <p:cNvSpPr txBox="1"/>
          <p:nvPr/>
        </p:nvSpPr>
        <p:spPr>
          <a:xfrm>
            <a:off x="1219200" y="2064794"/>
            <a:ext cx="6233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Causes of teen stress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F1A2AC-3310-FB67-D4C2-8A0D281E9B37}"/>
              </a:ext>
            </a:extLst>
          </p:cNvPr>
          <p:cNvCxnSpPr>
            <a:cxnSpLocks/>
          </p:cNvCxnSpPr>
          <p:nvPr/>
        </p:nvCxnSpPr>
        <p:spPr>
          <a:xfrm>
            <a:off x="5867400" y="3417175"/>
            <a:ext cx="45720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4">
            <a:extLst>
              <a:ext uri="{FF2B5EF4-FFF2-40B4-BE49-F238E27FC236}">
                <a16:creationId xmlns:a16="http://schemas.microsoft.com/office/drawing/2014/main" id="{6B2D292D-DF4A-2DA3-C5AA-A9B6D97EC50D}"/>
              </a:ext>
            </a:extLst>
          </p:cNvPr>
          <p:cNvSpPr/>
          <p:nvPr/>
        </p:nvSpPr>
        <p:spPr>
          <a:xfrm>
            <a:off x="-2438400" y="8119495"/>
            <a:ext cx="7315200" cy="2793076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E72C5DE-7742-B0AD-DB6A-3D10BE660306}"/>
              </a:ext>
            </a:extLst>
          </p:cNvPr>
          <p:cNvSpPr/>
          <p:nvPr/>
        </p:nvSpPr>
        <p:spPr>
          <a:xfrm rot="19697276">
            <a:off x="11320642" y="6057527"/>
            <a:ext cx="8583665" cy="3542713"/>
          </a:xfrm>
          <a:custGeom>
            <a:avLst/>
            <a:gdLst/>
            <a:ahLst/>
            <a:cxnLst/>
            <a:rect l="l" t="t" r="r" b="b"/>
            <a:pathLst>
              <a:path w="8583665" h="3542713">
                <a:moveTo>
                  <a:pt x="0" y="0"/>
                </a:moveTo>
                <a:lnTo>
                  <a:pt x="8583665" y="0"/>
                </a:lnTo>
                <a:lnTo>
                  <a:pt x="8583665" y="3542713"/>
                </a:lnTo>
                <a:lnTo>
                  <a:pt x="0" y="35427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32">
            <a:extLst>
              <a:ext uri="{FF2B5EF4-FFF2-40B4-BE49-F238E27FC236}">
                <a16:creationId xmlns:a16="http://schemas.microsoft.com/office/drawing/2014/main" id="{5306A446-E878-A75C-5CDC-6F63775D0ED8}"/>
              </a:ext>
            </a:extLst>
          </p:cNvPr>
          <p:cNvSpPr/>
          <p:nvPr/>
        </p:nvSpPr>
        <p:spPr>
          <a:xfrm>
            <a:off x="193825" y="1481854"/>
            <a:ext cx="1099789" cy="1204948"/>
          </a:xfrm>
          <a:custGeom>
            <a:avLst/>
            <a:gdLst/>
            <a:ahLst/>
            <a:cxnLst/>
            <a:rect l="l" t="t" r="r" b="b"/>
            <a:pathLst>
              <a:path w="1099789" h="1204948">
                <a:moveTo>
                  <a:pt x="0" y="0"/>
                </a:moveTo>
                <a:lnTo>
                  <a:pt x="1099789" y="0"/>
                </a:lnTo>
                <a:lnTo>
                  <a:pt x="1099789" y="1204948"/>
                </a:lnTo>
                <a:lnTo>
                  <a:pt x="0" y="1204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3">
            <a:extLst>
              <a:ext uri="{FF2B5EF4-FFF2-40B4-BE49-F238E27FC236}">
                <a16:creationId xmlns:a16="http://schemas.microsoft.com/office/drawing/2014/main" id="{C61161C5-A951-977B-8B95-27D15E6D8EC7}"/>
              </a:ext>
            </a:extLst>
          </p:cNvPr>
          <p:cNvSpPr/>
          <p:nvPr/>
        </p:nvSpPr>
        <p:spPr>
          <a:xfrm rot="1640713">
            <a:off x="14907872" y="1018031"/>
            <a:ext cx="784285" cy="1732356"/>
          </a:xfrm>
          <a:custGeom>
            <a:avLst/>
            <a:gdLst/>
            <a:ahLst/>
            <a:cxnLst/>
            <a:rect l="l" t="t" r="r" b="b"/>
            <a:pathLst>
              <a:path w="784285" h="1732356">
                <a:moveTo>
                  <a:pt x="0" y="0"/>
                </a:moveTo>
                <a:lnTo>
                  <a:pt x="784285" y="0"/>
                </a:lnTo>
                <a:lnTo>
                  <a:pt x="784285" y="1732356"/>
                </a:lnTo>
                <a:lnTo>
                  <a:pt x="0" y="173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8F74CD-7E42-9008-0A22-2503EFE651E5}"/>
              </a:ext>
            </a:extLst>
          </p:cNvPr>
          <p:cNvSpPr txBox="1"/>
          <p:nvPr/>
        </p:nvSpPr>
        <p:spPr>
          <a:xfrm>
            <a:off x="1219200" y="2916251"/>
            <a:ext cx="560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4.  bullying</a:t>
            </a:r>
          </a:p>
        </p:txBody>
      </p:sp>
      <p:pic>
        <p:nvPicPr>
          <p:cNvPr id="2050" name="Picture 2" descr="School bullying - Humanium">
            <a:extLst>
              <a:ext uri="{FF2B5EF4-FFF2-40B4-BE49-F238E27FC236}">
                <a16:creationId xmlns:a16="http://schemas.microsoft.com/office/drawing/2014/main" id="{1FFBC9C2-5AF1-8395-790E-75A4E2D1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63" y="3698171"/>
            <a:ext cx="9913074" cy="65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C0800C-FE77-BDE1-3105-6EDC2E130180}"/>
              </a:ext>
            </a:extLst>
          </p:cNvPr>
          <p:cNvSpPr txBox="1"/>
          <p:nvPr/>
        </p:nvSpPr>
        <p:spPr>
          <a:xfrm>
            <a:off x="10892472" y="4864138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B. staying calm and relaxed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326C53-1320-552F-D8B9-759CA850CC4F}"/>
              </a:ext>
            </a:extLst>
          </p:cNvPr>
          <p:cNvSpPr txBox="1"/>
          <p:nvPr/>
        </p:nvSpPr>
        <p:spPr>
          <a:xfrm>
            <a:off x="10835412" y="2778264"/>
            <a:ext cx="8139451" cy="2004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A. avoiding bullies wherever possible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2E9EAC-D428-3DCC-2CD2-6566C3A5BA56}"/>
              </a:ext>
            </a:extLst>
          </p:cNvPr>
          <p:cNvSpPr txBox="1"/>
          <p:nvPr/>
        </p:nvSpPr>
        <p:spPr>
          <a:xfrm>
            <a:off x="10892472" y="6151858"/>
            <a:ext cx="9332485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D. </a:t>
            </a: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talking to teachers</a:t>
            </a:r>
          </a:p>
        </p:txBody>
      </p:sp>
    </p:spTree>
    <p:extLst>
      <p:ext uri="{BB962C8B-B14F-4D97-AF65-F5344CB8AC3E}">
        <p14:creationId xmlns:p14="http://schemas.microsoft.com/office/powerpoint/2010/main" val="39163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7" name="Freeform 20">
            <a:extLst>
              <a:ext uri="{FF2B5EF4-FFF2-40B4-BE49-F238E27FC236}">
                <a16:creationId xmlns:a16="http://schemas.microsoft.com/office/drawing/2014/main" id="{11FCBF7C-59DB-FFD2-AB5B-BC3541DA5188}"/>
              </a:ext>
            </a:extLst>
          </p:cNvPr>
          <p:cNvSpPr/>
          <p:nvPr/>
        </p:nvSpPr>
        <p:spPr>
          <a:xfrm>
            <a:off x="0" y="-11446"/>
            <a:ext cx="18288000" cy="1947764"/>
          </a:xfrm>
          <a:custGeom>
            <a:avLst/>
            <a:gdLst/>
            <a:ahLst/>
            <a:cxnLst/>
            <a:rect l="l" t="t" r="r" b="b"/>
            <a:pathLst>
              <a:path w="10934330" h="3906009">
                <a:moveTo>
                  <a:pt x="0" y="0"/>
                </a:moveTo>
                <a:lnTo>
                  <a:pt x="10934330" y="0"/>
                </a:lnTo>
                <a:lnTo>
                  <a:pt x="10934330" y="3906009"/>
                </a:lnTo>
                <a:lnTo>
                  <a:pt x="0" y="39060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52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3068503" y="4744933"/>
            <a:ext cx="5742925" cy="5398350"/>
          </a:xfrm>
          <a:custGeom>
            <a:avLst/>
            <a:gdLst/>
            <a:ahLst/>
            <a:cxnLst/>
            <a:rect l="l" t="t" r="r" b="b"/>
            <a:pathLst>
              <a:path w="5742925" h="5398350">
                <a:moveTo>
                  <a:pt x="0" y="0"/>
                </a:moveTo>
                <a:lnTo>
                  <a:pt x="5742926" y="0"/>
                </a:lnTo>
                <a:lnTo>
                  <a:pt x="5742926" y="5398350"/>
                </a:lnTo>
                <a:lnTo>
                  <a:pt x="0" y="5398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1279088" y="8179149"/>
            <a:ext cx="7315200" cy="2793076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347819">
            <a:off x="-1622385" y="164961"/>
            <a:ext cx="8583665" cy="3542713"/>
          </a:xfrm>
          <a:custGeom>
            <a:avLst/>
            <a:gdLst/>
            <a:ahLst/>
            <a:cxnLst/>
            <a:rect l="l" t="t" r="r" b="b"/>
            <a:pathLst>
              <a:path w="8583665" h="3542713">
                <a:moveTo>
                  <a:pt x="0" y="0"/>
                </a:moveTo>
                <a:lnTo>
                  <a:pt x="8583665" y="0"/>
                </a:lnTo>
                <a:lnTo>
                  <a:pt x="8583665" y="3542713"/>
                </a:lnTo>
                <a:lnTo>
                  <a:pt x="0" y="35427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>
            <a:off x="17083224" y="1491880"/>
            <a:ext cx="904915" cy="991441"/>
          </a:xfrm>
          <a:custGeom>
            <a:avLst/>
            <a:gdLst/>
            <a:ahLst/>
            <a:cxnLst/>
            <a:rect l="l" t="t" r="r" b="b"/>
            <a:pathLst>
              <a:path w="904915" h="991441">
                <a:moveTo>
                  <a:pt x="0" y="0"/>
                </a:moveTo>
                <a:lnTo>
                  <a:pt x="904916" y="0"/>
                </a:lnTo>
                <a:lnTo>
                  <a:pt x="904916" y="991441"/>
                </a:lnTo>
                <a:lnTo>
                  <a:pt x="0" y="9914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32"/>
          <p:cNvSpPr/>
          <p:nvPr/>
        </p:nvSpPr>
        <p:spPr>
          <a:xfrm>
            <a:off x="875838" y="531253"/>
            <a:ext cx="1099789" cy="1204948"/>
          </a:xfrm>
          <a:custGeom>
            <a:avLst/>
            <a:gdLst/>
            <a:ahLst/>
            <a:cxnLst/>
            <a:rect l="l" t="t" r="r" b="b"/>
            <a:pathLst>
              <a:path w="1099789" h="1204948">
                <a:moveTo>
                  <a:pt x="0" y="0"/>
                </a:moveTo>
                <a:lnTo>
                  <a:pt x="1099789" y="0"/>
                </a:lnTo>
                <a:lnTo>
                  <a:pt x="1099789" y="1204948"/>
                </a:lnTo>
                <a:lnTo>
                  <a:pt x="0" y="1204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33"/>
          <p:cNvSpPr/>
          <p:nvPr/>
        </p:nvSpPr>
        <p:spPr>
          <a:xfrm rot="1640713">
            <a:off x="14590551" y="1995311"/>
            <a:ext cx="784285" cy="1732356"/>
          </a:xfrm>
          <a:custGeom>
            <a:avLst/>
            <a:gdLst/>
            <a:ahLst/>
            <a:cxnLst/>
            <a:rect l="l" t="t" r="r" b="b"/>
            <a:pathLst>
              <a:path w="784285" h="1732356">
                <a:moveTo>
                  <a:pt x="0" y="0"/>
                </a:moveTo>
                <a:lnTo>
                  <a:pt x="784285" y="0"/>
                </a:lnTo>
                <a:lnTo>
                  <a:pt x="784285" y="1732356"/>
                </a:lnTo>
                <a:lnTo>
                  <a:pt x="0" y="17323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4987A2A-A413-1684-2BD1-65A29A86F4C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508" r="1591" b="56756"/>
          <a:stretch/>
        </p:blipFill>
        <p:spPr>
          <a:xfrm>
            <a:off x="2708926" y="2000087"/>
            <a:ext cx="11665643" cy="548969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CDB3C6B-28EA-DA84-FE87-85C529CC4706}"/>
              </a:ext>
            </a:extLst>
          </p:cNvPr>
          <p:cNvSpPr txBox="1"/>
          <p:nvPr/>
        </p:nvSpPr>
        <p:spPr>
          <a:xfrm>
            <a:off x="76200" y="143717"/>
            <a:ext cx="1819015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5. Write a paragraph (80 - 100 words) about the cause(s) of your stress </a:t>
            </a:r>
          </a:p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and offer solutions.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00190EB-BBD6-7BCE-F994-7FE8940919A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76298" r="1591" b="1873"/>
          <a:stretch/>
        </p:blipFill>
        <p:spPr>
          <a:xfrm>
            <a:off x="2708926" y="7440072"/>
            <a:ext cx="11623717" cy="29311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B0A60597-4D63-0BDF-9FFC-A29D7FB6CCB2}"/>
              </a:ext>
            </a:extLst>
          </p:cNvPr>
          <p:cNvSpPr/>
          <p:nvPr/>
        </p:nvSpPr>
        <p:spPr>
          <a:xfrm>
            <a:off x="27039" y="0"/>
            <a:ext cx="18032361" cy="10287000"/>
          </a:xfrm>
          <a:custGeom>
            <a:avLst/>
            <a:gdLst/>
            <a:ahLst/>
            <a:cxnLst/>
            <a:rect l="l" t="t" r="r" b="b"/>
            <a:pathLst>
              <a:path w="2098075" h="3196514">
                <a:moveTo>
                  <a:pt x="0" y="0"/>
                </a:moveTo>
                <a:lnTo>
                  <a:pt x="2098076" y="0"/>
                </a:lnTo>
                <a:lnTo>
                  <a:pt x="2098076" y="3196514"/>
                </a:lnTo>
                <a:lnTo>
                  <a:pt x="0" y="3196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C767CEE-1784-DFDF-3394-F35583751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97" y="111353"/>
            <a:ext cx="17467006" cy="100642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5400" b="1" dirty="0"/>
              <a:t>Problem: Trouble Understanding English</a:t>
            </a:r>
          </a:p>
          <a:p>
            <a:pPr>
              <a:buFont typeface="+mj-lt"/>
              <a:buAutoNum type="arabicPeriod"/>
            </a:pPr>
            <a:r>
              <a:rPr lang="en-US" sz="5400" b="1" dirty="0"/>
              <a:t>Topic sentence</a:t>
            </a:r>
            <a:r>
              <a:rPr lang="en-US" sz="5400" dirty="0"/>
              <a:t>: "I feel stressed because of </a:t>
            </a:r>
            <a:r>
              <a:rPr lang="en-US" sz="5400" dirty="0">
                <a:highlight>
                  <a:srgbClr val="FFFF00"/>
                </a:highlight>
              </a:rPr>
              <a:t>not understand English words in class</a:t>
            </a:r>
            <a:r>
              <a:rPr lang="en-US" sz="5400" dirty="0"/>
              <a:t> and here are some ways I deal with my stress.</a:t>
            </a:r>
          </a:p>
          <a:p>
            <a:pPr>
              <a:buFont typeface="+mj-lt"/>
              <a:buAutoNum type="arabicPeriod"/>
            </a:pPr>
            <a:r>
              <a:rPr lang="en-US" sz="5400" b="1" dirty="0"/>
              <a:t>Solution 1</a:t>
            </a:r>
            <a:r>
              <a:rPr lang="en-US" sz="5400" dirty="0"/>
              <a:t>: Firstly, </a:t>
            </a:r>
            <a:r>
              <a:rPr lang="en-US" sz="5400" dirty="0">
                <a:highlight>
                  <a:srgbClr val="FFFF00"/>
                </a:highlight>
              </a:rPr>
              <a:t>I ask my teacher to explain the words I don’t know. </a:t>
            </a:r>
            <a:r>
              <a:rPr lang="en-US" sz="5400" dirty="0"/>
              <a:t>(explain more…)</a:t>
            </a:r>
          </a:p>
          <a:p>
            <a:pPr>
              <a:buFont typeface="+mj-lt"/>
              <a:buAutoNum type="arabicPeriod"/>
            </a:pPr>
            <a:r>
              <a:rPr lang="en-US" sz="5400" b="1" dirty="0"/>
              <a:t>Solution 2</a:t>
            </a:r>
            <a:r>
              <a:rPr lang="en-US" sz="5400" dirty="0"/>
              <a:t>: Secondly, </a:t>
            </a:r>
            <a:r>
              <a:rPr lang="en-US" sz="5400" dirty="0">
                <a:highlight>
                  <a:srgbClr val="FFFF00"/>
                </a:highlight>
              </a:rPr>
              <a:t>I also practice speaking English with my friends or family.</a:t>
            </a:r>
            <a:r>
              <a:rPr lang="en-US" sz="5400" dirty="0"/>
              <a:t> (explain more…)</a:t>
            </a:r>
          </a:p>
          <a:p>
            <a:pPr>
              <a:buFont typeface="+mj-lt"/>
              <a:buAutoNum type="arabicPeriod"/>
            </a:pPr>
            <a:r>
              <a:rPr lang="en-US" sz="5400" b="1" dirty="0"/>
              <a:t>Solution 3</a:t>
            </a:r>
            <a:r>
              <a:rPr lang="en-US" sz="5400" dirty="0"/>
              <a:t>: Lastly / Finally, </a:t>
            </a:r>
            <a:r>
              <a:rPr lang="en-US" sz="5400" dirty="0">
                <a:highlight>
                  <a:srgbClr val="FFFF00"/>
                </a:highlight>
              </a:rPr>
              <a:t>I read English books or watch English videos to learn new words</a:t>
            </a:r>
            <a:r>
              <a:rPr lang="en-US" sz="5400" dirty="0"/>
              <a:t>. (explain more…)</a:t>
            </a:r>
          </a:p>
          <a:p>
            <a:pPr>
              <a:buFont typeface="+mj-lt"/>
              <a:buAutoNum type="arabicPeriod"/>
            </a:pPr>
            <a:r>
              <a:rPr lang="en-US" sz="5400" b="1" dirty="0"/>
              <a:t>Closing</a:t>
            </a:r>
            <a:r>
              <a:rPr lang="en-US" sz="5400" dirty="0"/>
              <a:t>: To sum up / In short, these ideas help me </a:t>
            </a:r>
            <a:r>
              <a:rPr lang="en-US" sz="5400" dirty="0">
                <a:highlight>
                  <a:srgbClr val="FFFF00"/>
                </a:highlight>
              </a:rPr>
              <a:t>improve my English and feel less worried."</a:t>
            </a:r>
          </a:p>
        </p:txBody>
      </p:sp>
    </p:spTree>
    <p:extLst>
      <p:ext uri="{BB962C8B-B14F-4D97-AF65-F5344CB8AC3E}">
        <p14:creationId xmlns:p14="http://schemas.microsoft.com/office/powerpoint/2010/main" val="1243015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506797">
            <a:off x="11623810" y="-764701"/>
            <a:ext cx="8324033" cy="12682045"/>
          </a:xfrm>
          <a:custGeom>
            <a:avLst/>
            <a:gdLst/>
            <a:ahLst/>
            <a:cxnLst/>
            <a:rect l="l" t="t" r="r" b="b"/>
            <a:pathLst>
              <a:path w="8324033" h="12682045">
                <a:moveTo>
                  <a:pt x="0" y="0"/>
                </a:moveTo>
                <a:lnTo>
                  <a:pt x="8324033" y="0"/>
                </a:lnTo>
                <a:lnTo>
                  <a:pt x="8324033" y="12682045"/>
                </a:lnTo>
                <a:lnTo>
                  <a:pt x="0" y="12682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8891820" y="-886310"/>
            <a:ext cx="5622789" cy="5285422"/>
          </a:xfrm>
          <a:custGeom>
            <a:avLst/>
            <a:gdLst/>
            <a:ahLst/>
            <a:cxnLst/>
            <a:rect l="l" t="t" r="r" b="b"/>
            <a:pathLst>
              <a:path w="5622789" h="5285422">
                <a:moveTo>
                  <a:pt x="0" y="0"/>
                </a:moveTo>
                <a:lnTo>
                  <a:pt x="5622789" y="0"/>
                </a:lnTo>
                <a:lnTo>
                  <a:pt x="5622789" y="5285422"/>
                </a:lnTo>
                <a:lnTo>
                  <a:pt x="0" y="5285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347819">
            <a:off x="-1487686" y="7434097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2"/>
                </a:lnTo>
                <a:lnTo>
                  <a:pt x="0" y="30191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933174">
            <a:off x="-1179683" y="-4154405"/>
            <a:ext cx="6699194" cy="11064735"/>
          </a:xfrm>
          <a:custGeom>
            <a:avLst/>
            <a:gdLst/>
            <a:ahLst/>
            <a:cxnLst/>
            <a:rect l="l" t="t" r="r" b="b"/>
            <a:pathLst>
              <a:path w="6699194" h="11064735">
                <a:moveTo>
                  <a:pt x="0" y="0"/>
                </a:moveTo>
                <a:lnTo>
                  <a:pt x="6699194" y="0"/>
                </a:lnTo>
                <a:lnTo>
                  <a:pt x="6699194" y="11064735"/>
                </a:lnTo>
                <a:lnTo>
                  <a:pt x="0" y="110647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3008855" y="9696838"/>
            <a:ext cx="903979" cy="990415"/>
          </a:xfrm>
          <a:custGeom>
            <a:avLst/>
            <a:gdLst/>
            <a:ahLst/>
            <a:cxnLst/>
            <a:rect l="l" t="t" r="r" b="b"/>
            <a:pathLst>
              <a:path w="903979" h="990415">
                <a:moveTo>
                  <a:pt x="0" y="0"/>
                </a:moveTo>
                <a:lnTo>
                  <a:pt x="903979" y="0"/>
                </a:lnTo>
                <a:lnTo>
                  <a:pt x="903979" y="990415"/>
                </a:lnTo>
                <a:lnTo>
                  <a:pt x="0" y="9904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327679" y="7349088"/>
            <a:ext cx="903979" cy="990415"/>
          </a:xfrm>
          <a:custGeom>
            <a:avLst/>
            <a:gdLst/>
            <a:ahLst/>
            <a:cxnLst/>
            <a:rect l="l" t="t" r="r" b="b"/>
            <a:pathLst>
              <a:path w="903979" h="990415">
                <a:moveTo>
                  <a:pt x="0" y="0"/>
                </a:moveTo>
                <a:lnTo>
                  <a:pt x="903979" y="0"/>
                </a:lnTo>
                <a:lnTo>
                  <a:pt x="903979" y="990416"/>
                </a:lnTo>
                <a:lnTo>
                  <a:pt x="0" y="9904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00052">
            <a:off x="3324163" y="1927750"/>
            <a:ext cx="11870217" cy="6431499"/>
          </a:xfrm>
          <a:custGeom>
            <a:avLst/>
            <a:gdLst/>
            <a:ahLst/>
            <a:cxnLst/>
            <a:rect l="l" t="t" r="r" b="b"/>
            <a:pathLst>
              <a:path w="11870217" h="6431499">
                <a:moveTo>
                  <a:pt x="0" y="0"/>
                </a:moveTo>
                <a:lnTo>
                  <a:pt x="11870217" y="0"/>
                </a:lnTo>
                <a:lnTo>
                  <a:pt x="11870217" y="6431500"/>
                </a:lnTo>
                <a:lnTo>
                  <a:pt x="0" y="6431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100404">
            <a:off x="7966952" y="1411845"/>
            <a:ext cx="2354912" cy="2354912"/>
          </a:xfrm>
          <a:custGeom>
            <a:avLst/>
            <a:gdLst/>
            <a:ahLst/>
            <a:cxnLst/>
            <a:rect l="l" t="t" r="r" b="b"/>
            <a:pathLst>
              <a:path w="2354912" h="2354912">
                <a:moveTo>
                  <a:pt x="0" y="0"/>
                </a:moveTo>
                <a:lnTo>
                  <a:pt x="2354912" y="0"/>
                </a:lnTo>
                <a:lnTo>
                  <a:pt x="2354912" y="2354912"/>
                </a:lnTo>
                <a:lnTo>
                  <a:pt x="0" y="23549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1" name="Group 11"/>
          <p:cNvGrpSpPr/>
          <p:nvPr/>
        </p:nvGrpSpPr>
        <p:grpSpPr>
          <a:xfrm>
            <a:off x="4771363" y="3308215"/>
            <a:ext cx="8947555" cy="4612092"/>
            <a:chOff x="23956" y="-1479930"/>
            <a:chExt cx="11930073" cy="6149455"/>
          </a:xfrm>
        </p:grpSpPr>
        <p:sp>
          <p:nvSpPr>
            <p:cNvPr id="12" name="TextBox 12"/>
            <p:cNvSpPr txBox="1"/>
            <p:nvPr/>
          </p:nvSpPr>
          <p:spPr>
            <a:xfrm rot="21499948">
              <a:off x="857587" y="3939069"/>
              <a:ext cx="10113250" cy="730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6600" dirty="0">
                  <a:solidFill>
                    <a:srgbClr val="000000"/>
                  </a:solidFill>
                  <a:latin typeface="Codec Pro"/>
                </a:rPr>
                <a:t>Lesson 6: Skills 2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 rot="21499948">
              <a:off x="23956" y="-1479930"/>
              <a:ext cx="11930073" cy="5191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11500" dirty="0">
                  <a:solidFill>
                    <a:srgbClr val="000000"/>
                  </a:solidFill>
                  <a:latin typeface="Dreaming Outloud Sans"/>
                </a:rPr>
                <a:t>Unit 3: </a:t>
              </a:r>
              <a:r>
                <a:rPr lang="en-US" sz="13800" dirty="0">
                  <a:solidFill>
                    <a:srgbClr val="FF0000"/>
                  </a:solidFill>
                  <a:latin typeface="Dreaming Outloud Sans"/>
                </a:rPr>
                <a:t>TEENAGERS</a:t>
              </a:r>
              <a:endParaRPr lang="en-US" sz="11500" dirty="0">
                <a:solidFill>
                  <a:srgbClr val="FF0000"/>
                </a:solidFill>
                <a:latin typeface="Dreaming Outloud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Freeform 4">
            <a:extLst>
              <a:ext uri="{FF2B5EF4-FFF2-40B4-BE49-F238E27FC236}">
                <a16:creationId xmlns:a16="http://schemas.microsoft.com/office/drawing/2014/main" id="{03C3E113-6A08-8A51-F188-DC12FFF2C808}"/>
              </a:ext>
            </a:extLst>
          </p:cNvPr>
          <p:cNvSpPr/>
          <p:nvPr/>
        </p:nvSpPr>
        <p:spPr>
          <a:xfrm>
            <a:off x="457200" y="1124403"/>
            <a:ext cx="17830800" cy="6768194"/>
          </a:xfrm>
          <a:custGeom>
            <a:avLst/>
            <a:gdLst/>
            <a:ahLst/>
            <a:cxnLst/>
            <a:rect l="l" t="t" r="r" b="b"/>
            <a:pathLst>
              <a:path w="3787338" h="2375694">
                <a:moveTo>
                  <a:pt x="0" y="0"/>
                </a:moveTo>
                <a:lnTo>
                  <a:pt x="3787337" y="0"/>
                </a:lnTo>
                <a:lnTo>
                  <a:pt x="3787337" y="2375694"/>
                </a:lnTo>
                <a:lnTo>
                  <a:pt x="0" y="23756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>
            <a:off x="0" y="9181646"/>
            <a:ext cx="18288000" cy="1105354"/>
          </a:xfrm>
          <a:custGeom>
            <a:avLst/>
            <a:gdLst/>
            <a:ahLst/>
            <a:cxnLst/>
            <a:rect l="l" t="t" r="r" b="b"/>
            <a:pathLst>
              <a:path w="13796730" h="833895">
                <a:moveTo>
                  <a:pt x="0" y="0"/>
                </a:moveTo>
                <a:lnTo>
                  <a:pt x="13796730" y="0"/>
                </a:lnTo>
                <a:lnTo>
                  <a:pt x="13796730" y="833895"/>
                </a:lnTo>
                <a:lnTo>
                  <a:pt x="0" y="833895"/>
                </a:lnTo>
                <a:close/>
              </a:path>
            </a:pathLst>
          </a:custGeom>
          <a:solidFill>
            <a:srgbClr val="F6F0E9"/>
          </a:solid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29" name="AutoShape 29"/>
          <p:cNvSpPr/>
          <p:nvPr/>
        </p:nvSpPr>
        <p:spPr>
          <a:xfrm>
            <a:off x="0" y="9162596"/>
            <a:ext cx="1828800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7B7FF4-B908-095D-9782-C1382B5749BC}"/>
              </a:ext>
            </a:extLst>
          </p:cNvPr>
          <p:cNvSpPr txBox="1"/>
          <p:nvPr/>
        </p:nvSpPr>
        <p:spPr>
          <a:xfrm>
            <a:off x="756557" y="114258"/>
            <a:ext cx="1081531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Wrap-up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bril Fatface" panose="02000503000000020003" pitchFamily="2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E86EDD-B05E-AF29-33E2-5C3831AD38D5}"/>
              </a:ext>
            </a:extLst>
          </p:cNvPr>
          <p:cNvSpPr txBox="1"/>
          <p:nvPr/>
        </p:nvSpPr>
        <p:spPr>
          <a:xfrm>
            <a:off x="762000" y="2705100"/>
            <a:ext cx="16459200" cy="4084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6000" dirty="0">
                <a:latin typeface="Amasis MT Pro Medium" panose="02040604050005020304" pitchFamily="18" charset="0"/>
              </a:rPr>
              <a:t>What have we learned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6000" dirty="0">
                <a:latin typeface="Amasis MT Pro Medium" panose="02040604050005020304" pitchFamily="18" charset="0"/>
              </a:rPr>
              <a:t>Tell the whole class about their stress and what they often do to deal with stress.</a:t>
            </a:r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A2BDACE6-7C89-8C52-AF22-5E2AE50F9356}"/>
              </a:ext>
            </a:extLst>
          </p:cNvPr>
          <p:cNvSpPr/>
          <p:nvPr/>
        </p:nvSpPr>
        <p:spPr>
          <a:xfrm>
            <a:off x="5638800" y="-19049"/>
            <a:ext cx="3083813" cy="2354912"/>
          </a:xfrm>
          <a:custGeom>
            <a:avLst/>
            <a:gdLst/>
            <a:ahLst/>
            <a:cxnLst/>
            <a:rect l="l" t="t" r="r" b="b"/>
            <a:pathLst>
              <a:path w="3083813" h="2354912">
                <a:moveTo>
                  <a:pt x="0" y="0"/>
                </a:moveTo>
                <a:lnTo>
                  <a:pt x="3083813" y="0"/>
                </a:lnTo>
                <a:lnTo>
                  <a:pt x="3083813" y="2354912"/>
                </a:lnTo>
                <a:lnTo>
                  <a:pt x="0" y="23549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3523D9BF-B6D4-B0A5-FD11-3999E6315DA1}"/>
              </a:ext>
            </a:extLst>
          </p:cNvPr>
          <p:cNvSpPr/>
          <p:nvPr/>
        </p:nvSpPr>
        <p:spPr>
          <a:xfrm>
            <a:off x="914400" y="7892381"/>
            <a:ext cx="1968954" cy="1303090"/>
          </a:xfrm>
          <a:custGeom>
            <a:avLst/>
            <a:gdLst/>
            <a:ahLst/>
            <a:cxnLst/>
            <a:rect l="l" t="t" r="r" b="b"/>
            <a:pathLst>
              <a:path w="1968954" h="1303090">
                <a:moveTo>
                  <a:pt x="0" y="0"/>
                </a:moveTo>
                <a:lnTo>
                  <a:pt x="1968954" y="0"/>
                </a:lnTo>
                <a:lnTo>
                  <a:pt x="1968954" y="1303090"/>
                </a:lnTo>
                <a:lnTo>
                  <a:pt x="0" y="1303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3568342" y="1821298"/>
            <a:ext cx="5916462" cy="5561474"/>
          </a:xfrm>
          <a:custGeom>
            <a:avLst/>
            <a:gdLst/>
            <a:ahLst/>
            <a:cxnLst/>
            <a:rect l="l" t="t" r="r" b="b"/>
            <a:pathLst>
              <a:path w="5916462" h="5561474">
                <a:moveTo>
                  <a:pt x="0" y="0"/>
                </a:moveTo>
                <a:lnTo>
                  <a:pt x="5916462" y="0"/>
                </a:lnTo>
                <a:lnTo>
                  <a:pt x="5916462" y="5561474"/>
                </a:lnTo>
                <a:lnTo>
                  <a:pt x="0" y="556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2501548">
            <a:off x="14855209" y="3025893"/>
            <a:ext cx="7648297" cy="11652529"/>
          </a:xfrm>
          <a:custGeom>
            <a:avLst/>
            <a:gdLst/>
            <a:ahLst/>
            <a:cxnLst/>
            <a:rect l="l" t="t" r="r" b="b"/>
            <a:pathLst>
              <a:path w="7648297" h="11652529">
                <a:moveTo>
                  <a:pt x="0" y="0"/>
                </a:moveTo>
                <a:lnTo>
                  <a:pt x="7648297" y="0"/>
                </a:lnTo>
                <a:lnTo>
                  <a:pt x="7648297" y="11652529"/>
                </a:lnTo>
                <a:lnTo>
                  <a:pt x="0" y="11652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2501548">
            <a:off x="-2908327" y="-4151937"/>
            <a:ext cx="7648297" cy="11652529"/>
          </a:xfrm>
          <a:custGeom>
            <a:avLst/>
            <a:gdLst/>
            <a:ahLst/>
            <a:cxnLst/>
            <a:rect l="l" t="t" r="r" b="b"/>
            <a:pathLst>
              <a:path w="7648297" h="11652529">
                <a:moveTo>
                  <a:pt x="0" y="0"/>
                </a:moveTo>
                <a:lnTo>
                  <a:pt x="7648297" y="0"/>
                </a:lnTo>
                <a:lnTo>
                  <a:pt x="7648297" y="11652529"/>
                </a:lnTo>
                <a:lnTo>
                  <a:pt x="0" y="11652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463832" y="7578097"/>
            <a:ext cx="903979" cy="990415"/>
          </a:xfrm>
          <a:custGeom>
            <a:avLst/>
            <a:gdLst/>
            <a:ahLst/>
            <a:cxnLst/>
            <a:rect l="l" t="t" r="r" b="b"/>
            <a:pathLst>
              <a:path w="903979" h="990415">
                <a:moveTo>
                  <a:pt x="0" y="0"/>
                </a:moveTo>
                <a:lnTo>
                  <a:pt x="903979" y="0"/>
                </a:lnTo>
                <a:lnTo>
                  <a:pt x="903979" y="990415"/>
                </a:lnTo>
                <a:lnTo>
                  <a:pt x="0" y="990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347819">
            <a:off x="-1487686" y="7939809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2"/>
                </a:lnTo>
                <a:lnTo>
                  <a:pt x="0" y="30191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2670232" y="1188617"/>
            <a:ext cx="12947535" cy="7909767"/>
          </a:xfrm>
          <a:custGeom>
            <a:avLst/>
            <a:gdLst/>
            <a:ahLst/>
            <a:cxnLst/>
            <a:rect l="l" t="t" r="r" b="b"/>
            <a:pathLst>
              <a:path w="12947535" h="7909767">
                <a:moveTo>
                  <a:pt x="0" y="0"/>
                </a:moveTo>
                <a:lnTo>
                  <a:pt x="12947536" y="0"/>
                </a:lnTo>
                <a:lnTo>
                  <a:pt x="12947536" y="7909766"/>
                </a:lnTo>
                <a:lnTo>
                  <a:pt x="0" y="79097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7"/>
          <p:cNvSpPr txBox="1"/>
          <p:nvPr/>
        </p:nvSpPr>
        <p:spPr>
          <a:xfrm>
            <a:off x="5346454" y="3459421"/>
            <a:ext cx="7155040" cy="510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16600" dirty="0">
                <a:solidFill>
                  <a:srgbClr val="000000"/>
                </a:solidFill>
                <a:latin typeface="Dreaming Outloud Sans"/>
              </a:rPr>
              <a:t>Thank you!</a:t>
            </a:r>
          </a:p>
        </p:txBody>
      </p:sp>
      <p:sp>
        <p:nvSpPr>
          <p:cNvPr id="18" name="Freeform 18"/>
          <p:cNvSpPr/>
          <p:nvPr/>
        </p:nvSpPr>
        <p:spPr>
          <a:xfrm>
            <a:off x="14504961" y="1028700"/>
            <a:ext cx="959638" cy="1051397"/>
          </a:xfrm>
          <a:custGeom>
            <a:avLst/>
            <a:gdLst/>
            <a:ahLst/>
            <a:cxnLst/>
            <a:rect l="l" t="t" r="r" b="b"/>
            <a:pathLst>
              <a:path w="959638" h="1051397">
                <a:moveTo>
                  <a:pt x="0" y="0"/>
                </a:moveTo>
                <a:lnTo>
                  <a:pt x="959638" y="0"/>
                </a:lnTo>
                <a:lnTo>
                  <a:pt x="959638" y="1051397"/>
                </a:lnTo>
                <a:lnTo>
                  <a:pt x="0" y="10513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1792016" y="5146282"/>
            <a:ext cx="10257527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7365970" y="687641"/>
            <a:ext cx="3787338" cy="2375694"/>
          </a:xfrm>
          <a:custGeom>
            <a:avLst/>
            <a:gdLst/>
            <a:ahLst/>
            <a:cxnLst/>
            <a:rect l="l" t="t" r="r" b="b"/>
            <a:pathLst>
              <a:path w="3787338" h="2375694">
                <a:moveTo>
                  <a:pt x="0" y="0"/>
                </a:moveTo>
                <a:lnTo>
                  <a:pt x="3787337" y="0"/>
                </a:lnTo>
                <a:lnTo>
                  <a:pt x="3787337" y="2375694"/>
                </a:lnTo>
                <a:lnTo>
                  <a:pt x="0" y="23756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7511193" y="3402205"/>
            <a:ext cx="2098075" cy="3196514"/>
          </a:xfrm>
          <a:custGeom>
            <a:avLst/>
            <a:gdLst/>
            <a:ahLst/>
            <a:cxnLst/>
            <a:rect l="l" t="t" r="r" b="b"/>
            <a:pathLst>
              <a:path w="2098075" h="3196514">
                <a:moveTo>
                  <a:pt x="0" y="0"/>
                </a:moveTo>
                <a:lnTo>
                  <a:pt x="2098076" y="0"/>
                </a:lnTo>
                <a:lnTo>
                  <a:pt x="2098076" y="3196514"/>
                </a:lnTo>
                <a:lnTo>
                  <a:pt x="0" y="31965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0031622" y="3402205"/>
            <a:ext cx="2243371" cy="3196514"/>
          </a:xfrm>
          <a:custGeom>
            <a:avLst/>
            <a:gdLst/>
            <a:ahLst/>
            <a:cxnLst/>
            <a:rect l="l" t="t" r="r" b="b"/>
            <a:pathLst>
              <a:path w="2243371" h="3196514">
                <a:moveTo>
                  <a:pt x="0" y="0"/>
                </a:moveTo>
                <a:lnTo>
                  <a:pt x="2243371" y="0"/>
                </a:lnTo>
                <a:lnTo>
                  <a:pt x="2243371" y="3196514"/>
                </a:lnTo>
                <a:lnTo>
                  <a:pt x="0" y="31965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1591457" y="687641"/>
            <a:ext cx="3088963" cy="2375694"/>
          </a:xfrm>
          <a:custGeom>
            <a:avLst/>
            <a:gdLst/>
            <a:ahLst/>
            <a:cxnLst/>
            <a:rect l="l" t="t" r="r" b="b"/>
            <a:pathLst>
              <a:path w="3088963" h="2375694">
                <a:moveTo>
                  <a:pt x="0" y="0"/>
                </a:moveTo>
                <a:lnTo>
                  <a:pt x="3088964" y="0"/>
                </a:lnTo>
                <a:lnTo>
                  <a:pt x="3088964" y="2375694"/>
                </a:lnTo>
                <a:lnTo>
                  <a:pt x="0" y="23756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2570268" y="3402205"/>
            <a:ext cx="1604069" cy="3196514"/>
          </a:xfrm>
          <a:custGeom>
            <a:avLst/>
            <a:gdLst/>
            <a:ahLst/>
            <a:cxnLst/>
            <a:rect l="l" t="t" r="r" b="b"/>
            <a:pathLst>
              <a:path w="1604069" h="3196514">
                <a:moveTo>
                  <a:pt x="0" y="0"/>
                </a:moveTo>
                <a:lnTo>
                  <a:pt x="1604069" y="0"/>
                </a:lnTo>
                <a:lnTo>
                  <a:pt x="1604069" y="3196514"/>
                </a:lnTo>
                <a:lnTo>
                  <a:pt x="0" y="3196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3567822" y="7313094"/>
            <a:ext cx="1639875" cy="2354912"/>
          </a:xfrm>
          <a:custGeom>
            <a:avLst/>
            <a:gdLst/>
            <a:ahLst/>
            <a:cxnLst/>
            <a:rect l="l" t="t" r="r" b="b"/>
            <a:pathLst>
              <a:path w="1639875" h="2354912">
                <a:moveTo>
                  <a:pt x="0" y="0"/>
                </a:moveTo>
                <a:lnTo>
                  <a:pt x="1639875" y="0"/>
                </a:lnTo>
                <a:lnTo>
                  <a:pt x="1639875" y="2354912"/>
                </a:lnTo>
                <a:lnTo>
                  <a:pt x="0" y="23549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0169684" y="7313094"/>
            <a:ext cx="3083813" cy="2354912"/>
          </a:xfrm>
          <a:custGeom>
            <a:avLst/>
            <a:gdLst/>
            <a:ahLst/>
            <a:cxnLst/>
            <a:rect l="l" t="t" r="r" b="b"/>
            <a:pathLst>
              <a:path w="3083813" h="2354912">
                <a:moveTo>
                  <a:pt x="0" y="0"/>
                </a:moveTo>
                <a:lnTo>
                  <a:pt x="3083813" y="0"/>
                </a:lnTo>
                <a:lnTo>
                  <a:pt x="3083813" y="2354912"/>
                </a:lnTo>
                <a:lnTo>
                  <a:pt x="0" y="23549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7500333" y="7313094"/>
            <a:ext cx="2354912" cy="2354912"/>
          </a:xfrm>
          <a:custGeom>
            <a:avLst/>
            <a:gdLst/>
            <a:ahLst/>
            <a:cxnLst/>
            <a:rect l="l" t="t" r="r" b="b"/>
            <a:pathLst>
              <a:path w="2354912" h="2354912">
                <a:moveTo>
                  <a:pt x="0" y="0"/>
                </a:moveTo>
                <a:lnTo>
                  <a:pt x="2354912" y="0"/>
                </a:lnTo>
                <a:lnTo>
                  <a:pt x="2354912" y="2354912"/>
                </a:lnTo>
                <a:lnTo>
                  <a:pt x="0" y="23549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4903262" y="687641"/>
            <a:ext cx="3002731" cy="1626934"/>
          </a:xfrm>
          <a:custGeom>
            <a:avLst/>
            <a:gdLst/>
            <a:ahLst/>
            <a:cxnLst/>
            <a:rect l="l" t="t" r="r" b="b"/>
            <a:pathLst>
              <a:path w="3002731" h="1626934">
                <a:moveTo>
                  <a:pt x="0" y="0"/>
                </a:moveTo>
                <a:lnTo>
                  <a:pt x="3002730" y="0"/>
                </a:lnTo>
                <a:lnTo>
                  <a:pt x="3002730" y="1626934"/>
                </a:lnTo>
                <a:lnTo>
                  <a:pt x="0" y="162693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522022" y="7479994"/>
            <a:ext cx="1527630" cy="2188012"/>
          </a:xfrm>
          <a:custGeom>
            <a:avLst/>
            <a:gdLst/>
            <a:ahLst/>
            <a:cxnLst/>
            <a:rect l="l" t="t" r="r" b="b"/>
            <a:pathLst>
              <a:path w="1527630" h="2188012">
                <a:moveTo>
                  <a:pt x="0" y="0"/>
                </a:moveTo>
                <a:lnTo>
                  <a:pt x="1527631" y="0"/>
                </a:lnTo>
                <a:lnTo>
                  <a:pt x="1527631" y="2188012"/>
                </a:lnTo>
                <a:lnTo>
                  <a:pt x="0" y="218801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1028700" y="6718935"/>
            <a:ext cx="5243646" cy="253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</a:rPr>
              <a:t>Use these design resources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</a:rPr>
              <a:t>in your Canva Presentation.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</a:rPr>
              <a:t>Happy designing! </a:t>
            </a:r>
          </a:p>
          <a:p>
            <a:pPr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Codec Pro"/>
            </a:endParaRP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</a:rPr>
              <a:t>Don't forget to delete this page before presenting.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190625"/>
            <a:ext cx="4325352" cy="2206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>
                <a:solidFill>
                  <a:srgbClr val="000000"/>
                </a:solidFill>
                <a:latin typeface="Dreaming Outloud Sans"/>
              </a:rPr>
              <a:t>Resource </a:t>
            </a:r>
          </a:p>
          <a:p>
            <a:pPr marL="0" lvl="0" indent="0">
              <a:lnSpc>
                <a:spcPts val="8499"/>
              </a:lnSpc>
            </a:pPr>
            <a:r>
              <a:rPr lang="en-US" sz="8499">
                <a:solidFill>
                  <a:srgbClr val="000000"/>
                </a:solidFill>
                <a:latin typeface="Dreaming Outloud Sans"/>
              </a:rPr>
              <a:t>Page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387760" y="3397249"/>
            <a:ext cx="3518232" cy="2149320"/>
          </a:xfrm>
          <a:custGeom>
            <a:avLst/>
            <a:gdLst/>
            <a:ahLst/>
            <a:cxnLst/>
            <a:rect l="l" t="t" r="r" b="b"/>
            <a:pathLst>
              <a:path w="3518232" h="2149320">
                <a:moveTo>
                  <a:pt x="0" y="0"/>
                </a:moveTo>
                <a:lnTo>
                  <a:pt x="3518232" y="0"/>
                </a:lnTo>
                <a:lnTo>
                  <a:pt x="3518232" y="2149321"/>
                </a:lnTo>
                <a:lnTo>
                  <a:pt x="0" y="214932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-32054" y="2471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1792016" y="5153474"/>
            <a:ext cx="10257527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7626541" y="1285733"/>
            <a:ext cx="2514692" cy="2363811"/>
          </a:xfrm>
          <a:custGeom>
            <a:avLst/>
            <a:gdLst/>
            <a:ahLst/>
            <a:cxnLst/>
            <a:rect l="l" t="t" r="r" b="b"/>
            <a:pathLst>
              <a:path w="2514692" h="2363811">
                <a:moveTo>
                  <a:pt x="0" y="0"/>
                </a:moveTo>
                <a:lnTo>
                  <a:pt x="2514692" y="0"/>
                </a:lnTo>
                <a:lnTo>
                  <a:pt x="2514692" y="2363811"/>
                </a:lnTo>
                <a:lnTo>
                  <a:pt x="0" y="23638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5400000" flipH="1">
            <a:off x="15732768" y="885687"/>
            <a:ext cx="1576599" cy="2293993"/>
          </a:xfrm>
          <a:custGeom>
            <a:avLst/>
            <a:gdLst/>
            <a:ahLst/>
            <a:cxnLst/>
            <a:rect l="l" t="t" r="r" b="b"/>
            <a:pathLst>
              <a:path w="1576599" h="2293993">
                <a:moveTo>
                  <a:pt x="1576599" y="0"/>
                </a:moveTo>
                <a:lnTo>
                  <a:pt x="0" y="0"/>
                </a:lnTo>
                <a:lnTo>
                  <a:pt x="0" y="2293993"/>
                </a:lnTo>
                <a:lnTo>
                  <a:pt x="1576599" y="2293993"/>
                </a:lnTo>
                <a:lnTo>
                  <a:pt x="157659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7727883" y="7665902"/>
            <a:ext cx="3790566" cy="1130278"/>
          </a:xfrm>
          <a:custGeom>
            <a:avLst/>
            <a:gdLst/>
            <a:ahLst/>
            <a:cxnLst/>
            <a:rect l="l" t="t" r="r" b="b"/>
            <a:pathLst>
              <a:path w="3790566" h="1130278">
                <a:moveTo>
                  <a:pt x="0" y="0"/>
                </a:moveTo>
                <a:lnTo>
                  <a:pt x="3790566" y="0"/>
                </a:lnTo>
                <a:lnTo>
                  <a:pt x="3790566" y="1130278"/>
                </a:lnTo>
                <a:lnTo>
                  <a:pt x="0" y="1130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1629734" y="5024022"/>
            <a:ext cx="1156299" cy="1266862"/>
          </a:xfrm>
          <a:custGeom>
            <a:avLst/>
            <a:gdLst/>
            <a:ahLst/>
            <a:cxnLst/>
            <a:rect l="l" t="t" r="r" b="b"/>
            <a:pathLst>
              <a:path w="1156299" h="1266862">
                <a:moveTo>
                  <a:pt x="0" y="0"/>
                </a:moveTo>
                <a:lnTo>
                  <a:pt x="1156299" y="0"/>
                </a:lnTo>
                <a:lnTo>
                  <a:pt x="1156299" y="1266862"/>
                </a:lnTo>
                <a:lnTo>
                  <a:pt x="0" y="12668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0557563" y="3301185"/>
            <a:ext cx="4346031" cy="1066753"/>
          </a:xfrm>
          <a:custGeom>
            <a:avLst/>
            <a:gdLst/>
            <a:ahLst/>
            <a:cxnLst/>
            <a:rect l="l" t="t" r="r" b="b"/>
            <a:pathLst>
              <a:path w="4346031" h="1066753">
                <a:moveTo>
                  <a:pt x="0" y="0"/>
                </a:moveTo>
                <a:lnTo>
                  <a:pt x="4346031" y="0"/>
                </a:lnTo>
                <a:lnTo>
                  <a:pt x="4346031" y="1066753"/>
                </a:lnTo>
                <a:lnTo>
                  <a:pt x="0" y="1066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9767835" y="4972979"/>
            <a:ext cx="1204674" cy="1368948"/>
          </a:xfrm>
          <a:custGeom>
            <a:avLst/>
            <a:gdLst/>
            <a:ahLst/>
            <a:cxnLst/>
            <a:rect l="l" t="t" r="r" b="b"/>
            <a:pathLst>
              <a:path w="1204674" h="1368948">
                <a:moveTo>
                  <a:pt x="0" y="0"/>
                </a:moveTo>
                <a:lnTo>
                  <a:pt x="1204674" y="0"/>
                </a:lnTo>
                <a:lnTo>
                  <a:pt x="1204674" y="1368948"/>
                </a:lnTo>
                <a:lnTo>
                  <a:pt x="0" y="13689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0557563" y="1285733"/>
            <a:ext cx="4126802" cy="1703244"/>
          </a:xfrm>
          <a:custGeom>
            <a:avLst/>
            <a:gdLst/>
            <a:ahLst/>
            <a:cxnLst/>
            <a:rect l="l" t="t" r="r" b="b"/>
            <a:pathLst>
              <a:path w="4126802" h="1703244">
                <a:moveTo>
                  <a:pt x="0" y="0"/>
                </a:moveTo>
                <a:lnTo>
                  <a:pt x="4126802" y="0"/>
                </a:lnTo>
                <a:lnTo>
                  <a:pt x="4126802" y="1703244"/>
                </a:lnTo>
                <a:lnTo>
                  <a:pt x="0" y="17032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7727883" y="5030850"/>
            <a:ext cx="1384063" cy="1253206"/>
          </a:xfrm>
          <a:custGeom>
            <a:avLst/>
            <a:gdLst/>
            <a:ahLst/>
            <a:cxnLst/>
            <a:rect l="l" t="t" r="r" b="b"/>
            <a:pathLst>
              <a:path w="1384063" h="1253206">
                <a:moveTo>
                  <a:pt x="0" y="0"/>
                </a:moveTo>
                <a:lnTo>
                  <a:pt x="1384063" y="0"/>
                </a:lnTo>
                <a:lnTo>
                  <a:pt x="1384063" y="1253206"/>
                </a:lnTo>
                <a:lnTo>
                  <a:pt x="0" y="12532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3548033" y="5030850"/>
            <a:ext cx="593560" cy="1311077"/>
          </a:xfrm>
          <a:custGeom>
            <a:avLst/>
            <a:gdLst/>
            <a:ahLst/>
            <a:cxnLst/>
            <a:rect l="l" t="t" r="r" b="b"/>
            <a:pathLst>
              <a:path w="593560" h="1311077">
                <a:moveTo>
                  <a:pt x="0" y="0"/>
                </a:moveTo>
                <a:lnTo>
                  <a:pt x="593561" y="0"/>
                </a:lnTo>
                <a:lnTo>
                  <a:pt x="593561" y="1311077"/>
                </a:lnTo>
                <a:lnTo>
                  <a:pt x="0" y="13110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4903594" y="4980966"/>
            <a:ext cx="1968954" cy="1303090"/>
          </a:xfrm>
          <a:custGeom>
            <a:avLst/>
            <a:gdLst/>
            <a:ahLst/>
            <a:cxnLst/>
            <a:rect l="l" t="t" r="r" b="b"/>
            <a:pathLst>
              <a:path w="1968954" h="1303090">
                <a:moveTo>
                  <a:pt x="0" y="0"/>
                </a:moveTo>
                <a:lnTo>
                  <a:pt x="1968954" y="0"/>
                </a:lnTo>
                <a:lnTo>
                  <a:pt x="1968954" y="1303090"/>
                </a:lnTo>
                <a:lnTo>
                  <a:pt x="0" y="130309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1028700" y="6718935"/>
            <a:ext cx="5243646" cy="253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</a:rPr>
              <a:t>Use these design resources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</a:rPr>
              <a:t>in your Canva Presentation.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</a:rPr>
              <a:t>Happy designing! </a:t>
            </a:r>
          </a:p>
          <a:p>
            <a:pPr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Codec Pro"/>
            </a:endParaRP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</a:rPr>
              <a:t>Don't forget to delete this page before presenting.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190625"/>
            <a:ext cx="4325352" cy="2206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000000"/>
                </a:solidFill>
                <a:latin typeface="Dreaming Outloud Sans"/>
              </a:rPr>
              <a:t>Resource </a:t>
            </a:r>
          </a:p>
          <a:p>
            <a:pPr marL="0" lvl="0" indent="0">
              <a:lnSpc>
                <a:spcPts val="8499"/>
              </a:lnSpc>
            </a:pPr>
            <a:r>
              <a:rPr lang="en-US" sz="8499" dirty="0">
                <a:solidFill>
                  <a:srgbClr val="000000"/>
                </a:solidFill>
                <a:latin typeface="Dreaming Outloud Sans"/>
              </a:rPr>
              <a:t>Page</a:t>
            </a:r>
          </a:p>
        </p:txBody>
      </p:sp>
      <p:sp>
        <p:nvSpPr>
          <p:cNvPr id="16" name="Freeform 16"/>
          <p:cNvSpPr/>
          <p:nvPr/>
        </p:nvSpPr>
        <p:spPr>
          <a:xfrm>
            <a:off x="12439317" y="7136055"/>
            <a:ext cx="5070565" cy="1936034"/>
          </a:xfrm>
          <a:custGeom>
            <a:avLst/>
            <a:gdLst/>
            <a:ahLst/>
            <a:cxnLst/>
            <a:rect l="l" t="t" r="r" b="b"/>
            <a:pathLst>
              <a:path w="5070565" h="1936034">
                <a:moveTo>
                  <a:pt x="0" y="0"/>
                </a:moveTo>
                <a:lnTo>
                  <a:pt x="5070565" y="0"/>
                </a:lnTo>
                <a:lnTo>
                  <a:pt x="5070565" y="1936034"/>
                </a:lnTo>
                <a:lnTo>
                  <a:pt x="0" y="193603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617774" y="6562799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269387" y="6226653"/>
            <a:ext cx="953906" cy="1045116"/>
          </a:xfrm>
          <a:custGeom>
            <a:avLst/>
            <a:gdLst/>
            <a:ahLst/>
            <a:cxnLst/>
            <a:rect l="l" t="t" r="r" b="b"/>
            <a:pathLst>
              <a:path w="953906" h="1045116">
                <a:moveTo>
                  <a:pt x="0" y="0"/>
                </a:moveTo>
                <a:lnTo>
                  <a:pt x="953906" y="0"/>
                </a:lnTo>
                <a:lnTo>
                  <a:pt x="953906" y="1045116"/>
                </a:lnTo>
                <a:lnTo>
                  <a:pt x="0" y="10451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7482788" y="6226653"/>
            <a:ext cx="1127780" cy="1235616"/>
          </a:xfrm>
          <a:custGeom>
            <a:avLst/>
            <a:gdLst/>
            <a:ahLst/>
            <a:cxnLst/>
            <a:rect l="l" t="t" r="r" b="b"/>
            <a:pathLst>
              <a:path w="1127780" h="1235616">
                <a:moveTo>
                  <a:pt x="0" y="0"/>
                </a:moveTo>
                <a:lnTo>
                  <a:pt x="1127781" y="0"/>
                </a:lnTo>
                <a:lnTo>
                  <a:pt x="1127781" y="1235616"/>
                </a:lnTo>
                <a:lnTo>
                  <a:pt x="0" y="1235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2718255" y="7895272"/>
            <a:ext cx="7315200" cy="2793076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 rot="-886112">
            <a:off x="668762" y="3041169"/>
            <a:ext cx="1384063" cy="1253206"/>
          </a:xfrm>
          <a:custGeom>
            <a:avLst/>
            <a:gdLst/>
            <a:ahLst/>
            <a:cxnLst/>
            <a:rect l="l" t="t" r="r" b="b"/>
            <a:pathLst>
              <a:path w="1384063" h="1253206">
                <a:moveTo>
                  <a:pt x="0" y="0"/>
                </a:moveTo>
                <a:lnTo>
                  <a:pt x="1384063" y="0"/>
                </a:lnTo>
                <a:lnTo>
                  <a:pt x="1384063" y="1253207"/>
                </a:lnTo>
                <a:lnTo>
                  <a:pt x="0" y="1253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5" name="TextBox 35"/>
          <p:cNvSpPr txBox="1"/>
          <p:nvPr/>
        </p:nvSpPr>
        <p:spPr>
          <a:xfrm>
            <a:off x="687166" y="270128"/>
            <a:ext cx="16795622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reaming Outloud Sans"/>
                <a:ea typeface="+mn-ea"/>
                <a:cs typeface="+mn-cs"/>
              </a:rPr>
              <a:t>How do you think about the problem in the video?</a:t>
            </a:r>
          </a:p>
        </p:txBody>
      </p:sp>
      <p:pic>
        <p:nvPicPr>
          <p:cNvPr id="39" name="Tiêu Điểm- Bất ổn tâm lý tuổi mới lớn - VTV24">
            <a:hlinkClick r:id="" action="ppaction://media"/>
            <a:extLst>
              <a:ext uri="{FF2B5EF4-FFF2-40B4-BE49-F238E27FC236}">
                <a16:creationId xmlns:a16="http://schemas.microsoft.com/office/drawing/2014/main" id="{3EF4247E-E575-4DD2-F15A-E0645C9D61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205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1200" y="18669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6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-19050" y="51721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379550" y="3848859"/>
            <a:ext cx="461224" cy="461224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F961A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Freeform 6"/>
          <p:cNvSpPr/>
          <p:nvPr/>
        </p:nvSpPr>
        <p:spPr>
          <a:xfrm rot="-347819">
            <a:off x="5597730" y="7085259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2"/>
                </a:lnTo>
                <a:lnTo>
                  <a:pt x="0" y="3019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15313463" y="3848859"/>
            <a:ext cx="461224" cy="46122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C8C7D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529892" y="7183946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/>
          <p:cNvGrpSpPr/>
          <p:nvPr/>
        </p:nvGrpSpPr>
        <p:grpSpPr>
          <a:xfrm>
            <a:off x="11445638" y="3848859"/>
            <a:ext cx="461224" cy="46122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089067" y="8364239"/>
            <a:ext cx="461224" cy="46122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089067" y="5675774"/>
            <a:ext cx="461224" cy="46122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C8C7D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089067" y="6593175"/>
            <a:ext cx="461224" cy="46122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F961A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0" name="Freeform 20"/>
          <p:cNvSpPr/>
          <p:nvPr/>
        </p:nvSpPr>
        <p:spPr>
          <a:xfrm>
            <a:off x="0" y="-18581"/>
            <a:ext cx="18288000" cy="1390650"/>
          </a:xfrm>
          <a:custGeom>
            <a:avLst/>
            <a:gdLst/>
            <a:ahLst/>
            <a:cxnLst/>
            <a:rect l="l" t="t" r="r" b="b"/>
            <a:pathLst>
              <a:path w="10934330" h="3906009">
                <a:moveTo>
                  <a:pt x="0" y="0"/>
                </a:moveTo>
                <a:lnTo>
                  <a:pt x="10934330" y="0"/>
                </a:lnTo>
                <a:lnTo>
                  <a:pt x="10934330" y="3906009"/>
                </a:lnTo>
                <a:lnTo>
                  <a:pt x="0" y="39060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152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29"/>
          <p:cNvSpPr/>
          <p:nvPr/>
        </p:nvSpPr>
        <p:spPr>
          <a:xfrm>
            <a:off x="15862454" y="2111205"/>
            <a:ext cx="953906" cy="1045116"/>
          </a:xfrm>
          <a:custGeom>
            <a:avLst/>
            <a:gdLst/>
            <a:ahLst/>
            <a:cxnLst/>
            <a:rect l="l" t="t" r="r" b="b"/>
            <a:pathLst>
              <a:path w="953906" h="1045116">
                <a:moveTo>
                  <a:pt x="0" y="0"/>
                </a:moveTo>
                <a:lnTo>
                  <a:pt x="953905" y="0"/>
                </a:lnTo>
                <a:lnTo>
                  <a:pt x="953905" y="1045116"/>
                </a:lnTo>
                <a:lnTo>
                  <a:pt x="0" y="10451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Freeform 30"/>
          <p:cNvSpPr/>
          <p:nvPr/>
        </p:nvSpPr>
        <p:spPr>
          <a:xfrm>
            <a:off x="-295074" y="4630658"/>
            <a:ext cx="953906" cy="1045116"/>
          </a:xfrm>
          <a:custGeom>
            <a:avLst/>
            <a:gdLst/>
            <a:ahLst/>
            <a:cxnLst/>
            <a:rect l="l" t="t" r="r" b="b"/>
            <a:pathLst>
              <a:path w="953906" h="1045116">
                <a:moveTo>
                  <a:pt x="0" y="0"/>
                </a:moveTo>
                <a:lnTo>
                  <a:pt x="953906" y="0"/>
                </a:lnTo>
                <a:lnTo>
                  <a:pt x="953906" y="1045116"/>
                </a:lnTo>
                <a:lnTo>
                  <a:pt x="0" y="10451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 rot="-4768867">
            <a:off x="15402365" y="-1331675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89" y="0"/>
                </a:lnTo>
                <a:lnTo>
                  <a:pt x="2827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78C1368-B6D8-BE55-BFC5-4A97CB43998C}"/>
              </a:ext>
            </a:extLst>
          </p:cNvPr>
          <p:cNvSpPr txBox="1">
            <a:spLocks/>
          </p:cNvSpPr>
          <p:nvPr/>
        </p:nvSpPr>
        <p:spPr>
          <a:xfrm>
            <a:off x="1132736" y="1907306"/>
            <a:ext cx="8747464" cy="589963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 pitchFamily="34" charset="0"/>
              <a:buAutoNum type="alphaUcPeriod"/>
            </a:pPr>
            <a:r>
              <a:rPr lang="en-US" sz="4800" dirty="0">
                <a:latin typeface="Amasis MT Pro Medium" panose="02040604050005020304" pitchFamily="18" charset="0"/>
              </a:rPr>
              <a:t>parental pressure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lphaUcPeriod"/>
            </a:pPr>
            <a:r>
              <a:rPr lang="en-US" sz="4800" dirty="0">
                <a:latin typeface="Amasis MT Pro Medium" panose="02040604050005020304" pitchFamily="18" charset="0"/>
              </a:rPr>
              <a:t>pressure from work 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lphaUcPeriod"/>
            </a:pPr>
            <a:r>
              <a:rPr lang="en-US" sz="4800" dirty="0">
                <a:latin typeface="Amasis MT Pro Medium" panose="02040604050005020304" pitchFamily="18" charset="0"/>
              </a:rPr>
              <a:t>pressure from schoolwork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lphaUcPeriod"/>
            </a:pPr>
            <a:r>
              <a:rPr lang="en-US" sz="4800" dirty="0">
                <a:latin typeface="Amasis MT Pro Medium" panose="02040604050005020304" pitchFamily="18" charset="0"/>
              </a:rPr>
              <a:t>pressure from their clubs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23C7AD-1A3D-385F-874F-9A79F30211B4}"/>
              </a:ext>
            </a:extLst>
          </p:cNvPr>
          <p:cNvSpPr txBox="1"/>
          <p:nvPr/>
        </p:nvSpPr>
        <p:spPr>
          <a:xfrm>
            <a:off x="162828" y="182278"/>
            <a:ext cx="18287999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1. Which types of pressure below do you think teens face?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8E6ACD-2253-6653-2638-A6F11BC1A7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82320" y="1584194"/>
            <a:ext cx="8183160" cy="8183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5622615" y="254901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776303" y="898147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7" y="0"/>
                </a:lnTo>
                <a:lnTo>
                  <a:pt x="693677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63832" y="7578097"/>
            <a:ext cx="903979" cy="990415"/>
          </a:xfrm>
          <a:custGeom>
            <a:avLst/>
            <a:gdLst/>
            <a:ahLst/>
            <a:cxnLst/>
            <a:rect l="l" t="t" r="r" b="b"/>
            <a:pathLst>
              <a:path w="903979" h="990415">
                <a:moveTo>
                  <a:pt x="0" y="0"/>
                </a:moveTo>
                <a:lnTo>
                  <a:pt x="903979" y="0"/>
                </a:lnTo>
                <a:lnTo>
                  <a:pt x="903979" y="990415"/>
                </a:lnTo>
                <a:lnTo>
                  <a:pt x="0" y="990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640967">
            <a:off x="1637615" y="-82117"/>
            <a:ext cx="7608308" cy="11591605"/>
          </a:xfrm>
          <a:custGeom>
            <a:avLst/>
            <a:gdLst/>
            <a:ahLst/>
            <a:cxnLst/>
            <a:rect l="l" t="t" r="r" b="b"/>
            <a:pathLst>
              <a:path w="7608308" h="11591605">
                <a:moveTo>
                  <a:pt x="0" y="0"/>
                </a:moveTo>
                <a:lnTo>
                  <a:pt x="7608308" y="0"/>
                </a:lnTo>
                <a:lnTo>
                  <a:pt x="7608308" y="11591605"/>
                </a:lnTo>
                <a:lnTo>
                  <a:pt x="0" y="115916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416640">
            <a:off x="12916661" y="3710930"/>
            <a:ext cx="6412961" cy="9137639"/>
          </a:xfrm>
          <a:custGeom>
            <a:avLst/>
            <a:gdLst/>
            <a:ahLst/>
            <a:cxnLst/>
            <a:rect l="l" t="t" r="r" b="b"/>
            <a:pathLst>
              <a:path w="6412961" h="9137639">
                <a:moveTo>
                  <a:pt x="0" y="0"/>
                </a:moveTo>
                <a:lnTo>
                  <a:pt x="6412961" y="0"/>
                </a:lnTo>
                <a:lnTo>
                  <a:pt x="6412961" y="9137639"/>
                </a:lnTo>
                <a:lnTo>
                  <a:pt x="0" y="91376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4118131" y="1278150"/>
            <a:ext cx="10051739" cy="7730701"/>
          </a:xfrm>
          <a:custGeom>
            <a:avLst/>
            <a:gdLst/>
            <a:ahLst/>
            <a:cxnLst/>
            <a:rect l="l" t="t" r="r" b="b"/>
            <a:pathLst>
              <a:path w="10051739" h="7730701">
                <a:moveTo>
                  <a:pt x="0" y="0"/>
                </a:moveTo>
                <a:lnTo>
                  <a:pt x="10051738" y="0"/>
                </a:lnTo>
                <a:lnTo>
                  <a:pt x="10051738" y="7730700"/>
                </a:lnTo>
                <a:lnTo>
                  <a:pt x="0" y="7730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347819">
            <a:off x="-1487686" y="7939809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2"/>
                </a:lnTo>
                <a:lnTo>
                  <a:pt x="0" y="30191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871668" y="1958839"/>
            <a:ext cx="2691495" cy="2055324"/>
          </a:xfrm>
          <a:custGeom>
            <a:avLst/>
            <a:gdLst/>
            <a:ahLst/>
            <a:cxnLst/>
            <a:rect l="l" t="t" r="r" b="b"/>
            <a:pathLst>
              <a:path w="2691495" h="2055324">
                <a:moveTo>
                  <a:pt x="0" y="0"/>
                </a:moveTo>
                <a:lnTo>
                  <a:pt x="2691495" y="0"/>
                </a:lnTo>
                <a:lnTo>
                  <a:pt x="2691495" y="2055323"/>
                </a:lnTo>
                <a:lnTo>
                  <a:pt x="0" y="20553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4807628" y="5725016"/>
            <a:ext cx="8672744" cy="981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11500" dirty="0">
                <a:solidFill>
                  <a:srgbClr val="000000"/>
                </a:solidFill>
                <a:latin typeface="Dreaming Outloud Sans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30599" y="2214302"/>
            <a:ext cx="7332318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buNone/>
            </a:pPr>
            <a:r>
              <a:rPr lang="en-US" sz="10800" b="1" dirty="0">
                <a:solidFill>
                  <a:srgbClr val="AD4F0F"/>
                </a:solidFill>
                <a:latin typeface="Calibri" panose="020F0502020204030204"/>
              </a:rPr>
              <a:t>parental</a:t>
            </a:r>
            <a:r>
              <a:rPr lang="en-US" sz="99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8100" b="1" dirty="0">
                <a:solidFill>
                  <a:srgbClr val="AD4F0F"/>
                </a:solidFill>
                <a:latin typeface="Calibri" panose="020F0502020204030204"/>
              </a:rPr>
              <a:t>(</a:t>
            </a:r>
            <a:r>
              <a:rPr lang="en-US" sz="8100" b="1" dirty="0" err="1">
                <a:solidFill>
                  <a:srgbClr val="AD4F0F"/>
                </a:solidFill>
                <a:latin typeface="Calibri" panose="020F0502020204030204"/>
              </a:rPr>
              <a:t>adj</a:t>
            </a:r>
            <a:r>
              <a:rPr lang="en-US" sz="8100" b="1" dirty="0">
                <a:solidFill>
                  <a:srgbClr val="AD4F0F"/>
                </a:solidFill>
                <a:latin typeface="Calibri" panose="020F0502020204030204"/>
              </a:rPr>
              <a:t>)</a:t>
            </a:r>
            <a:endParaRPr lang="en-US" sz="66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33930" y="6463733"/>
            <a:ext cx="60763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5400">
                <a:solidFill>
                  <a:prstClr val="black"/>
                </a:solidFill>
                <a:latin typeface="Calibri" panose="020F0502020204030204"/>
              </a:rPr>
              <a:t>liên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quan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tới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bố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mẹ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thuộc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bố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mẹ</a:t>
            </a:r>
            <a:endParaRPr lang="en-US" sz="14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03558" y="4747267"/>
            <a:ext cx="40241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  <a:r>
              <a:rPr lang="en-US" sz="7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pəˈrentl</a:t>
            </a:r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5958" y="463243"/>
            <a:ext cx="6976868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254" y="2406091"/>
            <a:ext cx="9228047" cy="6725210"/>
          </a:xfrm>
          <a:prstGeom prst="rect">
            <a:avLst/>
          </a:prstGeom>
        </p:spPr>
      </p:pic>
      <p:pic>
        <p:nvPicPr>
          <p:cNvPr id="13" name="par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75134" y="8664388"/>
            <a:ext cx="834596" cy="83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1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14615" y="1977251"/>
            <a:ext cx="7846692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peer</a:t>
            </a:r>
            <a:r>
              <a:rPr lang="en-US" sz="108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7200" b="1" dirty="0">
                <a:solidFill>
                  <a:srgbClr val="AD4F0F"/>
                </a:solidFill>
                <a:latin typeface="Calibri" panose="020F0502020204030204"/>
              </a:rPr>
              <a:t>(n)</a:t>
            </a:r>
            <a:endParaRPr lang="en-US" sz="60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0599" y="6341606"/>
            <a:ext cx="60763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5400">
                <a:solidFill>
                  <a:prstClr val="black"/>
                </a:solidFill>
                <a:latin typeface="Calibri" panose="020F0502020204030204"/>
              </a:rPr>
              <a:t>người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ngang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đồng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lứa</a:t>
            </a:r>
            <a:endParaRPr lang="en-US" sz="358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6865" y="4478032"/>
            <a:ext cx="31438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  <a:r>
              <a:rPr lang="en-US" sz="7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pɪə</a:t>
            </a:r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(r)/</a:t>
            </a:r>
          </a:p>
        </p:txBody>
      </p:sp>
      <p:pic>
        <p:nvPicPr>
          <p:cNvPr id="4" name="Picture 2" descr="Teenage peer pressure | Vinm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07" y="2401437"/>
            <a:ext cx="9751791" cy="609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e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6411" y="8291092"/>
            <a:ext cx="1032542" cy="1032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94FF6-E8E7-B16C-FE54-2B8296AF203C}"/>
              </a:ext>
            </a:extLst>
          </p:cNvPr>
          <p:cNvSpPr txBox="1"/>
          <p:nvPr/>
        </p:nvSpPr>
        <p:spPr>
          <a:xfrm>
            <a:off x="535958" y="463243"/>
            <a:ext cx="6976868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9869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Guide to Understanding and Preventing School Bullying | USC Rossi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/>
          <a:stretch/>
        </p:blipFill>
        <p:spPr bwMode="auto">
          <a:xfrm>
            <a:off x="6197138" y="3056710"/>
            <a:ext cx="12090863" cy="545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93341" y="1900730"/>
            <a:ext cx="7846692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bully</a:t>
            </a:r>
            <a:r>
              <a:rPr lang="en-US" sz="9000" b="1" dirty="0">
                <a:solidFill>
                  <a:srgbClr val="AD4F0F"/>
                </a:solidFill>
                <a:latin typeface="Calibri" panose="020F0502020204030204"/>
              </a:rPr>
              <a:t> (v)</a:t>
            </a:r>
            <a:endParaRPr lang="en-US" sz="72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6716" y="6743401"/>
            <a:ext cx="6076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7200">
                <a:solidFill>
                  <a:prstClr val="black"/>
                </a:solidFill>
                <a:latin typeface="Calibri" panose="020F0502020204030204"/>
              </a:rPr>
              <a:t>bắt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nạt</a:t>
            </a:r>
            <a:endParaRPr lang="en-US" sz="24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7363" y="4916798"/>
            <a:ext cx="27350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</a:t>
            </a:r>
            <a:r>
              <a:rPr lang="en-US" sz="7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bʊli</a:t>
            </a:r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pic>
        <p:nvPicPr>
          <p:cNvPr id="8" name="bul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9598" y="8307254"/>
            <a:ext cx="1043601" cy="1043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D1D764-A483-25E6-972B-7916665AB9C8}"/>
              </a:ext>
            </a:extLst>
          </p:cNvPr>
          <p:cNvSpPr txBox="1"/>
          <p:nvPr/>
        </p:nvSpPr>
        <p:spPr>
          <a:xfrm>
            <a:off x="535958" y="463243"/>
            <a:ext cx="6976868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6430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51030" y="2073365"/>
            <a:ext cx="7441611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bullying</a:t>
            </a:r>
            <a:r>
              <a:rPr lang="en-US" sz="108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9000" b="1" dirty="0">
                <a:solidFill>
                  <a:srgbClr val="AD4F0F"/>
                </a:solidFill>
                <a:latin typeface="Calibri" panose="020F0502020204030204"/>
              </a:rPr>
              <a:t>(n)</a:t>
            </a:r>
            <a:endParaRPr lang="en-US" sz="90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313" y="6909537"/>
            <a:ext cx="60763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6600">
                <a:solidFill>
                  <a:prstClr val="black"/>
                </a:solidFill>
                <a:latin typeface="Calibri" panose="020F0502020204030204"/>
              </a:rPr>
              <a:t>sự </a:t>
            </a:r>
            <a:r>
              <a:rPr lang="en-US" sz="6600" dirty="0" err="1">
                <a:solidFill>
                  <a:prstClr val="black"/>
                </a:solidFill>
                <a:latin typeface="Calibri" panose="020F0502020204030204"/>
              </a:rPr>
              <a:t>bắt</a:t>
            </a:r>
            <a:r>
              <a:rPr lang="en-US" sz="6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libri" panose="020F0502020204030204"/>
              </a:rPr>
              <a:t>nạt</a:t>
            </a:r>
            <a:endParaRPr lang="en-US" sz="5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19675" y="4851931"/>
            <a:ext cx="35317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</a:t>
            </a:r>
            <a:r>
              <a:rPr lang="en-US" sz="7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bʊliɪŋ</a:t>
            </a:r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226" y="3840479"/>
            <a:ext cx="10834256" cy="4875416"/>
          </a:xfrm>
          <a:prstGeom prst="rect">
            <a:avLst/>
          </a:prstGeom>
        </p:spPr>
      </p:pic>
      <p:pic>
        <p:nvPicPr>
          <p:cNvPr id="8" name="bully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2024" y="8589056"/>
            <a:ext cx="1108916" cy="1108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C8212-B3EB-499D-8EA0-F22157949557}"/>
              </a:ext>
            </a:extLst>
          </p:cNvPr>
          <p:cNvSpPr txBox="1"/>
          <p:nvPr/>
        </p:nvSpPr>
        <p:spPr>
          <a:xfrm>
            <a:off x="535958" y="463243"/>
            <a:ext cx="6976868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258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782</Words>
  <Application>Microsoft Office PowerPoint</Application>
  <PresentationFormat>Custom</PresentationFormat>
  <Paragraphs>134</Paragraphs>
  <Slides>23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Times New Roman</vt:lpstr>
      <vt:lpstr>Abadi</vt:lpstr>
      <vt:lpstr>Wingdings</vt:lpstr>
      <vt:lpstr>Calibri Light</vt:lpstr>
      <vt:lpstr>Arial</vt:lpstr>
      <vt:lpstr>Amasis MT Pro Medium</vt:lpstr>
      <vt:lpstr>Dreaming Outloud Sans</vt:lpstr>
      <vt:lpstr>Calibri</vt:lpstr>
      <vt:lpstr>Codec Pro</vt:lpstr>
      <vt:lpstr>Abril Fatface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Abstract Pattern and Shapes Hidden Picture Game Fun Presentation</dc:title>
  <cp:lastModifiedBy>Phuong Nguyen</cp:lastModifiedBy>
  <cp:revision>1</cp:revision>
  <dcterms:created xsi:type="dcterms:W3CDTF">2006-08-16T00:00:00Z</dcterms:created>
  <dcterms:modified xsi:type="dcterms:W3CDTF">2024-10-23T03:23:35Z</dcterms:modified>
  <dc:identifier>DAFl3ofELIE</dc:identifier>
</cp:coreProperties>
</file>