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29"/>
  </p:notesMasterIdLst>
  <p:sldIdLst>
    <p:sldId id="256" r:id="rId3"/>
    <p:sldId id="257" r:id="rId4"/>
    <p:sldId id="258" r:id="rId5"/>
    <p:sldId id="389" r:id="rId6"/>
    <p:sldId id="388" r:id="rId7"/>
    <p:sldId id="397" r:id="rId8"/>
    <p:sldId id="259" r:id="rId9"/>
    <p:sldId id="265" r:id="rId10"/>
    <p:sldId id="392" r:id="rId11"/>
    <p:sldId id="391" r:id="rId12"/>
    <p:sldId id="390" r:id="rId13"/>
    <p:sldId id="260" r:id="rId14"/>
    <p:sldId id="262" r:id="rId15"/>
    <p:sldId id="333" r:id="rId16"/>
    <p:sldId id="335" r:id="rId17"/>
    <p:sldId id="341" r:id="rId18"/>
    <p:sldId id="337" r:id="rId19"/>
    <p:sldId id="339" r:id="rId20"/>
    <p:sldId id="393" r:id="rId21"/>
    <p:sldId id="394" r:id="rId22"/>
    <p:sldId id="395" r:id="rId23"/>
    <p:sldId id="396" r:id="rId24"/>
    <p:sldId id="263" r:id="rId25"/>
    <p:sldId id="264" r:id="rId26"/>
    <p:sldId id="266" r:id="rId27"/>
    <p:sldId id="267" r:id="rId28"/>
  </p:sldIdLst>
  <p:sldSz cx="18288000" cy="10287000"/>
  <p:notesSz cx="6858000" cy="9144000"/>
  <p:embeddedFontLst>
    <p:embeddedFont>
      <p:font typeface="Canva Sans" panose="020B0604020202020204" charset="0"/>
      <p:regular r:id="rId30"/>
    </p:embeddedFont>
    <p:embeddedFont>
      <p:font typeface="Handy Casual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CB43C-C548-4ED5-88D0-65D3E1C8A1F1}" v="109" dt="2024-10-23T03:00:40.3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1" autoAdjust="0"/>
    <p:restoredTop sz="94622" autoAdjust="0"/>
  </p:normalViewPr>
  <p:slideViewPr>
    <p:cSldViewPr>
      <p:cViewPr varScale="1">
        <p:scale>
          <a:sx n="52" d="100"/>
          <a:sy n="52" d="100"/>
        </p:scale>
        <p:origin x="95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Lương" userId="3a9e482f-ceb4-484a-8eab-f708ff3e9a36" providerId="ADAL" clId="{8EFC46F8-41C2-4F12-8C7F-4DC5971D9408}"/>
    <pc:docChg chg="undo custSel delSld modSld sldOrd">
      <pc:chgData name="Duyên Lương" userId="3a9e482f-ceb4-484a-8eab-f708ff3e9a36" providerId="ADAL" clId="{8EFC46F8-41C2-4F12-8C7F-4DC5971D9408}" dt="2023-07-07T10:08:07.380" v="1619" actId="207"/>
      <pc:docMkLst>
        <pc:docMk/>
      </pc:docMkLst>
      <pc:sldChg chg="modSp mod 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256"/>
        </pc:sldMkLst>
        <pc:spChg chg="mod">
          <ac:chgData name="Duyên Lương" userId="3a9e482f-ceb4-484a-8eab-f708ff3e9a36" providerId="ADAL" clId="{8EFC46F8-41C2-4F12-8C7F-4DC5971D9408}" dt="2023-07-06T12:43:42.144" v="46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2:30:36.064" v="251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2:30:33.682" v="250" actId="1076"/>
          <ac:spMkLst>
            <pc:docMk/>
            <pc:sldMk cId="0" sldId="256"/>
            <ac:spMk id="10" creationId="{00000000-0000-0000-0000-000000000000}"/>
          </ac:spMkLst>
        </pc:spChg>
      </pc:sldChg>
      <pc:sldChg chg="addSp modSp mod 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257"/>
        </pc:sldMkLst>
        <pc:spChg chg="mod">
          <ac:chgData name="Duyên Lương" userId="3a9e482f-ceb4-484a-8eab-f708ff3e9a36" providerId="ADAL" clId="{8EFC46F8-41C2-4F12-8C7F-4DC5971D9408}" dt="2023-07-07T02:40:10.648" v="348" actId="403"/>
          <ac:spMkLst>
            <pc:docMk/>
            <pc:sldMk cId="0" sldId="257"/>
            <ac:spMk id="6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2:40:23.007" v="350" actId="1076"/>
          <ac:spMkLst>
            <pc:docMk/>
            <pc:sldMk cId="0" sldId="257"/>
            <ac:spMk id="7" creationId="{00000000-0000-0000-0000-000000000000}"/>
          </ac:spMkLst>
        </pc:spChg>
        <pc:spChg chg="add mod">
          <ac:chgData name="Duyên Lương" userId="3a9e482f-ceb4-484a-8eab-f708ff3e9a36" providerId="ADAL" clId="{8EFC46F8-41C2-4F12-8C7F-4DC5971D9408}" dt="2023-07-07T02:40:04.346" v="345" actId="1076"/>
          <ac:spMkLst>
            <pc:docMk/>
            <pc:sldMk cId="0" sldId="257"/>
            <ac:spMk id="9" creationId="{68C5E238-BBFD-ECAB-B80C-6EAAB77A3079}"/>
          </ac:spMkLst>
        </pc:spChg>
        <pc:spChg chg="add mod">
          <ac:chgData name="Duyên Lương" userId="3a9e482f-ceb4-484a-8eab-f708ff3e9a36" providerId="ADAL" clId="{8EFC46F8-41C2-4F12-8C7F-4DC5971D9408}" dt="2023-07-07T02:39:52.189" v="342" actId="1076"/>
          <ac:spMkLst>
            <pc:docMk/>
            <pc:sldMk cId="0" sldId="257"/>
            <ac:spMk id="10" creationId="{6B02B76B-C834-0A79-F29A-C775B69A59E3}"/>
          </ac:spMkLst>
        </pc:spChg>
        <pc:grpChg chg="mod">
          <ac:chgData name="Duyên Lương" userId="3a9e482f-ceb4-484a-8eab-f708ff3e9a36" providerId="ADAL" clId="{8EFC46F8-41C2-4F12-8C7F-4DC5971D9408}" dt="2023-07-06T12:44:52.478" v="109" actId="1076"/>
          <ac:grpSpMkLst>
            <pc:docMk/>
            <pc:sldMk cId="0" sldId="257"/>
            <ac:grpSpMk id="3" creationId="{00000000-0000-0000-0000-000000000000}"/>
          </ac:grpSpMkLst>
        </pc:grpChg>
      </pc:sldChg>
      <pc:sldChg chg="addSp modSp mod ord modTransition modAnim">
        <pc:chgData name="Duyên Lương" userId="3a9e482f-ceb4-484a-8eab-f708ff3e9a36" providerId="ADAL" clId="{8EFC46F8-41C2-4F12-8C7F-4DC5971D9408}" dt="2023-07-07T10:06:51.814" v="1618"/>
        <pc:sldMkLst>
          <pc:docMk/>
          <pc:sldMk cId="0" sldId="258"/>
        </pc:sldMkLst>
        <pc:spChg chg="mod">
          <ac:chgData name="Duyên Lương" userId="3a9e482f-ceb4-484a-8eab-f708ff3e9a36" providerId="ADAL" clId="{8EFC46F8-41C2-4F12-8C7F-4DC5971D9408}" dt="2023-07-07T02:33:11.276" v="289" actId="14100"/>
          <ac:spMkLst>
            <pc:docMk/>
            <pc:sldMk cId="0" sldId="258"/>
            <ac:spMk id="7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2:32:25.931" v="261" actId="1076"/>
          <ac:spMkLst>
            <pc:docMk/>
            <pc:sldMk cId="0" sldId="258"/>
            <ac:spMk id="8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2:33:22.070" v="291" actId="113"/>
          <ac:spMkLst>
            <pc:docMk/>
            <pc:sldMk cId="0" sldId="258"/>
            <ac:spMk id="9" creationId="{00000000-0000-0000-0000-000000000000}"/>
          </ac:spMkLst>
        </pc:spChg>
        <pc:spChg chg="add mod">
          <ac:chgData name="Duyên Lương" userId="3a9e482f-ceb4-484a-8eab-f708ff3e9a36" providerId="ADAL" clId="{8EFC46F8-41C2-4F12-8C7F-4DC5971D9408}" dt="2023-07-07T02:34:33.269" v="314" actId="1076"/>
          <ac:spMkLst>
            <pc:docMk/>
            <pc:sldMk cId="0" sldId="258"/>
            <ac:spMk id="12" creationId="{10497BB9-8079-CB3C-50A2-95B0893215A5}"/>
          </ac:spMkLst>
        </pc:spChg>
        <pc:spChg chg="add mod">
          <ac:chgData name="Duyên Lương" userId="3a9e482f-ceb4-484a-8eab-f708ff3e9a36" providerId="ADAL" clId="{8EFC46F8-41C2-4F12-8C7F-4DC5971D9408}" dt="2023-07-07T02:34:15.590" v="309" actId="207"/>
          <ac:spMkLst>
            <pc:docMk/>
            <pc:sldMk cId="0" sldId="258"/>
            <ac:spMk id="13" creationId="{49DBC1E1-C8AA-2A96-6222-4DE13BCFACBD}"/>
          </ac:spMkLst>
        </pc:spChg>
        <pc:grpChg chg="mod">
          <ac:chgData name="Duyên Lương" userId="3a9e482f-ceb4-484a-8eab-f708ff3e9a36" providerId="ADAL" clId="{8EFC46F8-41C2-4F12-8C7F-4DC5971D9408}" dt="2023-07-07T02:32:30.879" v="263" actId="14100"/>
          <ac:grpSpMkLst>
            <pc:docMk/>
            <pc:sldMk cId="0" sldId="258"/>
            <ac:grpSpMk id="4" creationId="{00000000-0000-0000-0000-000000000000}"/>
          </ac:grpSpMkLst>
        </pc:grpChg>
        <pc:picChg chg="add mod">
          <ac:chgData name="Duyên Lương" userId="3a9e482f-ceb4-484a-8eab-f708ff3e9a36" providerId="ADAL" clId="{8EFC46F8-41C2-4F12-8C7F-4DC5971D9408}" dt="2023-07-07T02:33:25.239" v="292" actId="1076"/>
          <ac:picMkLst>
            <pc:docMk/>
            <pc:sldMk cId="0" sldId="258"/>
            <ac:picMk id="11" creationId="{76D8E767-8240-3797-67C5-E1042970D358}"/>
          </ac:picMkLst>
        </pc:picChg>
        <pc:cxnChg chg="add mod">
          <ac:chgData name="Duyên Lương" userId="3a9e482f-ceb4-484a-8eab-f708ff3e9a36" providerId="ADAL" clId="{8EFC46F8-41C2-4F12-8C7F-4DC5971D9408}" dt="2023-07-07T02:34:33.269" v="314" actId="1076"/>
          <ac:cxnSpMkLst>
            <pc:docMk/>
            <pc:sldMk cId="0" sldId="258"/>
            <ac:cxnSpMk id="14" creationId="{89841B9B-6AED-C738-E5D8-D8AD61BCDE2C}"/>
          </ac:cxnSpMkLst>
        </pc:cxnChg>
        <pc:cxnChg chg="add mod">
          <ac:chgData name="Duyên Lương" userId="3a9e482f-ceb4-484a-8eab-f708ff3e9a36" providerId="ADAL" clId="{8EFC46F8-41C2-4F12-8C7F-4DC5971D9408}" dt="2023-07-07T02:34:19.784" v="311" actId="14100"/>
          <ac:cxnSpMkLst>
            <pc:docMk/>
            <pc:sldMk cId="0" sldId="258"/>
            <ac:cxnSpMk id="15" creationId="{38AE5AEF-D9F3-9E64-60F1-7524F4A423AD}"/>
          </ac:cxnSpMkLst>
        </pc:cxnChg>
      </pc:sldChg>
      <pc:sldChg chg="addSp delSp modSp mod ord 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259"/>
        </pc:sldMkLst>
        <pc:spChg chg="mod">
          <ac:chgData name="Duyên Lương" userId="3a9e482f-ceb4-484a-8eab-f708ff3e9a36" providerId="ADAL" clId="{8EFC46F8-41C2-4F12-8C7F-4DC5971D9408}" dt="2023-07-07T02:56:05.331" v="605" actId="14100"/>
          <ac:spMkLst>
            <pc:docMk/>
            <pc:sldMk cId="0" sldId="259"/>
            <ac:spMk id="6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2:55:54.241" v="601" actId="404"/>
          <ac:spMkLst>
            <pc:docMk/>
            <pc:sldMk cId="0" sldId="259"/>
            <ac:spMk id="14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2:57:35.979" v="649" actId="1035"/>
          <ac:spMkLst>
            <pc:docMk/>
            <pc:sldMk cId="0" sldId="259"/>
            <ac:spMk id="18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2:57:32.615" v="644" actId="1036"/>
          <ac:spMkLst>
            <pc:docMk/>
            <pc:sldMk cId="0" sldId="259"/>
            <ac:spMk id="19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2:57:28.604" v="640" actId="1036"/>
          <ac:spMkLst>
            <pc:docMk/>
            <pc:sldMk cId="0" sldId="259"/>
            <ac:spMk id="20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54:18.746" v="569" actId="478"/>
          <ac:spMkLst>
            <pc:docMk/>
            <pc:sldMk cId="0" sldId="259"/>
            <ac:spMk id="21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2:59:04.660" v="682" actId="1076"/>
          <ac:spMkLst>
            <pc:docMk/>
            <pc:sldMk cId="0" sldId="259"/>
            <ac:spMk id="22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55:04.390" v="580" actId="478"/>
          <ac:spMkLst>
            <pc:docMk/>
            <pc:sldMk cId="0" sldId="259"/>
            <ac:spMk id="26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2:56:50.549" v="620" actId="1076"/>
          <ac:spMkLst>
            <pc:docMk/>
            <pc:sldMk cId="0" sldId="259"/>
            <ac:spMk id="27" creationId="{00000000-0000-0000-0000-000000000000}"/>
          </ac:spMkLst>
        </pc:spChg>
        <pc:spChg chg="add mod">
          <ac:chgData name="Duyên Lương" userId="3a9e482f-ceb4-484a-8eab-f708ff3e9a36" providerId="ADAL" clId="{8EFC46F8-41C2-4F12-8C7F-4DC5971D9408}" dt="2023-07-07T02:54:25.622" v="572" actId="403"/>
          <ac:spMkLst>
            <pc:docMk/>
            <pc:sldMk cId="0" sldId="259"/>
            <ac:spMk id="28" creationId="{F11D072B-7165-A2B0-F588-EB116BF71E1B}"/>
          </ac:spMkLst>
        </pc:spChg>
        <pc:spChg chg="add mod">
          <ac:chgData name="Duyên Lương" userId="3a9e482f-ceb4-484a-8eab-f708ff3e9a36" providerId="ADAL" clId="{8EFC46F8-41C2-4F12-8C7F-4DC5971D9408}" dt="2023-07-07T02:58:31.657" v="671" actId="403"/>
          <ac:spMkLst>
            <pc:docMk/>
            <pc:sldMk cId="0" sldId="259"/>
            <ac:spMk id="29" creationId="{05731699-5E8C-DAC9-6FEF-210DDD1C3953}"/>
          </ac:spMkLst>
        </pc:spChg>
        <pc:spChg chg="add mod">
          <ac:chgData name="Duyên Lương" userId="3a9e482f-ceb4-484a-8eab-f708ff3e9a36" providerId="ADAL" clId="{8EFC46F8-41C2-4F12-8C7F-4DC5971D9408}" dt="2023-07-07T02:59:20.685" v="683" actId="207"/>
          <ac:spMkLst>
            <pc:docMk/>
            <pc:sldMk cId="0" sldId="259"/>
            <ac:spMk id="30" creationId="{33229B54-7EF2-185F-93D5-DF502AADCF91}"/>
          </ac:spMkLst>
        </pc:spChg>
        <pc:spChg chg="add mod">
          <ac:chgData name="Duyên Lương" userId="3a9e482f-ceb4-484a-8eab-f708ff3e9a36" providerId="ADAL" clId="{8EFC46F8-41C2-4F12-8C7F-4DC5971D9408}" dt="2023-07-07T02:58:48.348" v="676" actId="1076"/>
          <ac:spMkLst>
            <pc:docMk/>
            <pc:sldMk cId="0" sldId="259"/>
            <ac:spMk id="31" creationId="{BEBE99D6-0987-A1B3-2983-4163DD65A5B8}"/>
          </ac:spMkLst>
        </pc:spChg>
        <pc:spChg chg="add mod">
          <ac:chgData name="Duyên Lương" userId="3a9e482f-ceb4-484a-8eab-f708ff3e9a36" providerId="ADAL" clId="{8EFC46F8-41C2-4F12-8C7F-4DC5971D9408}" dt="2023-07-07T02:59:20.685" v="683" actId="207"/>
          <ac:spMkLst>
            <pc:docMk/>
            <pc:sldMk cId="0" sldId="259"/>
            <ac:spMk id="32" creationId="{C1179A82-4039-4CA8-540A-3DE020709EA2}"/>
          </ac:spMkLst>
        </pc:spChg>
        <pc:spChg chg="add mod">
          <ac:chgData name="Duyên Lương" userId="3a9e482f-ceb4-484a-8eab-f708ff3e9a36" providerId="ADAL" clId="{8EFC46F8-41C2-4F12-8C7F-4DC5971D9408}" dt="2023-07-07T02:58:52.230" v="678" actId="1076"/>
          <ac:spMkLst>
            <pc:docMk/>
            <pc:sldMk cId="0" sldId="259"/>
            <ac:spMk id="33" creationId="{D1EF030D-93D4-378C-9CB0-BE02E0CD32CE}"/>
          </ac:spMkLst>
        </pc:spChg>
        <pc:spChg chg="add mod">
          <ac:chgData name="Duyên Lương" userId="3a9e482f-ceb4-484a-8eab-f708ff3e9a36" providerId="ADAL" clId="{8EFC46F8-41C2-4F12-8C7F-4DC5971D9408}" dt="2023-07-07T02:59:20.685" v="683" actId="207"/>
          <ac:spMkLst>
            <pc:docMk/>
            <pc:sldMk cId="0" sldId="259"/>
            <ac:spMk id="34" creationId="{06733BE7-A1F5-BDA8-0534-7F0B4230B714}"/>
          </ac:spMkLst>
        </pc:spChg>
        <pc:spChg chg="add mod">
          <ac:chgData name="Duyên Lương" userId="3a9e482f-ceb4-484a-8eab-f708ff3e9a36" providerId="ADAL" clId="{8EFC46F8-41C2-4F12-8C7F-4DC5971D9408}" dt="2023-07-07T02:59:02.257" v="681" actId="1076"/>
          <ac:spMkLst>
            <pc:docMk/>
            <pc:sldMk cId="0" sldId="259"/>
            <ac:spMk id="35" creationId="{CE6ECEF2-020A-4CCD-DA26-431E24C01A4F}"/>
          </ac:spMkLst>
        </pc:spChg>
        <pc:spChg chg="add mod">
          <ac:chgData name="Duyên Lương" userId="3a9e482f-ceb4-484a-8eab-f708ff3e9a36" providerId="ADAL" clId="{8EFC46F8-41C2-4F12-8C7F-4DC5971D9408}" dt="2023-07-07T02:59:20.685" v="683" actId="207"/>
          <ac:spMkLst>
            <pc:docMk/>
            <pc:sldMk cId="0" sldId="259"/>
            <ac:spMk id="36" creationId="{2EE914C3-33F4-B085-B140-06CA4D95862B}"/>
          </ac:spMkLst>
        </pc:spChg>
        <pc:grpChg chg="mod">
          <ac:chgData name="Duyên Lương" userId="3a9e482f-ceb4-484a-8eab-f708ff3e9a36" providerId="ADAL" clId="{8EFC46F8-41C2-4F12-8C7F-4DC5971D9408}" dt="2023-07-07T02:56:09.831" v="606" actId="14100"/>
          <ac:grpSpMkLst>
            <pc:docMk/>
            <pc:sldMk cId="0" sldId="259"/>
            <ac:grpSpMk id="3" creationId="{00000000-0000-0000-0000-000000000000}"/>
          </ac:grpSpMkLst>
        </pc:grpChg>
        <pc:grpChg chg="mod">
          <ac:chgData name="Duyên Lương" userId="3a9e482f-ceb4-484a-8eab-f708ff3e9a36" providerId="ADAL" clId="{8EFC46F8-41C2-4F12-8C7F-4DC5971D9408}" dt="2023-07-07T02:57:32.615" v="644" actId="1036"/>
          <ac:grpSpMkLst>
            <pc:docMk/>
            <pc:sldMk cId="0" sldId="259"/>
            <ac:grpSpMk id="9" creationId="{00000000-0000-0000-0000-000000000000}"/>
          </ac:grpSpMkLst>
        </pc:grpChg>
        <pc:grpChg chg="mod">
          <ac:chgData name="Duyên Lương" userId="3a9e482f-ceb4-484a-8eab-f708ff3e9a36" providerId="ADAL" clId="{8EFC46F8-41C2-4F12-8C7F-4DC5971D9408}" dt="2023-07-07T02:57:35.979" v="649" actId="1035"/>
          <ac:grpSpMkLst>
            <pc:docMk/>
            <pc:sldMk cId="0" sldId="259"/>
            <ac:grpSpMk id="12" creationId="{00000000-0000-0000-0000-000000000000}"/>
          </ac:grpSpMkLst>
        </pc:grpChg>
        <pc:grpChg chg="mod">
          <ac:chgData name="Duyên Lương" userId="3a9e482f-ceb4-484a-8eab-f708ff3e9a36" providerId="ADAL" clId="{8EFC46F8-41C2-4F12-8C7F-4DC5971D9408}" dt="2023-07-07T02:57:28.604" v="640" actId="1036"/>
          <ac:grpSpMkLst>
            <pc:docMk/>
            <pc:sldMk cId="0" sldId="259"/>
            <ac:grpSpMk id="15" creationId="{00000000-0000-0000-0000-000000000000}"/>
          </ac:grpSpMkLst>
        </pc:grpChg>
        <pc:grpChg chg="del">
          <ac:chgData name="Duyên Lương" userId="3a9e482f-ceb4-484a-8eab-f708ff3e9a36" providerId="ADAL" clId="{8EFC46F8-41C2-4F12-8C7F-4DC5971D9408}" dt="2023-07-07T02:55:03.207" v="579" actId="478"/>
          <ac:grpSpMkLst>
            <pc:docMk/>
            <pc:sldMk cId="0" sldId="259"/>
            <ac:grpSpMk id="23" creationId="{00000000-0000-0000-0000-000000000000}"/>
          </ac:grpSpMkLst>
        </pc:grpChg>
      </pc:sldChg>
      <pc:sldChg chg="addSp delSp modSp mod ord modTransition modAnim">
        <pc:chgData name="Duyên Lương" userId="3a9e482f-ceb4-484a-8eab-f708ff3e9a36" providerId="ADAL" clId="{8EFC46F8-41C2-4F12-8C7F-4DC5971D9408}" dt="2023-07-07T10:06:51.814" v="1618"/>
        <pc:sldMkLst>
          <pc:docMk/>
          <pc:sldMk cId="0" sldId="260"/>
        </pc:sldMkLst>
        <pc:spChg chg="mod">
          <ac:chgData name="Duyên Lương" userId="3a9e482f-ceb4-484a-8eab-f708ff3e9a36" providerId="ADAL" clId="{8EFC46F8-41C2-4F12-8C7F-4DC5971D9408}" dt="2023-07-07T03:12:00.143" v="869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3:12:43.090" v="884" actId="1076"/>
          <ac:spMkLst>
            <pc:docMk/>
            <pc:sldMk cId="0" sldId="260"/>
            <ac:spMk id="7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3:11:37.770" v="865" actId="478"/>
          <ac:spMkLst>
            <pc:docMk/>
            <pc:sldMk cId="0" sldId="260"/>
            <ac:spMk id="8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29:03.043" v="239" actId="478"/>
          <ac:spMkLst>
            <pc:docMk/>
            <pc:sldMk cId="0" sldId="260"/>
            <ac:spMk id="9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3:11:58.357" v="868" actId="1076"/>
          <ac:spMkLst>
            <pc:docMk/>
            <pc:sldMk cId="0" sldId="260"/>
            <ac:spMk id="10" creationId="{00000000-0000-0000-0000-000000000000}"/>
          </ac:spMkLst>
        </pc:spChg>
        <pc:spChg chg="add del mod">
          <ac:chgData name="Duyên Lương" userId="3a9e482f-ceb4-484a-8eab-f708ff3e9a36" providerId="ADAL" clId="{8EFC46F8-41C2-4F12-8C7F-4DC5971D9408}" dt="2023-07-07T03:11:12.615" v="805" actId="478"/>
          <ac:spMkLst>
            <pc:docMk/>
            <pc:sldMk cId="0" sldId="260"/>
            <ac:spMk id="11" creationId="{18673BDD-97C8-1CDE-D08B-C5212532666E}"/>
          </ac:spMkLst>
        </pc:spChg>
        <pc:spChg chg="add mod">
          <ac:chgData name="Duyên Lương" userId="3a9e482f-ceb4-484a-8eab-f708ff3e9a36" providerId="ADAL" clId="{8EFC46F8-41C2-4F12-8C7F-4DC5971D9408}" dt="2023-07-07T03:13:48.328" v="902" actId="1076"/>
          <ac:spMkLst>
            <pc:docMk/>
            <pc:sldMk cId="0" sldId="260"/>
            <ac:spMk id="13" creationId="{A643F243-0C3B-3AFE-35F0-040C57E7ADBC}"/>
          </ac:spMkLst>
        </pc:spChg>
        <pc:spChg chg="add mod">
          <ac:chgData name="Duyên Lương" userId="3a9e482f-ceb4-484a-8eab-f708ff3e9a36" providerId="ADAL" clId="{8EFC46F8-41C2-4F12-8C7F-4DC5971D9408}" dt="2023-07-07T03:14:09.090" v="905" actId="1076"/>
          <ac:spMkLst>
            <pc:docMk/>
            <pc:sldMk cId="0" sldId="260"/>
            <ac:spMk id="18" creationId="{D2F322AF-1700-83A8-67EE-EE3F1DED896D}"/>
          </ac:spMkLst>
        </pc:spChg>
        <pc:grpChg chg="mod">
          <ac:chgData name="Duyên Lương" userId="3a9e482f-ceb4-484a-8eab-f708ff3e9a36" providerId="ADAL" clId="{8EFC46F8-41C2-4F12-8C7F-4DC5971D9408}" dt="2023-07-07T03:12:06.032" v="871" actId="14100"/>
          <ac:grpSpMkLst>
            <pc:docMk/>
            <pc:sldMk cId="0" sldId="260"/>
            <ac:grpSpMk id="4" creationId="{00000000-0000-0000-0000-000000000000}"/>
          </ac:grpSpMkLst>
        </pc:grpChg>
        <pc:graphicFrameChg chg="add mod modGraphic">
          <ac:chgData name="Duyên Lương" userId="3a9e482f-ceb4-484a-8eab-f708ff3e9a36" providerId="ADAL" clId="{8EFC46F8-41C2-4F12-8C7F-4DC5971D9408}" dt="2023-07-07T03:13:56.020" v="904" actId="207"/>
          <ac:graphicFrameMkLst>
            <pc:docMk/>
            <pc:sldMk cId="0" sldId="260"/>
            <ac:graphicFrameMk id="12" creationId="{DA756DFD-466B-A38A-2F91-699004E3BAC9}"/>
          </ac:graphicFrameMkLst>
        </pc:graphicFrameChg>
        <pc:picChg chg="add mod">
          <ac:chgData name="Duyên Lương" userId="3a9e482f-ceb4-484a-8eab-f708ff3e9a36" providerId="ADAL" clId="{8EFC46F8-41C2-4F12-8C7F-4DC5971D9408}" dt="2023-07-07T03:13:18.644" v="890" actId="1076"/>
          <ac:picMkLst>
            <pc:docMk/>
            <pc:sldMk cId="0" sldId="260"/>
            <ac:picMk id="14" creationId="{CCF92B96-B154-B2A2-7D14-83CB55D3A2B7}"/>
          </ac:picMkLst>
        </pc:picChg>
        <pc:picChg chg="add mod">
          <ac:chgData name="Duyên Lương" userId="3a9e482f-ceb4-484a-8eab-f708ff3e9a36" providerId="ADAL" clId="{8EFC46F8-41C2-4F12-8C7F-4DC5971D9408}" dt="2023-07-07T03:13:21.421" v="891" actId="1076"/>
          <ac:picMkLst>
            <pc:docMk/>
            <pc:sldMk cId="0" sldId="260"/>
            <ac:picMk id="15" creationId="{53B5749E-0591-C33C-EA81-2BEB3640F31D}"/>
          </ac:picMkLst>
        </pc:picChg>
        <pc:picChg chg="add mod">
          <ac:chgData name="Duyên Lương" userId="3a9e482f-ceb4-484a-8eab-f708ff3e9a36" providerId="ADAL" clId="{8EFC46F8-41C2-4F12-8C7F-4DC5971D9408}" dt="2023-07-07T03:13:24.167" v="892" actId="1076"/>
          <ac:picMkLst>
            <pc:docMk/>
            <pc:sldMk cId="0" sldId="260"/>
            <ac:picMk id="16" creationId="{B0191BBF-9CA8-9922-347B-FEFBA74972CA}"/>
          </ac:picMkLst>
        </pc:picChg>
        <pc:picChg chg="add mod">
          <ac:chgData name="Duyên Lương" userId="3a9e482f-ceb4-484a-8eab-f708ff3e9a36" providerId="ADAL" clId="{8EFC46F8-41C2-4F12-8C7F-4DC5971D9408}" dt="2023-07-07T03:13:26.114" v="894" actId="1076"/>
          <ac:picMkLst>
            <pc:docMk/>
            <pc:sldMk cId="0" sldId="260"/>
            <ac:picMk id="17" creationId="{36E746C1-A925-19DF-B8FF-850306D830D0}"/>
          </ac:picMkLst>
        </pc:picChg>
      </pc:sldChg>
      <pc:sldChg chg="addSp delSp modSp del mod modAnim">
        <pc:chgData name="Duyên Lương" userId="3a9e482f-ceb4-484a-8eab-f708ff3e9a36" providerId="ADAL" clId="{8EFC46F8-41C2-4F12-8C7F-4DC5971D9408}" dt="2023-07-07T10:02:29.821" v="1445" actId="47"/>
        <pc:sldMkLst>
          <pc:docMk/>
          <pc:sldMk cId="0" sldId="261"/>
        </pc:sldMkLst>
        <pc:spChg chg="del">
          <ac:chgData name="Duyên Lương" userId="3a9e482f-ceb4-484a-8eab-f708ff3e9a36" providerId="ADAL" clId="{8EFC46F8-41C2-4F12-8C7F-4DC5971D9408}" dt="2023-07-07T10:01:07.761" v="1418" actId="478"/>
          <ac:spMkLst>
            <pc:docMk/>
            <pc:sldMk cId="0" sldId="261"/>
            <ac:spMk id="6" creationId="{00000000-0000-0000-0000-000000000000}"/>
          </ac:spMkLst>
        </pc:spChg>
        <pc:spChg chg="add mod">
          <ac:chgData name="Duyên Lương" userId="3a9e482f-ceb4-484a-8eab-f708ff3e9a36" providerId="ADAL" clId="{8EFC46F8-41C2-4F12-8C7F-4DC5971D9408}" dt="2023-07-07T09:45:54.431" v="1116" actId="1076"/>
          <ac:spMkLst>
            <pc:docMk/>
            <pc:sldMk cId="0" sldId="261"/>
            <ac:spMk id="8" creationId="{62576CD1-B8AB-500C-3042-68ED8EC6EE0E}"/>
          </ac:spMkLst>
        </pc:spChg>
        <pc:spChg chg="add mod">
          <ac:chgData name="Duyên Lương" userId="3a9e482f-ceb4-484a-8eab-f708ff3e9a36" providerId="ADAL" clId="{8EFC46F8-41C2-4F12-8C7F-4DC5971D9408}" dt="2023-07-07T09:48:18.407" v="1117" actId="1076"/>
          <ac:spMkLst>
            <pc:docMk/>
            <pc:sldMk cId="0" sldId="261"/>
            <ac:spMk id="9" creationId="{FC8592CF-D1E2-8EBA-0E1F-769620E096FF}"/>
          </ac:spMkLst>
        </pc:spChg>
        <pc:picChg chg="add mod">
          <ac:chgData name="Duyên Lương" userId="3a9e482f-ceb4-484a-8eab-f708ff3e9a36" providerId="ADAL" clId="{8EFC46F8-41C2-4F12-8C7F-4DC5971D9408}" dt="2023-07-07T02:29:57.538" v="247"/>
          <ac:picMkLst>
            <pc:docMk/>
            <pc:sldMk cId="0" sldId="261"/>
            <ac:picMk id="10" creationId="{D118B592-D156-B24D-2F15-A4644AFE0809}"/>
          </ac:picMkLst>
        </pc:picChg>
        <pc:picChg chg="add del">
          <ac:chgData name="Duyên Lương" userId="3a9e482f-ceb4-484a-8eab-f708ff3e9a36" providerId="ADAL" clId="{8EFC46F8-41C2-4F12-8C7F-4DC5971D9408}" dt="2023-07-07T10:01:04.746" v="1417" actId="478"/>
          <ac:picMkLst>
            <pc:docMk/>
            <pc:sldMk cId="0" sldId="261"/>
            <ac:picMk id="2050" creationId="{7E08F41B-F760-14F3-6200-1128969895DC}"/>
          </ac:picMkLst>
        </pc:picChg>
      </pc:sldChg>
      <pc:sldChg chg="addSp delSp modSp mod ord modTransition delAnim modAnim">
        <pc:chgData name="Duyên Lương" userId="3a9e482f-ceb4-484a-8eab-f708ff3e9a36" providerId="ADAL" clId="{8EFC46F8-41C2-4F12-8C7F-4DC5971D9408}" dt="2023-07-07T10:06:51.814" v="1618"/>
        <pc:sldMkLst>
          <pc:docMk/>
          <pc:sldMk cId="0" sldId="262"/>
        </pc:sldMkLst>
        <pc:spChg chg="mod">
          <ac:chgData name="Duyên Lương" userId="3a9e482f-ceb4-484a-8eab-f708ff3e9a36" providerId="ADAL" clId="{8EFC46F8-41C2-4F12-8C7F-4DC5971D9408}" dt="2023-07-07T03:16:46.193" v="950" actId="1076"/>
          <ac:spMkLst>
            <pc:docMk/>
            <pc:sldMk cId="0" sldId="262"/>
            <ac:spMk id="2" creationId="{00000000-0000-0000-0000-000000000000}"/>
          </ac:spMkLst>
        </pc:spChg>
        <pc:spChg chg="del mod">
          <ac:chgData name="Duyên Lương" userId="3a9e482f-ceb4-484a-8eab-f708ff3e9a36" providerId="ADAL" clId="{8EFC46F8-41C2-4F12-8C7F-4DC5971D9408}" dt="2023-07-07T03:16:54.807" v="952" actId="478"/>
          <ac:spMkLst>
            <pc:docMk/>
            <pc:sldMk cId="0" sldId="262"/>
            <ac:spMk id="3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3:16:23.046" v="948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3:16:25.048" v="949" actId="1076"/>
          <ac:spMkLst>
            <pc:docMk/>
            <pc:sldMk cId="0" sldId="262"/>
            <ac:spMk id="7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29:23.094" v="243" actId="478"/>
          <ac:spMkLst>
            <pc:docMk/>
            <pc:sldMk cId="0" sldId="262"/>
            <ac:spMk id="8" creationId="{00000000-0000-0000-0000-000000000000}"/>
          </ac:spMkLst>
        </pc:spChg>
        <pc:spChg chg="add mod">
          <ac:chgData name="Duyên Lương" userId="3a9e482f-ceb4-484a-8eab-f708ff3e9a36" providerId="ADAL" clId="{8EFC46F8-41C2-4F12-8C7F-4DC5971D9408}" dt="2023-07-07T03:15:30.348" v="930" actId="1076"/>
          <ac:spMkLst>
            <pc:docMk/>
            <pc:sldMk cId="0" sldId="262"/>
            <ac:spMk id="9" creationId="{31027E7E-59CE-B596-72BB-8B78B5D2F7A9}"/>
          </ac:spMkLst>
        </pc:spChg>
        <pc:spChg chg="add mod">
          <ac:chgData name="Duyên Lương" userId="3a9e482f-ceb4-484a-8eab-f708ff3e9a36" providerId="ADAL" clId="{8EFC46F8-41C2-4F12-8C7F-4DC5971D9408}" dt="2023-07-07T03:14:44.134" v="921" actId="1076"/>
          <ac:spMkLst>
            <pc:docMk/>
            <pc:sldMk cId="0" sldId="262"/>
            <ac:spMk id="10" creationId="{C8C099F2-FC49-ED68-3034-66DEF28C4F44}"/>
          </ac:spMkLst>
        </pc:spChg>
        <pc:spChg chg="add del mod">
          <ac:chgData name="Duyên Lương" userId="3a9e482f-ceb4-484a-8eab-f708ff3e9a36" providerId="ADAL" clId="{8EFC46F8-41C2-4F12-8C7F-4DC5971D9408}" dt="2023-07-07T03:16:00.339" v="937" actId="478"/>
          <ac:spMkLst>
            <pc:docMk/>
            <pc:sldMk cId="0" sldId="262"/>
            <ac:spMk id="11" creationId="{80BC16E3-C50D-EFD4-9C89-09286247C6B3}"/>
          </ac:spMkLst>
        </pc:spChg>
        <pc:spChg chg="add del mod">
          <ac:chgData name="Duyên Lương" userId="3a9e482f-ceb4-484a-8eab-f708ff3e9a36" providerId="ADAL" clId="{8EFC46F8-41C2-4F12-8C7F-4DC5971D9408}" dt="2023-07-07T03:15:56.494" v="935" actId="478"/>
          <ac:spMkLst>
            <pc:docMk/>
            <pc:sldMk cId="0" sldId="262"/>
            <ac:spMk id="12" creationId="{436482F9-78E1-9DE4-029D-6CBDCBEBD2A5}"/>
          </ac:spMkLst>
        </pc:spChg>
        <pc:spChg chg="add mod">
          <ac:chgData name="Duyên Lương" userId="3a9e482f-ceb4-484a-8eab-f708ff3e9a36" providerId="ADAL" clId="{8EFC46F8-41C2-4F12-8C7F-4DC5971D9408}" dt="2023-07-07T03:16:18.883" v="947" actId="20577"/>
          <ac:spMkLst>
            <pc:docMk/>
            <pc:sldMk cId="0" sldId="262"/>
            <ac:spMk id="13" creationId="{6C18130E-9FFD-7502-DC20-EC54E38BD150}"/>
          </ac:spMkLst>
        </pc:spChg>
        <pc:spChg chg="add del mod">
          <ac:chgData name="Duyên Lương" userId="3a9e482f-ceb4-484a-8eab-f708ff3e9a36" providerId="ADAL" clId="{8EFC46F8-41C2-4F12-8C7F-4DC5971D9408}" dt="2023-07-07T03:16:05.089" v="939" actId="478"/>
          <ac:spMkLst>
            <pc:docMk/>
            <pc:sldMk cId="0" sldId="262"/>
            <ac:spMk id="14" creationId="{3204A9B3-0395-3CA7-5107-714B3120274B}"/>
          </ac:spMkLst>
        </pc:spChg>
        <pc:spChg chg="add del mod">
          <ac:chgData name="Duyên Lương" userId="3a9e482f-ceb4-484a-8eab-f708ff3e9a36" providerId="ADAL" clId="{8EFC46F8-41C2-4F12-8C7F-4DC5971D9408}" dt="2023-07-07T03:16:07.141" v="940" actId="478"/>
          <ac:spMkLst>
            <pc:docMk/>
            <pc:sldMk cId="0" sldId="262"/>
            <ac:spMk id="15" creationId="{1B642212-6445-4395-1ABD-03F789BAF4E8}"/>
          </ac:spMkLst>
        </pc:spChg>
        <pc:spChg chg="add del mod">
          <ac:chgData name="Duyên Lương" userId="3a9e482f-ceb4-484a-8eab-f708ff3e9a36" providerId="ADAL" clId="{8EFC46F8-41C2-4F12-8C7F-4DC5971D9408}" dt="2023-07-07T03:16:10.816" v="941" actId="478"/>
          <ac:spMkLst>
            <pc:docMk/>
            <pc:sldMk cId="0" sldId="262"/>
            <ac:spMk id="16" creationId="{25B3836F-7F1C-DF51-38E9-0B344124ECF4}"/>
          </ac:spMkLst>
        </pc:spChg>
      </pc:sldChg>
      <pc:sldChg chg="addSp delSp modSp mod modTransition modAnim">
        <pc:chgData name="Duyên Lương" userId="3a9e482f-ceb4-484a-8eab-f708ff3e9a36" providerId="ADAL" clId="{8EFC46F8-41C2-4F12-8C7F-4DC5971D9408}" dt="2023-07-07T10:06:51.814" v="1618"/>
        <pc:sldMkLst>
          <pc:docMk/>
          <pc:sldMk cId="0" sldId="263"/>
        </pc:sldMkLst>
        <pc:spChg chg="mod">
          <ac:chgData name="Duyên Lương" userId="3a9e482f-ceb4-484a-8eab-f708ff3e9a36" providerId="ADAL" clId="{8EFC46F8-41C2-4F12-8C7F-4DC5971D9408}" dt="2023-07-07T10:04:48.152" v="1562" actId="1076"/>
          <ac:spMkLst>
            <pc:docMk/>
            <pc:sldMk cId="0" sldId="263"/>
            <ac:spMk id="3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10:04:23.324" v="1552" actId="1076"/>
          <ac:spMkLst>
            <pc:docMk/>
            <pc:sldMk cId="0" sldId="263"/>
            <ac:spMk id="7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10:04:20.463" v="1550" actId="1076"/>
          <ac:spMkLst>
            <pc:docMk/>
            <pc:sldMk cId="0" sldId="263"/>
            <ac:spMk id="8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10:02:58.838" v="1459" actId="478"/>
          <ac:spMkLst>
            <pc:docMk/>
            <pc:sldMk cId="0" sldId="263"/>
            <ac:spMk id="9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10:04:46.779" v="1561" actId="1076"/>
          <ac:spMkLst>
            <pc:docMk/>
            <pc:sldMk cId="0" sldId="263"/>
            <ac:spMk id="10" creationId="{00000000-0000-0000-0000-000000000000}"/>
          </ac:spMkLst>
        </pc:spChg>
        <pc:spChg chg="add mod">
          <ac:chgData name="Duyên Lương" userId="3a9e482f-ceb4-484a-8eab-f708ff3e9a36" providerId="ADAL" clId="{8EFC46F8-41C2-4F12-8C7F-4DC5971D9408}" dt="2023-07-07T10:04:39.517" v="1559" actId="403"/>
          <ac:spMkLst>
            <pc:docMk/>
            <pc:sldMk cId="0" sldId="263"/>
            <ac:spMk id="12" creationId="{DC44DE8F-8E80-A15C-B79A-AB8486373740}"/>
          </ac:spMkLst>
        </pc:spChg>
        <pc:spChg chg="add mod">
          <ac:chgData name="Duyên Lương" userId="3a9e482f-ceb4-484a-8eab-f708ff3e9a36" providerId="ADAL" clId="{8EFC46F8-41C2-4F12-8C7F-4DC5971D9408}" dt="2023-07-07T10:05:35.616" v="1578" actId="1076"/>
          <ac:spMkLst>
            <pc:docMk/>
            <pc:sldMk cId="0" sldId="263"/>
            <ac:spMk id="14" creationId="{B5A559C0-C29C-D59B-0AF7-42BDA379FAA1}"/>
          </ac:spMkLst>
        </pc:spChg>
        <pc:spChg chg="add mod">
          <ac:chgData name="Duyên Lương" userId="3a9e482f-ceb4-484a-8eab-f708ff3e9a36" providerId="ADAL" clId="{8EFC46F8-41C2-4F12-8C7F-4DC5971D9408}" dt="2023-07-07T10:05:19.686" v="1571" actId="1076"/>
          <ac:spMkLst>
            <pc:docMk/>
            <pc:sldMk cId="0" sldId="263"/>
            <ac:spMk id="15" creationId="{CF30667B-B5AA-7982-CA56-5A67964378DB}"/>
          </ac:spMkLst>
        </pc:spChg>
        <pc:spChg chg="mod">
          <ac:chgData name="Duyên Lương" userId="3a9e482f-ceb4-484a-8eab-f708ff3e9a36" providerId="ADAL" clId="{8EFC46F8-41C2-4F12-8C7F-4DC5971D9408}" dt="2023-07-07T10:05:25.162" v="1573"/>
          <ac:spMkLst>
            <pc:docMk/>
            <pc:sldMk cId="0" sldId="263"/>
            <ac:spMk id="17" creationId="{6FB3C561-0EAE-5406-D0AC-41890D382F31}"/>
          </ac:spMkLst>
        </pc:spChg>
        <pc:spChg chg="mod">
          <ac:chgData name="Duyên Lương" userId="3a9e482f-ceb4-484a-8eab-f708ff3e9a36" providerId="ADAL" clId="{8EFC46F8-41C2-4F12-8C7F-4DC5971D9408}" dt="2023-07-07T10:05:25.162" v="1573"/>
          <ac:spMkLst>
            <pc:docMk/>
            <pc:sldMk cId="0" sldId="263"/>
            <ac:spMk id="18" creationId="{DABC6003-D3C8-9323-C6E8-F77C4CBC5882}"/>
          </ac:spMkLst>
        </pc:spChg>
        <pc:grpChg chg="add mod ord">
          <ac:chgData name="Duyên Lương" userId="3a9e482f-ceb4-484a-8eab-f708ff3e9a36" providerId="ADAL" clId="{8EFC46F8-41C2-4F12-8C7F-4DC5971D9408}" dt="2023-07-07T10:05:32.565" v="1577" actId="167"/>
          <ac:grpSpMkLst>
            <pc:docMk/>
            <pc:sldMk cId="0" sldId="263"/>
            <ac:grpSpMk id="16" creationId="{C8CA03EA-BFF0-D3A9-969C-235C8321BF5C}"/>
          </ac:grpSpMkLst>
        </pc:grpChg>
        <pc:picChg chg="add del mod">
          <ac:chgData name="Duyên Lương" userId="3a9e482f-ceb4-484a-8eab-f708ff3e9a36" providerId="ADAL" clId="{8EFC46F8-41C2-4F12-8C7F-4DC5971D9408}" dt="2023-07-07T10:04:25.729" v="1553" actId="478"/>
          <ac:picMkLst>
            <pc:docMk/>
            <pc:sldMk cId="0" sldId="263"/>
            <ac:picMk id="13" creationId="{18FDF924-229E-2071-3D45-BC57BA2BD4AE}"/>
          </ac:picMkLst>
        </pc:picChg>
      </pc:sldChg>
      <pc:sldChg chg="addSp delSp modSp mod modTransition delAnim modAnim">
        <pc:chgData name="Duyên Lương" userId="3a9e482f-ceb4-484a-8eab-f708ff3e9a36" providerId="ADAL" clId="{8EFC46F8-41C2-4F12-8C7F-4DC5971D9408}" dt="2023-07-07T10:06:51.814" v="1618"/>
        <pc:sldMkLst>
          <pc:docMk/>
          <pc:sldMk cId="0" sldId="264"/>
        </pc:sldMkLst>
        <pc:spChg chg="mod">
          <ac:chgData name="Duyên Lương" userId="3a9e482f-ceb4-484a-8eab-f708ff3e9a36" providerId="ADAL" clId="{8EFC46F8-41C2-4F12-8C7F-4DC5971D9408}" dt="2023-07-07T10:06:27.723" v="1607" actId="1076"/>
          <ac:spMkLst>
            <pc:docMk/>
            <pc:sldMk cId="0" sldId="264"/>
            <ac:spMk id="8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10:06:21.769" v="1600" actId="1076"/>
          <ac:spMkLst>
            <pc:docMk/>
            <pc:sldMk cId="0" sldId="264"/>
            <ac:spMk id="9" creationId="{00000000-0000-0000-0000-000000000000}"/>
          </ac:spMkLst>
        </pc:spChg>
        <pc:spChg chg="add del mod">
          <ac:chgData name="Duyên Lương" userId="3a9e482f-ceb4-484a-8eab-f708ff3e9a36" providerId="ADAL" clId="{8EFC46F8-41C2-4F12-8C7F-4DC5971D9408}" dt="2023-07-07T10:06:01.177" v="1591" actId="478"/>
          <ac:spMkLst>
            <pc:docMk/>
            <pc:sldMk cId="0" sldId="264"/>
            <ac:spMk id="12" creationId="{B175497C-A048-CC97-A3B8-BC2ECE2C801A}"/>
          </ac:spMkLst>
        </pc:spChg>
        <pc:spChg chg="add del mod">
          <ac:chgData name="Duyên Lương" userId="3a9e482f-ceb4-484a-8eab-f708ff3e9a36" providerId="ADAL" clId="{8EFC46F8-41C2-4F12-8C7F-4DC5971D9408}" dt="2023-07-07T10:06:10.932" v="1594" actId="478"/>
          <ac:spMkLst>
            <pc:docMk/>
            <pc:sldMk cId="0" sldId="264"/>
            <ac:spMk id="13" creationId="{F9C44585-3701-D661-7AF4-850CEE8FE81A}"/>
          </ac:spMkLst>
        </pc:spChg>
      </pc:sldChg>
      <pc:sldChg chg="addSp delSp modSp mod ord modTransition modAnim">
        <pc:chgData name="Duyên Lương" userId="3a9e482f-ceb4-484a-8eab-f708ff3e9a36" providerId="ADAL" clId="{8EFC46F8-41C2-4F12-8C7F-4DC5971D9408}" dt="2023-07-07T10:06:51.814" v="1618"/>
        <pc:sldMkLst>
          <pc:docMk/>
          <pc:sldMk cId="0" sldId="265"/>
        </pc:sldMkLst>
        <pc:spChg chg="del">
          <ac:chgData name="Duyên Lương" userId="3a9e482f-ceb4-484a-8eab-f708ff3e9a36" providerId="ADAL" clId="{8EFC46F8-41C2-4F12-8C7F-4DC5971D9408}" dt="2023-07-07T02:59:40.670" v="687" actId="478"/>
          <ac:spMkLst>
            <pc:docMk/>
            <pc:sldMk cId="0" sldId="265"/>
            <ac:spMk id="6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59:39.363" v="686" actId="478"/>
          <ac:spMkLst>
            <pc:docMk/>
            <pc:sldMk cId="0" sldId="265"/>
            <ac:spMk id="7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3:01:50.958" v="706" actId="1076"/>
          <ac:spMkLst>
            <pc:docMk/>
            <pc:sldMk cId="0" sldId="265"/>
            <ac:spMk id="10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59:47.857" v="689" actId="478"/>
          <ac:spMkLst>
            <pc:docMk/>
            <pc:sldMk cId="0" sldId="265"/>
            <ac:spMk id="11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59:44.210" v="688" actId="478"/>
          <ac:spMkLst>
            <pc:docMk/>
            <pc:sldMk cId="0" sldId="265"/>
            <ac:spMk id="12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3:00:09.592" v="690"/>
          <ac:spMkLst>
            <pc:docMk/>
            <pc:sldMk cId="0" sldId="265"/>
            <ac:spMk id="14" creationId="{CA662296-8CF9-0E23-C8ED-E54CF0C03C3C}"/>
          </ac:spMkLst>
        </pc:spChg>
        <pc:spChg chg="mod">
          <ac:chgData name="Duyên Lương" userId="3a9e482f-ceb4-484a-8eab-f708ff3e9a36" providerId="ADAL" clId="{8EFC46F8-41C2-4F12-8C7F-4DC5971D9408}" dt="2023-07-07T03:00:09.592" v="690"/>
          <ac:spMkLst>
            <pc:docMk/>
            <pc:sldMk cId="0" sldId="265"/>
            <ac:spMk id="15" creationId="{B7A8555B-722A-1F63-97A7-F791C9063335}"/>
          </ac:spMkLst>
        </pc:spChg>
        <pc:spChg chg="add mod">
          <ac:chgData name="Duyên Lương" userId="3a9e482f-ceb4-484a-8eab-f708ff3e9a36" providerId="ADAL" clId="{8EFC46F8-41C2-4F12-8C7F-4DC5971D9408}" dt="2023-07-07T03:00:09.592" v="690"/>
          <ac:spMkLst>
            <pc:docMk/>
            <pc:sldMk cId="0" sldId="265"/>
            <ac:spMk id="16" creationId="{9BF60AC4-9251-0B61-0107-B40ACEBF9EDF}"/>
          </ac:spMkLst>
        </pc:spChg>
        <pc:spChg chg="add mod">
          <ac:chgData name="Duyên Lương" userId="3a9e482f-ceb4-484a-8eab-f708ff3e9a36" providerId="ADAL" clId="{8EFC46F8-41C2-4F12-8C7F-4DC5971D9408}" dt="2023-07-07T03:00:09.592" v="690"/>
          <ac:spMkLst>
            <pc:docMk/>
            <pc:sldMk cId="0" sldId="265"/>
            <ac:spMk id="17" creationId="{A99A2D0D-843D-C40B-0F32-3A8ADEA5E4A8}"/>
          </ac:spMkLst>
        </pc:spChg>
        <pc:spChg chg="add mod">
          <ac:chgData name="Duyên Lương" userId="3a9e482f-ceb4-484a-8eab-f708ff3e9a36" providerId="ADAL" clId="{8EFC46F8-41C2-4F12-8C7F-4DC5971D9408}" dt="2023-07-07T03:00:09.592" v="690"/>
          <ac:spMkLst>
            <pc:docMk/>
            <pc:sldMk cId="0" sldId="265"/>
            <ac:spMk id="18" creationId="{48607400-368A-D1A3-8DE9-344962EDB2D4}"/>
          </ac:spMkLst>
        </pc:spChg>
        <pc:spChg chg="add mod">
          <ac:chgData name="Duyên Lương" userId="3a9e482f-ceb4-484a-8eab-f708ff3e9a36" providerId="ADAL" clId="{8EFC46F8-41C2-4F12-8C7F-4DC5971D9408}" dt="2023-07-07T03:00:09.592" v="690"/>
          <ac:spMkLst>
            <pc:docMk/>
            <pc:sldMk cId="0" sldId="265"/>
            <ac:spMk id="19" creationId="{0306BEF8-21AB-153D-D959-5370A690B68A}"/>
          </ac:spMkLst>
        </pc:spChg>
        <pc:spChg chg="add mod">
          <ac:chgData name="Duyên Lương" userId="3a9e482f-ceb4-484a-8eab-f708ff3e9a36" providerId="ADAL" clId="{8EFC46F8-41C2-4F12-8C7F-4DC5971D9408}" dt="2023-07-07T03:02:19.098" v="711" actId="207"/>
          <ac:spMkLst>
            <pc:docMk/>
            <pc:sldMk cId="0" sldId="265"/>
            <ac:spMk id="21" creationId="{7D13BA0E-8070-60ED-EC73-97F6B90E4E64}"/>
          </ac:spMkLst>
        </pc:spChg>
        <pc:spChg chg="add del mod">
          <ac:chgData name="Duyên Lương" userId="3a9e482f-ceb4-484a-8eab-f708ff3e9a36" providerId="ADAL" clId="{8EFC46F8-41C2-4F12-8C7F-4DC5971D9408}" dt="2023-07-07T03:03:04.482" v="718" actId="478"/>
          <ac:spMkLst>
            <pc:docMk/>
            <pc:sldMk cId="0" sldId="265"/>
            <ac:spMk id="22" creationId="{86CD77A9-DA0C-8D47-17A7-B6B1D9EFB19B}"/>
          </ac:spMkLst>
        </pc:spChg>
        <pc:grpChg chg="add mod">
          <ac:chgData name="Duyên Lương" userId="3a9e482f-ceb4-484a-8eab-f708ff3e9a36" providerId="ADAL" clId="{8EFC46F8-41C2-4F12-8C7F-4DC5971D9408}" dt="2023-07-07T03:00:09.592" v="690"/>
          <ac:grpSpMkLst>
            <pc:docMk/>
            <pc:sldMk cId="0" sldId="265"/>
            <ac:grpSpMk id="13" creationId="{46218632-6120-D0D0-644C-35270B59D3E2}"/>
          </ac:grpSpMkLst>
        </pc:grpChg>
      </pc:sldChg>
      <pc:sldChg chg="delSp modSp mod 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266"/>
        </pc:sldMkLst>
        <pc:spChg chg="mod">
          <ac:chgData name="Duyên Lương" userId="3a9e482f-ceb4-484a-8eab-f708ff3e9a36" providerId="ADAL" clId="{8EFC46F8-41C2-4F12-8C7F-4DC5971D9408}" dt="2023-07-07T10:06:43.500" v="1617" actId="1076"/>
          <ac:spMkLst>
            <pc:docMk/>
            <pc:sldMk cId="0" sldId="266"/>
            <ac:spMk id="9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10:06:32.823" v="1608" actId="478"/>
          <ac:spMkLst>
            <pc:docMk/>
            <pc:sldMk cId="0" sldId="266"/>
            <ac:spMk id="10" creationId="{00000000-0000-0000-0000-000000000000}"/>
          </ac:spMkLst>
        </pc:spChg>
      </pc:sldChg>
      <pc:sldChg chg="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267"/>
        </pc:sldMkLst>
      </pc:sldChg>
      <pc:sldChg chg="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17"/>
        </pc:sldMkLst>
      </pc:sldChg>
      <pc:sldChg chg="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20"/>
        </pc:sldMkLst>
      </pc:sldChg>
      <pc:sldChg chg="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21"/>
        </pc:sldMkLst>
      </pc:sldChg>
      <pc:sldChg chg="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22"/>
        </pc:sldMkLst>
      </pc:sldChg>
      <pc:sldChg chg="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27"/>
        </pc:sldMkLst>
      </pc:sldChg>
      <pc:sldChg chg="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31"/>
        </pc:sldMkLst>
      </pc:sldChg>
      <pc:sldChg chg="addSp modSp mod 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32"/>
        </pc:sldMkLst>
        <pc:spChg chg="add mod">
          <ac:chgData name="Duyên Lương" userId="3a9e482f-ceb4-484a-8eab-f708ff3e9a36" providerId="ADAL" clId="{8EFC46F8-41C2-4F12-8C7F-4DC5971D9408}" dt="2023-07-07T03:25:31.314" v="1027"/>
          <ac:spMkLst>
            <pc:docMk/>
            <pc:sldMk cId="0" sldId="332"/>
            <ac:spMk id="2" creationId="{DCDF9689-F3F9-BFBB-5076-4B5CC71BF226}"/>
          </ac:spMkLst>
        </pc:spChg>
        <pc:spChg chg="mod">
          <ac:chgData name="Duyên Lương" userId="3a9e482f-ceb4-484a-8eab-f708ff3e9a36" providerId="ADAL" clId="{8EFC46F8-41C2-4F12-8C7F-4DC5971D9408}" dt="2023-07-07T03:24:27.203" v="1020"/>
          <ac:spMkLst>
            <pc:docMk/>
            <pc:sldMk cId="0" sldId="332"/>
            <ac:spMk id="8" creationId="{A313FFBE-0DC2-B69B-F648-F6A9094946B1}"/>
          </ac:spMkLst>
        </pc:spChg>
        <pc:spChg chg="mod">
          <ac:chgData name="Duyên Lương" userId="3a9e482f-ceb4-484a-8eab-f708ff3e9a36" providerId="ADAL" clId="{8EFC46F8-41C2-4F12-8C7F-4DC5971D9408}" dt="2023-07-07T03:24:42.437" v="1021"/>
          <ac:spMkLst>
            <pc:docMk/>
            <pc:sldMk cId="0" sldId="332"/>
            <ac:spMk id="13" creationId="{B8CC90BD-ADFA-9035-0BE5-3A8A04AE8DFB}"/>
          </ac:spMkLst>
        </pc:spChg>
      </pc:sldChg>
      <pc:sldChg chg="addSp delSp modSp mod 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33"/>
        </pc:sldMkLst>
        <pc:spChg chg="mod">
          <ac:chgData name="Duyên Lương" userId="3a9e482f-ceb4-484a-8eab-f708ff3e9a36" providerId="ADAL" clId="{8EFC46F8-41C2-4F12-8C7F-4DC5971D9408}" dt="2023-07-07T03:18:45.073" v="974" actId="2710"/>
          <ac:spMkLst>
            <pc:docMk/>
            <pc:sldMk cId="0" sldId="333"/>
            <ac:spMk id="2" creationId="{FE67A425-79C6-5A5C-05F2-0286DA90950C}"/>
          </ac:spMkLst>
        </pc:spChg>
        <pc:spChg chg="mod">
          <ac:chgData name="Duyên Lương" userId="3a9e482f-ceb4-484a-8eab-f708ff3e9a36" providerId="ADAL" clId="{8EFC46F8-41C2-4F12-8C7F-4DC5971D9408}" dt="2023-07-07T03:18:57.314" v="975" actId="1076"/>
          <ac:spMkLst>
            <pc:docMk/>
            <pc:sldMk cId="0" sldId="333"/>
            <ac:spMk id="3" creationId="{628F42A5-C202-ADBE-1955-C87DF06A3794}"/>
          </ac:spMkLst>
        </pc:spChg>
        <pc:spChg chg="del">
          <ac:chgData name="Duyên Lương" userId="3a9e482f-ceb4-484a-8eab-f708ff3e9a36" providerId="ADAL" clId="{8EFC46F8-41C2-4F12-8C7F-4DC5971D9408}" dt="2023-07-07T03:18:07.417" v="954" actId="478"/>
          <ac:spMkLst>
            <pc:docMk/>
            <pc:sldMk cId="0" sldId="333"/>
            <ac:spMk id="4" creationId="{324BBD33-8FAC-2C12-B58E-6A8A00A9B151}"/>
          </ac:spMkLst>
        </pc:spChg>
        <pc:spChg chg="add mod">
          <ac:chgData name="Duyên Lương" userId="3a9e482f-ceb4-484a-8eab-f708ff3e9a36" providerId="ADAL" clId="{8EFC46F8-41C2-4F12-8C7F-4DC5971D9408}" dt="2023-07-07T03:18:30.266" v="971" actId="1076"/>
          <ac:spMkLst>
            <pc:docMk/>
            <pc:sldMk cId="0" sldId="333"/>
            <ac:spMk id="6" creationId="{0FE4110A-3089-27C2-1683-5EE504532C96}"/>
          </ac:spMkLst>
        </pc:spChg>
      </pc:sldChg>
      <pc:sldChg chg="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34"/>
        </pc:sldMkLst>
      </pc:sldChg>
      <pc:sldChg chg="addSp delSp modSp mod 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35"/>
        </pc:sldMkLst>
        <pc:spChg chg="del">
          <ac:chgData name="Duyên Lương" userId="3a9e482f-ceb4-484a-8eab-f708ff3e9a36" providerId="ADAL" clId="{8EFC46F8-41C2-4F12-8C7F-4DC5971D9408}" dt="2023-07-07T03:19:44.807" v="984" actId="478"/>
          <ac:spMkLst>
            <pc:docMk/>
            <pc:sldMk cId="0" sldId="335"/>
            <ac:spMk id="2" creationId="{A1C91213-47E1-17EB-E5D3-470DF3D3E026}"/>
          </ac:spMkLst>
        </pc:spChg>
        <pc:spChg chg="mod">
          <ac:chgData name="Duyên Lương" userId="3a9e482f-ceb4-484a-8eab-f708ff3e9a36" providerId="ADAL" clId="{8EFC46F8-41C2-4F12-8C7F-4DC5971D9408}" dt="2023-07-07T03:23:29.416" v="1019" actId="1076"/>
          <ac:spMkLst>
            <pc:docMk/>
            <pc:sldMk cId="0" sldId="335"/>
            <ac:spMk id="3" creationId="{6510CE70-77CF-14CC-CBC4-85B11DD6CB76}"/>
          </ac:spMkLst>
        </pc:spChg>
        <pc:spChg chg="mod">
          <ac:chgData name="Duyên Lương" userId="3a9e482f-ceb4-484a-8eab-f708ff3e9a36" providerId="ADAL" clId="{8EFC46F8-41C2-4F12-8C7F-4DC5971D9408}" dt="2023-07-07T03:19:36.829" v="981" actId="1076"/>
          <ac:spMkLst>
            <pc:docMk/>
            <pc:sldMk cId="0" sldId="335"/>
            <ac:spMk id="4" creationId="{3C722C53-16DE-CB3F-AABC-A2C27E195976}"/>
          </ac:spMkLst>
        </pc:spChg>
        <pc:spChg chg="add mod">
          <ac:chgData name="Duyên Lương" userId="3a9e482f-ceb4-484a-8eab-f708ff3e9a36" providerId="ADAL" clId="{8EFC46F8-41C2-4F12-8C7F-4DC5971D9408}" dt="2023-07-07T03:19:48.810" v="985"/>
          <ac:spMkLst>
            <pc:docMk/>
            <pc:sldMk cId="0" sldId="335"/>
            <ac:spMk id="5" creationId="{C7C8879F-48E0-977D-3C55-306C472D2EDD}"/>
          </ac:spMkLst>
        </pc:spChg>
      </pc:sldChg>
      <pc:sldChg chg="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36"/>
        </pc:sldMkLst>
      </pc:sldChg>
      <pc:sldChg chg="addSp delSp modSp mod 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37"/>
        </pc:sldMkLst>
        <pc:spChg chg="del">
          <ac:chgData name="Duyên Lương" userId="3a9e482f-ceb4-484a-8eab-f708ff3e9a36" providerId="ADAL" clId="{8EFC46F8-41C2-4F12-8C7F-4DC5971D9408}" dt="2023-07-07T03:19:55.893" v="988" actId="478"/>
          <ac:spMkLst>
            <pc:docMk/>
            <pc:sldMk cId="0" sldId="337"/>
            <ac:spMk id="2" creationId="{F2F89BE3-0EC2-109A-1F8C-746EBEB772A4}"/>
          </ac:spMkLst>
        </pc:spChg>
        <pc:spChg chg="mod">
          <ac:chgData name="Duyên Lương" userId="3a9e482f-ceb4-484a-8eab-f708ff3e9a36" providerId="ADAL" clId="{8EFC46F8-41C2-4F12-8C7F-4DC5971D9408}" dt="2023-07-07T03:22:20.383" v="1008"/>
          <ac:spMkLst>
            <pc:docMk/>
            <pc:sldMk cId="0" sldId="337"/>
            <ac:spMk id="3" creationId="{C5ED9A35-5425-1B8D-1234-010AD0AAA14D}"/>
          </ac:spMkLst>
        </pc:spChg>
        <pc:spChg chg="mod">
          <ac:chgData name="Duyên Lương" userId="3a9e482f-ceb4-484a-8eab-f708ff3e9a36" providerId="ADAL" clId="{8EFC46F8-41C2-4F12-8C7F-4DC5971D9408}" dt="2023-07-07T03:22:04.951" v="1007" actId="1076"/>
          <ac:spMkLst>
            <pc:docMk/>
            <pc:sldMk cId="0" sldId="337"/>
            <ac:spMk id="4" creationId="{33148693-112C-B6E4-E153-0336902A443C}"/>
          </ac:spMkLst>
        </pc:spChg>
        <pc:spChg chg="add mod">
          <ac:chgData name="Duyên Lương" userId="3a9e482f-ceb4-484a-8eab-f708ff3e9a36" providerId="ADAL" clId="{8EFC46F8-41C2-4F12-8C7F-4DC5971D9408}" dt="2023-07-07T03:19:56.206" v="989"/>
          <ac:spMkLst>
            <pc:docMk/>
            <pc:sldMk cId="0" sldId="337"/>
            <ac:spMk id="5" creationId="{4BB0991E-0380-55D5-0B6A-760B4B075770}"/>
          </ac:spMkLst>
        </pc:spChg>
      </pc:sldChg>
      <pc:sldChg chg="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38"/>
        </pc:sldMkLst>
      </pc:sldChg>
      <pc:sldChg chg="addSp delSp modSp mod 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39"/>
        </pc:sldMkLst>
        <pc:spChg chg="del">
          <ac:chgData name="Duyên Lương" userId="3a9e482f-ceb4-484a-8eab-f708ff3e9a36" providerId="ADAL" clId="{8EFC46F8-41C2-4F12-8C7F-4DC5971D9408}" dt="2023-07-07T03:19:59.596" v="990" actId="478"/>
          <ac:spMkLst>
            <pc:docMk/>
            <pc:sldMk cId="0" sldId="339"/>
            <ac:spMk id="2" creationId="{7557A4D3-A2D1-3051-CE8F-01ACD1A4CA7C}"/>
          </ac:spMkLst>
        </pc:spChg>
        <pc:spChg chg="mod">
          <ac:chgData name="Duyên Lương" userId="3a9e482f-ceb4-484a-8eab-f708ff3e9a36" providerId="ADAL" clId="{8EFC46F8-41C2-4F12-8C7F-4DC5971D9408}" dt="2023-07-07T03:22:53.414" v="1017" actId="14100"/>
          <ac:spMkLst>
            <pc:docMk/>
            <pc:sldMk cId="0" sldId="339"/>
            <ac:spMk id="3" creationId="{91832213-4582-61E4-8EB5-CBDF12416A13}"/>
          </ac:spMkLst>
        </pc:spChg>
        <pc:spChg chg="mod">
          <ac:chgData name="Duyên Lương" userId="3a9e482f-ceb4-484a-8eab-f708ff3e9a36" providerId="ADAL" clId="{8EFC46F8-41C2-4F12-8C7F-4DC5971D9408}" dt="2023-07-07T03:23:10.753" v="1018" actId="1076"/>
          <ac:spMkLst>
            <pc:docMk/>
            <pc:sldMk cId="0" sldId="339"/>
            <ac:spMk id="4" creationId="{4934F79A-B414-EB18-3C63-538FBFAB8FE9}"/>
          </ac:spMkLst>
        </pc:spChg>
        <pc:spChg chg="add mod">
          <ac:chgData name="Duyên Lương" userId="3a9e482f-ceb4-484a-8eab-f708ff3e9a36" providerId="ADAL" clId="{8EFC46F8-41C2-4F12-8C7F-4DC5971D9408}" dt="2023-07-07T03:19:59.886" v="991"/>
          <ac:spMkLst>
            <pc:docMk/>
            <pc:sldMk cId="0" sldId="339"/>
            <ac:spMk id="5" creationId="{B6E9889B-2140-4762-E574-BEAA0EB35BCD}"/>
          </ac:spMkLst>
        </pc:spChg>
      </pc:sldChg>
      <pc:sldChg chg="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40"/>
        </pc:sldMkLst>
      </pc:sldChg>
      <pc:sldChg chg="addSp delSp modSp mod 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41"/>
        </pc:sldMkLst>
        <pc:spChg chg="del">
          <ac:chgData name="Duyên Lương" userId="3a9e482f-ceb4-484a-8eab-f708ff3e9a36" providerId="ADAL" clId="{8EFC46F8-41C2-4F12-8C7F-4DC5971D9408}" dt="2023-07-07T03:19:52.284" v="986" actId="478"/>
          <ac:spMkLst>
            <pc:docMk/>
            <pc:sldMk cId="0" sldId="341"/>
            <ac:spMk id="2" creationId="{3D773AED-D8F2-8BAE-0687-60316F4256FA}"/>
          </ac:spMkLst>
        </pc:spChg>
        <pc:spChg chg="mod">
          <ac:chgData name="Duyên Lương" userId="3a9e482f-ceb4-484a-8eab-f708ff3e9a36" providerId="ADAL" clId="{8EFC46F8-41C2-4F12-8C7F-4DC5971D9408}" dt="2023-07-07T03:20:34.411" v="994" actId="2710"/>
          <ac:spMkLst>
            <pc:docMk/>
            <pc:sldMk cId="0" sldId="341"/>
            <ac:spMk id="3" creationId="{EBA00759-346F-9D6C-6016-A8BA9C071F54}"/>
          </ac:spMkLst>
        </pc:spChg>
        <pc:spChg chg="mod">
          <ac:chgData name="Duyên Lương" userId="3a9e482f-ceb4-484a-8eab-f708ff3e9a36" providerId="ADAL" clId="{8EFC46F8-41C2-4F12-8C7F-4DC5971D9408}" dt="2023-07-07T03:20:47.642" v="995" actId="1076"/>
          <ac:spMkLst>
            <pc:docMk/>
            <pc:sldMk cId="0" sldId="341"/>
            <ac:spMk id="4" creationId="{A9B8CF8E-0288-8C49-9697-448967517015}"/>
          </ac:spMkLst>
        </pc:spChg>
        <pc:spChg chg="add mod">
          <ac:chgData name="Duyên Lương" userId="3a9e482f-ceb4-484a-8eab-f708ff3e9a36" providerId="ADAL" clId="{8EFC46F8-41C2-4F12-8C7F-4DC5971D9408}" dt="2023-07-07T03:19:52.637" v="987"/>
          <ac:spMkLst>
            <pc:docMk/>
            <pc:sldMk cId="0" sldId="341"/>
            <ac:spMk id="5" creationId="{52190D25-6497-E5CF-7509-67B6926B2965}"/>
          </ac:spMkLst>
        </pc:spChg>
      </pc:sldChg>
      <pc:sldChg chg="modTransition">
        <pc:chgData name="Duyên Lương" userId="3a9e482f-ceb4-484a-8eab-f708ff3e9a36" providerId="ADAL" clId="{8EFC46F8-41C2-4F12-8C7F-4DC5971D9408}" dt="2023-07-07T10:06:51.814" v="1618"/>
        <pc:sldMkLst>
          <pc:docMk/>
          <pc:sldMk cId="0" sldId="342"/>
        </pc:sldMkLst>
      </pc:sldChg>
      <pc:sldChg chg="delSp modSp mod modTransition setBg">
        <pc:chgData name="Duyên Lương" userId="3a9e482f-ceb4-484a-8eab-f708ff3e9a36" providerId="ADAL" clId="{8EFC46F8-41C2-4F12-8C7F-4DC5971D9408}" dt="2023-07-07T10:06:51.814" v="1618"/>
        <pc:sldMkLst>
          <pc:docMk/>
          <pc:sldMk cId="1036314373" sldId="376"/>
        </pc:sldMkLst>
        <pc:spChg chg="mod">
          <ac:chgData name="Duyên Lương" userId="3a9e482f-ceb4-484a-8eab-f708ff3e9a36" providerId="ADAL" clId="{8EFC46F8-41C2-4F12-8C7F-4DC5971D9408}" dt="2023-07-07T02:46:33.727" v="433" actId="207"/>
          <ac:spMkLst>
            <pc:docMk/>
            <pc:sldMk cId="1036314373" sldId="376"/>
            <ac:spMk id="7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2:45:47.613" v="416" actId="1076"/>
          <ac:spMkLst>
            <pc:docMk/>
            <pc:sldMk cId="1036314373" sldId="376"/>
            <ac:spMk id="15" creationId="{00000000-0000-0000-0000-000000000000}"/>
          </ac:spMkLst>
        </pc:spChg>
        <pc:grpChg chg="del">
          <ac:chgData name="Duyên Lương" userId="3a9e482f-ceb4-484a-8eab-f708ff3e9a36" providerId="ADAL" clId="{8EFC46F8-41C2-4F12-8C7F-4DC5971D9408}" dt="2023-07-07T02:41:22.610" v="389" actId="478"/>
          <ac:grpSpMkLst>
            <pc:docMk/>
            <pc:sldMk cId="1036314373" sldId="376"/>
            <ac:grpSpMk id="13" creationId="{00000000-0000-0000-0000-000000000000}"/>
          </ac:grpSpMkLst>
        </pc:grpChg>
      </pc:sldChg>
      <pc:sldChg chg="addSp delSp modSp mod modTransition setBg">
        <pc:chgData name="Duyên Lương" userId="3a9e482f-ceb4-484a-8eab-f708ff3e9a36" providerId="ADAL" clId="{8EFC46F8-41C2-4F12-8C7F-4DC5971D9408}" dt="2023-07-07T10:06:51.814" v="1618"/>
        <pc:sldMkLst>
          <pc:docMk/>
          <pc:sldMk cId="3643088523" sldId="377"/>
        </pc:sldMkLst>
        <pc:spChg chg="add mod">
          <ac:chgData name="Duyên Lương" userId="3a9e482f-ceb4-484a-8eab-f708ff3e9a36" providerId="ADAL" clId="{8EFC46F8-41C2-4F12-8C7F-4DC5971D9408}" dt="2023-07-07T02:46:01.741" v="422"/>
          <ac:spMkLst>
            <pc:docMk/>
            <pc:sldMk cId="3643088523" sldId="377"/>
            <ac:spMk id="3" creationId="{7FA5D58E-FCE5-6951-5A65-D57B3F78BEF5}"/>
          </ac:spMkLst>
        </pc:spChg>
        <pc:spChg chg="mod">
          <ac:chgData name="Duyên Lương" userId="3a9e482f-ceb4-484a-8eab-f708ff3e9a36" providerId="ADAL" clId="{8EFC46F8-41C2-4F12-8C7F-4DC5971D9408}" dt="2023-07-07T02:46:44.016" v="436" actId="207"/>
          <ac:spMkLst>
            <pc:docMk/>
            <pc:sldMk cId="3643088523" sldId="377"/>
            <ac:spMk id="7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45:59.883" v="420" actId="478"/>
          <ac:spMkLst>
            <pc:docMk/>
            <pc:sldMk cId="3643088523" sldId="377"/>
            <ac:spMk id="19" creationId="{00000000-0000-0000-0000-000000000000}"/>
          </ac:spMkLst>
        </pc:spChg>
        <pc:grpChg chg="del">
          <ac:chgData name="Duyên Lương" userId="3a9e482f-ceb4-484a-8eab-f708ff3e9a36" providerId="ADAL" clId="{8EFC46F8-41C2-4F12-8C7F-4DC5971D9408}" dt="2023-07-07T02:46:00.404" v="421" actId="478"/>
          <ac:grpSpMkLst>
            <pc:docMk/>
            <pc:sldMk cId="3643088523" sldId="377"/>
            <ac:grpSpMk id="13" creationId="{00000000-0000-0000-0000-000000000000}"/>
          </ac:grpSpMkLst>
        </pc:grpChg>
      </pc:sldChg>
      <pc:sldChg chg="addSp delSp modSp mod modTransition setBg">
        <pc:chgData name="Duyên Lương" userId="3a9e482f-ceb4-484a-8eab-f708ff3e9a36" providerId="ADAL" clId="{8EFC46F8-41C2-4F12-8C7F-4DC5971D9408}" dt="2023-07-07T10:06:51.814" v="1618"/>
        <pc:sldMkLst>
          <pc:docMk/>
          <pc:sldMk cId="986945078" sldId="378"/>
        </pc:sldMkLst>
        <pc:spChg chg="add mod">
          <ac:chgData name="Duyên Lương" userId="3a9e482f-ceb4-484a-8eab-f708ff3e9a36" providerId="ADAL" clId="{8EFC46F8-41C2-4F12-8C7F-4DC5971D9408}" dt="2023-07-07T02:45:52.784" v="419"/>
          <ac:spMkLst>
            <pc:docMk/>
            <pc:sldMk cId="986945078" sldId="378"/>
            <ac:spMk id="4" creationId="{82853F58-57D1-8091-AC9E-B362C278C166}"/>
          </ac:spMkLst>
        </pc:spChg>
        <pc:spChg chg="mod">
          <ac:chgData name="Duyên Lương" userId="3a9e482f-ceb4-484a-8eab-f708ff3e9a36" providerId="ADAL" clId="{8EFC46F8-41C2-4F12-8C7F-4DC5971D9408}" dt="2023-07-07T02:46:47.247" v="437" actId="207"/>
          <ac:spMkLst>
            <pc:docMk/>
            <pc:sldMk cId="986945078" sldId="378"/>
            <ac:spMk id="7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45:51.069" v="417" actId="478"/>
          <ac:spMkLst>
            <pc:docMk/>
            <pc:sldMk cId="986945078" sldId="378"/>
            <ac:spMk id="23" creationId="{00000000-0000-0000-0000-000000000000}"/>
          </ac:spMkLst>
        </pc:spChg>
        <pc:grpChg chg="del">
          <ac:chgData name="Duyên Lương" userId="3a9e482f-ceb4-484a-8eab-f708ff3e9a36" providerId="ADAL" clId="{8EFC46F8-41C2-4F12-8C7F-4DC5971D9408}" dt="2023-07-07T02:45:51.760" v="418" actId="478"/>
          <ac:grpSpMkLst>
            <pc:docMk/>
            <pc:sldMk cId="986945078" sldId="378"/>
            <ac:grpSpMk id="19" creationId="{00000000-0000-0000-0000-000000000000}"/>
          </ac:grpSpMkLst>
        </pc:grpChg>
      </pc:sldChg>
      <pc:sldChg chg="addSp delSp modSp mod modTransition setBg">
        <pc:chgData name="Duyên Lương" userId="3a9e482f-ceb4-484a-8eab-f708ff3e9a36" providerId="ADAL" clId="{8EFC46F8-41C2-4F12-8C7F-4DC5971D9408}" dt="2023-07-07T10:06:51.814" v="1618"/>
        <pc:sldMkLst>
          <pc:docMk/>
          <pc:sldMk cId="125870936" sldId="379"/>
        </pc:sldMkLst>
        <pc:spChg chg="add mod">
          <ac:chgData name="Duyên Lương" userId="3a9e482f-ceb4-484a-8eab-f708ff3e9a36" providerId="ADAL" clId="{8EFC46F8-41C2-4F12-8C7F-4DC5971D9408}" dt="2023-07-07T02:46:07.003" v="425"/>
          <ac:spMkLst>
            <pc:docMk/>
            <pc:sldMk cId="125870936" sldId="379"/>
            <ac:spMk id="5" creationId="{3C4DE223-80A6-9605-C5F1-1510E31EE575}"/>
          </ac:spMkLst>
        </pc:spChg>
        <pc:spChg chg="mod">
          <ac:chgData name="Duyên Lương" userId="3a9e482f-ceb4-484a-8eab-f708ff3e9a36" providerId="ADAL" clId="{8EFC46F8-41C2-4F12-8C7F-4DC5971D9408}" dt="2023-07-07T02:46:51.714" v="438" actId="207"/>
          <ac:spMkLst>
            <pc:docMk/>
            <pc:sldMk cId="125870936" sldId="379"/>
            <ac:spMk id="7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46:06.048" v="424" actId="478"/>
          <ac:spMkLst>
            <pc:docMk/>
            <pc:sldMk cId="125870936" sldId="379"/>
            <ac:spMk id="19" creationId="{00000000-0000-0000-0000-000000000000}"/>
          </ac:spMkLst>
        </pc:spChg>
        <pc:grpChg chg="del">
          <ac:chgData name="Duyên Lương" userId="3a9e482f-ceb4-484a-8eab-f708ff3e9a36" providerId="ADAL" clId="{8EFC46F8-41C2-4F12-8C7F-4DC5971D9408}" dt="2023-07-07T02:46:05.050" v="423" actId="478"/>
          <ac:grpSpMkLst>
            <pc:docMk/>
            <pc:sldMk cId="125870936" sldId="379"/>
            <ac:grpSpMk id="13" creationId="{00000000-0000-0000-0000-000000000000}"/>
          </ac:grpSpMkLst>
        </pc:grpChg>
      </pc:sldChg>
      <pc:sldChg chg="addSp delSp modSp mod modTransition setBg">
        <pc:chgData name="Duyên Lương" userId="3a9e482f-ceb4-484a-8eab-f708ff3e9a36" providerId="ADAL" clId="{8EFC46F8-41C2-4F12-8C7F-4DC5971D9408}" dt="2023-07-07T10:06:51.814" v="1618"/>
        <pc:sldMkLst>
          <pc:docMk/>
          <pc:sldMk cId="437635537" sldId="380"/>
        </pc:sldMkLst>
        <pc:spChg chg="add mod">
          <ac:chgData name="Duyên Lương" userId="3a9e482f-ceb4-484a-8eab-f708ff3e9a36" providerId="ADAL" clId="{8EFC46F8-41C2-4F12-8C7F-4DC5971D9408}" dt="2023-07-07T02:46:11.799" v="428"/>
          <ac:spMkLst>
            <pc:docMk/>
            <pc:sldMk cId="437635537" sldId="380"/>
            <ac:spMk id="3" creationId="{A406570E-355E-90B4-F48D-2A5D79601BC8}"/>
          </ac:spMkLst>
        </pc:spChg>
        <pc:spChg chg="mod">
          <ac:chgData name="Duyên Lương" userId="3a9e482f-ceb4-484a-8eab-f708ff3e9a36" providerId="ADAL" clId="{8EFC46F8-41C2-4F12-8C7F-4DC5971D9408}" dt="2023-07-07T02:46:54.837" v="439" actId="207"/>
          <ac:spMkLst>
            <pc:docMk/>
            <pc:sldMk cId="437635537" sldId="380"/>
            <ac:spMk id="7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46:09.928" v="426" actId="478"/>
          <ac:spMkLst>
            <pc:docMk/>
            <pc:sldMk cId="437635537" sldId="380"/>
            <ac:spMk id="19" creationId="{00000000-0000-0000-0000-000000000000}"/>
          </ac:spMkLst>
        </pc:spChg>
        <pc:grpChg chg="del">
          <ac:chgData name="Duyên Lương" userId="3a9e482f-ceb4-484a-8eab-f708ff3e9a36" providerId="ADAL" clId="{8EFC46F8-41C2-4F12-8C7F-4DC5971D9408}" dt="2023-07-07T02:46:10.717" v="427" actId="478"/>
          <ac:grpSpMkLst>
            <pc:docMk/>
            <pc:sldMk cId="437635537" sldId="380"/>
            <ac:grpSpMk id="13" creationId="{00000000-0000-0000-0000-000000000000}"/>
          </ac:grpSpMkLst>
        </pc:grpChg>
      </pc:sldChg>
      <pc:sldChg chg="addSp delSp modSp mod modTransition setBg">
        <pc:chgData name="Duyên Lương" userId="3a9e482f-ceb4-484a-8eab-f708ff3e9a36" providerId="ADAL" clId="{8EFC46F8-41C2-4F12-8C7F-4DC5971D9408}" dt="2023-07-07T10:06:51.814" v="1618"/>
        <pc:sldMkLst>
          <pc:docMk/>
          <pc:sldMk cId="2545253647" sldId="387"/>
        </pc:sldMkLst>
        <pc:spChg chg="add mod">
          <ac:chgData name="Duyên Lương" userId="3a9e482f-ceb4-484a-8eab-f708ff3e9a36" providerId="ADAL" clId="{8EFC46F8-41C2-4F12-8C7F-4DC5971D9408}" dt="2023-07-07T02:46:18.376" v="432"/>
          <ac:spMkLst>
            <pc:docMk/>
            <pc:sldMk cId="2545253647" sldId="387"/>
            <ac:spMk id="3" creationId="{D8688BED-492F-3180-488E-6489047AD2AB}"/>
          </ac:spMkLst>
        </pc:spChg>
        <pc:spChg chg="add mod">
          <ac:chgData name="Duyên Lương" userId="3a9e482f-ceb4-484a-8eab-f708ff3e9a36" providerId="ADAL" clId="{8EFC46F8-41C2-4F12-8C7F-4DC5971D9408}" dt="2023-07-07T02:49:27.409" v="468" actId="14100"/>
          <ac:spMkLst>
            <pc:docMk/>
            <pc:sldMk cId="2545253647" sldId="387"/>
            <ac:spMk id="4" creationId="{797971DA-17ED-C8D6-5E9D-3140A9F59CE3}"/>
          </ac:spMkLst>
        </pc:spChg>
        <pc:spChg chg="add mod">
          <ac:chgData name="Duyên Lương" userId="3a9e482f-ceb4-484a-8eab-f708ff3e9a36" providerId="ADAL" clId="{8EFC46F8-41C2-4F12-8C7F-4DC5971D9408}" dt="2023-07-07T02:49:08.218" v="466" actId="1076"/>
          <ac:spMkLst>
            <pc:docMk/>
            <pc:sldMk cId="2545253647" sldId="387"/>
            <ac:spMk id="5" creationId="{F74EF491-B378-8777-178C-72DD82CE9EEE}"/>
          </ac:spMkLst>
        </pc:spChg>
        <pc:spChg chg="del">
          <ac:chgData name="Duyên Lương" userId="3a9e482f-ceb4-484a-8eab-f708ff3e9a36" providerId="ADAL" clId="{8EFC46F8-41C2-4F12-8C7F-4DC5971D9408}" dt="2023-07-07T02:46:15.337" v="429" actId="478"/>
          <ac:spMkLst>
            <pc:docMk/>
            <pc:sldMk cId="2545253647" sldId="387"/>
            <ac:spMk id="6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46:16.719" v="430" actId="478"/>
          <ac:spMkLst>
            <pc:docMk/>
            <pc:sldMk cId="2545253647" sldId="387"/>
            <ac:spMk id="8" creationId="{00000000-0000-0000-0000-000000000000}"/>
          </ac:spMkLst>
        </pc:spChg>
        <pc:grpChg chg="del">
          <ac:chgData name="Duyên Lương" userId="3a9e482f-ceb4-484a-8eab-f708ff3e9a36" providerId="ADAL" clId="{8EFC46F8-41C2-4F12-8C7F-4DC5971D9408}" dt="2023-07-07T02:46:17.143" v="431" actId="478"/>
          <ac:grpSpMkLst>
            <pc:docMk/>
            <pc:sldMk cId="2545253647" sldId="387"/>
            <ac:grpSpMk id="9" creationId="{00000000-0000-0000-0000-000000000000}"/>
          </ac:grpSpMkLst>
        </pc:grpChg>
        <pc:graphicFrameChg chg="mod modGraphic">
          <ac:chgData name="Duyên Lương" userId="3a9e482f-ceb4-484a-8eab-f708ff3e9a36" providerId="ADAL" clId="{8EFC46F8-41C2-4F12-8C7F-4DC5971D9408}" dt="2023-07-07T02:47:51.027" v="455" actId="2710"/>
          <ac:graphicFrameMkLst>
            <pc:docMk/>
            <pc:sldMk cId="2545253647" sldId="387"/>
            <ac:graphicFrameMk id="2" creationId="{00000000-0000-0000-0000-000000000000}"/>
          </ac:graphicFrameMkLst>
        </pc:graphicFrameChg>
        <pc:picChg chg="mod">
          <ac:chgData name="Duyên Lương" userId="3a9e482f-ceb4-484a-8eab-f708ff3e9a36" providerId="ADAL" clId="{8EFC46F8-41C2-4F12-8C7F-4DC5971D9408}" dt="2023-07-07T02:47:53.309" v="456" actId="1076"/>
          <ac:picMkLst>
            <pc:docMk/>
            <pc:sldMk cId="2545253647" sldId="387"/>
            <ac:picMk id="19" creationId="{00000000-0000-0000-0000-000000000000}"/>
          </ac:picMkLst>
        </pc:picChg>
        <pc:picChg chg="mod">
          <ac:chgData name="Duyên Lương" userId="3a9e482f-ceb4-484a-8eab-f708ff3e9a36" providerId="ADAL" clId="{8EFC46F8-41C2-4F12-8C7F-4DC5971D9408}" dt="2023-07-07T02:47:55.501" v="457" actId="1076"/>
          <ac:picMkLst>
            <pc:docMk/>
            <pc:sldMk cId="2545253647" sldId="387"/>
            <ac:picMk id="20" creationId="{00000000-0000-0000-0000-000000000000}"/>
          </ac:picMkLst>
        </pc:picChg>
        <pc:picChg chg="mod">
          <ac:chgData name="Duyên Lương" userId="3a9e482f-ceb4-484a-8eab-f708ff3e9a36" providerId="ADAL" clId="{8EFC46F8-41C2-4F12-8C7F-4DC5971D9408}" dt="2023-07-07T02:48:05.147" v="458" actId="1076"/>
          <ac:picMkLst>
            <pc:docMk/>
            <pc:sldMk cId="2545253647" sldId="387"/>
            <ac:picMk id="21" creationId="{00000000-0000-0000-0000-000000000000}"/>
          </ac:picMkLst>
        </pc:picChg>
        <pc:picChg chg="mod">
          <ac:chgData name="Duyên Lương" userId="3a9e482f-ceb4-484a-8eab-f708ff3e9a36" providerId="ADAL" clId="{8EFC46F8-41C2-4F12-8C7F-4DC5971D9408}" dt="2023-07-07T02:48:06.885" v="459" actId="1076"/>
          <ac:picMkLst>
            <pc:docMk/>
            <pc:sldMk cId="2545253647" sldId="387"/>
            <ac:picMk id="22" creationId="{00000000-0000-0000-0000-000000000000}"/>
          </ac:picMkLst>
        </pc:picChg>
        <pc:picChg chg="mod">
          <ac:chgData name="Duyên Lương" userId="3a9e482f-ceb4-484a-8eab-f708ff3e9a36" providerId="ADAL" clId="{8EFC46F8-41C2-4F12-8C7F-4DC5971D9408}" dt="2023-07-07T02:48:11.210" v="460" actId="1076"/>
          <ac:picMkLst>
            <pc:docMk/>
            <pc:sldMk cId="2545253647" sldId="387"/>
            <ac:picMk id="23" creationId="{00000000-0000-0000-0000-000000000000}"/>
          </ac:picMkLst>
        </pc:picChg>
      </pc:sldChg>
      <pc:sldChg chg="delSp modSp mod modTransition">
        <pc:chgData name="Duyên Lương" userId="3a9e482f-ceb4-484a-8eab-f708ff3e9a36" providerId="ADAL" clId="{8EFC46F8-41C2-4F12-8C7F-4DC5971D9408}" dt="2023-07-07T10:06:51.814" v="1618"/>
        <pc:sldMkLst>
          <pc:docMk/>
          <pc:sldMk cId="3759248011" sldId="388"/>
        </pc:sldMkLst>
        <pc:spChg chg="mod">
          <ac:chgData name="Duyên Lương" userId="3a9e482f-ceb4-484a-8eab-f708ff3e9a36" providerId="ADAL" clId="{8EFC46F8-41C2-4F12-8C7F-4DC5971D9408}" dt="2023-07-07T02:40:58.035" v="373" actId="1076"/>
          <ac:spMkLst>
            <pc:docMk/>
            <pc:sldMk cId="3759248011" sldId="388"/>
            <ac:spMk id="9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40:46.836" v="365" actId="478"/>
          <ac:spMkLst>
            <pc:docMk/>
            <pc:sldMk cId="3759248011" sldId="388"/>
            <ac:spMk id="10" creationId="{00000000-0000-0000-0000-000000000000}"/>
          </ac:spMkLst>
        </pc:spChg>
      </pc:sldChg>
      <pc:sldChg chg="addSp delSp modSp mod modTransition modAnim">
        <pc:chgData name="Duyên Lương" userId="3a9e482f-ceb4-484a-8eab-f708ff3e9a36" providerId="ADAL" clId="{8EFC46F8-41C2-4F12-8C7F-4DC5971D9408}" dt="2023-07-07T10:06:51.814" v="1618"/>
        <pc:sldMkLst>
          <pc:docMk/>
          <pc:sldMk cId="805112904" sldId="389"/>
        </pc:sldMkLst>
        <pc:spChg chg="del">
          <ac:chgData name="Duyên Lương" userId="3a9e482f-ceb4-484a-8eab-f708ff3e9a36" providerId="ADAL" clId="{8EFC46F8-41C2-4F12-8C7F-4DC5971D9408}" dt="2023-07-07T02:50:37.780" v="479" actId="478"/>
          <ac:spMkLst>
            <pc:docMk/>
            <pc:sldMk cId="805112904" sldId="389"/>
            <ac:spMk id="6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2:50:35.838" v="478" actId="14100"/>
          <ac:spMkLst>
            <pc:docMk/>
            <pc:sldMk cId="805112904" sldId="389"/>
            <ac:spMk id="7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50:40.262" v="482" actId="478"/>
          <ac:spMkLst>
            <pc:docMk/>
            <pc:sldMk cId="805112904" sldId="389"/>
            <ac:spMk id="8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50:40.825" v="483" actId="478"/>
          <ac:spMkLst>
            <pc:docMk/>
            <pc:sldMk cId="805112904" sldId="389"/>
            <ac:spMk id="9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50:39.340" v="480" actId="478"/>
          <ac:spMkLst>
            <pc:docMk/>
            <pc:sldMk cId="805112904" sldId="389"/>
            <ac:spMk id="10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50:39.955" v="481" actId="478"/>
          <ac:spMkLst>
            <pc:docMk/>
            <pc:sldMk cId="805112904" sldId="389"/>
            <ac:spMk id="11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2:50:41.391" v="484" actId="478"/>
          <ac:spMkLst>
            <pc:docMk/>
            <pc:sldMk cId="805112904" sldId="389"/>
            <ac:spMk id="12" creationId="{00000000-0000-0000-0000-000000000000}"/>
          </ac:spMkLst>
        </pc:spChg>
        <pc:spChg chg="add mod">
          <ac:chgData name="Duyên Lương" userId="3a9e482f-ceb4-484a-8eab-f708ff3e9a36" providerId="ADAL" clId="{8EFC46F8-41C2-4F12-8C7F-4DC5971D9408}" dt="2023-07-07T02:52:14.890" v="512" actId="20577"/>
          <ac:spMkLst>
            <pc:docMk/>
            <pc:sldMk cId="805112904" sldId="389"/>
            <ac:spMk id="13" creationId="{4453893E-6200-38C5-2839-08FDCB69236E}"/>
          </ac:spMkLst>
        </pc:spChg>
        <pc:spChg chg="add mod">
          <ac:chgData name="Duyên Lương" userId="3a9e482f-ceb4-484a-8eab-f708ff3e9a36" providerId="ADAL" clId="{8EFC46F8-41C2-4F12-8C7F-4DC5971D9408}" dt="2023-07-07T02:53:51.796" v="555" actId="1076"/>
          <ac:spMkLst>
            <pc:docMk/>
            <pc:sldMk cId="805112904" sldId="389"/>
            <ac:spMk id="15" creationId="{4916746B-AE23-0A97-9D1F-F1FEA378152D}"/>
          </ac:spMkLst>
        </pc:spChg>
        <pc:picChg chg="add del mod">
          <ac:chgData name="Duyên Lương" userId="3a9e482f-ceb4-484a-8eab-f708ff3e9a36" providerId="ADAL" clId="{8EFC46F8-41C2-4F12-8C7F-4DC5971D9408}" dt="2023-07-07T02:52:43.487" v="517" actId="478"/>
          <ac:picMkLst>
            <pc:docMk/>
            <pc:sldMk cId="805112904" sldId="389"/>
            <ac:picMk id="14" creationId="{34675AB7-50D5-35A1-6E47-C74759060C75}"/>
          </ac:picMkLst>
        </pc:picChg>
        <pc:picChg chg="add mod">
          <ac:chgData name="Duyên Lương" userId="3a9e482f-ceb4-484a-8eab-f708ff3e9a36" providerId="ADAL" clId="{8EFC46F8-41C2-4F12-8C7F-4DC5971D9408}" dt="2023-07-07T02:53:53.718" v="556" actId="1076"/>
          <ac:picMkLst>
            <pc:docMk/>
            <pc:sldMk cId="805112904" sldId="389"/>
            <ac:picMk id="1026" creationId="{BF5B0912-843C-2888-609C-23E41D2E38B0}"/>
          </ac:picMkLst>
        </pc:picChg>
      </pc:sldChg>
      <pc:sldChg chg="addSp delSp modSp mod modTransition delAnim modAnim">
        <pc:chgData name="Duyên Lương" userId="3a9e482f-ceb4-484a-8eab-f708ff3e9a36" providerId="ADAL" clId="{8EFC46F8-41C2-4F12-8C7F-4DC5971D9408}" dt="2023-07-07T10:06:51.814" v="1618"/>
        <pc:sldMkLst>
          <pc:docMk/>
          <pc:sldMk cId="2610979890" sldId="390"/>
        </pc:sldMkLst>
        <pc:spChg chg="mod">
          <ac:chgData name="Duyên Lương" userId="3a9e482f-ceb4-484a-8eab-f708ff3e9a36" providerId="ADAL" clId="{8EFC46F8-41C2-4F12-8C7F-4DC5971D9408}" dt="2023-07-07T03:07:30.453" v="770"/>
          <ac:spMkLst>
            <pc:docMk/>
            <pc:sldMk cId="2610979890" sldId="390"/>
            <ac:spMk id="7" creationId="{7D4B03D3-89EE-0F8E-FE75-0203821F15B8}"/>
          </ac:spMkLst>
        </pc:spChg>
        <pc:spChg chg="mod">
          <ac:chgData name="Duyên Lương" userId="3a9e482f-ceb4-484a-8eab-f708ff3e9a36" providerId="ADAL" clId="{8EFC46F8-41C2-4F12-8C7F-4DC5971D9408}" dt="2023-07-07T03:07:30.453" v="770"/>
          <ac:spMkLst>
            <pc:docMk/>
            <pc:sldMk cId="2610979890" sldId="390"/>
            <ac:spMk id="11" creationId="{2025D98F-9F64-98FE-11A8-DE3EE4D78B2E}"/>
          </ac:spMkLst>
        </pc:spChg>
        <pc:spChg chg="add mod">
          <ac:chgData name="Duyên Lương" userId="3a9e482f-ceb4-484a-8eab-f708ff3e9a36" providerId="ADAL" clId="{8EFC46F8-41C2-4F12-8C7F-4DC5971D9408}" dt="2023-07-07T03:07:35.289" v="771" actId="1076"/>
          <ac:spMkLst>
            <pc:docMk/>
            <pc:sldMk cId="2610979890" sldId="390"/>
            <ac:spMk id="12" creationId="{328D9872-267C-65D8-C999-23D4011AE1EF}"/>
          </ac:spMkLst>
        </pc:spChg>
        <pc:spChg chg="del">
          <ac:chgData name="Duyên Lương" userId="3a9e482f-ceb4-484a-8eab-f708ff3e9a36" providerId="ADAL" clId="{8EFC46F8-41C2-4F12-8C7F-4DC5971D9408}" dt="2023-07-07T03:07:30.104" v="769" actId="478"/>
          <ac:spMkLst>
            <pc:docMk/>
            <pc:sldMk cId="2610979890" sldId="390"/>
            <ac:spMk id="16" creationId="{9BF60AC4-9251-0B61-0107-B40ACEBF9EDF}"/>
          </ac:spMkLst>
        </pc:spChg>
        <pc:spChg chg="del">
          <ac:chgData name="Duyên Lương" userId="3a9e482f-ceb4-484a-8eab-f708ff3e9a36" providerId="ADAL" clId="{8EFC46F8-41C2-4F12-8C7F-4DC5971D9408}" dt="2023-07-07T03:07:51.274" v="775" actId="478"/>
          <ac:spMkLst>
            <pc:docMk/>
            <pc:sldMk cId="2610979890" sldId="390"/>
            <ac:spMk id="21" creationId="{7D13BA0E-8070-60ED-EC73-97F6B90E4E64}"/>
          </ac:spMkLst>
        </pc:spChg>
        <pc:spChg chg="add mod">
          <ac:chgData name="Duyên Lương" userId="3a9e482f-ceb4-484a-8eab-f708ff3e9a36" providerId="ADAL" clId="{8EFC46F8-41C2-4F12-8C7F-4DC5971D9408}" dt="2023-07-07T03:10:02.551" v="802" actId="207"/>
          <ac:spMkLst>
            <pc:docMk/>
            <pc:sldMk cId="2610979890" sldId="390"/>
            <ac:spMk id="22" creationId="{807F88ED-B720-87CE-E7F1-FD43ABD9295F}"/>
          </ac:spMkLst>
        </pc:spChg>
        <pc:grpChg chg="add mod">
          <ac:chgData name="Duyên Lương" userId="3a9e482f-ceb4-484a-8eab-f708ff3e9a36" providerId="ADAL" clId="{8EFC46F8-41C2-4F12-8C7F-4DC5971D9408}" dt="2023-07-07T03:07:43.202" v="774" actId="1076"/>
          <ac:grpSpMkLst>
            <pc:docMk/>
            <pc:sldMk cId="2610979890" sldId="390"/>
            <ac:grpSpMk id="6" creationId="{DDDB05FE-5371-2B70-A968-9387423D163B}"/>
          </ac:grpSpMkLst>
        </pc:grpChg>
        <pc:grpChg chg="del">
          <ac:chgData name="Duyên Lương" userId="3a9e482f-ceb4-484a-8eab-f708ff3e9a36" providerId="ADAL" clId="{8EFC46F8-41C2-4F12-8C7F-4DC5971D9408}" dt="2023-07-07T03:07:30.104" v="769" actId="478"/>
          <ac:grpSpMkLst>
            <pc:docMk/>
            <pc:sldMk cId="2610979890" sldId="390"/>
            <ac:grpSpMk id="13" creationId="{46218632-6120-D0D0-644C-35270B59D3E2}"/>
          </ac:grpSpMkLst>
        </pc:grpChg>
      </pc:sldChg>
      <pc:sldChg chg="addSp delSp modSp mod modTransition delAnim modAnim">
        <pc:chgData name="Duyên Lương" userId="3a9e482f-ceb4-484a-8eab-f708ff3e9a36" providerId="ADAL" clId="{8EFC46F8-41C2-4F12-8C7F-4DC5971D9408}" dt="2023-07-07T10:08:07.380" v="1619" actId="207"/>
        <pc:sldMkLst>
          <pc:docMk/>
          <pc:sldMk cId="3088955402" sldId="391"/>
        </pc:sldMkLst>
        <pc:spChg chg="mod">
          <ac:chgData name="Duyên Lương" userId="3a9e482f-ceb4-484a-8eab-f708ff3e9a36" providerId="ADAL" clId="{8EFC46F8-41C2-4F12-8C7F-4DC5971D9408}" dt="2023-07-07T03:07:12.447" v="765"/>
          <ac:spMkLst>
            <pc:docMk/>
            <pc:sldMk cId="3088955402" sldId="391"/>
            <ac:spMk id="7" creationId="{C1871343-B0AD-7A14-52F9-4FE9C5E35564}"/>
          </ac:spMkLst>
        </pc:spChg>
        <pc:spChg chg="mod">
          <ac:chgData name="Duyên Lương" userId="3a9e482f-ceb4-484a-8eab-f708ff3e9a36" providerId="ADAL" clId="{8EFC46F8-41C2-4F12-8C7F-4DC5971D9408}" dt="2023-07-07T03:07:12.447" v="765"/>
          <ac:spMkLst>
            <pc:docMk/>
            <pc:sldMk cId="3088955402" sldId="391"/>
            <ac:spMk id="11" creationId="{984E8AA0-284B-5838-F9FA-A49763DE6ED5}"/>
          </ac:spMkLst>
        </pc:spChg>
        <pc:spChg chg="add mod">
          <ac:chgData name="Duyên Lương" userId="3a9e482f-ceb4-484a-8eab-f708ff3e9a36" providerId="ADAL" clId="{8EFC46F8-41C2-4F12-8C7F-4DC5971D9408}" dt="2023-07-07T03:09:19.612" v="793" actId="1076"/>
          <ac:spMkLst>
            <pc:docMk/>
            <pc:sldMk cId="3088955402" sldId="391"/>
            <ac:spMk id="12" creationId="{2618EC32-F334-47DF-0F92-EA129CD54A01}"/>
          </ac:spMkLst>
        </pc:spChg>
        <pc:spChg chg="del">
          <ac:chgData name="Duyên Lương" userId="3a9e482f-ceb4-484a-8eab-f708ff3e9a36" providerId="ADAL" clId="{8EFC46F8-41C2-4F12-8C7F-4DC5971D9408}" dt="2023-07-07T03:07:12.103" v="764" actId="478"/>
          <ac:spMkLst>
            <pc:docMk/>
            <pc:sldMk cId="3088955402" sldId="391"/>
            <ac:spMk id="16" creationId="{9BF60AC4-9251-0B61-0107-B40ACEBF9EDF}"/>
          </ac:spMkLst>
        </pc:spChg>
        <pc:spChg chg="mod">
          <ac:chgData name="Duyên Lương" userId="3a9e482f-ceb4-484a-8eab-f708ff3e9a36" providerId="ADAL" clId="{8EFC46F8-41C2-4F12-8C7F-4DC5971D9408}" dt="2023-07-07T03:09:05.085" v="790" actId="207"/>
          <ac:spMkLst>
            <pc:docMk/>
            <pc:sldMk cId="3088955402" sldId="391"/>
            <ac:spMk id="18" creationId="{48607400-368A-D1A3-8DE9-344962EDB2D4}"/>
          </ac:spMkLst>
        </pc:spChg>
        <pc:spChg chg="mod">
          <ac:chgData name="Duyên Lương" userId="3a9e482f-ceb4-484a-8eab-f708ff3e9a36" providerId="ADAL" clId="{8EFC46F8-41C2-4F12-8C7F-4DC5971D9408}" dt="2023-07-07T03:09:02.685" v="789" actId="207"/>
          <ac:spMkLst>
            <pc:docMk/>
            <pc:sldMk cId="3088955402" sldId="391"/>
            <ac:spMk id="19" creationId="{0306BEF8-21AB-153D-D959-5370A690B68A}"/>
          </ac:spMkLst>
        </pc:spChg>
        <pc:spChg chg="del">
          <ac:chgData name="Duyên Lương" userId="3a9e482f-ceb4-484a-8eab-f708ff3e9a36" providerId="ADAL" clId="{8EFC46F8-41C2-4F12-8C7F-4DC5971D9408}" dt="2023-07-07T03:07:22.597" v="768" actId="478"/>
          <ac:spMkLst>
            <pc:docMk/>
            <pc:sldMk cId="3088955402" sldId="391"/>
            <ac:spMk id="21" creationId="{7D13BA0E-8070-60ED-EC73-97F6B90E4E64}"/>
          </ac:spMkLst>
        </pc:spChg>
        <pc:spChg chg="add mod">
          <ac:chgData name="Duyên Lương" userId="3a9e482f-ceb4-484a-8eab-f708ff3e9a36" providerId="ADAL" clId="{8EFC46F8-41C2-4F12-8C7F-4DC5971D9408}" dt="2023-07-07T10:08:07.380" v="1619" actId="207"/>
          <ac:spMkLst>
            <pc:docMk/>
            <pc:sldMk cId="3088955402" sldId="391"/>
            <ac:spMk id="22" creationId="{0717DE8A-E298-0DAA-3B0F-ACC0B13A2D8A}"/>
          </ac:spMkLst>
        </pc:spChg>
        <pc:grpChg chg="add mod">
          <ac:chgData name="Duyên Lương" userId="3a9e482f-ceb4-484a-8eab-f708ff3e9a36" providerId="ADAL" clId="{8EFC46F8-41C2-4F12-8C7F-4DC5971D9408}" dt="2023-07-07T03:07:21.026" v="767" actId="14100"/>
          <ac:grpSpMkLst>
            <pc:docMk/>
            <pc:sldMk cId="3088955402" sldId="391"/>
            <ac:grpSpMk id="6" creationId="{8530C777-ECB3-AD3F-FF24-832BCB0ED325}"/>
          </ac:grpSpMkLst>
        </pc:grpChg>
        <pc:grpChg chg="del">
          <ac:chgData name="Duyên Lương" userId="3a9e482f-ceb4-484a-8eab-f708ff3e9a36" providerId="ADAL" clId="{8EFC46F8-41C2-4F12-8C7F-4DC5971D9408}" dt="2023-07-07T03:07:12.103" v="764" actId="478"/>
          <ac:grpSpMkLst>
            <pc:docMk/>
            <pc:sldMk cId="3088955402" sldId="391"/>
            <ac:grpSpMk id="13" creationId="{46218632-6120-D0D0-644C-35270B59D3E2}"/>
          </ac:grpSpMkLst>
        </pc:grpChg>
      </pc:sldChg>
      <pc:sldChg chg="addSp delSp modSp mod modTransition delAnim modAnim">
        <pc:chgData name="Duyên Lương" userId="3a9e482f-ceb4-484a-8eab-f708ff3e9a36" providerId="ADAL" clId="{8EFC46F8-41C2-4F12-8C7F-4DC5971D9408}" dt="2023-07-07T10:06:51.814" v="1618"/>
        <pc:sldMkLst>
          <pc:docMk/>
          <pc:sldMk cId="3107978284" sldId="392"/>
        </pc:sldMkLst>
        <pc:spChg chg="mod">
          <ac:chgData name="Duyên Lương" userId="3a9e482f-ceb4-484a-8eab-f708ff3e9a36" providerId="ADAL" clId="{8EFC46F8-41C2-4F12-8C7F-4DC5971D9408}" dt="2023-07-07T03:06:02.568" v="746"/>
          <ac:spMkLst>
            <pc:docMk/>
            <pc:sldMk cId="3107978284" sldId="392"/>
            <ac:spMk id="7" creationId="{65B5E007-390E-43B4-B0D2-69B6B0F01129}"/>
          </ac:spMkLst>
        </pc:spChg>
        <pc:spChg chg="mod">
          <ac:chgData name="Duyên Lương" userId="3a9e482f-ceb4-484a-8eab-f708ff3e9a36" providerId="ADAL" clId="{8EFC46F8-41C2-4F12-8C7F-4DC5971D9408}" dt="2023-07-07T03:06:02.568" v="746"/>
          <ac:spMkLst>
            <pc:docMk/>
            <pc:sldMk cId="3107978284" sldId="392"/>
            <ac:spMk id="11" creationId="{067C9E8F-90F7-F606-243E-5B1CDB41AF0B}"/>
          </ac:spMkLst>
        </pc:spChg>
        <pc:spChg chg="add mod">
          <ac:chgData name="Duyên Lương" userId="3a9e482f-ceb4-484a-8eab-f708ff3e9a36" providerId="ADAL" clId="{8EFC46F8-41C2-4F12-8C7F-4DC5971D9408}" dt="2023-07-07T03:06:06.464" v="747" actId="1076"/>
          <ac:spMkLst>
            <pc:docMk/>
            <pc:sldMk cId="3107978284" sldId="392"/>
            <ac:spMk id="12" creationId="{52B3C162-EFEC-EF99-E0AA-49AA6D73AAFA}"/>
          </ac:spMkLst>
        </pc:spChg>
        <pc:spChg chg="del">
          <ac:chgData name="Duyên Lương" userId="3a9e482f-ceb4-484a-8eab-f708ff3e9a36" providerId="ADAL" clId="{8EFC46F8-41C2-4F12-8C7F-4DC5971D9408}" dt="2023-07-07T03:06:02.228" v="745" actId="478"/>
          <ac:spMkLst>
            <pc:docMk/>
            <pc:sldMk cId="3107978284" sldId="392"/>
            <ac:spMk id="16" creationId="{9BF60AC4-9251-0B61-0107-B40ACEBF9EDF}"/>
          </ac:spMkLst>
        </pc:spChg>
        <pc:spChg chg="del">
          <ac:chgData name="Duyên Lương" userId="3a9e482f-ceb4-484a-8eab-f708ff3e9a36" providerId="ADAL" clId="{8EFC46F8-41C2-4F12-8C7F-4DC5971D9408}" dt="2023-07-07T03:06:09.945" v="748" actId="478"/>
          <ac:spMkLst>
            <pc:docMk/>
            <pc:sldMk cId="3107978284" sldId="392"/>
            <ac:spMk id="21" creationId="{7D13BA0E-8070-60ED-EC73-97F6B90E4E64}"/>
          </ac:spMkLst>
        </pc:spChg>
        <pc:spChg chg="add mod">
          <ac:chgData name="Duyên Lương" userId="3a9e482f-ceb4-484a-8eab-f708ff3e9a36" providerId="ADAL" clId="{8EFC46F8-41C2-4F12-8C7F-4DC5971D9408}" dt="2023-07-07T03:06:56.410" v="761" actId="1076"/>
          <ac:spMkLst>
            <pc:docMk/>
            <pc:sldMk cId="3107978284" sldId="392"/>
            <ac:spMk id="22" creationId="{60878E06-DD1B-5F45-98E3-7D163964D69A}"/>
          </ac:spMkLst>
        </pc:spChg>
        <pc:grpChg chg="add mod">
          <ac:chgData name="Duyên Lương" userId="3a9e482f-ceb4-484a-8eab-f708ff3e9a36" providerId="ADAL" clId="{8EFC46F8-41C2-4F12-8C7F-4DC5971D9408}" dt="2023-07-07T03:06:06.464" v="747" actId="1076"/>
          <ac:grpSpMkLst>
            <pc:docMk/>
            <pc:sldMk cId="3107978284" sldId="392"/>
            <ac:grpSpMk id="6" creationId="{8D4719B8-6381-DC3F-04F0-735179825D4D}"/>
          </ac:grpSpMkLst>
        </pc:grpChg>
        <pc:grpChg chg="del">
          <ac:chgData name="Duyên Lương" userId="3a9e482f-ceb4-484a-8eab-f708ff3e9a36" providerId="ADAL" clId="{8EFC46F8-41C2-4F12-8C7F-4DC5971D9408}" dt="2023-07-07T03:06:02.228" v="745" actId="478"/>
          <ac:grpSpMkLst>
            <pc:docMk/>
            <pc:sldMk cId="3107978284" sldId="392"/>
            <ac:grpSpMk id="13" creationId="{46218632-6120-D0D0-644C-35270B59D3E2}"/>
          </ac:grpSpMkLst>
        </pc:grpChg>
      </pc:sldChg>
      <pc:sldChg chg="addSp modSp mod modTransition modAnim">
        <pc:chgData name="Duyên Lương" userId="3a9e482f-ceb4-484a-8eab-f708ff3e9a36" providerId="ADAL" clId="{8EFC46F8-41C2-4F12-8C7F-4DC5971D9408}" dt="2023-07-07T10:06:51.814" v="1618"/>
        <pc:sldMkLst>
          <pc:docMk/>
          <pc:sldMk cId="3190972038" sldId="393"/>
        </pc:sldMkLst>
        <pc:spChg chg="add mod">
          <ac:chgData name="Duyên Lương" userId="3a9e482f-ceb4-484a-8eab-f708ff3e9a36" providerId="ADAL" clId="{8EFC46F8-41C2-4F12-8C7F-4DC5971D9408}" dt="2023-07-07T03:26:15.393" v="1083" actId="1076"/>
          <ac:spMkLst>
            <pc:docMk/>
            <pc:sldMk cId="3190972038" sldId="393"/>
            <ac:spMk id="3" creationId="{2AB1C33A-906A-BD6B-2F01-E8F8C3EB3EF3}"/>
          </ac:spMkLst>
        </pc:spChg>
        <pc:spChg chg="add mod">
          <ac:chgData name="Duyên Lương" userId="3a9e482f-ceb4-484a-8eab-f708ff3e9a36" providerId="ADAL" clId="{8EFC46F8-41C2-4F12-8C7F-4DC5971D9408}" dt="2023-07-07T03:26:23.285" v="1088" actId="1076"/>
          <ac:spMkLst>
            <pc:docMk/>
            <pc:sldMk cId="3190972038" sldId="393"/>
            <ac:spMk id="8" creationId="{5789F8BD-D177-BE2B-F248-8DC62C76BFE8}"/>
          </ac:spMkLst>
        </pc:spChg>
        <pc:spChg chg="mod">
          <ac:chgData name="Duyên Lương" userId="3a9e482f-ceb4-484a-8eab-f708ff3e9a36" providerId="ADAL" clId="{8EFC46F8-41C2-4F12-8C7F-4DC5971D9408}" dt="2023-07-07T03:26:42.084" v="1097" actId="20578"/>
          <ac:spMkLst>
            <pc:docMk/>
            <pc:sldMk cId="3190972038" sldId="393"/>
            <ac:spMk id="9" creationId="{31027E7E-59CE-B596-72BB-8B78B5D2F7A9}"/>
          </ac:spMkLst>
        </pc:spChg>
        <pc:spChg chg="mod">
          <ac:chgData name="Duyên Lương" userId="3a9e482f-ceb4-484a-8eab-f708ff3e9a36" providerId="ADAL" clId="{8EFC46F8-41C2-4F12-8C7F-4DC5971D9408}" dt="2023-07-07T03:25:45.001" v="1079" actId="20577"/>
          <ac:spMkLst>
            <pc:docMk/>
            <pc:sldMk cId="3190972038" sldId="393"/>
            <ac:spMk id="10" creationId="{C8C099F2-FC49-ED68-3034-66DEF28C4F44}"/>
          </ac:spMkLst>
        </pc:spChg>
        <pc:spChg chg="add mod">
          <ac:chgData name="Duyên Lương" userId="3a9e482f-ceb4-484a-8eab-f708ff3e9a36" providerId="ADAL" clId="{8EFC46F8-41C2-4F12-8C7F-4DC5971D9408}" dt="2023-07-07T03:26:32.852" v="1092" actId="14100"/>
          <ac:spMkLst>
            <pc:docMk/>
            <pc:sldMk cId="3190972038" sldId="393"/>
            <ac:spMk id="11" creationId="{5A69944E-302E-1F11-5618-AF8F2083BCFF}"/>
          </ac:spMkLst>
        </pc:spChg>
        <pc:spChg chg="add mod">
          <ac:chgData name="Duyên Lương" userId="3a9e482f-ceb4-484a-8eab-f708ff3e9a36" providerId="ADAL" clId="{8EFC46F8-41C2-4F12-8C7F-4DC5971D9408}" dt="2023-07-07T03:26:40.071" v="1095" actId="14100"/>
          <ac:spMkLst>
            <pc:docMk/>
            <pc:sldMk cId="3190972038" sldId="393"/>
            <ac:spMk id="12" creationId="{FD02A604-BA41-3DDD-2776-65F8E52DA197}"/>
          </ac:spMkLst>
        </pc:spChg>
        <pc:spChg chg="add mod">
          <ac:chgData name="Duyên Lương" userId="3a9e482f-ceb4-484a-8eab-f708ff3e9a36" providerId="ADAL" clId="{8EFC46F8-41C2-4F12-8C7F-4DC5971D9408}" dt="2023-07-07T03:26:53.403" v="1101" actId="14100"/>
          <ac:spMkLst>
            <pc:docMk/>
            <pc:sldMk cId="3190972038" sldId="393"/>
            <ac:spMk id="14" creationId="{94FCFB08-2387-E145-613F-76428F511F3A}"/>
          </ac:spMkLst>
        </pc:spChg>
      </pc:sldChg>
      <pc:sldChg chg="addSp delSp modSp mod modTransition delAnim modAnim">
        <pc:chgData name="Duyên Lương" userId="3a9e482f-ceb4-484a-8eab-f708ff3e9a36" providerId="ADAL" clId="{8EFC46F8-41C2-4F12-8C7F-4DC5971D9408}" dt="2023-07-07T10:06:51.814" v="1618"/>
        <pc:sldMkLst>
          <pc:docMk/>
          <pc:sldMk cId="3286732702" sldId="394"/>
        </pc:sldMkLst>
        <pc:spChg chg="mod">
          <ac:chgData name="Duyên Lương" userId="3a9e482f-ceb4-484a-8eab-f708ff3e9a36" providerId="ADAL" clId="{8EFC46F8-41C2-4F12-8C7F-4DC5971D9408}" dt="2023-07-07T09:50:04.517" v="1145" actId="1076"/>
          <ac:spMkLst>
            <pc:docMk/>
            <pc:sldMk cId="3286732702" sldId="394"/>
            <ac:spMk id="3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9:50:09.093" v="1147" actId="1076"/>
          <ac:spMkLst>
            <pc:docMk/>
            <pc:sldMk cId="3286732702" sldId="394"/>
            <ac:spMk id="4" creationId="{00000000-0000-0000-0000-000000000000}"/>
          </ac:spMkLst>
        </pc:spChg>
        <pc:spChg chg="add del mod">
          <ac:chgData name="Duyên Lương" userId="3a9e482f-ceb4-484a-8eab-f708ff3e9a36" providerId="ADAL" clId="{8EFC46F8-41C2-4F12-8C7F-4DC5971D9408}" dt="2023-07-07T09:50:15.090" v="1152" actId="207"/>
          <ac:spMkLst>
            <pc:docMk/>
            <pc:sldMk cId="3286732702" sldId="394"/>
            <ac:spMk id="6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9:50:43.818" v="1163" actId="1076"/>
          <ac:spMkLst>
            <pc:docMk/>
            <pc:sldMk cId="3286732702" sldId="394"/>
            <ac:spMk id="7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9:49:27.250" v="1119" actId="478"/>
          <ac:spMkLst>
            <pc:docMk/>
            <pc:sldMk cId="3286732702" sldId="394"/>
            <ac:spMk id="9" creationId="{FC8592CF-D1E2-8EBA-0E1F-769620E096FF}"/>
          </ac:spMkLst>
        </pc:spChg>
        <pc:picChg chg="mod modCrop">
          <ac:chgData name="Duyên Lương" userId="3a9e482f-ceb4-484a-8eab-f708ff3e9a36" providerId="ADAL" clId="{8EFC46F8-41C2-4F12-8C7F-4DC5971D9408}" dt="2023-07-07T09:50:48.789" v="1164" actId="1076"/>
          <ac:picMkLst>
            <pc:docMk/>
            <pc:sldMk cId="3286732702" sldId="394"/>
            <ac:picMk id="10" creationId="{D118B592-D156-B24D-2F15-A4644AFE0809}"/>
          </ac:picMkLst>
        </pc:picChg>
        <pc:picChg chg="mod">
          <ac:chgData name="Duyên Lương" userId="3a9e482f-ceb4-484a-8eab-f708ff3e9a36" providerId="ADAL" clId="{8EFC46F8-41C2-4F12-8C7F-4DC5971D9408}" dt="2023-07-07T09:50:50.411" v="1165" actId="1076"/>
          <ac:picMkLst>
            <pc:docMk/>
            <pc:sldMk cId="3286732702" sldId="394"/>
            <ac:picMk id="2050" creationId="{7E08F41B-F760-14F3-6200-1128969895DC}"/>
          </ac:picMkLst>
        </pc:picChg>
      </pc:sldChg>
      <pc:sldChg chg="addSp delSp modSp mod modTransition delAnim modAnim">
        <pc:chgData name="Duyên Lương" userId="3a9e482f-ceb4-484a-8eab-f708ff3e9a36" providerId="ADAL" clId="{8EFC46F8-41C2-4F12-8C7F-4DC5971D9408}" dt="2023-07-07T10:06:51.814" v="1618"/>
        <pc:sldMkLst>
          <pc:docMk/>
          <pc:sldMk cId="953160226" sldId="395"/>
        </pc:sldMkLst>
        <pc:spChg chg="del">
          <ac:chgData name="Duyên Lương" userId="3a9e482f-ceb4-484a-8eab-f708ff3e9a36" providerId="ADAL" clId="{8EFC46F8-41C2-4F12-8C7F-4DC5971D9408}" dt="2023-07-07T09:51:14.368" v="1171" actId="478"/>
          <ac:spMkLst>
            <pc:docMk/>
            <pc:sldMk cId="953160226" sldId="395"/>
            <ac:spMk id="3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9:52:08.390" v="1183" actId="1076"/>
          <ac:spMkLst>
            <pc:docMk/>
            <pc:sldMk cId="953160226" sldId="395"/>
            <ac:spMk id="5" creationId="{00000000-0000-0000-0000-000000000000}"/>
          </ac:spMkLst>
        </pc:spChg>
        <pc:spChg chg="del">
          <ac:chgData name="Duyên Lương" userId="3a9e482f-ceb4-484a-8eab-f708ff3e9a36" providerId="ADAL" clId="{8EFC46F8-41C2-4F12-8C7F-4DC5971D9408}" dt="2023-07-07T09:51:16.671" v="1172" actId="478"/>
          <ac:spMkLst>
            <pc:docMk/>
            <pc:sldMk cId="953160226" sldId="395"/>
            <ac:spMk id="6" creationId="{00000000-0000-0000-0000-000000000000}"/>
          </ac:spMkLst>
        </pc:spChg>
        <pc:spChg chg="mod">
          <ac:chgData name="Duyên Lương" userId="3a9e482f-ceb4-484a-8eab-f708ff3e9a36" providerId="ADAL" clId="{8EFC46F8-41C2-4F12-8C7F-4DC5971D9408}" dt="2023-07-07T09:51:41.559" v="1181" actId="1076"/>
          <ac:spMkLst>
            <pc:docMk/>
            <pc:sldMk cId="953160226" sldId="395"/>
            <ac:spMk id="7" creationId="{00000000-0000-0000-0000-000000000000}"/>
          </ac:spMkLst>
        </pc:spChg>
        <pc:spChg chg="add mod">
          <ac:chgData name="Duyên Lương" userId="3a9e482f-ceb4-484a-8eab-f708ff3e9a36" providerId="ADAL" clId="{8EFC46F8-41C2-4F12-8C7F-4DC5971D9408}" dt="2023-07-07T09:59:40.352" v="1407" actId="1076"/>
          <ac:spMkLst>
            <pc:docMk/>
            <pc:sldMk cId="953160226" sldId="395"/>
            <ac:spMk id="9" creationId="{45CD1CDF-29A3-634B-8257-9BD9EA8D4FD3}"/>
          </ac:spMkLst>
        </pc:spChg>
        <pc:spChg chg="add mod">
          <ac:chgData name="Duyên Lương" userId="3a9e482f-ceb4-484a-8eab-f708ff3e9a36" providerId="ADAL" clId="{8EFC46F8-41C2-4F12-8C7F-4DC5971D9408}" dt="2023-07-07T09:56:07.109" v="1324" actId="1076"/>
          <ac:spMkLst>
            <pc:docMk/>
            <pc:sldMk cId="953160226" sldId="395"/>
            <ac:spMk id="11" creationId="{7E267465-54C5-EFB1-51CA-839FC0EC9918}"/>
          </ac:spMkLst>
        </pc:spChg>
        <pc:spChg chg="add mod">
          <ac:chgData name="Duyên Lương" userId="3a9e482f-ceb4-484a-8eab-f708ff3e9a36" providerId="ADAL" clId="{8EFC46F8-41C2-4F12-8C7F-4DC5971D9408}" dt="2023-07-07T09:56:58.306" v="1395" actId="14100"/>
          <ac:spMkLst>
            <pc:docMk/>
            <pc:sldMk cId="953160226" sldId="395"/>
            <ac:spMk id="12" creationId="{2FB0741F-FA3A-49A3-472F-C6D3F5AFB903}"/>
          </ac:spMkLst>
        </pc:spChg>
        <pc:spChg chg="add mod">
          <ac:chgData name="Duyên Lương" userId="3a9e482f-ceb4-484a-8eab-f708ff3e9a36" providerId="ADAL" clId="{8EFC46F8-41C2-4F12-8C7F-4DC5971D9408}" dt="2023-07-07T09:56:23.763" v="1348" actId="14100"/>
          <ac:spMkLst>
            <pc:docMk/>
            <pc:sldMk cId="953160226" sldId="395"/>
            <ac:spMk id="13" creationId="{89BD0E9C-9CE5-DB71-7E3A-F4644C4F1DE7}"/>
          </ac:spMkLst>
        </pc:spChg>
        <pc:spChg chg="add mod">
          <ac:chgData name="Duyên Lương" userId="3a9e482f-ceb4-484a-8eab-f708ff3e9a36" providerId="ADAL" clId="{8EFC46F8-41C2-4F12-8C7F-4DC5971D9408}" dt="2023-07-07T09:57:04.624" v="1397" actId="1076"/>
          <ac:spMkLst>
            <pc:docMk/>
            <pc:sldMk cId="953160226" sldId="395"/>
            <ac:spMk id="14" creationId="{B58507C8-1398-7342-51FE-C7BC654488A5}"/>
          </ac:spMkLst>
        </pc:spChg>
        <pc:spChg chg="add mod">
          <ac:chgData name="Duyên Lương" userId="3a9e482f-ceb4-484a-8eab-f708ff3e9a36" providerId="ADAL" clId="{8EFC46F8-41C2-4F12-8C7F-4DC5971D9408}" dt="2023-07-07T10:00:51.696" v="1416" actId="14100"/>
          <ac:spMkLst>
            <pc:docMk/>
            <pc:sldMk cId="953160226" sldId="395"/>
            <ac:spMk id="15" creationId="{96CD98EA-D266-9E82-C3EA-FC29172D97D1}"/>
          </ac:spMkLst>
        </pc:spChg>
        <pc:picChg chg="mod">
          <ac:chgData name="Duyên Lương" userId="3a9e482f-ceb4-484a-8eab-f708ff3e9a36" providerId="ADAL" clId="{8EFC46F8-41C2-4F12-8C7F-4DC5971D9408}" dt="2023-07-07T09:59:30.826" v="1404" actId="1076"/>
          <ac:picMkLst>
            <pc:docMk/>
            <pc:sldMk cId="953160226" sldId="395"/>
            <ac:picMk id="10" creationId="{D118B592-D156-B24D-2F15-A4644AFE0809}"/>
          </ac:picMkLst>
        </pc:picChg>
        <pc:picChg chg="del">
          <ac:chgData name="Duyên Lương" userId="3a9e482f-ceb4-484a-8eab-f708ff3e9a36" providerId="ADAL" clId="{8EFC46F8-41C2-4F12-8C7F-4DC5971D9408}" dt="2023-07-07T09:51:11.987" v="1170" actId="478"/>
          <ac:picMkLst>
            <pc:docMk/>
            <pc:sldMk cId="953160226" sldId="395"/>
            <ac:picMk id="2050" creationId="{7E08F41B-F760-14F3-6200-1128969895DC}"/>
          </ac:picMkLst>
        </pc:picChg>
      </pc:sldChg>
      <pc:sldChg chg="addSp delSp modSp mod modTransition modAnim">
        <pc:chgData name="Duyên Lương" userId="3a9e482f-ceb4-484a-8eab-f708ff3e9a36" providerId="ADAL" clId="{8EFC46F8-41C2-4F12-8C7F-4DC5971D9408}" dt="2023-07-07T10:06:51.814" v="1618"/>
        <pc:sldMkLst>
          <pc:docMk/>
          <pc:sldMk cId="3536536676" sldId="396"/>
        </pc:sldMkLst>
        <pc:spChg chg="mod">
          <ac:chgData name="Duyên Lương" userId="3a9e482f-ceb4-484a-8eab-f708ff3e9a36" providerId="ADAL" clId="{8EFC46F8-41C2-4F12-8C7F-4DC5971D9408}" dt="2023-07-07T10:01:33.071" v="1433" actId="20577"/>
          <ac:spMkLst>
            <pc:docMk/>
            <pc:sldMk cId="3536536676" sldId="396"/>
            <ac:spMk id="11" creationId="{7E267465-54C5-EFB1-51CA-839FC0EC9918}"/>
          </ac:spMkLst>
        </pc:spChg>
        <pc:spChg chg="mod">
          <ac:chgData name="Duyên Lương" userId="3a9e482f-ceb4-484a-8eab-f708ff3e9a36" providerId="ADAL" clId="{8EFC46F8-41C2-4F12-8C7F-4DC5971D9408}" dt="2023-07-07T10:01:24.944" v="1423" actId="20577"/>
          <ac:spMkLst>
            <pc:docMk/>
            <pc:sldMk cId="3536536676" sldId="396"/>
            <ac:spMk id="12" creationId="{2FB0741F-FA3A-49A3-472F-C6D3F5AFB903}"/>
          </ac:spMkLst>
        </pc:spChg>
        <pc:spChg chg="mod">
          <ac:chgData name="Duyên Lương" userId="3a9e482f-ceb4-484a-8eab-f708ff3e9a36" providerId="ADAL" clId="{8EFC46F8-41C2-4F12-8C7F-4DC5971D9408}" dt="2023-07-07T10:01:28.755" v="1427" actId="5793"/>
          <ac:spMkLst>
            <pc:docMk/>
            <pc:sldMk cId="3536536676" sldId="396"/>
            <ac:spMk id="14" creationId="{B58507C8-1398-7342-51FE-C7BC654488A5}"/>
          </ac:spMkLst>
        </pc:spChg>
        <pc:picChg chg="add mod modCrop">
          <ac:chgData name="Duyên Lương" userId="3a9e482f-ceb4-484a-8eab-f708ff3e9a36" providerId="ADAL" clId="{8EFC46F8-41C2-4F12-8C7F-4DC5971D9408}" dt="2023-07-07T10:02:08.460" v="1443" actId="732"/>
          <ac:picMkLst>
            <pc:docMk/>
            <pc:sldMk cId="3536536676" sldId="396"/>
            <ac:picMk id="3" creationId="{9060F8E2-2F7C-B5B7-081C-6CA9781C4063}"/>
          </ac:picMkLst>
        </pc:picChg>
        <pc:picChg chg="del">
          <ac:chgData name="Duyên Lương" userId="3a9e482f-ceb4-484a-8eab-f708ff3e9a36" providerId="ADAL" clId="{8EFC46F8-41C2-4F12-8C7F-4DC5971D9408}" dt="2023-07-07T10:01:36.093" v="1434" actId="478"/>
          <ac:picMkLst>
            <pc:docMk/>
            <pc:sldMk cId="3536536676" sldId="396"/>
            <ac:picMk id="10" creationId="{D118B592-D156-B24D-2F15-A4644AFE0809}"/>
          </ac:picMkLst>
        </pc:picChg>
      </pc:sldChg>
    </pc:docChg>
  </pc:docChgLst>
  <pc:docChgLst>
    <pc:chgData name="Phuong Nguyen" userId="5d1389a0c5591281" providerId="LiveId" clId="{23DCB43C-C548-4ED5-88D0-65D3E1C8A1F1}"/>
    <pc:docChg chg="undo custSel addSld delSld modSld sldOrd delMainMaster">
      <pc:chgData name="Phuong Nguyen" userId="5d1389a0c5591281" providerId="LiveId" clId="{23DCB43C-C548-4ED5-88D0-65D3E1C8A1F1}" dt="2024-10-23T03:03:24.574" v="205" actId="20577"/>
      <pc:docMkLst>
        <pc:docMk/>
      </pc:docMkLst>
      <pc:sldChg chg="ord">
        <pc:chgData name="Phuong Nguyen" userId="5d1389a0c5591281" providerId="LiveId" clId="{23DCB43C-C548-4ED5-88D0-65D3E1C8A1F1}" dt="2024-10-23T02:54:29.275" v="52"/>
        <pc:sldMkLst>
          <pc:docMk/>
          <pc:sldMk cId="0" sldId="257"/>
        </pc:sldMkLst>
      </pc:sldChg>
      <pc:sldChg chg="modSp mod">
        <pc:chgData name="Phuong Nguyen" userId="5d1389a0c5591281" providerId="LiveId" clId="{23DCB43C-C548-4ED5-88D0-65D3E1C8A1F1}" dt="2024-10-23T03:03:24.574" v="205" actId="20577"/>
        <pc:sldMkLst>
          <pc:docMk/>
          <pc:sldMk cId="0" sldId="263"/>
        </pc:sldMkLst>
        <pc:spChg chg="mod">
          <ac:chgData name="Phuong Nguyen" userId="5d1389a0c5591281" providerId="LiveId" clId="{23DCB43C-C548-4ED5-88D0-65D3E1C8A1F1}" dt="2024-10-23T03:03:24.574" v="205" actId="20577"/>
          <ac:spMkLst>
            <pc:docMk/>
            <pc:sldMk cId="0" sldId="263"/>
            <ac:spMk id="15" creationId="{CF30667B-B5AA-7982-CA56-5A67964378DB}"/>
          </ac:spMkLst>
        </pc:spChg>
      </pc:sldChg>
      <pc:sldChg chg="del">
        <pc:chgData name="Phuong Nguyen" userId="5d1389a0c5591281" providerId="LiveId" clId="{23DCB43C-C548-4ED5-88D0-65D3E1C8A1F1}" dt="2024-10-23T02:57:30.914" v="57" actId="47"/>
        <pc:sldMkLst>
          <pc:docMk/>
          <pc:sldMk cId="0" sldId="317"/>
        </pc:sldMkLst>
      </pc:sldChg>
      <pc:sldChg chg="del">
        <pc:chgData name="Phuong Nguyen" userId="5d1389a0c5591281" providerId="LiveId" clId="{23DCB43C-C548-4ED5-88D0-65D3E1C8A1F1}" dt="2024-10-23T02:58:05.097" v="87" actId="47"/>
        <pc:sldMkLst>
          <pc:docMk/>
          <pc:sldMk cId="0" sldId="320"/>
        </pc:sldMkLst>
      </pc:sldChg>
      <pc:sldChg chg="del">
        <pc:chgData name="Phuong Nguyen" userId="5d1389a0c5591281" providerId="LiveId" clId="{23DCB43C-C548-4ED5-88D0-65D3E1C8A1F1}" dt="2024-10-23T02:58:02.872" v="85" actId="47"/>
        <pc:sldMkLst>
          <pc:docMk/>
          <pc:sldMk cId="0" sldId="321"/>
        </pc:sldMkLst>
      </pc:sldChg>
      <pc:sldChg chg="del">
        <pc:chgData name="Phuong Nguyen" userId="5d1389a0c5591281" providerId="LiveId" clId="{23DCB43C-C548-4ED5-88D0-65D3E1C8A1F1}" dt="2024-10-23T02:58:03.990" v="86" actId="47"/>
        <pc:sldMkLst>
          <pc:docMk/>
          <pc:sldMk cId="0" sldId="322"/>
        </pc:sldMkLst>
      </pc:sldChg>
      <pc:sldChg chg="del">
        <pc:chgData name="Phuong Nguyen" userId="5d1389a0c5591281" providerId="LiveId" clId="{23DCB43C-C548-4ED5-88D0-65D3E1C8A1F1}" dt="2024-10-23T02:58:05.921" v="88" actId="47"/>
        <pc:sldMkLst>
          <pc:docMk/>
          <pc:sldMk cId="0" sldId="327"/>
        </pc:sldMkLst>
      </pc:sldChg>
      <pc:sldChg chg="add del">
        <pc:chgData name="Phuong Nguyen" userId="5d1389a0c5591281" providerId="LiveId" clId="{23DCB43C-C548-4ED5-88D0-65D3E1C8A1F1}" dt="2024-10-23T02:57:49.681" v="78" actId="47"/>
        <pc:sldMkLst>
          <pc:docMk/>
          <pc:sldMk cId="0" sldId="331"/>
        </pc:sldMkLst>
      </pc:sldChg>
      <pc:sldChg chg="add del">
        <pc:chgData name="Phuong Nguyen" userId="5d1389a0c5591281" providerId="LiveId" clId="{23DCB43C-C548-4ED5-88D0-65D3E1C8A1F1}" dt="2024-10-23T02:57:51.040" v="79" actId="47"/>
        <pc:sldMkLst>
          <pc:docMk/>
          <pc:sldMk cId="0" sldId="332"/>
        </pc:sldMkLst>
      </pc:sldChg>
      <pc:sldChg chg="add del">
        <pc:chgData name="Phuong Nguyen" userId="5d1389a0c5591281" providerId="LiveId" clId="{23DCB43C-C548-4ED5-88D0-65D3E1C8A1F1}" dt="2024-10-23T02:57:47.324" v="75" actId="47"/>
        <pc:sldMkLst>
          <pc:docMk/>
          <pc:sldMk cId="0" sldId="333"/>
        </pc:sldMkLst>
      </pc:sldChg>
      <pc:sldChg chg="add del">
        <pc:chgData name="Phuong Nguyen" userId="5d1389a0c5591281" providerId="LiveId" clId="{23DCB43C-C548-4ED5-88D0-65D3E1C8A1F1}" dt="2024-10-23T02:57:54.160" v="80" actId="47"/>
        <pc:sldMkLst>
          <pc:docMk/>
          <pc:sldMk cId="0" sldId="334"/>
        </pc:sldMkLst>
      </pc:sldChg>
      <pc:sldChg chg="add del">
        <pc:chgData name="Phuong Nguyen" userId="5d1389a0c5591281" providerId="LiveId" clId="{23DCB43C-C548-4ED5-88D0-65D3E1C8A1F1}" dt="2024-10-23T02:57:46.482" v="73" actId="47"/>
        <pc:sldMkLst>
          <pc:docMk/>
          <pc:sldMk cId="0" sldId="335"/>
        </pc:sldMkLst>
      </pc:sldChg>
      <pc:sldChg chg="add del">
        <pc:chgData name="Phuong Nguyen" userId="5d1389a0c5591281" providerId="LiveId" clId="{23DCB43C-C548-4ED5-88D0-65D3E1C8A1F1}" dt="2024-10-23T02:57:57.537" v="81" actId="47"/>
        <pc:sldMkLst>
          <pc:docMk/>
          <pc:sldMk cId="0" sldId="336"/>
        </pc:sldMkLst>
      </pc:sldChg>
      <pc:sldChg chg="add del">
        <pc:chgData name="Phuong Nguyen" userId="5d1389a0c5591281" providerId="LiveId" clId="{23DCB43C-C548-4ED5-88D0-65D3E1C8A1F1}" dt="2024-10-23T02:57:45.007" v="69" actId="47"/>
        <pc:sldMkLst>
          <pc:docMk/>
          <pc:sldMk cId="0" sldId="337"/>
        </pc:sldMkLst>
      </pc:sldChg>
      <pc:sldChg chg="add del">
        <pc:chgData name="Phuong Nguyen" userId="5d1389a0c5591281" providerId="LiveId" clId="{23DCB43C-C548-4ED5-88D0-65D3E1C8A1F1}" dt="2024-10-23T02:57:59" v="82" actId="47"/>
        <pc:sldMkLst>
          <pc:docMk/>
          <pc:sldMk cId="0" sldId="338"/>
        </pc:sldMkLst>
      </pc:sldChg>
      <pc:sldChg chg="add del">
        <pc:chgData name="Phuong Nguyen" userId="5d1389a0c5591281" providerId="LiveId" clId="{23DCB43C-C548-4ED5-88D0-65D3E1C8A1F1}" dt="2024-10-23T02:58:00.435" v="83" actId="47"/>
        <pc:sldMkLst>
          <pc:docMk/>
          <pc:sldMk cId="0" sldId="340"/>
        </pc:sldMkLst>
      </pc:sldChg>
      <pc:sldChg chg="add del">
        <pc:chgData name="Phuong Nguyen" userId="5d1389a0c5591281" providerId="LiveId" clId="{23DCB43C-C548-4ED5-88D0-65D3E1C8A1F1}" dt="2024-10-23T02:57:45.644" v="71" actId="47"/>
        <pc:sldMkLst>
          <pc:docMk/>
          <pc:sldMk cId="0" sldId="341"/>
        </pc:sldMkLst>
      </pc:sldChg>
      <pc:sldChg chg="del">
        <pc:chgData name="Phuong Nguyen" userId="5d1389a0c5591281" providerId="LiveId" clId="{23DCB43C-C548-4ED5-88D0-65D3E1C8A1F1}" dt="2024-10-23T02:58:01.754" v="84" actId="47"/>
        <pc:sldMkLst>
          <pc:docMk/>
          <pc:sldMk cId="0" sldId="342"/>
        </pc:sldMkLst>
      </pc:sldChg>
      <pc:sldChg chg="del">
        <pc:chgData name="Phuong Nguyen" userId="5d1389a0c5591281" providerId="LiveId" clId="{23DCB43C-C548-4ED5-88D0-65D3E1C8A1F1}" dt="2024-10-23T02:54:13.036" v="43" actId="47"/>
        <pc:sldMkLst>
          <pc:docMk/>
          <pc:sldMk cId="1036314373" sldId="376"/>
        </pc:sldMkLst>
      </pc:sldChg>
      <pc:sldChg chg="del">
        <pc:chgData name="Phuong Nguyen" userId="5d1389a0c5591281" providerId="LiveId" clId="{23DCB43C-C548-4ED5-88D0-65D3E1C8A1F1}" dt="2024-10-23T02:54:15.724" v="45" actId="47"/>
        <pc:sldMkLst>
          <pc:docMk/>
          <pc:sldMk cId="3643088523" sldId="377"/>
        </pc:sldMkLst>
      </pc:sldChg>
      <pc:sldChg chg="del">
        <pc:chgData name="Phuong Nguyen" userId="5d1389a0c5591281" providerId="LiveId" clId="{23DCB43C-C548-4ED5-88D0-65D3E1C8A1F1}" dt="2024-10-23T02:54:15.177" v="44" actId="47"/>
        <pc:sldMkLst>
          <pc:docMk/>
          <pc:sldMk cId="986945078" sldId="378"/>
        </pc:sldMkLst>
      </pc:sldChg>
      <pc:sldChg chg="del">
        <pc:chgData name="Phuong Nguyen" userId="5d1389a0c5591281" providerId="LiveId" clId="{23DCB43C-C548-4ED5-88D0-65D3E1C8A1F1}" dt="2024-10-23T02:54:16.239" v="46" actId="47"/>
        <pc:sldMkLst>
          <pc:docMk/>
          <pc:sldMk cId="125870936" sldId="379"/>
        </pc:sldMkLst>
      </pc:sldChg>
      <pc:sldChg chg="del">
        <pc:chgData name="Phuong Nguyen" userId="5d1389a0c5591281" providerId="LiveId" clId="{23DCB43C-C548-4ED5-88D0-65D3E1C8A1F1}" dt="2024-10-23T02:54:17.020" v="47" actId="47"/>
        <pc:sldMkLst>
          <pc:docMk/>
          <pc:sldMk cId="437635537" sldId="380"/>
        </pc:sldMkLst>
      </pc:sldChg>
      <pc:sldChg chg="del">
        <pc:chgData name="Phuong Nguyen" userId="5d1389a0c5591281" providerId="LiveId" clId="{23DCB43C-C548-4ED5-88D0-65D3E1C8A1F1}" dt="2024-10-23T02:54:17.645" v="48" actId="47"/>
        <pc:sldMkLst>
          <pc:docMk/>
          <pc:sldMk cId="2545253647" sldId="387"/>
        </pc:sldMkLst>
      </pc:sldChg>
      <pc:sldChg chg="ord">
        <pc:chgData name="Phuong Nguyen" userId="5d1389a0c5591281" providerId="LiveId" clId="{23DCB43C-C548-4ED5-88D0-65D3E1C8A1F1}" dt="2024-10-23T02:54:21.317" v="50"/>
        <pc:sldMkLst>
          <pc:docMk/>
          <pc:sldMk cId="805112904" sldId="389"/>
        </pc:sldMkLst>
      </pc:sldChg>
      <pc:sldChg chg="modSp mod ord">
        <pc:chgData name="Phuong Nguyen" userId="5d1389a0c5591281" providerId="LiveId" clId="{23DCB43C-C548-4ED5-88D0-65D3E1C8A1F1}" dt="2024-10-23T03:02:32.771" v="199"/>
        <pc:sldMkLst>
          <pc:docMk/>
          <pc:sldMk cId="953160226" sldId="395"/>
        </pc:sldMkLst>
        <pc:spChg chg="mod ord">
          <ac:chgData name="Phuong Nguyen" userId="5d1389a0c5591281" providerId="LiveId" clId="{23DCB43C-C548-4ED5-88D0-65D3E1C8A1F1}" dt="2024-10-23T03:00:20.363" v="182" actId="166"/>
          <ac:spMkLst>
            <pc:docMk/>
            <pc:sldMk cId="953160226" sldId="395"/>
            <ac:spMk id="9" creationId="{45CD1CDF-29A3-634B-8257-9BD9EA8D4FD3}"/>
          </ac:spMkLst>
        </pc:spChg>
        <pc:spChg chg="mod">
          <ac:chgData name="Phuong Nguyen" userId="5d1389a0c5591281" providerId="LiveId" clId="{23DCB43C-C548-4ED5-88D0-65D3E1C8A1F1}" dt="2024-10-23T03:00:40.330" v="183" actId="115"/>
          <ac:spMkLst>
            <pc:docMk/>
            <pc:sldMk cId="953160226" sldId="395"/>
            <ac:spMk id="11" creationId="{7E267465-54C5-EFB1-51CA-839FC0EC9918}"/>
          </ac:spMkLst>
        </pc:spChg>
        <pc:spChg chg="mod">
          <ac:chgData name="Phuong Nguyen" userId="5d1389a0c5591281" providerId="LiveId" clId="{23DCB43C-C548-4ED5-88D0-65D3E1C8A1F1}" dt="2024-10-23T03:00:08.006" v="179" actId="1076"/>
          <ac:spMkLst>
            <pc:docMk/>
            <pc:sldMk cId="953160226" sldId="395"/>
            <ac:spMk id="14" creationId="{B58507C8-1398-7342-51FE-C7BC654488A5}"/>
          </ac:spMkLst>
        </pc:spChg>
        <pc:spChg chg="mod">
          <ac:chgData name="Phuong Nguyen" userId="5d1389a0c5591281" providerId="LiveId" clId="{23DCB43C-C548-4ED5-88D0-65D3E1C8A1F1}" dt="2024-10-23T02:59:59.808" v="178" actId="14100"/>
          <ac:spMkLst>
            <pc:docMk/>
            <pc:sldMk cId="953160226" sldId="395"/>
            <ac:spMk id="15" creationId="{96CD98EA-D266-9E82-C3EA-FC29172D97D1}"/>
          </ac:spMkLst>
        </pc:spChg>
      </pc:sldChg>
      <pc:sldChg chg="modSp mod">
        <pc:chgData name="Phuong Nguyen" userId="5d1389a0c5591281" providerId="LiveId" clId="{23DCB43C-C548-4ED5-88D0-65D3E1C8A1F1}" dt="2024-10-23T03:02:01.069" v="195" actId="1076"/>
        <pc:sldMkLst>
          <pc:docMk/>
          <pc:sldMk cId="3536536676" sldId="396"/>
        </pc:sldMkLst>
        <pc:spChg chg="mod">
          <ac:chgData name="Phuong Nguyen" userId="5d1389a0c5591281" providerId="LiveId" clId="{23DCB43C-C548-4ED5-88D0-65D3E1C8A1F1}" dt="2024-10-23T03:01:26.590" v="189" actId="1076"/>
          <ac:spMkLst>
            <pc:docMk/>
            <pc:sldMk cId="3536536676" sldId="396"/>
            <ac:spMk id="9" creationId="{45CD1CDF-29A3-634B-8257-9BD9EA8D4FD3}"/>
          </ac:spMkLst>
        </pc:spChg>
        <pc:spChg chg="mod">
          <ac:chgData name="Phuong Nguyen" userId="5d1389a0c5591281" providerId="LiveId" clId="{23DCB43C-C548-4ED5-88D0-65D3E1C8A1F1}" dt="2024-10-23T03:02:01.069" v="195" actId="1076"/>
          <ac:spMkLst>
            <pc:docMk/>
            <pc:sldMk cId="3536536676" sldId="396"/>
            <ac:spMk id="11" creationId="{7E267465-54C5-EFB1-51CA-839FC0EC9918}"/>
          </ac:spMkLst>
        </pc:spChg>
        <pc:spChg chg="mod">
          <ac:chgData name="Phuong Nguyen" userId="5d1389a0c5591281" providerId="LiveId" clId="{23DCB43C-C548-4ED5-88D0-65D3E1C8A1F1}" dt="2024-10-23T03:01:22.292" v="188" actId="1076"/>
          <ac:spMkLst>
            <pc:docMk/>
            <pc:sldMk cId="3536536676" sldId="396"/>
            <ac:spMk id="14" creationId="{B58507C8-1398-7342-51FE-C7BC654488A5}"/>
          </ac:spMkLst>
        </pc:spChg>
        <pc:spChg chg="mod">
          <ac:chgData name="Phuong Nguyen" userId="5d1389a0c5591281" providerId="LiveId" clId="{23DCB43C-C548-4ED5-88D0-65D3E1C8A1F1}" dt="2024-10-23T03:01:54.801" v="194" actId="1076"/>
          <ac:spMkLst>
            <pc:docMk/>
            <pc:sldMk cId="3536536676" sldId="396"/>
            <ac:spMk id="15" creationId="{96CD98EA-D266-9E82-C3EA-FC29172D97D1}"/>
          </ac:spMkLst>
        </pc:spChg>
      </pc:sldChg>
      <pc:sldChg chg="addSp delSp modSp add mod delAnim modAnim">
        <pc:chgData name="Phuong Nguyen" userId="5d1389a0c5591281" providerId="LiveId" clId="{23DCB43C-C548-4ED5-88D0-65D3E1C8A1F1}" dt="2024-10-23T02:56:39.665" v="56" actId="1076"/>
        <pc:sldMkLst>
          <pc:docMk/>
          <pc:sldMk cId="772737255" sldId="397"/>
        </pc:sldMkLst>
        <pc:spChg chg="del mod ord">
          <ac:chgData name="Phuong Nguyen" userId="5d1389a0c5591281" providerId="LiveId" clId="{23DCB43C-C548-4ED5-88D0-65D3E1C8A1F1}" dt="2024-10-23T02:52:47.958" v="39" actId="478"/>
          <ac:spMkLst>
            <pc:docMk/>
            <pc:sldMk cId="772737255" sldId="397"/>
            <ac:spMk id="2" creationId="{22101E4F-4DAE-3510-C0E1-DE0FBF19C459}"/>
          </ac:spMkLst>
        </pc:spChg>
        <pc:spChg chg="del ord">
          <ac:chgData name="Phuong Nguyen" userId="5d1389a0c5591281" providerId="LiveId" clId="{23DCB43C-C548-4ED5-88D0-65D3E1C8A1F1}" dt="2024-10-23T02:51:13.747" v="23" actId="478"/>
          <ac:spMkLst>
            <pc:docMk/>
            <pc:sldMk cId="772737255" sldId="397"/>
            <ac:spMk id="3" creationId="{3137330B-AD4A-3969-1D3A-86F27BA9B722}"/>
          </ac:spMkLst>
        </pc:spChg>
        <pc:spChg chg="del mod ord">
          <ac:chgData name="Phuong Nguyen" userId="5d1389a0c5591281" providerId="LiveId" clId="{23DCB43C-C548-4ED5-88D0-65D3E1C8A1F1}" dt="2024-10-23T02:51:17.728" v="26" actId="478"/>
          <ac:spMkLst>
            <pc:docMk/>
            <pc:sldMk cId="772737255" sldId="397"/>
            <ac:spMk id="4" creationId="{F1AB7756-C309-0F52-704B-8EC807AEBC91}"/>
          </ac:spMkLst>
        </pc:spChg>
        <pc:spChg chg="del">
          <ac:chgData name="Phuong Nguyen" userId="5d1389a0c5591281" providerId="LiveId" clId="{23DCB43C-C548-4ED5-88D0-65D3E1C8A1F1}" dt="2024-10-23T02:50:48.630" v="17" actId="478"/>
          <ac:spMkLst>
            <pc:docMk/>
            <pc:sldMk cId="772737255" sldId="397"/>
            <ac:spMk id="5" creationId="{52C7F5AA-EA10-0EFE-AAD9-AA3F5BE4C736}"/>
          </ac:spMkLst>
        </pc:spChg>
        <pc:spChg chg="del">
          <ac:chgData name="Phuong Nguyen" userId="5d1389a0c5591281" providerId="LiveId" clId="{23DCB43C-C548-4ED5-88D0-65D3E1C8A1F1}" dt="2024-10-23T02:50:03.779" v="4" actId="478"/>
          <ac:spMkLst>
            <pc:docMk/>
            <pc:sldMk cId="772737255" sldId="397"/>
            <ac:spMk id="7" creationId="{2A5B0518-AFFC-8C37-16F7-72EC7756BD50}"/>
          </ac:spMkLst>
        </pc:spChg>
        <pc:spChg chg="del mod">
          <ac:chgData name="Phuong Nguyen" userId="5d1389a0c5591281" providerId="LiveId" clId="{23DCB43C-C548-4ED5-88D0-65D3E1C8A1F1}" dt="2024-10-23T02:50:00.420" v="2" actId="478"/>
          <ac:spMkLst>
            <pc:docMk/>
            <pc:sldMk cId="772737255" sldId="397"/>
            <ac:spMk id="13" creationId="{D8A336EC-20B7-859C-D390-5621085A14BD}"/>
          </ac:spMkLst>
        </pc:spChg>
        <pc:spChg chg="mod">
          <ac:chgData name="Phuong Nguyen" userId="5d1389a0c5591281" providerId="LiveId" clId="{23DCB43C-C548-4ED5-88D0-65D3E1C8A1F1}" dt="2024-10-23T02:54:04.608" v="42" actId="13926"/>
          <ac:spMkLst>
            <pc:docMk/>
            <pc:sldMk cId="772737255" sldId="397"/>
            <ac:spMk id="15" creationId="{2442A1C6-73C1-9A4B-72D3-61767339F7AE}"/>
          </ac:spMkLst>
        </pc:spChg>
        <pc:picChg chg="add mod">
          <ac:chgData name="Phuong Nguyen" userId="5d1389a0c5591281" providerId="LiveId" clId="{23DCB43C-C548-4ED5-88D0-65D3E1C8A1F1}" dt="2024-10-23T02:56:39.665" v="56" actId="1076"/>
          <ac:picMkLst>
            <pc:docMk/>
            <pc:sldMk cId="772737255" sldId="397"/>
            <ac:picMk id="6" creationId="{29CF6443-80EC-A36B-24A8-D7917098A23B}"/>
          </ac:picMkLst>
        </pc:picChg>
        <pc:picChg chg="del">
          <ac:chgData name="Phuong Nguyen" userId="5d1389a0c5591281" providerId="LiveId" clId="{23DCB43C-C548-4ED5-88D0-65D3E1C8A1F1}" dt="2024-10-23T02:50:01.691" v="3" actId="478"/>
          <ac:picMkLst>
            <pc:docMk/>
            <pc:sldMk cId="772737255" sldId="397"/>
            <ac:picMk id="1026" creationId="{E7B1AF4D-C103-0B3D-251C-F79EE87B6367}"/>
          </ac:picMkLst>
        </pc:picChg>
      </pc:sldChg>
      <pc:sldMasterChg chg="del delSldLayout">
        <pc:chgData name="Phuong Nguyen" userId="5d1389a0c5591281" providerId="LiveId" clId="{23DCB43C-C548-4ED5-88D0-65D3E1C8A1F1}" dt="2024-10-23T02:54:17.645" v="48" actId="47"/>
        <pc:sldMasterMkLst>
          <pc:docMk/>
          <pc:sldMasterMk cId="3415081980" sldId="2147483660"/>
        </pc:sldMasterMkLst>
        <pc:sldLayoutChg chg="del">
          <pc:chgData name="Phuong Nguyen" userId="5d1389a0c5591281" providerId="LiveId" clId="{23DCB43C-C548-4ED5-88D0-65D3E1C8A1F1}" dt="2024-10-23T02:54:17.645" v="48" actId="47"/>
          <pc:sldLayoutMkLst>
            <pc:docMk/>
            <pc:sldMasterMk cId="3415081980" sldId="2147483660"/>
            <pc:sldLayoutMk cId="3494560639" sldId="2147483661"/>
          </pc:sldLayoutMkLst>
        </pc:sldLayoutChg>
        <pc:sldLayoutChg chg="del">
          <pc:chgData name="Phuong Nguyen" userId="5d1389a0c5591281" providerId="LiveId" clId="{23DCB43C-C548-4ED5-88D0-65D3E1C8A1F1}" dt="2024-10-23T02:54:17.645" v="48" actId="47"/>
          <pc:sldLayoutMkLst>
            <pc:docMk/>
            <pc:sldMasterMk cId="3415081980" sldId="2147483660"/>
            <pc:sldLayoutMk cId="1820291702" sldId="2147483662"/>
          </pc:sldLayoutMkLst>
        </pc:sldLayoutChg>
        <pc:sldLayoutChg chg="del">
          <pc:chgData name="Phuong Nguyen" userId="5d1389a0c5591281" providerId="LiveId" clId="{23DCB43C-C548-4ED5-88D0-65D3E1C8A1F1}" dt="2024-10-23T02:54:17.645" v="48" actId="47"/>
          <pc:sldLayoutMkLst>
            <pc:docMk/>
            <pc:sldMasterMk cId="3415081980" sldId="2147483660"/>
            <pc:sldLayoutMk cId="546525321" sldId="2147483663"/>
          </pc:sldLayoutMkLst>
        </pc:sldLayoutChg>
        <pc:sldLayoutChg chg="del">
          <pc:chgData name="Phuong Nguyen" userId="5d1389a0c5591281" providerId="LiveId" clId="{23DCB43C-C548-4ED5-88D0-65D3E1C8A1F1}" dt="2024-10-23T02:54:17.645" v="48" actId="47"/>
          <pc:sldLayoutMkLst>
            <pc:docMk/>
            <pc:sldMasterMk cId="3415081980" sldId="2147483660"/>
            <pc:sldLayoutMk cId="3211913768" sldId="2147483664"/>
          </pc:sldLayoutMkLst>
        </pc:sldLayoutChg>
        <pc:sldLayoutChg chg="del">
          <pc:chgData name="Phuong Nguyen" userId="5d1389a0c5591281" providerId="LiveId" clId="{23DCB43C-C548-4ED5-88D0-65D3E1C8A1F1}" dt="2024-10-23T02:54:17.645" v="48" actId="47"/>
          <pc:sldLayoutMkLst>
            <pc:docMk/>
            <pc:sldMasterMk cId="3415081980" sldId="2147483660"/>
            <pc:sldLayoutMk cId="1414449194" sldId="2147483665"/>
          </pc:sldLayoutMkLst>
        </pc:sldLayoutChg>
        <pc:sldLayoutChg chg="del">
          <pc:chgData name="Phuong Nguyen" userId="5d1389a0c5591281" providerId="LiveId" clId="{23DCB43C-C548-4ED5-88D0-65D3E1C8A1F1}" dt="2024-10-23T02:54:17.645" v="48" actId="47"/>
          <pc:sldLayoutMkLst>
            <pc:docMk/>
            <pc:sldMasterMk cId="3415081980" sldId="2147483660"/>
            <pc:sldLayoutMk cId="953886252" sldId="2147483666"/>
          </pc:sldLayoutMkLst>
        </pc:sldLayoutChg>
        <pc:sldLayoutChg chg="del">
          <pc:chgData name="Phuong Nguyen" userId="5d1389a0c5591281" providerId="LiveId" clId="{23DCB43C-C548-4ED5-88D0-65D3E1C8A1F1}" dt="2024-10-23T02:54:17.645" v="48" actId="47"/>
          <pc:sldLayoutMkLst>
            <pc:docMk/>
            <pc:sldMasterMk cId="3415081980" sldId="2147483660"/>
            <pc:sldLayoutMk cId="1826136661" sldId="2147483667"/>
          </pc:sldLayoutMkLst>
        </pc:sldLayoutChg>
        <pc:sldLayoutChg chg="del">
          <pc:chgData name="Phuong Nguyen" userId="5d1389a0c5591281" providerId="LiveId" clId="{23DCB43C-C548-4ED5-88D0-65D3E1C8A1F1}" dt="2024-10-23T02:54:17.645" v="48" actId="47"/>
          <pc:sldLayoutMkLst>
            <pc:docMk/>
            <pc:sldMasterMk cId="3415081980" sldId="2147483660"/>
            <pc:sldLayoutMk cId="2538334313" sldId="2147483668"/>
          </pc:sldLayoutMkLst>
        </pc:sldLayoutChg>
        <pc:sldLayoutChg chg="del">
          <pc:chgData name="Phuong Nguyen" userId="5d1389a0c5591281" providerId="LiveId" clId="{23DCB43C-C548-4ED5-88D0-65D3E1C8A1F1}" dt="2024-10-23T02:54:17.645" v="48" actId="47"/>
          <pc:sldLayoutMkLst>
            <pc:docMk/>
            <pc:sldMasterMk cId="3415081980" sldId="2147483660"/>
            <pc:sldLayoutMk cId="738363691" sldId="2147483669"/>
          </pc:sldLayoutMkLst>
        </pc:sldLayoutChg>
        <pc:sldLayoutChg chg="del">
          <pc:chgData name="Phuong Nguyen" userId="5d1389a0c5591281" providerId="LiveId" clId="{23DCB43C-C548-4ED5-88D0-65D3E1C8A1F1}" dt="2024-10-23T02:54:17.645" v="48" actId="47"/>
          <pc:sldLayoutMkLst>
            <pc:docMk/>
            <pc:sldMasterMk cId="3415081980" sldId="2147483660"/>
            <pc:sldLayoutMk cId="2690858691" sldId="2147483670"/>
          </pc:sldLayoutMkLst>
        </pc:sldLayoutChg>
        <pc:sldLayoutChg chg="del">
          <pc:chgData name="Phuong Nguyen" userId="5d1389a0c5591281" providerId="LiveId" clId="{23DCB43C-C548-4ED5-88D0-65D3E1C8A1F1}" dt="2024-10-23T02:54:17.645" v="48" actId="47"/>
          <pc:sldLayoutMkLst>
            <pc:docMk/>
            <pc:sldMasterMk cId="3415081980" sldId="2147483660"/>
            <pc:sldLayoutMk cId="3215197137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C4DE3-7090-4D1B-A229-45424CBD24B7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0A0E3-90C3-4FFF-8146-F1B309ED3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0A0E3-90C3-4FFF-8146-F1B309ED3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2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13033-08BF-95A5-5A58-4395042F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B357-E0EA-43CA-8E6D-52FF1153365A}" type="datetimeFigureOut">
              <a:rPr lang="en-US" altLang="ko-KR"/>
              <a:pPr>
                <a:defRPr/>
              </a:pPr>
              <a:t>10/23/2024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65C8E-079E-3072-B8F9-42480016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25F45-EE74-0A84-F4F1-89C6DE4E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314C4-2680-4B1E-BE70-EBBB137AC6A9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4191948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CF970-72C4-9094-AF51-188B3A50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DC80-4BAD-4CEB-B58F-494B29A67EC9}" type="datetimeFigureOut">
              <a:rPr lang="en-US" altLang="ko-KR"/>
              <a:pPr>
                <a:defRPr/>
              </a:pPr>
              <a:t>10/23/2024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D517E-9696-61C6-CA20-32D9C010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A39F0-490C-F6B4-AE88-57D6B46C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EFCCB-2B74-46AA-80A6-08716BFB8916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20380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0FD8A-BD27-ABB6-9637-A054B50C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A5B7-CBBA-4E0A-A5AD-671F4FBF077B}" type="datetimeFigureOut">
              <a:rPr lang="en-US" altLang="ko-KR"/>
              <a:pPr>
                <a:defRPr/>
              </a:pPr>
              <a:t>10/23/2024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10A56-B7EE-9D34-7508-CFAF607DA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B7592-3F81-432C-B85D-C14BB049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4CF09-2624-4C48-9E19-D912EF67CAEB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626477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F79B47-4438-879C-AFCD-A235A8AF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1258-5C5B-41DA-8760-DD4C0F0F9AB8}" type="datetimeFigureOut">
              <a:rPr lang="en-US" altLang="ko-KR"/>
              <a:pPr>
                <a:defRPr/>
              </a:pPr>
              <a:t>10/23/2024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998C1B-E2B4-EE7D-DE81-7DE43D06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A0FAAB-2F31-737B-C9DE-4B64C4BF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80096-8CEE-4243-9824-E02FDC8EFD17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345894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91BFF9-2BD8-B8AA-7113-564C47E8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A2C54-C475-4181-A482-769C240F1B46}" type="datetimeFigureOut">
              <a:rPr lang="en-US" altLang="ko-KR"/>
              <a:pPr>
                <a:defRPr/>
              </a:pPr>
              <a:t>10/23/2024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E7A878-EA2A-1F73-D77B-1636546C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981848-8837-FD73-BD50-46D4E2AB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62121-B4A9-4CAD-A41D-B00847EFF3B3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881508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5E63A2-C468-B04E-31B1-063EDE3D3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5F59-034E-4790-92A1-D2B40D6434F4}" type="datetimeFigureOut">
              <a:rPr lang="en-US" altLang="ko-KR"/>
              <a:pPr>
                <a:defRPr/>
              </a:pPr>
              <a:t>10/23/2024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2593BA-5431-2099-8B33-76452CF3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DE88F8-1283-0543-272B-17C942D0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FBAEA-1F5B-4D7A-A749-E6728E5798CF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790435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A1003C-25BB-A760-2B23-A2486AAB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F8328-FC08-47A2-9B32-50259F0A2146}" type="datetimeFigureOut">
              <a:rPr lang="en-US" altLang="ko-KR"/>
              <a:pPr>
                <a:defRPr/>
              </a:pPr>
              <a:t>10/23/2024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51F273-AD28-4F3D-D003-56E52A4E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C0B571-8EAB-BC0C-E67A-74030375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DEDD-D62B-49A3-8376-946CA64FA69C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064478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4BEB3A-D926-A425-FC77-088BB953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F49C4-05D2-4AED-B00F-E27432AF9BB6}" type="datetimeFigureOut">
              <a:rPr lang="en-US" altLang="ko-KR"/>
              <a:pPr>
                <a:defRPr/>
              </a:pPr>
              <a:t>10/23/2024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05D8D6-0A43-CD83-2B8B-D0B4573E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893014-5FAD-95CB-5CE0-2B165446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DB29C-77A0-4C18-B00B-DF24B3387D58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23976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E3BC64-D98C-D527-621D-371B231E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A37F-D0D8-4B94-B508-92EE89802A68}" type="datetimeFigureOut">
              <a:rPr lang="en-US" altLang="ko-KR"/>
              <a:pPr>
                <a:defRPr/>
              </a:pPr>
              <a:t>10/23/2024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45E935-BFE8-850B-45E5-90F66E1B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7A2A90-A52E-9E3A-D1C5-0C307630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A4650-2309-41F5-B900-258FF29FED01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099145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BFBF-534A-4E07-5049-10B9A6EE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A11A7-6339-4D67-8988-BDDD6899A3DD}" type="datetimeFigureOut">
              <a:rPr lang="en-US" altLang="ko-KR"/>
              <a:pPr>
                <a:defRPr/>
              </a:pPr>
              <a:t>10/23/2024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532F-9DCC-DE72-5114-9E4F9583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60DA2-517E-9307-751A-A58B5950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E8CBE-FBEE-474C-8E87-4087FB636C0E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107077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A2F4A-401A-1449-C1F7-100D6941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A431-62ED-4805-B85B-EED6749A9004}" type="datetimeFigureOut">
              <a:rPr lang="en-US" altLang="ko-KR"/>
              <a:pPr>
                <a:defRPr/>
              </a:pPr>
              <a:t>10/23/2024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0C7ED-F38D-C3ED-099F-ECCE79F5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B1B8C-1D08-506B-3589-0D51BF8A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830C9-45B2-41B4-97D0-C5738B1B6785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82429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bright="30000" contrast="-4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7D1ACF7-94A7-E18B-E525-28C60A0FF6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411958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  <a:endParaRPr lang="en-GB" altLang="ko-K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4708798-DB07-04D1-EA50-EC8908E310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400302"/>
            <a:ext cx="16459200" cy="678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GB" altLang="ko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69539-44F1-45A8-1B4A-D53F4B8DB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z="18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0B6B76AD-D708-4141-9A7A-FE3E974BCBE6}" type="datetimeFigureOut">
              <a:rPr lang="en-US" altLang="ko-KR"/>
              <a:pPr>
                <a:defRPr/>
              </a:pPr>
              <a:t>10/23/2024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A40B-EB85-9384-3848-E08375C38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0" hangingPunct="1">
              <a:defRPr kumimoji="0" sz="1800">
                <a:solidFill>
                  <a:srgbClr val="898989"/>
                </a:solidFill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4B4F3-3490-74C7-FBD3-69D3D629E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8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CB51245-1323-4D6C-9CAA-4DE88370A59C}" type="slidenum">
              <a:rPr lang="en-GB" altLang="ko-KR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402825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6" indent="-42862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svg"/><Relationship Id="rId7" Type="http://schemas.openxmlformats.org/officeDocument/2006/relationships/image" Target="../media/image3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svg"/><Relationship Id="rId7" Type="http://schemas.openxmlformats.org/officeDocument/2006/relationships/image" Target="../media/image3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svg"/><Relationship Id="rId7" Type="http://schemas.openxmlformats.org/officeDocument/2006/relationships/image" Target="../media/image3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8.svg"/><Relationship Id="rId10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svg"/><Relationship Id="rId7" Type="http://schemas.openxmlformats.org/officeDocument/2006/relationships/image" Target="../media/image4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8.svg"/><Relationship Id="rId7" Type="http://schemas.openxmlformats.org/officeDocument/2006/relationships/image" Target="../media/image4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4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1.jpe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12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9.svg"/><Relationship Id="rId5" Type="http://schemas.openxmlformats.org/officeDocument/2006/relationships/image" Target="../media/image47.svg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12" Type="http://schemas.openxmlformats.org/officeDocument/2006/relationships/image" Target="../media/image5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52.png"/><Relationship Id="rId5" Type="http://schemas.openxmlformats.org/officeDocument/2006/relationships/image" Target="../media/image5.svg"/><Relationship Id="rId10" Type="http://schemas.openxmlformats.org/officeDocument/2006/relationships/image" Target="../media/image50.png"/><Relationship Id="rId4" Type="http://schemas.openxmlformats.org/officeDocument/2006/relationships/image" Target="../media/image4.png"/><Relationship Id="rId9" Type="http://schemas.openxmlformats.org/officeDocument/2006/relationships/image" Target="../media/image4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svg"/><Relationship Id="rId7" Type="http://schemas.openxmlformats.org/officeDocument/2006/relationships/image" Target="../media/image13.svg"/><Relationship Id="rId12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53.svg"/><Relationship Id="rId5" Type="http://schemas.openxmlformats.org/officeDocument/2006/relationships/image" Target="../media/image5.svg"/><Relationship Id="rId10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openxmlformats.org/officeDocument/2006/relationships/image" Target="../media/image4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svg"/><Relationship Id="rId7" Type="http://schemas.openxmlformats.org/officeDocument/2006/relationships/image" Target="../media/image5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svg"/><Relationship Id="rId5" Type="http://schemas.openxmlformats.org/officeDocument/2006/relationships/image" Target="../media/image21.svg"/><Relationship Id="rId10" Type="http://schemas.openxmlformats.org/officeDocument/2006/relationships/image" Target="../media/image58.png"/><Relationship Id="rId4" Type="http://schemas.openxmlformats.org/officeDocument/2006/relationships/image" Target="../media/image20.png"/><Relationship Id="rId9" Type="http://schemas.openxmlformats.org/officeDocument/2006/relationships/image" Target="../media/image5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8.svg"/><Relationship Id="rId7" Type="http://schemas.openxmlformats.org/officeDocument/2006/relationships/image" Target="../media/image2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63.svg"/><Relationship Id="rId5" Type="http://schemas.openxmlformats.org/officeDocument/2006/relationships/image" Target="../media/image5.svg"/><Relationship Id="rId10" Type="http://schemas.openxmlformats.org/officeDocument/2006/relationships/image" Target="../media/image62.png"/><Relationship Id="rId4" Type="http://schemas.openxmlformats.org/officeDocument/2006/relationships/image" Target="../media/image4.png"/><Relationship Id="rId9" Type="http://schemas.openxmlformats.org/officeDocument/2006/relationships/image" Target="../media/image61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3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43.svg"/><Relationship Id="rId18" Type="http://schemas.openxmlformats.org/officeDocument/2006/relationships/image" Target="../media/image72.png"/><Relationship Id="rId26" Type="http://schemas.openxmlformats.org/officeDocument/2006/relationships/image" Target="../media/image78.png"/><Relationship Id="rId3" Type="http://schemas.openxmlformats.org/officeDocument/2006/relationships/image" Target="../media/image65.svg"/><Relationship Id="rId21" Type="http://schemas.openxmlformats.org/officeDocument/2006/relationships/image" Target="../media/image75.svg"/><Relationship Id="rId7" Type="http://schemas.openxmlformats.org/officeDocument/2006/relationships/image" Target="../media/image45.svg"/><Relationship Id="rId12" Type="http://schemas.openxmlformats.org/officeDocument/2006/relationships/image" Target="../media/image42.png"/><Relationship Id="rId17" Type="http://schemas.openxmlformats.org/officeDocument/2006/relationships/image" Target="../media/image40.svg"/><Relationship Id="rId25" Type="http://schemas.openxmlformats.org/officeDocument/2006/relationships/image" Target="../media/image77.svg"/><Relationship Id="rId2" Type="http://schemas.openxmlformats.org/officeDocument/2006/relationships/image" Target="../media/image64.png"/><Relationship Id="rId16" Type="http://schemas.openxmlformats.org/officeDocument/2006/relationships/image" Target="../media/image39.png"/><Relationship Id="rId20" Type="http://schemas.openxmlformats.org/officeDocument/2006/relationships/image" Target="../media/image74.png"/><Relationship Id="rId29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3.svg"/><Relationship Id="rId24" Type="http://schemas.openxmlformats.org/officeDocument/2006/relationships/image" Target="../media/image76.png"/><Relationship Id="rId5" Type="http://schemas.openxmlformats.org/officeDocument/2006/relationships/image" Target="../media/image67.svg"/><Relationship Id="rId15" Type="http://schemas.openxmlformats.org/officeDocument/2006/relationships/image" Target="../media/image71.svg"/><Relationship Id="rId23" Type="http://schemas.openxmlformats.org/officeDocument/2006/relationships/image" Target="../media/image19.svg"/><Relationship Id="rId28" Type="http://schemas.openxmlformats.org/officeDocument/2006/relationships/image" Target="../media/image48.png"/><Relationship Id="rId10" Type="http://schemas.openxmlformats.org/officeDocument/2006/relationships/image" Target="../media/image52.png"/><Relationship Id="rId19" Type="http://schemas.openxmlformats.org/officeDocument/2006/relationships/image" Target="../media/image73.svg"/><Relationship Id="rId4" Type="http://schemas.openxmlformats.org/officeDocument/2006/relationships/image" Target="../media/image66.png"/><Relationship Id="rId9" Type="http://schemas.openxmlformats.org/officeDocument/2006/relationships/image" Target="../media/image69.svg"/><Relationship Id="rId14" Type="http://schemas.openxmlformats.org/officeDocument/2006/relationships/image" Target="../media/image70.png"/><Relationship Id="rId22" Type="http://schemas.openxmlformats.org/officeDocument/2006/relationships/image" Target="../media/image18.png"/><Relationship Id="rId27" Type="http://schemas.openxmlformats.org/officeDocument/2006/relationships/image" Target="../media/image7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svg"/><Relationship Id="rId7" Type="http://schemas.openxmlformats.org/officeDocument/2006/relationships/image" Target="../media/image2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3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7.svg"/><Relationship Id="rId4" Type="http://schemas.openxmlformats.org/officeDocument/2006/relationships/image" Target="../media/image32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svg"/><Relationship Id="rId7" Type="http://schemas.openxmlformats.org/officeDocument/2006/relationships/image" Target="../media/image3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svg"/><Relationship Id="rId7" Type="http://schemas.openxmlformats.org/officeDocument/2006/relationships/image" Target="../media/image3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>
            <a:off x="-78479" y="7115013"/>
            <a:ext cx="5552244" cy="5400819"/>
          </a:xfrm>
          <a:custGeom>
            <a:avLst/>
            <a:gdLst/>
            <a:ahLst/>
            <a:cxnLst/>
            <a:rect l="l" t="t" r="r" b="b"/>
            <a:pathLst>
              <a:path w="5552244" h="5400819">
                <a:moveTo>
                  <a:pt x="5552245" y="0"/>
                </a:moveTo>
                <a:lnTo>
                  <a:pt x="0" y="0"/>
                </a:lnTo>
                <a:lnTo>
                  <a:pt x="0" y="5400820"/>
                </a:lnTo>
                <a:lnTo>
                  <a:pt x="5552245" y="5400820"/>
                </a:lnTo>
                <a:lnTo>
                  <a:pt x="555224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5400000">
            <a:off x="12568051" y="6656339"/>
            <a:ext cx="5753832" cy="5596910"/>
          </a:xfrm>
          <a:custGeom>
            <a:avLst/>
            <a:gdLst/>
            <a:ahLst/>
            <a:cxnLst/>
            <a:rect l="l" t="t" r="r" b="b"/>
            <a:pathLst>
              <a:path w="5753832" h="5596910">
                <a:moveTo>
                  <a:pt x="0" y="0"/>
                </a:moveTo>
                <a:lnTo>
                  <a:pt x="5753833" y="0"/>
                </a:lnTo>
                <a:lnTo>
                  <a:pt x="5753833" y="5596910"/>
                </a:lnTo>
                <a:lnTo>
                  <a:pt x="0" y="5596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1194322" y="8458469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3671916" y="2093272"/>
            <a:ext cx="10199654" cy="6175427"/>
          </a:xfrm>
          <a:custGeom>
            <a:avLst/>
            <a:gdLst/>
            <a:ahLst/>
            <a:cxnLst/>
            <a:rect l="l" t="t" r="r" b="b"/>
            <a:pathLst>
              <a:path w="10199654" h="6175427">
                <a:moveTo>
                  <a:pt x="0" y="0"/>
                </a:moveTo>
                <a:lnTo>
                  <a:pt x="10199654" y="0"/>
                </a:lnTo>
                <a:lnTo>
                  <a:pt x="10199654" y="6175426"/>
                </a:lnTo>
                <a:lnTo>
                  <a:pt x="0" y="6175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3784660" y="4025239"/>
            <a:ext cx="3320615" cy="5233061"/>
          </a:xfrm>
          <a:custGeom>
            <a:avLst/>
            <a:gdLst/>
            <a:ahLst/>
            <a:cxnLst/>
            <a:rect l="l" t="t" r="r" b="b"/>
            <a:pathLst>
              <a:path w="3320615" h="5233061">
                <a:moveTo>
                  <a:pt x="0" y="0"/>
                </a:moveTo>
                <a:lnTo>
                  <a:pt x="3320615" y="0"/>
                </a:lnTo>
                <a:lnTo>
                  <a:pt x="3320615" y="5233061"/>
                </a:lnTo>
                <a:lnTo>
                  <a:pt x="0" y="52330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233029" y="3084811"/>
            <a:ext cx="3273776" cy="5903530"/>
          </a:xfrm>
          <a:custGeom>
            <a:avLst/>
            <a:gdLst/>
            <a:ahLst/>
            <a:cxnLst/>
            <a:rect l="l" t="t" r="r" b="b"/>
            <a:pathLst>
              <a:path w="3273776" h="5903530">
                <a:moveTo>
                  <a:pt x="0" y="0"/>
                </a:moveTo>
                <a:lnTo>
                  <a:pt x="3273775" y="0"/>
                </a:lnTo>
                <a:lnTo>
                  <a:pt x="3273775" y="5903530"/>
                </a:lnTo>
                <a:lnTo>
                  <a:pt x="0" y="59035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6852988">
            <a:off x="17518760" y="2368373"/>
            <a:ext cx="2450498" cy="1635150"/>
          </a:xfrm>
          <a:custGeom>
            <a:avLst/>
            <a:gdLst/>
            <a:ahLst/>
            <a:cxnLst/>
            <a:rect l="l" t="t" r="r" b="b"/>
            <a:pathLst>
              <a:path w="2450498" h="1635150">
                <a:moveTo>
                  <a:pt x="0" y="0"/>
                </a:moveTo>
                <a:lnTo>
                  <a:pt x="2450498" y="0"/>
                </a:lnTo>
                <a:lnTo>
                  <a:pt x="2450498" y="1635151"/>
                </a:lnTo>
                <a:lnTo>
                  <a:pt x="0" y="16351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3671916" y="4887013"/>
            <a:ext cx="10076976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14"/>
              </a:lnSpc>
            </a:pPr>
            <a:r>
              <a:rPr lang="en-US" sz="7747" spc="395" dirty="0">
                <a:solidFill>
                  <a:srgbClr val="545454"/>
                </a:solidFill>
                <a:latin typeface="Handy Casual"/>
              </a:rPr>
              <a:t>WELCOME TO OUR CLASS!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02782" y="6237799"/>
            <a:ext cx="6709367" cy="80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255" dirty="0">
                <a:solidFill>
                  <a:srgbClr val="545454"/>
                </a:solidFill>
                <a:latin typeface="Handy Casual"/>
              </a:rPr>
              <a:t>Teacher: ………..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334912" y="597291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5400000" flipV="1">
            <a:off x="-699318" y="5607113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7302374"/>
                </a:moveTo>
                <a:lnTo>
                  <a:pt x="7507114" y="7302374"/>
                </a:lnTo>
                <a:lnTo>
                  <a:pt x="7507114" y="0"/>
                </a:lnTo>
                <a:lnTo>
                  <a:pt x="0" y="0"/>
                </a:lnTo>
                <a:lnTo>
                  <a:pt x="0" y="73023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5400000">
            <a:off x="5379632" y="542232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8355798" y="6376593"/>
            <a:ext cx="2425873" cy="2881707"/>
          </a:xfrm>
          <a:custGeom>
            <a:avLst/>
            <a:gdLst/>
            <a:ahLst/>
            <a:cxnLst/>
            <a:rect l="l" t="t" r="r" b="b"/>
            <a:pathLst>
              <a:path w="2425873" h="2881707">
                <a:moveTo>
                  <a:pt x="0" y="0"/>
                </a:moveTo>
                <a:lnTo>
                  <a:pt x="2425873" y="0"/>
                </a:lnTo>
                <a:lnTo>
                  <a:pt x="2425873" y="2881707"/>
                </a:lnTo>
                <a:lnTo>
                  <a:pt x="0" y="28817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flipH="1">
            <a:off x="11210296" y="5319957"/>
            <a:ext cx="2447279" cy="3791559"/>
          </a:xfrm>
          <a:custGeom>
            <a:avLst/>
            <a:gdLst/>
            <a:ahLst/>
            <a:cxnLst/>
            <a:rect l="l" t="t" r="r" b="b"/>
            <a:pathLst>
              <a:path w="2447279" h="3791559">
                <a:moveTo>
                  <a:pt x="2447279" y="0"/>
                </a:moveTo>
                <a:lnTo>
                  <a:pt x="0" y="0"/>
                </a:lnTo>
                <a:lnTo>
                  <a:pt x="0" y="3791558"/>
                </a:lnTo>
                <a:lnTo>
                  <a:pt x="2447279" y="3791558"/>
                </a:lnTo>
                <a:lnTo>
                  <a:pt x="244727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234132" y="5907190"/>
            <a:ext cx="2281844" cy="4114800"/>
          </a:xfrm>
          <a:custGeom>
            <a:avLst/>
            <a:gdLst/>
            <a:ahLst/>
            <a:cxnLst/>
            <a:rect l="l" t="t" r="r" b="b"/>
            <a:pathLst>
              <a:path w="2281844" h="4114800">
                <a:moveTo>
                  <a:pt x="0" y="0"/>
                </a:moveTo>
                <a:lnTo>
                  <a:pt x="2281843" y="0"/>
                </a:lnTo>
                <a:lnTo>
                  <a:pt x="22818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9A2D0D-843D-C40B-0F32-3A8ADEA5E4A8}"/>
              </a:ext>
            </a:extLst>
          </p:cNvPr>
          <p:cNvSpPr txBox="1"/>
          <p:nvPr/>
        </p:nvSpPr>
        <p:spPr>
          <a:xfrm>
            <a:off x="187640" y="97445"/>
            <a:ext cx="160429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Handy Casual" panose="020B0604020202020204" charset="0"/>
                <a:ea typeface="+mn-ea"/>
                <a:cs typeface="Arial" panose="020B0604020202020204" pitchFamily="34" charset="0"/>
              </a:rPr>
              <a:t>2. Read the conversation and tick T (true) or F (false) for each sentence.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8607400-368A-D1A3-8DE9-344962EDB2D4}"/>
              </a:ext>
            </a:extLst>
          </p:cNvPr>
          <p:cNvSpPr/>
          <p:nvPr/>
        </p:nvSpPr>
        <p:spPr>
          <a:xfrm>
            <a:off x="16285440" y="1204371"/>
            <a:ext cx="1299931" cy="1506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y Casual" panose="020B0604020202020204" charset="0"/>
                <a:ea typeface="+mn-ea"/>
                <a:cs typeface="+mn-cs"/>
              </a:rPr>
              <a:t>F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306BEF8-21AB-153D-D959-5370A690B68A}"/>
              </a:ext>
            </a:extLst>
          </p:cNvPr>
          <p:cNvSpPr/>
          <p:nvPr/>
        </p:nvSpPr>
        <p:spPr>
          <a:xfrm>
            <a:off x="14554200" y="1204371"/>
            <a:ext cx="1299931" cy="1506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y Casual" panose="020B0604020202020204" charset="0"/>
                <a:ea typeface="+mn-ea"/>
                <a:cs typeface="+mn-cs"/>
              </a:rPr>
              <a:t>T</a:t>
            </a:r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8530C777-ECB3-AD3F-FF24-832BCB0ED325}"/>
              </a:ext>
            </a:extLst>
          </p:cNvPr>
          <p:cNvGrpSpPr/>
          <p:nvPr/>
        </p:nvGrpSpPr>
        <p:grpSpPr>
          <a:xfrm>
            <a:off x="1219200" y="1275115"/>
            <a:ext cx="12649084" cy="1504314"/>
            <a:chOff x="0" y="0"/>
            <a:chExt cx="2576063" cy="252217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C1871343-B0AD-7A14-52F9-4FE9C5E35564}"/>
                </a:ext>
              </a:extLst>
            </p:cNvPr>
            <p:cNvSpPr/>
            <p:nvPr/>
          </p:nvSpPr>
          <p:spPr>
            <a:xfrm>
              <a:off x="0" y="0"/>
              <a:ext cx="2576063" cy="252217"/>
            </a:xfrm>
            <a:custGeom>
              <a:avLst/>
              <a:gdLst/>
              <a:ahLst/>
              <a:cxnLst/>
              <a:rect l="l" t="t" r="r" b="b"/>
              <a:pathLst>
                <a:path w="2576063" h="252217">
                  <a:moveTo>
                    <a:pt x="41838" y="0"/>
                  </a:moveTo>
                  <a:lnTo>
                    <a:pt x="2534224" y="0"/>
                  </a:lnTo>
                  <a:cubicBezTo>
                    <a:pt x="2545321" y="0"/>
                    <a:pt x="2555962" y="4408"/>
                    <a:pt x="2563809" y="12254"/>
                  </a:cubicBezTo>
                  <a:cubicBezTo>
                    <a:pt x="2571655" y="20100"/>
                    <a:pt x="2576063" y="30742"/>
                    <a:pt x="2576063" y="41838"/>
                  </a:cubicBezTo>
                  <a:lnTo>
                    <a:pt x="2576063" y="210379"/>
                  </a:lnTo>
                  <a:cubicBezTo>
                    <a:pt x="2576063" y="221475"/>
                    <a:pt x="2571655" y="232117"/>
                    <a:pt x="2563809" y="239963"/>
                  </a:cubicBezTo>
                  <a:cubicBezTo>
                    <a:pt x="2555962" y="247809"/>
                    <a:pt x="2545321" y="252217"/>
                    <a:pt x="2534224" y="252217"/>
                  </a:cubicBezTo>
                  <a:lnTo>
                    <a:pt x="41838" y="252217"/>
                  </a:lnTo>
                  <a:cubicBezTo>
                    <a:pt x="30742" y="252217"/>
                    <a:pt x="20100" y="247809"/>
                    <a:pt x="12254" y="239963"/>
                  </a:cubicBezTo>
                  <a:cubicBezTo>
                    <a:pt x="4408" y="232117"/>
                    <a:pt x="0" y="221475"/>
                    <a:pt x="0" y="210379"/>
                  </a:cubicBezTo>
                  <a:lnTo>
                    <a:pt x="0" y="41838"/>
                  </a:lnTo>
                  <a:cubicBezTo>
                    <a:pt x="0" y="30742"/>
                    <a:pt x="4408" y="20100"/>
                    <a:pt x="12254" y="12254"/>
                  </a:cubicBezTo>
                  <a:cubicBezTo>
                    <a:pt x="20100" y="4408"/>
                    <a:pt x="30742" y="0"/>
                    <a:pt x="41838" y="0"/>
                  </a:cubicBezTo>
                  <a:close/>
                </a:path>
              </a:pathLst>
            </a:custGeom>
            <a:solidFill>
              <a:srgbClr val="FFE5EE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984E8AA0-284B-5838-F9FA-A49763DE6ED5}"/>
                </a:ext>
              </a:extLst>
            </p:cNvPr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4000">
                <a:latin typeface="Canva Sans" panose="020B0604020202020204" charset="0"/>
              </a:endParaRPr>
            </a:p>
          </p:txBody>
        </p:sp>
      </p:grpSp>
      <p:sp>
        <p:nvSpPr>
          <p:cNvPr id="12" name="TextBox 18">
            <a:extLst>
              <a:ext uri="{FF2B5EF4-FFF2-40B4-BE49-F238E27FC236}">
                <a16:creationId xmlns:a16="http://schemas.microsoft.com/office/drawing/2014/main" id="{2618EC32-F334-47DF-0F92-EA129CD54A01}"/>
              </a:ext>
            </a:extLst>
          </p:cNvPr>
          <p:cNvSpPr txBox="1"/>
          <p:nvPr/>
        </p:nvSpPr>
        <p:spPr>
          <a:xfrm>
            <a:off x="1582819" y="1660698"/>
            <a:ext cx="1242134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latin typeface="Canva Sans" panose="020B0604020202020204" charset="0"/>
              </a:rPr>
              <a:t>3.</a:t>
            </a:r>
            <a:r>
              <a:rPr lang="en-US" sz="4000" baseline="0" dirty="0">
                <a:latin typeface="Canva Sans" panose="020B0604020202020204" charset="0"/>
              </a:rPr>
              <a:t> Tom stayed playing chess when he was five.</a:t>
            </a:r>
            <a:endParaRPr lang="en-US" sz="4000" dirty="0">
              <a:latin typeface="Canva Sans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17DE8A-E298-0DAA-3B0F-ACC0B13A2D8A}"/>
              </a:ext>
            </a:extLst>
          </p:cNvPr>
          <p:cNvSpPr txBox="1"/>
          <p:nvPr/>
        </p:nvSpPr>
        <p:spPr>
          <a:xfrm>
            <a:off x="2001792" y="3406980"/>
            <a:ext cx="121714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Canva Sans" panose="020B0604020202020204" charset="0"/>
              </a:rPr>
              <a:t>Tom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nva Sans" panose="020B0604020202020204" charset="0"/>
              </a:rPr>
              <a:t>: Well, I started playing </a:t>
            </a:r>
            <a:r>
              <a:rPr lang="en-US" sz="4000" b="0" i="0" dirty="0">
                <a:effectLst/>
                <a:latin typeface="Canva Sans" panose="020B0604020202020204" charset="0"/>
              </a:rPr>
              <a:t>it 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nva Sans" panose="020B0604020202020204" charset="0"/>
              </a:rPr>
              <a:t>five years ago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nva Sans" panose="020B0604020202020204" charset="0"/>
              </a:rPr>
              <a:t>. My mum first sent me to a chess club because she wanted me to be more focused.</a:t>
            </a:r>
            <a:endParaRPr lang="en-US" sz="4000" dirty="0">
              <a:latin typeface="Canva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334912" y="597291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5400000" flipV="1">
            <a:off x="-699318" y="5607113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7302374"/>
                </a:moveTo>
                <a:lnTo>
                  <a:pt x="7507114" y="7302374"/>
                </a:lnTo>
                <a:lnTo>
                  <a:pt x="7507114" y="0"/>
                </a:lnTo>
                <a:lnTo>
                  <a:pt x="0" y="0"/>
                </a:lnTo>
                <a:lnTo>
                  <a:pt x="0" y="73023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5400000">
            <a:off x="5379632" y="542232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8355798" y="6376593"/>
            <a:ext cx="2425873" cy="2881707"/>
          </a:xfrm>
          <a:custGeom>
            <a:avLst/>
            <a:gdLst/>
            <a:ahLst/>
            <a:cxnLst/>
            <a:rect l="l" t="t" r="r" b="b"/>
            <a:pathLst>
              <a:path w="2425873" h="2881707">
                <a:moveTo>
                  <a:pt x="0" y="0"/>
                </a:moveTo>
                <a:lnTo>
                  <a:pt x="2425873" y="0"/>
                </a:lnTo>
                <a:lnTo>
                  <a:pt x="2425873" y="2881707"/>
                </a:lnTo>
                <a:lnTo>
                  <a:pt x="0" y="28817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flipH="1">
            <a:off x="11210296" y="5319957"/>
            <a:ext cx="2447279" cy="3791559"/>
          </a:xfrm>
          <a:custGeom>
            <a:avLst/>
            <a:gdLst/>
            <a:ahLst/>
            <a:cxnLst/>
            <a:rect l="l" t="t" r="r" b="b"/>
            <a:pathLst>
              <a:path w="2447279" h="3791559">
                <a:moveTo>
                  <a:pt x="2447279" y="0"/>
                </a:moveTo>
                <a:lnTo>
                  <a:pt x="0" y="0"/>
                </a:lnTo>
                <a:lnTo>
                  <a:pt x="0" y="3791558"/>
                </a:lnTo>
                <a:lnTo>
                  <a:pt x="2447279" y="3791558"/>
                </a:lnTo>
                <a:lnTo>
                  <a:pt x="244727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234132" y="5907190"/>
            <a:ext cx="2281844" cy="4114800"/>
          </a:xfrm>
          <a:custGeom>
            <a:avLst/>
            <a:gdLst/>
            <a:ahLst/>
            <a:cxnLst/>
            <a:rect l="l" t="t" r="r" b="b"/>
            <a:pathLst>
              <a:path w="2281844" h="4114800">
                <a:moveTo>
                  <a:pt x="0" y="0"/>
                </a:moveTo>
                <a:lnTo>
                  <a:pt x="2281843" y="0"/>
                </a:lnTo>
                <a:lnTo>
                  <a:pt x="22818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9A2D0D-843D-C40B-0F32-3A8ADEA5E4A8}"/>
              </a:ext>
            </a:extLst>
          </p:cNvPr>
          <p:cNvSpPr txBox="1"/>
          <p:nvPr/>
        </p:nvSpPr>
        <p:spPr>
          <a:xfrm>
            <a:off x="187640" y="97445"/>
            <a:ext cx="160429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Handy Casual" panose="020B0604020202020204" charset="0"/>
                <a:ea typeface="+mn-ea"/>
                <a:cs typeface="Arial" panose="020B0604020202020204" pitchFamily="34" charset="0"/>
              </a:rPr>
              <a:t>2. Read the conversation and tick T (true) or F (false) for each sentence.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8607400-368A-D1A3-8DE9-344962EDB2D4}"/>
              </a:ext>
            </a:extLst>
          </p:cNvPr>
          <p:cNvSpPr/>
          <p:nvPr/>
        </p:nvSpPr>
        <p:spPr>
          <a:xfrm>
            <a:off x="14625869" y="1273425"/>
            <a:ext cx="1299931" cy="1506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y Casual" panose="020B0604020202020204" charset="0"/>
                <a:ea typeface="+mn-ea"/>
                <a:cs typeface="+mn-cs"/>
              </a:rPr>
              <a:t>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306BEF8-21AB-153D-D959-5370A690B68A}"/>
              </a:ext>
            </a:extLst>
          </p:cNvPr>
          <p:cNvSpPr/>
          <p:nvPr/>
        </p:nvSpPr>
        <p:spPr>
          <a:xfrm>
            <a:off x="16250308" y="1273425"/>
            <a:ext cx="1299931" cy="1506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y Casual" panose="020B0604020202020204" charset="0"/>
                <a:ea typeface="+mn-ea"/>
                <a:cs typeface="+mn-cs"/>
              </a:rPr>
              <a:t>F</a:t>
            </a:r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DDDB05FE-5371-2B70-A968-9387423D163B}"/>
              </a:ext>
            </a:extLst>
          </p:cNvPr>
          <p:cNvGrpSpPr/>
          <p:nvPr/>
        </p:nvGrpSpPr>
        <p:grpSpPr>
          <a:xfrm>
            <a:off x="2057400" y="1301819"/>
            <a:ext cx="11510341" cy="1506004"/>
            <a:chOff x="0" y="0"/>
            <a:chExt cx="2581758" cy="252217"/>
          </a:xfrm>
        </p:grpSpPr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7D4B03D3-89EE-0F8E-FE75-0203821F15B8}"/>
                </a:ext>
              </a:extLst>
            </p:cNvPr>
            <p:cNvSpPr/>
            <p:nvPr/>
          </p:nvSpPr>
          <p:spPr>
            <a:xfrm>
              <a:off x="0" y="0"/>
              <a:ext cx="2581758" cy="252217"/>
            </a:xfrm>
            <a:custGeom>
              <a:avLst/>
              <a:gdLst/>
              <a:ahLst/>
              <a:cxnLst/>
              <a:rect l="l" t="t" r="r" b="b"/>
              <a:pathLst>
                <a:path w="2581758" h="252217">
                  <a:moveTo>
                    <a:pt x="41746" y="0"/>
                  </a:moveTo>
                  <a:lnTo>
                    <a:pt x="2540011" y="0"/>
                  </a:lnTo>
                  <a:cubicBezTo>
                    <a:pt x="2563067" y="0"/>
                    <a:pt x="2581758" y="18690"/>
                    <a:pt x="2581758" y="41746"/>
                  </a:cubicBezTo>
                  <a:lnTo>
                    <a:pt x="2581758" y="210471"/>
                  </a:lnTo>
                  <a:cubicBezTo>
                    <a:pt x="2581758" y="221543"/>
                    <a:pt x="2577359" y="232161"/>
                    <a:pt x="2569530" y="239990"/>
                  </a:cubicBezTo>
                  <a:cubicBezTo>
                    <a:pt x="2561701" y="247819"/>
                    <a:pt x="2551083" y="252217"/>
                    <a:pt x="2540011" y="252217"/>
                  </a:cubicBezTo>
                  <a:lnTo>
                    <a:pt x="41746" y="252217"/>
                  </a:lnTo>
                  <a:cubicBezTo>
                    <a:pt x="18690" y="252217"/>
                    <a:pt x="0" y="233527"/>
                    <a:pt x="0" y="210471"/>
                  </a:cubicBezTo>
                  <a:lnTo>
                    <a:pt x="0" y="41746"/>
                  </a:lnTo>
                  <a:cubicBezTo>
                    <a:pt x="0" y="30674"/>
                    <a:pt x="4398" y="20056"/>
                    <a:pt x="12227" y="12227"/>
                  </a:cubicBezTo>
                  <a:cubicBezTo>
                    <a:pt x="20056" y="4398"/>
                    <a:pt x="30674" y="0"/>
                    <a:pt x="41746" y="0"/>
                  </a:cubicBezTo>
                  <a:close/>
                </a:path>
              </a:pathLst>
            </a:custGeom>
            <a:solidFill>
              <a:srgbClr val="FFFBC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2025D98F-9F64-98FE-11A8-DE3EE4D78B2E}"/>
                </a:ext>
              </a:extLst>
            </p:cNvPr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20">
            <a:extLst>
              <a:ext uri="{FF2B5EF4-FFF2-40B4-BE49-F238E27FC236}">
                <a16:creationId xmlns:a16="http://schemas.microsoft.com/office/drawing/2014/main" id="{328D9872-267C-65D8-C999-23D4011AE1EF}"/>
              </a:ext>
            </a:extLst>
          </p:cNvPr>
          <p:cNvSpPr txBox="1"/>
          <p:nvPr/>
        </p:nvSpPr>
        <p:spPr>
          <a:xfrm>
            <a:off x="2346045" y="1442719"/>
            <a:ext cx="1107844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latin typeface="Canva Sans" panose="020B0604020202020204" charset="0"/>
              </a:rPr>
              <a:t>4. Members of</a:t>
            </a:r>
            <a:r>
              <a:rPr lang="en-US" sz="4000" baseline="0" dirty="0">
                <a:latin typeface="Canva Sans" panose="020B0604020202020204" charset="0"/>
              </a:rPr>
              <a:t> the arts and crafts club do community activities.</a:t>
            </a:r>
            <a:endParaRPr lang="en-US" sz="4000" dirty="0">
              <a:latin typeface="Canva Sans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7F88ED-B720-87CE-E7F1-FD43ABD9295F}"/>
              </a:ext>
            </a:extLst>
          </p:cNvPr>
          <p:cNvSpPr txBox="1"/>
          <p:nvPr/>
        </p:nvSpPr>
        <p:spPr>
          <a:xfrm>
            <a:off x="1924885" y="3382495"/>
            <a:ext cx="125684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0000"/>
                </a:solidFill>
                <a:effectLst/>
                <a:latin typeface="Canva Sans" panose="020B0604020202020204" charset="0"/>
              </a:rPr>
              <a:t>Mai</a:t>
            </a:r>
            <a:r>
              <a:rPr lang="en-US" sz="4000" b="0" i="1" dirty="0">
                <a:solidFill>
                  <a:srgbClr val="000000"/>
                </a:solidFill>
                <a:effectLst/>
                <a:latin typeface="Canva Sans" panose="020B0604020202020204" charset="0"/>
              </a:rPr>
              <a:t>: …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nva Sans" panose="020B0604020202020204" charset="0"/>
              </a:rPr>
              <a:t> I hear that the 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nva Sans" panose="020B0604020202020204" charset="0"/>
              </a:rPr>
              <a:t>members will work together in small community service projects. Members can do art projects and also improve their practical skills and teamwork skills too.</a:t>
            </a:r>
            <a:endParaRPr lang="en-US" sz="4000" dirty="0">
              <a:solidFill>
                <a:srgbClr val="FF0000"/>
              </a:solidFill>
              <a:latin typeface="Canva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5400000">
            <a:off x="-527046" y="1141100"/>
            <a:ext cx="6315439" cy="6143200"/>
          </a:xfrm>
          <a:custGeom>
            <a:avLst/>
            <a:gdLst/>
            <a:ahLst/>
            <a:cxnLst/>
            <a:rect l="l" t="t" r="r" b="b"/>
            <a:pathLst>
              <a:path w="6315439" h="6143200">
                <a:moveTo>
                  <a:pt x="0" y="0"/>
                </a:moveTo>
                <a:lnTo>
                  <a:pt x="6315439" y="0"/>
                </a:lnTo>
                <a:lnTo>
                  <a:pt x="6315439" y="6143199"/>
                </a:lnTo>
                <a:lnTo>
                  <a:pt x="0" y="6143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5562601" y="3392881"/>
            <a:ext cx="11696700" cy="5865419"/>
            <a:chOff x="0" y="0"/>
            <a:chExt cx="2140210" cy="15448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40210" cy="1544802"/>
            </a:xfrm>
            <a:custGeom>
              <a:avLst/>
              <a:gdLst/>
              <a:ahLst/>
              <a:cxnLst/>
              <a:rect l="l" t="t" r="r" b="b"/>
              <a:pathLst>
                <a:path w="2140210" h="1544802">
                  <a:moveTo>
                    <a:pt x="48589" y="0"/>
                  </a:moveTo>
                  <a:lnTo>
                    <a:pt x="2091622" y="0"/>
                  </a:lnTo>
                  <a:cubicBezTo>
                    <a:pt x="2104508" y="0"/>
                    <a:pt x="2116867" y="5119"/>
                    <a:pt x="2125979" y="14231"/>
                  </a:cubicBezTo>
                  <a:cubicBezTo>
                    <a:pt x="2135091" y="23343"/>
                    <a:pt x="2140210" y="35702"/>
                    <a:pt x="2140210" y="48589"/>
                  </a:cubicBezTo>
                  <a:lnTo>
                    <a:pt x="2140210" y="1496213"/>
                  </a:lnTo>
                  <a:cubicBezTo>
                    <a:pt x="2140210" y="1509099"/>
                    <a:pt x="2135091" y="1521458"/>
                    <a:pt x="2125979" y="1530570"/>
                  </a:cubicBezTo>
                  <a:cubicBezTo>
                    <a:pt x="2116867" y="1539682"/>
                    <a:pt x="2104508" y="1544802"/>
                    <a:pt x="2091622" y="1544802"/>
                  </a:cubicBezTo>
                  <a:lnTo>
                    <a:pt x="48589" y="1544802"/>
                  </a:lnTo>
                  <a:cubicBezTo>
                    <a:pt x="35702" y="1544802"/>
                    <a:pt x="23343" y="1539682"/>
                    <a:pt x="14231" y="1530570"/>
                  </a:cubicBezTo>
                  <a:cubicBezTo>
                    <a:pt x="5119" y="1521458"/>
                    <a:pt x="0" y="1509099"/>
                    <a:pt x="0" y="1496213"/>
                  </a:cubicBezTo>
                  <a:lnTo>
                    <a:pt x="0" y="48589"/>
                  </a:lnTo>
                  <a:cubicBezTo>
                    <a:pt x="0" y="35702"/>
                    <a:pt x="5119" y="23343"/>
                    <a:pt x="14231" y="14231"/>
                  </a:cubicBezTo>
                  <a:cubicBezTo>
                    <a:pt x="23343" y="5119"/>
                    <a:pt x="35702" y="0"/>
                    <a:pt x="48589" y="0"/>
                  </a:cubicBez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098090" y="1381402"/>
            <a:ext cx="6895384" cy="2756651"/>
          </a:xfrm>
          <a:custGeom>
            <a:avLst/>
            <a:gdLst/>
            <a:ahLst/>
            <a:cxnLst/>
            <a:rect l="l" t="t" r="r" b="b"/>
            <a:pathLst>
              <a:path w="6895384" h="2756651">
                <a:moveTo>
                  <a:pt x="0" y="0"/>
                </a:moveTo>
                <a:lnTo>
                  <a:pt x="6895384" y="0"/>
                </a:lnTo>
                <a:lnTo>
                  <a:pt x="6895384" y="2756651"/>
                </a:lnTo>
                <a:lnTo>
                  <a:pt x="0" y="2756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flipH="1">
            <a:off x="68378" y="3903790"/>
            <a:ext cx="5983181" cy="5297835"/>
          </a:xfrm>
          <a:custGeom>
            <a:avLst/>
            <a:gdLst/>
            <a:ahLst/>
            <a:cxnLst/>
            <a:rect l="l" t="t" r="r" b="b"/>
            <a:pathLst>
              <a:path w="5983181" h="5297835">
                <a:moveTo>
                  <a:pt x="5983181" y="0"/>
                </a:moveTo>
                <a:lnTo>
                  <a:pt x="0" y="0"/>
                </a:lnTo>
                <a:lnTo>
                  <a:pt x="0" y="5297835"/>
                </a:lnTo>
                <a:lnTo>
                  <a:pt x="5983181" y="5297835"/>
                </a:lnTo>
                <a:lnTo>
                  <a:pt x="598318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A756DFD-466B-A38A-2F91-699004E3B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227368"/>
              </p:ext>
            </p:extLst>
          </p:nvPr>
        </p:nvGraphicFramePr>
        <p:xfrm>
          <a:off x="5927943" y="4164078"/>
          <a:ext cx="11235678" cy="476438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387840">
                  <a:extLst>
                    <a:ext uri="{9D8B030D-6E8A-4147-A177-3AD203B41FA5}">
                      <a16:colId xmlns:a16="http://schemas.microsoft.com/office/drawing/2014/main" val="3459058007"/>
                    </a:ext>
                  </a:extLst>
                </a:gridCol>
                <a:gridCol w="916021">
                  <a:extLst>
                    <a:ext uri="{9D8B030D-6E8A-4147-A177-3AD203B41FA5}">
                      <a16:colId xmlns:a16="http://schemas.microsoft.com/office/drawing/2014/main" val="3563289499"/>
                    </a:ext>
                  </a:extLst>
                </a:gridCol>
                <a:gridCol w="931817">
                  <a:extLst>
                    <a:ext uri="{9D8B030D-6E8A-4147-A177-3AD203B41FA5}">
                      <a16:colId xmlns:a16="http://schemas.microsoft.com/office/drawing/2014/main" val="102535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va Sans" panose="020B0604020202020204" charset="0"/>
                        </a:rPr>
                        <a:t>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va Sans" panose="020B060402020202020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nva Sans" panose="020B060402020202020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162454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nva Sans" panose="020B0604020202020204" charset="0"/>
                        </a:rPr>
                        <a:t>1. The school has</a:t>
                      </a:r>
                      <a:r>
                        <a:rPr lang="en-US" sz="3200" baseline="0" dirty="0">
                          <a:latin typeface="Canva Sans" panose="020B0604020202020204" charset="0"/>
                        </a:rPr>
                        <a:t> badminton, chess, and arts and crafts clubs.</a:t>
                      </a:r>
                      <a:endParaRPr lang="en-US" sz="3200" dirty="0">
                        <a:latin typeface="Canva Sans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nva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nva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132058"/>
                  </a:ext>
                </a:extLst>
              </a:tr>
              <a:tr h="108610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nva Sans" panose="020B0604020202020204" charset="0"/>
                        </a:rPr>
                        <a:t>2. The badminton</a:t>
                      </a:r>
                      <a:r>
                        <a:rPr lang="en-US" sz="3200" baseline="0" dirty="0">
                          <a:latin typeface="Canva Sans" panose="020B0604020202020204" charset="0"/>
                        </a:rPr>
                        <a:t> club activities are after school.</a:t>
                      </a:r>
                      <a:endParaRPr lang="en-US" sz="3200" dirty="0">
                        <a:latin typeface="Canva Sans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nva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Canva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68916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nva Sans" panose="020B0604020202020204" charset="0"/>
                        </a:rPr>
                        <a:t>3.</a:t>
                      </a:r>
                      <a:r>
                        <a:rPr lang="en-US" sz="3200" baseline="0" dirty="0">
                          <a:latin typeface="Canva Sans" panose="020B0604020202020204" charset="0"/>
                        </a:rPr>
                        <a:t> Tom stayed playing chess when he was five.</a:t>
                      </a:r>
                      <a:endParaRPr lang="en-US" sz="3200" dirty="0">
                        <a:latin typeface="Canva Sans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nva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nva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73685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nva Sans" panose="020B0604020202020204" charset="0"/>
                        </a:rPr>
                        <a:t>4. Members of</a:t>
                      </a:r>
                      <a:r>
                        <a:rPr lang="en-US" sz="3200" baseline="0" dirty="0">
                          <a:latin typeface="Canva Sans" panose="020B0604020202020204" charset="0"/>
                        </a:rPr>
                        <a:t> the arts and crafts club do community activities.</a:t>
                      </a:r>
                      <a:endParaRPr lang="en-US" sz="3200" dirty="0">
                        <a:latin typeface="Canva Sans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200">
                        <a:latin typeface="Canva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nva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75510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643F243-0C3B-3AFE-35F0-040C57E7ADBC}"/>
              </a:ext>
            </a:extLst>
          </p:cNvPr>
          <p:cNvSpPr/>
          <p:nvPr/>
        </p:nvSpPr>
        <p:spPr>
          <a:xfrm>
            <a:off x="11574811" y="7149965"/>
            <a:ext cx="3961760" cy="5077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nva Sans" panose="020B0604020202020204" charset="0"/>
              </a:rPr>
              <a:t>five years ago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F92B96-B154-B2A2-7D14-83CB55D3A2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711" y="4904868"/>
            <a:ext cx="714589" cy="7145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B5749E-0591-C33C-EA81-2BEB3640F3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459" y="5955736"/>
            <a:ext cx="714589" cy="7145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191BBF-9CA8-9922-347B-FEFBA74972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032" y="7013125"/>
            <a:ext cx="714589" cy="7145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E746C1-A925-19DF-B8FF-850306D830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711" y="8021497"/>
            <a:ext cx="714589" cy="7145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F322AF-1700-83A8-67EE-EE3F1DED896D}"/>
              </a:ext>
            </a:extLst>
          </p:cNvPr>
          <p:cNvSpPr txBox="1"/>
          <p:nvPr/>
        </p:nvSpPr>
        <p:spPr>
          <a:xfrm>
            <a:off x="8427552" y="2349308"/>
            <a:ext cx="1604296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Handy Casual" panose="020B0604020202020204" charset="0"/>
                <a:cs typeface="Arial" panose="020B0604020202020204" pitchFamily="34" charset="0"/>
              </a:rPr>
              <a:t>Look at the answers again.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076820" y="104041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5400000">
            <a:off x="5379632" y="451775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4"/>
                </a:lnTo>
                <a:lnTo>
                  <a:pt x="0" y="7302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1413941" y="2576583"/>
            <a:ext cx="3501545" cy="3938343"/>
          </a:xfrm>
          <a:custGeom>
            <a:avLst/>
            <a:gdLst/>
            <a:ahLst/>
            <a:cxnLst/>
            <a:rect l="l" t="t" r="r" b="b"/>
            <a:pathLst>
              <a:path w="3501545" h="3938343">
                <a:moveTo>
                  <a:pt x="0" y="0"/>
                </a:moveTo>
                <a:lnTo>
                  <a:pt x="3501545" y="0"/>
                </a:lnTo>
                <a:lnTo>
                  <a:pt x="3501545" y="3938343"/>
                </a:lnTo>
                <a:lnTo>
                  <a:pt x="0" y="39383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4847904" y="2708740"/>
            <a:ext cx="3179317" cy="3938343"/>
          </a:xfrm>
          <a:custGeom>
            <a:avLst/>
            <a:gdLst/>
            <a:ahLst/>
            <a:cxnLst/>
            <a:rect l="l" t="t" r="r" b="b"/>
            <a:pathLst>
              <a:path w="3179317" h="3938343">
                <a:moveTo>
                  <a:pt x="0" y="0"/>
                </a:moveTo>
                <a:lnTo>
                  <a:pt x="3179317" y="0"/>
                </a:lnTo>
                <a:lnTo>
                  <a:pt x="3179317" y="3938343"/>
                </a:lnTo>
                <a:lnTo>
                  <a:pt x="0" y="39383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027E7E-59CE-B596-72BB-8B78B5D2F7A9}"/>
              </a:ext>
            </a:extLst>
          </p:cNvPr>
          <p:cNvSpPr txBox="1">
            <a:spLocks/>
          </p:cNvSpPr>
          <p:nvPr/>
        </p:nvSpPr>
        <p:spPr>
          <a:xfrm>
            <a:off x="717715" y="924057"/>
            <a:ext cx="11577650" cy="48632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FF9933"/>
                </a:solidFill>
                <a:latin typeface="Canva Sans" panose="020B0604020202020204" charset="0"/>
              </a:rPr>
              <a:t>1.</a:t>
            </a:r>
            <a:r>
              <a:rPr lang="en-US" dirty="0">
                <a:latin typeface="Canva Sans" panose="020B0604020202020204" charset="0"/>
              </a:rPr>
              <a:t> Tom and Mai are discussing _________.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anva Sans" panose="020B0604020202020204" charset="0"/>
              </a:rPr>
              <a:t>	A. their leisure time activities  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anva Sans" panose="020B0604020202020204" charset="0"/>
              </a:rPr>
              <a:t>	B. their school club activities  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anva Sans" panose="020B0604020202020204" charset="0"/>
              </a:rPr>
              <a:t>	C. their likes and dislikes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FF9933"/>
                </a:solidFill>
                <a:latin typeface="Canva Sans" panose="020B0604020202020204" charset="0"/>
              </a:rPr>
              <a:t>2.</a:t>
            </a:r>
            <a:r>
              <a:rPr lang="en-US" dirty="0">
                <a:latin typeface="Canva Sans" panose="020B0604020202020204" charset="0"/>
              </a:rPr>
              <a:t> Tom started playing chess because ________.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anva Sans" panose="020B0604020202020204" charset="0"/>
              </a:rPr>
              <a:t>	A. he loved it		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anva Sans" panose="020B0604020202020204" charset="0"/>
              </a:rPr>
              <a:t>	B. he wanted to stay focused         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anva Sans" panose="020B0604020202020204" charset="0"/>
              </a:rPr>
              <a:t>	C. his mum wanted him to play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099F2-FC49-ED68-3034-66DEF28C4F44}"/>
              </a:ext>
            </a:extLst>
          </p:cNvPr>
          <p:cNvSpPr txBox="1"/>
          <p:nvPr/>
        </p:nvSpPr>
        <p:spPr>
          <a:xfrm>
            <a:off x="205624" y="107049"/>
            <a:ext cx="1785513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Handy Casual" panose="020B0604020202020204" charset="0"/>
                <a:cs typeface="Arial" panose="020B0604020202020204" pitchFamily="34" charset="0"/>
              </a:rPr>
              <a:t>3. Read the conversation again and choose the correct answer A, B, or C.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C18130E-9FFD-7502-DC20-EC54E38BD150}"/>
              </a:ext>
            </a:extLst>
          </p:cNvPr>
          <p:cNvSpPr txBox="1">
            <a:spLocks/>
          </p:cNvSpPr>
          <p:nvPr/>
        </p:nvSpPr>
        <p:spPr>
          <a:xfrm>
            <a:off x="717715" y="5498357"/>
            <a:ext cx="16732085" cy="50377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FF9933"/>
                </a:solidFill>
                <a:latin typeface="Canva Sans" panose="020B0604020202020204" charset="0"/>
              </a:rPr>
              <a:t>3.</a:t>
            </a:r>
            <a:r>
              <a:rPr lang="en-US" dirty="0">
                <a:latin typeface="Canva Sans" panose="020B0604020202020204" charset="0"/>
              </a:rPr>
              <a:t> Playing chess helps Tom________.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anva Sans" panose="020B0604020202020204" charset="0"/>
              </a:rPr>
              <a:t>	A. connect with other members	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anva Sans" panose="020B0604020202020204" charset="0"/>
              </a:rPr>
              <a:t>	B. concentrate better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anva Sans" panose="020B0604020202020204" charset="0"/>
              </a:rPr>
              <a:t>	C. do community service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FF9933"/>
                </a:solidFill>
                <a:latin typeface="Canva Sans" panose="020B0604020202020204" charset="0"/>
              </a:rPr>
              <a:t>4.</a:t>
            </a:r>
            <a:r>
              <a:rPr lang="en-US" dirty="0">
                <a:latin typeface="Canva Sans" panose="020B0604020202020204" charset="0"/>
              </a:rPr>
              <a:t> The word “</a:t>
            </a:r>
            <a:r>
              <a:rPr lang="en-US" b="1" dirty="0">
                <a:latin typeface="Canva Sans" panose="020B0604020202020204" charset="0"/>
              </a:rPr>
              <a:t>it</a:t>
            </a:r>
            <a:r>
              <a:rPr lang="en-US" dirty="0">
                <a:latin typeface="Canva Sans" panose="020B0604020202020204" charset="0"/>
              </a:rPr>
              <a:t>” refers________.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anva Sans" panose="020B0604020202020204" charset="0"/>
              </a:rPr>
              <a:t>	A. chess club			B. arts and crafts club		C. community service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FF9933"/>
                </a:solidFill>
                <a:latin typeface="Canva Sans" panose="020B0604020202020204" charset="0"/>
              </a:rPr>
              <a:t>5.</a:t>
            </a:r>
            <a:r>
              <a:rPr lang="en-US" dirty="0">
                <a:latin typeface="Canva Sans" panose="020B0604020202020204" charset="0"/>
              </a:rPr>
              <a:t> Mai will participate in the arts and crafts club to ________.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anva Sans" panose="020B0604020202020204" charset="0"/>
              </a:rPr>
              <a:t>	A. help the school		B. coach her friends		C. do art projects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7A425-79C6-5A5C-05F2-0286DA90950C}"/>
              </a:ext>
            </a:extLst>
          </p:cNvPr>
          <p:cNvSpPr txBox="1">
            <a:spLocks/>
          </p:cNvSpPr>
          <p:nvPr/>
        </p:nvSpPr>
        <p:spPr bwMode="auto">
          <a:xfrm>
            <a:off x="1808248" y="2194817"/>
            <a:ext cx="14712596" cy="5366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rgbClr val="FF9933"/>
                </a:solidFill>
                <a:latin typeface="Canva Sans" panose="020B0604020202020204" charset="0"/>
              </a:rPr>
              <a:t>1.</a:t>
            </a:r>
            <a:r>
              <a:rPr lang="en-US" sz="6000" dirty="0">
                <a:latin typeface="Canva Sans" panose="020B0604020202020204" charset="0"/>
              </a:rPr>
              <a:t> Tom and Mai are discussing _________. 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Canva Sans" panose="020B0604020202020204" charset="0"/>
              </a:rPr>
              <a:t>	A. their leisure time activities   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Canva Sans" panose="020B0604020202020204" charset="0"/>
              </a:rPr>
              <a:t>	B. their school club activities   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Canva Sans" panose="020B0604020202020204" charset="0"/>
              </a:rPr>
              <a:t>	C. their likes and dislikes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8F42A5-C202-ADBE-1955-C87DF06A3794}"/>
              </a:ext>
            </a:extLst>
          </p:cNvPr>
          <p:cNvSpPr/>
          <p:nvPr/>
        </p:nvSpPr>
        <p:spPr>
          <a:xfrm>
            <a:off x="2743200" y="5295900"/>
            <a:ext cx="986320" cy="986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4110A-3089-27C2-1683-5EE504532C96}"/>
              </a:ext>
            </a:extLst>
          </p:cNvPr>
          <p:cNvSpPr txBox="1"/>
          <p:nvPr/>
        </p:nvSpPr>
        <p:spPr>
          <a:xfrm>
            <a:off x="228600" y="266700"/>
            <a:ext cx="1752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Handy Casual" panose="020B0604020202020204" charset="0"/>
                <a:cs typeface="Arial" panose="020B0604020202020204" pitchFamily="34" charset="0"/>
              </a:rPr>
              <a:t>3. Read the conversation again and choose the correct answer A, B, or 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510CE70-77CF-14CC-CBC4-85B11DD6CB76}"/>
              </a:ext>
            </a:extLst>
          </p:cNvPr>
          <p:cNvSpPr txBox="1">
            <a:spLocks/>
          </p:cNvSpPr>
          <p:nvPr/>
        </p:nvSpPr>
        <p:spPr bwMode="auto">
          <a:xfrm>
            <a:off x="1787702" y="2247900"/>
            <a:ext cx="14712596" cy="468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9933"/>
                </a:solidFill>
                <a:latin typeface="Canva Sans" panose="020B0604020202020204" charset="0"/>
              </a:rPr>
              <a:t>2.</a:t>
            </a:r>
            <a:r>
              <a:rPr lang="en-US" sz="4800" dirty="0">
                <a:latin typeface="Canva Sans" panose="020B0604020202020204" charset="0"/>
              </a:rPr>
              <a:t> Tom started playing chess because ________. 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Canva Sans" panose="020B0604020202020204" charset="0"/>
              </a:rPr>
              <a:t>	A. he loved it		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Canva Sans" panose="020B0604020202020204" charset="0"/>
              </a:rPr>
              <a:t>	B. he wanted to stay focused          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latin typeface="Canva Sans" panose="020B0604020202020204" charset="0"/>
              </a:rPr>
              <a:t>	C. his mum wanted him to play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722C53-16DE-CB3F-AABC-A2C27E195976}"/>
              </a:ext>
            </a:extLst>
          </p:cNvPr>
          <p:cNvSpPr/>
          <p:nvPr/>
        </p:nvSpPr>
        <p:spPr>
          <a:xfrm>
            <a:off x="2514600" y="5753100"/>
            <a:ext cx="986320" cy="986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8879F-48E0-977D-3C55-306C472D2EDD}"/>
              </a:ext>
            </a:extLst>
          </p:cNvPr>
          <p:cNvSpPr txBox="1"/>
          <p:nvPr/>
        </p:nvSpPr>
        <p:spPr>
          <a:xfrm>
            <a:off x="228600" y="266700"/>
            <a:ext cx="1752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Handy Casual" panose="020B0604020202020204" charset="0"/>
                <a:cs typeface="Arial" panose="020B0604020202020204" pitchFamily="34" charset="0"/>
              </a:rPr>
              <a:t>3. Read the conversation again and choose the correct answer A, B, or 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A00759-346F-9D6C-6016-A8BA9C071F54}"/>
              </a:ext>
            </a:extLst>
          </p:cNvPr>
          <p:cNvSpPr txBox="1">
            <a:spLocks/>
          </p:cNvSpPr>
          <p:nvPr/>
        </p:nvSpPr>
        <p:spPr bwMode="auto">
          <a:xfrm>
            <a:off x="1808248" y="2194817"/>
            <a:ext cx="14712596" cy="5366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rgbClr val="FF9933"/>
                </a:solidFill>
                <a:latin typeface="Canva Sans" panose="020B0604020202020204" charset="0"/>
              </a:rPr>
              <a:t>3.</a:t>
            </a:r>
            <a:r>
              <a:rPr lang="en-US" sz="6000" dirty="0">
                <a:latin typeface="Canva Sans" panose="020B0604020202020204" charset="0"/>
              </a:rPr>
              <a:t> Playing chess helps Tom________. 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Canva Sans" panose="020B0604020202020204" charset="0"/>
              </a:rPr>
              <a:t>	A. connect with other members	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Canva Sans" panose="020B0604020202020204" charset="0"/>
              </a:rPr>
              <a:t>	B. concentrate better 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Canva Sans" panose="020B0604020202020204" charset="0"/>
              </a:rPr>
              <a:t>	C. do community service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B8CF8E-0288-8C49-9697-448967517015}"/>
              </a:ext>
            </a:extLst>
          </p:cNvPr>
          <p:cNvSpPr/>
          <p:nvPr/>
        </p:nvSpPr>
        <p:spPr>
          <a:xfrm>
            <a:off x="2590800" y="5295900"/>
            <a:ext cx="986320" cy="986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90D25-6497-E5CF-7509-67B6926B2965}"/>
              </a:ext>
            </a:extLst>
          </p:cNvPr>
          <p:cNvSpPr txBox="1"/>
          <p:nvPr/>
        </p:nvSpPr>
        <p:spPr>
          <a:xfrm>
            <a:off x="228600" y="266700"/>
            <a:ext cx="1752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Handy Casual" panose="020B0604020202020204" charset="0"/>
                <a:cs typeface="Arial" panose="020B0604020202020204" pitchFamily="34" charset="0"/>
              </a:rPr>
              <a:t>3. Read the conversation again and choose the correct answer A, B, or 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ED9A35-5425-1B8D-1234-010AD0AAA14D}"/>
              </a:ext>
            </a:extLst>
          </p:cNvPr>
          <p:cNvSpPr txBox="1">
            <a:spLocks/>
          </p:cNvSpPr>
          <p:nvPr/>
        </p:nvSpPr>
        <p:spPr bwMode="auto">
          <a:xfrm>
            <a:off x="1808248" y="2194817"/>
            <a:ext cx="14712596" cy="5366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9933"/>
                </a:solidFill>
                <a:latin typeface="Canva Sans" panose="020B0604020202020204" charset="0"/>
              </a:rPr>
              <a:t>4.</a:t>
            </a:r>
            <a:r>
              <a:rPr lang="en-US" sz="5400" dirty="0">
                <a:latin typeface="Canva Sans" panose="020B0604020202020204" charset="0"/>
              </a:rPr>
              <a:t> The word “</a:t>
            </a:r>
            <a:r>
              <a:rPr lang="en-US" sz="5400" b="1" dirty="0">
                <a:latin typeface="Canva Sans" panose="020B0604020202020204" charset="0"/>
              </a:rPr>
              <a:t>it</a:t>
            </a:r>
            <a:r>
              <a:rPr lang="en-US" sz="5400" dirty="0">
                <a:latin typeface="Canva Sans" panose="020B0604020202020204" charset="0"/>
              </a:rPr>
              <a:t>” refers________. 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anva Sans" panose="020B0604020202020204" charset="0"/>
              </a:rPr>
              <a:t>	A. chess club			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anva Sans" panose="020B0604020202020204" charset="0"/>
              </a:rPr>
              <a:t>	B. arts and crafts club		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anva Sans" panose="020B0604020202020204" charset="0"/>
              </a:rPr>
              <a:t>	C. community service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148693-112C-B6E4-E153-0336902A443C}"/>
              </a:ext>
            </a:extLst>
          </p:cNvPr>
          <p:cNvSpPr/>
          <p:nvPr/>
        </p:nvSpPr>
        <p:spPr>
          <a:xfrm>
            <a:off x="2667000" y="4898846"/>
            <a:ext cx="986320" cy="986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0991E-0380-55D5-0B6A-760B4B075770}"/>
              </a:ext>
            </a:extLst>
          </p:cNvPr>
          <p:cNvSpPr txBox="1"/>
          <p:nvPr/>
        </p:nvSpPr>
        <p:spPr>
          <a:xfrm>
            <a:off x="228600" y="266700"/>
            <a:ext cx="1752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Handy Casual" panose="020B0604020202020204" charset="0"/>
                <a:cs typeface="Arial" panose="020B0604020202020204" pitchFamily="34" charset="0"/>
              </a:rPr>
              <a:t>3. Read the conversation again and choose the correct answer A, B, or 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1832213-4582-61E4-8EB5-CBDF12416A13}"/>
              </a:ext>
            </a:extLst>
          </p:cNvPr>
          <p:cNvSpPr txBox="1">
            <a:spLocks/>
          </p:cNvSpPr>
          <p:nvPr/>
        </p:nvSpPr>
        <p:spPr bwMode="auto">
          <a:xfrm>
            <a:off x="1808248" y="2194816"/>
            <a:ext cx="14712596" cy="6149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9933"/>
                </a:solidFill>
                <a:latin typeface="Canva Sans" panose="020B0604020202020204" charset="0"/>
              </a:rPr>
              <a:t>5.</a:t>
            </a:r>
            <a:r>
              <a:rPr lang="en-US" sz="5400" dirty="0">
                <a:latin typeface="Canva Sans" panose="020B0604020202020204" charset="0"/>
              </a:rPr>
              <a:t> Mai will participate in the arts and crafts club to ________. 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anva Sans" panose="020B0604020202020204" charset="0"/>
              </a:rPr>
              <a:t>	A. help the school		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anva Sans" panose="020B0604020202020204" charset="0"/>
              </a:rPr>
              <a:t>	B. coach her friends		</a:t>
            </a:r>
          </a:p>
          <a:p>
            <a:pPr>
              <a:lnSpc>
                <a:spcPct val="150000"/>
              </a:lnSpc>
            </a:pPr>
            <a:r>
              <a:rPr lang="en-US" sz="5400" dirty="0">
                <a:latin typeface="Canva Sans" panose="020B0604020202020204" charset="0"/>
              </a:rPr>
              <a:t>	C. do art projects</a:t>
            </a:r>
            <a:endParaRPr lang="en-US" altLang="en-US" sz="5400" dirty="0">
              <a:solidFill>
                <a:srgbClr val="1F497D"/>
              </a:solidFill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34F79A-B414-EB18-3C63-538FBFAB8FE9}"/>
              </a:ext>
            </a:extLst>
          </p:cNvPr>
          <p:cNvSpPr/>
          <p:nvPr/>
        </p:nvSpPr>
        <p:spPr>
          <a:xfrm>
            <a:off x="2590800" y="7357579"/>
            <a:ext cx="986320" cy="986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endParaRPr lang="en-US" sz="2800" kern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9889B-2140-4762-E574-BEAA0EB35BCD}"/>
              </a:ext>
            </a:extLst>
          </p:cNvPr>
          <p:cNvSpPr txBox="1"/>
          <p:nvPr/>
        </p:nvSpPr>
        <p:spPr>
          <a:xfrm>
            <a:off x="228600" y="266700"/>
            <a:ext cx="1752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Handy Casual" panose="020B0604020202020204" charset="0"/>
                <a:cs typeface="Arial" panose="020B0604020202020204" pitchFamily="34" charset="0"/>
              </a:rPr>
              <a:t>3. Read the conversation again and choose the correct answer A, B, or 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076820" y="104041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5400000">
            <a:off x="5379632" y="451775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4"/>
                </a:lnTo>
                <a:lnTo>
                  <a:pt x="0" y="7302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1413941" y="2576583"/>
            <a:ext cx="3501545" cy="3938343"/>
          </a:xfrm>
          <a:custGeom>
            <a:avLst/>
            <a:gdLst/>
            <a:ahLst/>
            <a:cxnLst/>
            <a:rect l="l" t="t" r="r" b="b"/>
            <a:pathLst>
              <a:path w="3501545" h="3938343">
                <a:moveTo>
                  <a:pt x="0" y="0"/>
                </a:moveTo>
                <a:lnTo>
                  <a:pt x="3501545" y="0"/>
                </a:lnTo>
                <a:lnTo>
                  <a:pt x="3501545" y="3938343"/>
                </a:lnTo>
                <a:lnTo>
                  <a:pt x="0" y="39383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4847904" y="2708740"/>
            <a:ext cx="3179317" cy="3938343"/>
          </a:xfrm>
          <a:custGeom>
            <a:avLst/>
            <a:gdLst/>
            <a:ahLst/>
            <a:cxnLst/>
            <a:rect l="l" t="t" r="r" b="b"/>
            <a:pathLst>
              <a:path w="3179317" h="3938343">
                <a:moveTo>
                  <a:pt x="0" y="0"/>
                </a:moveTo>
                <a:lnTo>
                  <a:pt x="3179317" y="0"/>
                </a:lnTo>
                <a:lnTo>
                  <a:pt x="3179317" y="3938343"/>
                </a:lnTo>
                <a:lnTo>
                  <a:pt x="0" y="39383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027E7E-59CE-B596-72BB-8B78B5D2F7A9}"/>
              </a:ext>
            </a:extLst>
          </p:cNvPr>
          <p:cNvSpPr txBox="1">
            <a:spLocks/>
          </p:cNvSpPr>
          <p:nvPr/>
        </p:nvSpPr>
        <p:spPr>
          <a:xfrm>
            <a:off x="717715" y="924057"/>
            <a:ext cx="11577650" cy="48632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 Tom and Mai are discussing _________.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	A. their leisure time activities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	B. their school club activities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	C. their likes and dislikes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2.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 Tom started playing chess because ________.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	A. he loved it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	B. he wanted to stay focused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	C. his mum wanted him to play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099F2-FC49-ED68-3034-66DEF28C4F44}"/>
              </a:ext>
            </a:extLst>
          </p:cNvPr>
          <p:cNvSpPr txBox="1"/>
          <p:nvPr/>
        </p:nvSpPr>
        <p:spPr>
          <a:xfrm>
            <a:off x="205624" y="107049"/>
            <a:ext cx="1785513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latin typeface="Handy Casual" panose="020B0604020202020204" charset="0"/>
                <a:cs typeface="Arial" panose="020B0604020202020204" pitchFamily="34" charset="0"/>
              </a:rPr>
              <a:t>Look at the answers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Handy Casual" panose="020B060402020202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C18130E-9FFD-7502-DC20-EC54E38BD150}"/>
              </a:ext>
            </a:extLst>
          </p:cNvPr>
          <p:cNvSpPr txBox="1">
            <a:spLocks/>
          </p:cNvSpPr>
          <p:nvPr/>
        </p:nvSpPr>
        <p:spPr>
          <a:xfrm>
            <a:off x="717715" y="5498357"/>
            <a:ext cx="16732085" cy="50377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3.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 Playing chess helps Tom________.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	A. connect with other members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	B. concentrate better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	C. do community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4.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 The word 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” refers________.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	A. chess club			B. arts and crafts club		C. community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5.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 Mai will participate in the arts and crafts club to ________.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	A. help the school		B. coach her friends		C. do art projects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B1C33A-906A-BD6B-2F01-E8F8C3EB3EF3}"/>
              </a:ext>
            </a:extLst>
          </p:cNvPr>
          <p:cNvSpPr/>
          <p:nvPr/>
        </p:nvSpPr>
        <p:spPr>
          <a:xfrm>
            <a:off x="1600200" y="2108330"/>
            <a:ext cx="609600" cy="5683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89F8BD-D177-BE2B-F248-8DC62C76BFE8}"/>
              </a:ext>
            </a:extLst>
          </p:cNvPr>
          <p:cNvSpPr/>
          <p:nvPr/>
        </p:nvSpPr>
        <p:spPr>
          <a:xfrm>
            <a:off x="1600200" y="5004783"/>
            <a:ext cx="609600" cy="5363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69944E-302E-1F11-5618-AF8F2083BCFF}"/>
              </a:ext>
            </a:extLst>
          </p:cNvPr>
          <p:cNvSpPr/>
          <p:nvPr/>
        </p:nvSpPr>
        <p:spPr>
          <a:xfrm>
            <a:off x="1600200" y="6687917"/>
            <a:ext cx="609600" cy="549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02A604-BA41-3DDD-2776-65F8E52DA197}"/>
              </a:ext>
            </a:extLst>
          </p:cNvPr>
          <p:cNvSpPr/>
          <p:nvPr/>
        </p:nvSpPr>
        <p:spPr>
          <a:xfrm>
            <a:off x="6086572" y="8390872"/>
            <a:ext cx="695228" cy="562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FCFB08-2387-E145-613F-76428F511F3A}"/>
              </a:ext>
            </a:extLst>
          </p:cNvPr>
          <p:cNvSpPr/>
          <p:nvPr/>
        </p:nvSpPr>
        <p:spPr>
          <a:xfrm>
            <a:off x="11658600" y="9556037"/>
            <a:ext cx="636765" cy="623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403857" y="5219212"/>
            <a:ext cx="5552244" cy="5400819"/>
          </a:xfrm>
          <a:custGeom>
            <a:avLst/>
            <a:gdLst/>
            <a:ahLst/>
            <a:cxnLst/>
            <a:rect l="l" t="t" r="r" b="b"/>
            <a:pathLst>
              <a:path w="5552244" h="5400819">
                <a:moveTo>
                  <a:pt x="0" y="0"/>
                </a:moveTo>
                <a:lnTo>
                  <a:pt x="5552244" y="0"/>
                </a:lnTo>
                <a:lnTo>
                  <a:pt x="5552244" y="5400820"/>
                </a:lnTo>
                <a:lnTo>
                  <a:pt x="0" y="5400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" name="Group 3"/>
          <p:cNvGrpSpPr/>
          <p:nvPr/>
        </p:nvGrpSpPr>
        <p:grpSpPr>
          <a:xfrm>
            <a:off x="1120774" y="93571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BECF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21550" y="7952321"/>
            <a:ext cx="14668893" cy="613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7200" spc="178" dirty="0">
                <a:solidFill>
                  <a:srgbClr val="1C3249"/>
                </a:solidFill>
                <a:latin typeface="Canva Sans"/>
              </a:rPr>
              <a:t>Lesson 5: Skills 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22151" y="1633910"/>
            <a:ext cx="12294764" cy="5447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1500" spc="356" dirty="0">
                <a:solidFill>
                  <a:srgbClr val="110F0D"/>
                </a:solidFill>
                <a:latin typeface="Handy Casual"/>
              </a:rPr>
              <a:t>Unit 3:</a:t>
            </a:r>
            <a:r>
              <a:rPr lang="en-US" sz="9600" spc="356" dirty="0">
                <a:solidFill>
                  <a:srgbClr val="110F0D"/>
                </a:solidFill>
                <a:latin typeface="Handy Casual"/>
              </a:rPr>
              <a:t> </a:t>
            </a:r>
            <a:r>
              <a:rPr lang="en-US" sz="23900" spc="356" dirty="0">
                <a:solidFill>
                  <a:srgbClr val="110F0D"/>
                </a:solidFill>
                <a:latin typeface="Handy Casual"/>
              </a:rPr>
              <a:t>TEENAGERS </a:t>
            </a:r>
            <a:endParaRPr lang="en-US" sz="6999" spc="356" dirty="0">
              <a:solidFill>
                <a:srgbClr val="110F0D"/>
              </a:solidFill>
              <a:latin typeface="Handy Casual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22197" y="-670780"/>
            <a:ext cx="3452915" cy="3836572"/>
          </a:xfrm>
          <a:custGeom>
            <a:avLst/>
            <a:gdLst/>
            <a:ahLst/>
            <a:cxnLst/>
            <a:rect l="l" t="t" r="r" b="b"/>
            <a:pathLst>
              <a:path w="3452915" h="3836572">
                <a:moveTo>
                  <a:pt x="0" y="0"/>
                </a:moveTo>
                <a:lnTo>
                  <a:pt x="3452915" y="0"/>
                </a:lnTo>
                <a:lnTo>
                  <a:pt x="3452915" y="3836573"/>
                </a:lnTo>
                <a:lnTo>
                  <a:pt x="0" y="38365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27">
            <a:extLst>
              <a:ext uri="{FF2B5EF4-FFF2-40B4-BE49-F238E27FC236}">
                <a16:creationId xmlns:a16="http://schemas.microsoft.com/office/drawing/2014/main" id="{68C5E238-BBFD-ECAB-B80C-6EAAB77A3079}"/>
              </a:ext>
            </a:extLst>
          </p:cNvPr>
          <p:cNvSpPr/>
          <p:nvPr/>
        </p:nvSpPr>
        <p:spPr>
          <a:xfrm flipH="1">
            <a:off x="1120774" y="4626663"/>
            <a:ext cx="2681772" cy="4571774"/>
          </a:xfrm>
          <a:custGeom>
            <a:avLst/>
            <a:gdLst/>
            <a:ahLst/>
            <a:cxnLst/>
            <a:rect l="l" t="t" r="r" b="b"/>
            <a:pathLst>
              <a:path w="2407670" h="3794322">
                <a:moveTo>
                  <a:pt x="2407670" y="0"/>
                </a:moveTo>
                <a:lnTo>
                  <a:pt x="0" y="0"/>
                </a:lnTo>
                <a:lnTo>
                  <a:pt x="0" y="3794321"/>
                </a:lnTo>
                <a:lnTo>
                  <a:pt x="2407670" y="3794321"/>
                </a:lnTo>
                <a:lnTo>
                  <a:pt x="24076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B02B76B-C834-0A79-F29A-C775B69A59E3}"/>
              </a:ext>
            </a:extLst>
          </p:cNvPr>
          <p:cNvSpPr/>
          <p:nvPr/>
        </p:nvSpPr>
        <p:spPr>
          <a:xfrm flipH="1">
            <a:off x="14319695" y="3995456"/>
            <a:ext cx="3086099" cy="5202981"/>
          </a:xfrm>
          <a:custGeom>
            <a:avLst/>
            <a:gdLst/>
            <a:ahLst/>
            <a:cxnLst/>
            <a:rect l="l" t="t" r="r" b="b"/>
            <a:pathLst>
              <a:path w="2447279" h="3791559">
                <a:moveTo>
                  <a:pt x="2447279" y="0"/>
                </a:moveTo>
                <a:lnTo>
                  <a:pt x="0" y="0"/>
                </a:lnTo>
                <a:lnTo>
                  <a:pt x="0" y="3791558"/>
                </a:lnTo>
                <a:lnTo>
                  <a:pt x="2447279" y="3791558"/>
                </a:lnTo>
                <a:lnTo>
                  <a:pt x="244727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937315" y="5861935"/>
            <a:ext cx="5753832" cy="5596910"/>
          </a:xfrm>
          <a:custGeom>
            <a:avLst/>
            <a:gdLst/>
            <a:ahLst/>
            <a:cxnLst/>
            <a:rect l="l" t="t" r="r" b="b"/>
            <a:pathLst>
              <a:path w="5753832" h="5596910">
                <a:moveTo>
                  <a:pt x="0" y="0"/>
                </a:moveTo>
                <a:lnTo>
                  <a:pt x="5753832" y="0"/>
                </a:lnTo>
                <a:lnTo>
                  <a:pt x="5753832" y="5596909"/>
                </a:lnTo>
                <a:lnTo>
                  <a:pt x="0" y="559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378655" y="385831"/>
            <a:ext cx="14422278" cy="8732034"/>
          </a:xfrm>
          <a:custGeom>
            <a:avLst/>
            <a:gdLst/>
            <a:ahLst/>
            <a:cxnLst/>
            <a:rect l="l" t="t" r="r" b="b"/>
            <a:pathLst>
              <a:path w="14422278" h="8732034">
                <a:moveTo>
                  <a:pt x="0" y="0"/>
                </a:moveTo>
                <a:lnTo>
                  <a:pt x="14422278" y="0"/>
                </a:lnTo>
                <a:lnTo>
                  <a:pt x="14422278" y="8732034"/>
                </a:lnTo>
                <a:lnTo>
                  <a:pt x="0" y="873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1371600" y="7302832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6852988">
            <a:off x="14785842" y="1305500"/>
            <a:ext cx="2450498" cy="1635150"/>
          </a:xfrm>
          <a:custGeom>
            <a:avLst/>
            <a:gdLst/>
            <a:ahLst/>
            <a:cxnLst/>
            <a:rect l="l" t="t" r="r" b="b"/>
            <a:pathLst>
              <a:path w="2450498" h="1635150">
                <a:moveTo>
                  <a:pt x="0" y="0"/>
                </a:moveTo>
                <a:lnTo>
                  <a:pt x="2450497" y="0"/>
                </a:lnTo>
                <a:lnTo>
                  <a:pt x="2450497" y="1635150"/>
                </a:lnTo>
                <a:lnTo>
                  <a:pt x="0" y="16351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TextBox 6"/>
          <p:cNvSpPr txBox="1"/>
          <p:nvPr/>
        </p:nvSpPr>
        <p:spPr>
          <a:xfrm>
            <a:off x="8045843" y="7926869"/>
            <a:ext cx="5873069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33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y Casual"/>
                <a:ea typeface="+mn-ea"/>
                <a:cs typeface="+mn-cs"/>
              </a:rPr>
              <a:t>Guitar club</a:t>
            </a:r>
          </a:p>
        </p:txBody>
      </p:sp>
      <p:sp>
        <p:nvSpPr>
          <p:cNvPr id="7" name="Freeform 7"/>
          <p:cNvSpPr/>
          <p:nvPr/>
        </p:nvSpPr>
        <p:spPr>
          <a:xfrm>
            <a:off x="237132" y="5905500"/>
            <a:ext cx="3404937" cy="4894085"/>
          </a:xfrm>
          <a:custGeom>
            <a:avLst/>
            <a:gdLst/>
            <a:ahLst/>
            <a:cxnLst/>
            <a:rect l="l" t="t" r="r" b="b"/>
            <a:pathLst>
              <a:path w="5178766" h="6343699">
                <a:moveTo>
                  <a:pt x="0" y="0"/>
                </a:moveTo>
                <a:lnTo>
                  <a:pt x="5178766" y="0"/>
                </a:lnTo>
                <a:lnTo>
                  <a:pt x="5178766" y="6343699"/>
                </a:lnTo>
                <a:lnTo>
                  <a:pt x="0" y="63436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76CD1-B8AB-500C-3042-68ED8EC6EE0E}"/>
              </a:ext>
            </a:extLst>
          </p:cNvPr>
          <p:cNvSpPr txBox="1"/>
          <p:nvPr/>
        </p:nvSpPr>
        <p:spPr>
          <a:xfrm>
            <a:off x="346288" y="68310"/>
            <a:ext cx="15974139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Handy Casual" panose="020B0604020202020204" charset="0"/>
                <a:ea typeface="+mn-ea"/>
                <a:cs typeface="Arial" panose="020B0604020202020204" pitchFamily="34" charset="0"/>
              </a:rPr>
              <a:t>4. Work in groups. Make conversations using the given information.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18B592-D156-B24D-2F15-A4644AFE080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44013"/>
          <a:stretch/>
        </p:blipFill>
        <p:spPr>
          <a:xfrm>
            <a:off x="237132" y="1145472"/>
            <a:ext cx="6534797" cy="4600534"/>
          </a:xfrm>
          <a:prstGeom prst="rect">
            <a:avLst/>
          </a:prstGeom>
        </p:spPr>
      </p:pic>
      <p:pic>
        <p:nvPicPr>
          <p:cNvPr id="2050" name="Picture 2" descr="Guitar club features beginner, advanced groups – The Guidon Online">
            <a:extLst>
              <a:ext uri="{FF2B5EF4-FFF2-40B4-BE49-F238E27FC236}">
                <a16:creationId xmlns:a16="http://schemas.microsoft.com/office/drawing/2014/main" id="{7E08F41B-F760-14F3-6200-11289698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88" y="1894348"/>
            <a:ext cx="8572500" cy="5715000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937315" y="5861935"/>
            <a:ext cx="5753832" cy="5596910"/>
          </a:xfrm>
          <a:custGeom>
            <a:avLst/>
            <a:gdLst/>
            <a:ahLst/>
            <a:cxnLst/>
            <a:rect l="l" t="t" r="r" b="b"/>
            <a:pathLst>
              <a:path w="5753832" h="5596910">
                <a:moveTo>
                  <a:pt x="0" y="0"/>
                </a:moveTo>
                <a:lnTo>
                  <a:pt x="5753832" y="0"/>
                </a:lnTo>
                <a:lnTo>
                  <a:pt x="5753832" y="5596909"/>
                </a:lnTo>
                <a:lnTo>
                  <a:pt x="0" y="559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1371600" y="7302832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6852988">
            <a:off x="16166533" y="327897"/>
            <a:ext cx="2450498" cy="1635150"/>
          </a:xfrm>
          <a:custGeom>
            <a:avLst/>
            <a:gdLst/>
            <a:ahLst/>
            <a:cxnLst/>
            <a:rect l="l" t="t" r="r" b="b"/>
            <a:pathLst>
              <a:path w="2450498" h="1635150">
                <a:moveTo>
                  <a:pt x="0" y="0"/>
                </a:moveTo>
                <a:lnTo>
                  <a:pt x="2450497" y="0"/>
                </a:lnTo>
                <a:lnTo>
                  <a:pt x="2450497" y="1635150"/>
                </a:lnTo>
                <a:lnTo>
                  <a:pt x="0" y="1635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2915490" y="5392915"/>
            <a:ext cx="3404937" cy="4894085"/>
          </a:xfrm>
          <a:custGeom>
            <a:avLst/>
            <a:gdLst/>
            <a:ahLst/>
            <a:cxnLst/>
            <a:rect l="l" t="t" r="r" b="b"/>
            <a:pathLst>
              <a:path w="5178766" h="6343699">
                <a:moveTo>
                  <a:pt x="0" y="0"/>
                </a:moveTo>
                <a:lnTo>
                  <a:pt x="5178766" y="0"/>
                </a:lnTo>
                <a:lnTo>
                  <a:pt x="5178766" y="6343699"/>
                </a:lnTo>
                <a:lnTo>
                  <a:pt x="0" y="6343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76CD1-B8AB-500C-3042-68ED8EC6EE0E}"/>
              </a:ext>
            </a:extLst>
          </p:cNvPr>
          <p:cNvSpPr txBox="1"/>
          <p:nvPr/>
        </p:nvSpPr>
        <p:spPr>
          <a:xfrm>
            <a:off x="346288" y="68310"/>
            <a:ext cx="15974139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Handy Casual" panose="020B0604020202020204" charset="0"/>
                <a:ea typeface="+mn-ea"/>
                <a:cs typeface="Arial" panose="020B0604020202020204" pitchFamily="34" charset="0"/>
              </a:rPr>
              <a:t>4. Work in groups. Make conversations using the given information.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18B592-D156-B24D-2F15-A4644AFE080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4013"/>
          <a:stretch/>
        </p:blipFill>
        <p:spPr>
          <a:xfrm>
            <a:off x="295188" y="1010345"/>
            <a:ext cx="6534797" cy="4600534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7E267465-54C5-EFB1-51CA-839FC0EC9918}"/>
              </a:ext>
            </a:extLst>
          </p:cNvPr>
          <p:cNvSpPr/>
          <p:nvPr/>
        </p:nvSpPr>
        <p:spPr>
          <a:xfrm>
            <a:off x="12560558" y="453030"/>
            <a:ext cx="4114800" cy="2905573"/>
          </a:xfrm>
          <a:prstGeom prst="wedgeEllipseCallout">
            <a:avLst>
              <a:gd name="adj1" fmla="val -10000"/>
              <a:gd name="adj2" fmla="val 1112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va Sans" panose="020B0604020202020204" charset="0"/>
              </a:rPr>
              <a:t>What time does </a:t>
            </a:r>
            <a:r>
              <a:rPr lang="en-US" sz="3200" u="sng" dirty="0">
                <a:solidFill>
                  <a:schemeClr val="tx1"/>
                </a:solidFill>
                <a:latin typeface="Canva Sans" panose="020B0604020202020204" charset="0"/>
              </a:rPr>
              <a:t>the guitar club </a:t>
            </a:r>
            <a:r>
              <a:rPr lang="en-US" sz="3200" dirty="0">
                <a:solidFill>
                  <a:schemeClr val="tx1"/>
                </a:solidFill>
                <a:latin typeface="Canva Sans" panose="020B0604020202020204" charset="0"/>
              </a:rPr>
              <a:t>meet?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2FB0741F-FA3A-49A3-472F-C6D3F5AFB903}"/>
              </a:ext>
            </a:extLst>
          </p:cNvPr>
          <p:cNvSpPr/>
          <p:nvPr/>
        </p:nvSpPr>
        <p:spPr>
          <a:xfrm>
            <a:off x="6909321" y="837751"/>
            <a:ext cx="4114800" cy="2905573"/>
          </a:xfrm>
          <a:prstGeom prst="wedgeEllipseCallout">
            <a:avLst>
              <a:gd name="adj1" fmla="val -18064"/>
              <a:gd name="adj2" fmla="val 9515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va Sans" panose="020B0604020202020204" charset="0"/>
              </a:rPr>
              <a:t>It meets on Mondays, from 5:00 p.m. to 6: 30 p.m.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89BD0E9C-9CE5-DB71-7E3A-F4644C4F1DE7}"/>
              </a:ext>
            </a:extLst>
          </p:cNvPr>
          <p:cNvSpPr/>
          <p:nvPr/>
        </p:nvSpPr>
        <p:spPr>
          <a:xfrm>
            <a:off x="15063574" y="3358603"/>
            <a:ext cx="3404937" cy="2531814"/>
          </a:xfrm>
          <a:prstGeom prst="wedgeEllipseCallout">
            <a:avLst>
              <a:gd name="adj1" fmla="val -38166"/>
              <a:gd name="adj2" fmla="val 6770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va Sans" panose="020B0604020202020204" charset="0"/>
              </a:rPr>
              <a:t>Where does it meet?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B58507C8-1398-7342-51FE-C7BC654488A5}"/>
              </a:ext>
            </a:extLst>
          </p:cNvPr>
          <p:cNvSpPr/>
          <p:nvPr/>
        </p:nvSpPr>
        <p:spPr>
          <a:xfrm>
            <a:off x="9718587" y="3011574"/>
            <a:ext cx="4114800" cy="2905573"/>
          </a:xfrm>
          <a:prstGeom prst="wedgeEllipseCallout">
            <a:avLst>
              <a:gd name="adj1" fmla="val -47076"/>
              <a:gd name="adj2" fmla="val 6980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nva Sans" panose="020B0604020202020204" charset="0"/>
              </a:rPr>
              <a:t>It meets in the music room, on the second floor.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CD98EA-D266-9E82-C3EA-FC29172D97D1}"/>
              </a:ext>
            </a:extLst>
          </p:cNvPr>
          <p:cNvSpPr/>
          <p:nvPr/>
        </p:nvSpPr>
        <p:spPr>
          <a:xfrm>
            <a:off x="295187" y="5632181"/>
            <a:ext cx="7477213" cy="40019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Canva Sans" panose="020B0604020202020204" charset="0"/>
              </a:rPr>
              <a:t>Suggested questions:  </a:t>
            </a:r>
          </a:p>
          <a:p>
            <a:endParaRPr lang="en-US" sz="3200" b="1" dirty="0">
              <a:solidFill>
                <a:srgbClr val="FF0000"/>
              </a:solidFill>
              <a:latin typeface="Canva Sans" panose="020B060402020202020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Canva Sans" panose="020B0604020202020204" charset="0"/>
              </a:rPr>
              <a:t>- What is the contact number of the club?  </a:t>
            </a:r>
          </a:p>
          <a:p>
            <a:r>
              <a:rPr lang="en-US" sz="3200" dirty="0">
                <a:solidFill>
                  <a:schemeClr val="tx1"/>
                </a:solidFill>
                <a:latin typeface="Canva Sans" panose="020B0604020202020204" charset="0"/>
              </a:rPr>
              <a:t>- Who will coach the club?  </a:t>
            </a:r>
          </a:p>
          <a:p>
            <a:r>
              <a:rPr lang="en-US" sz="3200" dirty="0">
                <a:solidFill>
                  <a:schemeClr val="tx1"/>
                </a:solidFill>
                <a:latin typeface="Canva Sans" panose="020B0604020202020204" charset="0"/>
              </a:rPr>
              <a:t>- Why do you want to join this club? 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5CD1CDF-29A3-634B-8257-9BD9EA8D4FD3}"/>
              </a:ext>
            </a:extLst>
          </p:cNvPr>
          <p:cNvSpPr/>
          <p:nvPr/>
        </p:nvSpPr>
        <p:spPr>
          <a:xfrm>
            <a:off x="7708570" y="5542324"/>
            <a:ext cx="2719880" cy="4341223"/>
          </a:xfrm>
          <a:custGeom>
            <a:avLst/>
            <a:gdLst/>
            <a:ahLst/>
            <a:cxnLst/>
            <a:rect l="l" t="t" r="r" b="b"/>
            <a:pathLst>
              <a:path w="890111" h="1605119">
                <a:moveTo>
                  <a:pt x="0" y="0"/>
                </a:moveTo>
                <a:lnTo>
                  <a:pt x="890111" y="0"/>
                </a:lnTo>
                <a:lnTo>
                  <a:pt x="890111" y="1605119"/>
                </a:lnTo>
                <a:lnTo>
                  <a:pt x="0" y="16051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31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937315" y="5861935"/>
            <a:ext cx="5753832" cy="5596910"/>
          </a:xfrm>
          <a:custGeom>
            <a:avLst/>
            <a:gdLst/>
            <a:ahLst/>
            <a:cxnLst/>
            <a:rect l="l" t="t" r="r" b="b"/>
            <a:pathLst>
              <a:path w="5753832" h="5596910">
                <a:moveTo>
                  <a:pt x="0" y="0"/>
                </a:moveTo>
                <a:lnTo>
                  <a:pt x="5753832" y="0"/>
                </a:lnTo>
                <a:lnTo>
                  <a:pt x="5753832" y="5596909"/>
                </a:lnTo>
                <a:lnTo>
                  <a:pt x="0" y="559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1371600" y="7302832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-6852988">
            <a:off x="16166533" y="327897"/>
            <a:ext cx="2450498" cy="1635150"/>
          </a:xfrm>
          <a:custGeom>
            <a:avLst/>
            <a:gdLst/>
            <a:ahLst/>
            <a:cxnLst/>
            <a:rect l="l" t="t" r="r" b="b"/>
            <a:pathLst>
              <a:path w="2450498" h="1635150">
                <a:moveTo>
                  <a:pt x="0" y="0"/>
                </a:moveTo>
                <a:lnTo>
                  <a:pt x="2450497" y="0"/>
                </a:lnTo>
                <a:lnTo>
                  <a:pt x="2450497" y="1635150"/>
                </a:lnTo>
                <a:lnTo>
                  <a:pt x="0" y="1635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2915490" y="5392915"/>
            <a:ext cx="3404937" cy="4894085"/>
          </a:xfrm>
          <a:custGeom>
            <a:avLst/>
            <a:gdLst/>
            <a:ahLst/>
            <a:cxnLst/>
            <a:rect l="l" t="t" r="r" b="b"/>
            <a:pathLst>
              <a:path w="5178766" h="6343699">
                <a:moveTo>
                  <a:pt x="0" y="0"/>
                </a:moveTo>
                <a:lnTo>
                  <a:pt x="5178766" y="0"/>
                </a:lnTo>
                <a:lnTo>
                  <a:pt x="5178766" y="6343699"/>
                </a:lnTo>
                <a:lnTo>
                  <a:pt x="0" y="6343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76CD1-B8AB-500C-3042-68ED8EC6EE0E}"/>
              </a:ext>
            </a:extLst>
          </p:cNvPr>
          <p:cNvSpPr txBox="1"/>
          <p:nvPr/>
        </p:nvSpPr>
        <p:spPr>
          <a:xfrm>
            <a:off x="346288" y="68310"/>
            <a:ext cx="15974139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Handy Casual" panose="020B0604020202020204" charset="0"/>
                <a:ea typeface="+mn-ea"/>
                <a:cs typeface="Arial" panose="020B0604020202020204" pitchFamily="34" charset="0"/>
              </a:rPr>
              <a:t>4. Work in groups. Make conversations using the given information.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5CD1CDF-29A3-634B-8257-9BD9EA8D4FD3}"/>
              </a:ext>
            </a:extLst>
          </p:cNvPr>
          <p:cNvSpPr/>
          <p:nvPr/>
        </p:nvSpPr>
        <p:spPr>
          <a:xfrm>
            <a:off x="7532582" y="4900861"/>
            <a:ext cx="3016262" cy="4894085"/>
          </a:xfrm>
          <a:custGeom>
            <a:avLst/>
            <a:gdLst/>
            <a:ahLst/>
            <a:cxnLst/>
            <a:rect l="l" t="t" r="r" b="b"/>
            <a:pathLst>
              <a:path w="890111" h="1605119">
                <a:moveTo>
                  <a:pt x="0" y="0"/>
                </a:moveTo>
                <a:lnTo>
                  <a:pt x="890111" y="0"/>
                </a:lnTo>
                <a:lnTo>
                  <a:pt x="890111" y="1605119"/>
                </a:lnTo>
                <a:lnTo>
                  <a:pt x="0" y="16051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7E267465-54C5-EFB1-51CA-839FC0EC9918}"/>
              </a:ext>
            </a:extLst>
          </p:cNvPr>
          <p:cNvSpPr/>
          <p:nvPr/>
        </p:nvSpPr>
        <p:spPr>
          <a:xfrm>
            <a:off x="13006174" y="453030"/>
            <a:ext cx="4114800" cy="2905573"/>
          </a:xfrm>
          <a:prstGeom prst="wedgeEllipseCallout">
            <a:avLst>
              <a:gd name="adj1" fmla="val -10000"/>
              <a:gd name="adj2" fmla="val 1112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What time does the …..meet?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2FB0741F-FA3A-49A3-472F-C6D3F5AFB903}"/>
              </a:ext>
            </a:extLst>
          </p:cNvPr>
          <p:cNvSpPr/>
          <p:nvPr/>
        </p:nvSpPr>
        <p:spPr>
          <a:xfrm>
            <a:off x="6909321" y="837751"/>
            <a:ext cx="4114800" cy="2905573"/>
          </a:xfrm>
          <a:prstGeom prst="wedgeEllipseCallout">
            <a:avLst>
              <a:gd name="adj1" fmla="val -18064"/>
              <a:gd name="adj2" fmla="val 9515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It meets on ….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89BD0E9C-9CE5-DB71-7E3A-F4644C4F1DE7}"/>
              </a:ext>
            </a:extLst>
          </p:cNvPr>
          <p:cNvSpPr/>
          <p:nvPr/>
        </p:nvSpPr>
        <p:spPr>
          <a:xfrm>
            <a:off x="15063574" y="3358603"/>
            <a:ext cx="3404937" cy="2531814"/>
          </a:xfrm>
          <a:prstGeom prst="wedgeEllipseCallout">
            <a:avLst>
              <a:gd name="adj1" fmla="val -38166"/>
              <a:gd name="adj2" fmla="val 6770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Where does it meet?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B58507C8-1398-7342-51FE-C7BC654488A5}"/>
              </a:ext>
            </a:extLst>
          </p:cNvPr>
          <p:cNvSpPr/>
          <p:nvPr/>
        </p:nvSpPr>
        <p:spPr>
          <a:xfrm>
            <a:off x="9757063" y="2922973"/>
            <a:ext cx="4114800" cy="2905573"/>
          </a:xfrm>
          <a:prstGeom prst="wedgeEllipseCallout">
            <a:avLst>
              <a:gd name="adj1" fmla="val -47076"/>
              <a:gd name="adj2" fmla="val 6980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It meets in 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CD98EA-D266-9E82-C3EA-FC29172D97D1}"/>
              </a:ext>
            </a:extLst>
          </p:cNvPr>
          <p:cNvSpPr/>
          <p:nvPr/>
        </p:nvSpPr>
        <p:spPr>
          <a:xfrm>
            <a:off x="285326" y="5618172"/>
            <a:ext cx="6534798" cy="40019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Suggested questions: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va Sans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- What is the contact number of the club?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- Who will coach the club?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- Why do you want to join this club?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0F8E2-2F7C-B5B7-081C-6CA9781C406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55188"/>
          <a:stretch/>
        </p:blipFill>
        <p:spPr>
          <a:xfrm>
            <a:off x="266158" y="1213375"/>
            <a:ext cx="6534797" cy="41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>
            <a:extLst>
              <a:ext uri="{FF2B5EF4-FFF2-40B4-BE49-F238E27FC236}">
                <a16:creationId xmlns:a16="http://schemas.microsoft.com/office/drawing/2014/main" id="{C8CA03EA-BFF0-D3A9-969C-235C8321BF5C}"/>
              </a:ext>
            </a:extLst>
          </p:cNvPr>
          <p:cNvGrpSpPr/>
          <p:nvPr/>
        </p:nvGrpSpPr>
        <p:grpSpPr>
          <a:xfrm>
            <a:off x="9234420" y="1003675"/>
            <a:ext cx="9191757" cy="3835026"/>
            <a:chOff x="0" y="0"/>
            <a:chExt cx="2140210" cy="163150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FB3C561-0EAE-5406-D0AC-41890D382F31}"/>
                </a:ext>
              </a:extLst>
            </p:cNvPr>
            <p:cNvSpPr/>
            <p:nvPr/>
          </p:nvSpPr>
          <p:spPr>
            <a:xfrm>
              <a:off x="0" y="0"/>
              <a:ext cx="2140210" cy="1631507"/>
            </a:xfrm>
            <a:custGeom>
              <a:avLst/>
              <a:gdLst/>
              <a:ahLst/>
              <a:cxnLst/>
              <a:rect l="l" t="t" r="r" b="b"/>
              <a:pathLst>
                <a:path w="2140210" h="1631507">
                  <a:moveTo>
                    <a:pt x="48589" y="0"/>
                  </a:moveTo>
                  <a:lnTo>
                    <a:pt x="2091622" y="0"/>
                  </a:lnTo>
                  <a:cubicBezTo>
                    <a:pt x="2104508" y="0"/>
                    <a:pt x="2116867" y="5119"/>
                    <a:pt x="2125979" y="14231"/>
                  </a:cubicBezTo>
                  <a:cubicBezTo>
                    <a:pt x="2135091" y="23343"/>
                    <a:pt x="2140210" y="35702"/>
                    <a:pt x="2140210" y="48589"/>
                  </a:cubicBezTo>
                  <a:lnTo>
                    <a:pt x="2140210" y="1582918"/>
                  </a:lnTo>
                  <a:cubicBezTo>
                    <a:pt x="2140210" y="1595804"/>
                    <a:pt x="2135091" y="1608163"/>
                    <a:pt x="2125979" y="1617275"/>
                  </a:cubicBezTo>
                  <a:cubicBezTo>
                    <a:pt x="2116867" y="1626388"/>
                    <a:pt x="2104508" y="1631507"/>
                    <a:pt x="2091622" y="1631507"/>
                  </a:cubicBezTo>
                  <a:lnTo>
                    <a:pt x="48589" y="1631507"/>
                  </a:lnTo>
                  <a:cubicBezTo>
                    <a:pt x="35702" y="1631507"/>
                    <a:pt x="23343" y="1626388"/>
                    <a:pt x="14231" y="1617275"/>
                  </a:cubicBezTo>
                  <a:cubicBezTo>
                    <a:pt x="5119" y="1608163"/>
                    <a:pt x="0" y="1595804"/>
                    <a:pt x="0" y="1582918"/>
                  </a:cubicBezTo>
                  <a:lnTo>
                    <a:pt x="0" y="48589"/>
                  </a:lnTo>
                  <a:cubicBezTo>
                    <a:pt x="0" y="35702"/>
                    <a:pt x="5119" y="23343"/>
                    <a:pt x="14231" y="14231"/>
                  </a:cubicBezTo>
                  <a:cubicBezTo>
                    <a:pt x="23343" y="5119"/>
                    <a:pt x="35702" y="0"/>
                    <a:pt x="48589" y="0"/>
                  </a:cubicBez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DABC6003-D3C8-9323-C6E8-F77C4CBC5882}"/>
                </a:ext>
              </a:extLst>
            </p:cNvPr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5400000">
            <a:off x="9253496" y="2858657"/>
            <a:ext cx="6315439" cy="6143200"/>
          </a:xfrm>
          <a:custGeom>
            <a:avLst/>
            <a:gdLst/>
            <a:ahLst/>
            <a:cxnLst/>
            <a:rect l="l" t="t" r="r" b="b"/>
            <a:pathLst>
              <a:path w="6315439" h="6143200">
                <a:moveTo>
                  <a:pt x="0" y="0"/>
                </a:moveTo>
                <a:lnTo>
                  <a:pt x="6315439" y="0"/>
                </a:lnTo>
                <a:lnTo>
                  <a:pt x="6315439" y="6143200"/>
                </a:lnTo>
                <a:lnTo>
                  <a:pt x="0" y="614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1028700" y="3063673"/>
            <a:ext cx="8126111" cy="6194627"/>
            <a:chOff x="0" y="0"/>
            <a:chExt cx="2140210" cy="16315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40210" cy="1631507"/>
            </a:xfrm>
            <a:custGeom>
              <a:avLst/>
              <a:gdLst/>
              <a:ahLst/>
              <a:cxnLst/>
              <a:rect l="l" t="t" r="r" b="b"/>
              <a:pathLst>
                <a:path w="2140210" h="1631507">
                  <a:moveTo>
                    <a:pt x="48589" y="0"/>
                  </a:moveTo>
                  <a:lnTo>
                    <a:pt x="2091622" y="0"/>
                  </a:lnTo>
                  <a:cubicBezTo>
                    <a:pt x="2104508" y="0"/>
                    <a:pt x="2116867" y="5119"/>
                    <a:pt x="2125979" y="14231"/>
                  </a:cubicBezTo>
                  <a:cubicBezTo>
                    <a:pt x="2135091" y="23343"/>
                    <a:pt x="2140210" y="35702"/>
                    <a:pt x="2140210" y="48589"/>
                  </a:cubicBezTo>
                  <a:lnTo>
                    <a:pt x="2140210" y="1582918"/>
                  </a:lnTo>
                  <a:cubicBezTo>
                    <a:pt x="2140210" y="1595804"/>
                    <a:pt x="2135091" y="1608163"/>
                    <a:pt x="2125979" y="1617275"/>
                  </a:cubicBezTo>
                  <a:cubicBezTo>
                    <a:pt x="2116867" y="1626388"/>
                    <a:pt x="2104508" y="1631507"/>
                    <a:pt x="2091622" y="1631507"/>
                  </a:cubicBezTo>
                  <a:lnTo>
                    <a:pt x="48589" y="1631507"/>
                  </a:lnTo>
                  <a:cubicBezTo>
                    <a:pt x="35702" y="1631507"/>
                    <a:pt x="23343" y="1626388"/>
                    <a:pt x="14231" y="1617275"/>
                  </a:cubicBezTo>
                  <a:cubicBezTo>
                    <a:pt x="5119" y="1608163"/>
                    <a:pt x="0" y="1595804"/>
                    <a:pt x="0" y="1582918"/>
                  </a:cubicBezTo>
                  <a:lnTo>
                    <a:pt x="0" y="48589"/>
                  </a:lnTo>
                  <a:cubicBezTo>
                    <a:pt x="0" y="35702"/>
                    <a:pt x="5119" y="23343"/>
                    <a:pt x="14231" y="14231"/>
                  </a:cubicBezTo>
                  <a:cubicBezTo>
                    <a:pt x="23343" y="5119"/>
                    <a:pt x="35702" y="0"/>
                    <a:pt x="48589" y="0"/>
                  </a:cubicBez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81834" y="1797034"/>
            <a:ext cx="6895384" cy="1665313"/>
          </a:xfrm>
          <a:custGeom>
            <a:avLst/>
            <a:gdLst/>
            <a:ahLst/>
            <a:cxnLst/>
            <a:rect l="l" t="t" r="r" b="b"/>
            <a:pathLst>
              <a:path w="6895384" h="2756651">
                <a:moveTo>
                  <a:pt x="0" y="0"/>
                </a:moveTo>
                <a:lnTo>
                  <a:pt x="6895384" y="0"/>
                </a:lnTo>
                <a:lnTo>
                  <a:pt x="6895384" y="2756651"/>
                </a:lnTo>
                <a:lnTo>
                  <a:pt x="0" y="2756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TextBox 8"/>
          <p:cNvSpPr txBox="1"/>
          <p:nvPr/>
        </p:nvSpPr>
        <p:spPr>
          <a:xfrm>
            <a:off x="2083945" y="2187920"/>
            <a:ext cx="6442312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Suggested questions:  </a:t>
            </a:r>
          </a:p>
        </p:txBody>
      </p:sp>
      <p:sp>
        <p:nvSpPr>
          <p:cNvPr id="10" name="Freeform 10"/>
          <p:cNvSpPr/>
          <p:nvPr/>
        </p:nvSpPr>
        <p:spPr>
          <a:xfrm>
            <a:off x="9562007" y="4991100"/>
            <a:ext cx="4953736" cy="5834164"/>
          </a:xfrm>
          <a:custGeom>
            <a:avLst/>
            <a:gdLst/>
            <a:ahLst/>
            <a:cxnLst/>
            <a:rect l="l" t="t" r="r" b="b"/>
            <a:pathLst>
              <a:path w="4953736" h="5834164">
                <a:moveTo>
                  <a:pt x="0" y="0"/>
                </a:moveTo>
                <a:lnTo>
                  <a:pt x="4953736" y="0"/>
                </a:lnTo>
                <a:lnTo>
                  <a:pt x="4953736" y="5834164"/>
                </a:lnTo>
                <a:lnTo>
                  <a:pt x="0" y="58341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flipH="1">
            <a:off x="15974598" y="7789424"/>
            <a:ext cx="1292827" cy="1475409"/>
          </a:xfrm>
          <a:custGeom>
            <a:avLst/>
            <a:gdLst/>
            <a:ahLst/>
            <a:cxnLst/>
            <a:rect l="l" t="t" r="r" b="b"/>
            <a:pathLst>
              <a:path w="1292827" h="1475409">
                <a:moveTo>
                  <a:pt x="1292827" y="0"/>
                </a:moveTo>
                <a:lnTo>
                  <a:pt x="0" y="0"/>
                </a:lnTo>
                <a:lnTo>
                  <a:pt x="0" y="1475409"/>
                </a:lnTo>
                <a:lnTo>
                  <a:pt x="1292827" y="1475409"/>
                </a:lnTo>
                <a:lnTo>
                  <a:pt x="129282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44DE8F-8E80-A15C-B79A-AB8486373740}"/>
              </a:ext>
            </a:extLst>
          </p:cNvPr>
          <p:cNvSpPr txBox="1"/>
          <p:nvPr/>
        </p:nvSpPr>
        <p:spPr>
          <a:xfrm>
            <a:off x="80585" y="101485"/>
            <a:ext cx="18126828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Handy Casual" panose="020B0604020202020204" charset="0"/>
                <a:cs typeface="Arial" panose="020B0604020202020204" pitchFamily="34" charset="0"/>
              </a:rPr>
              <a:t>5. Work in groups. Ask and answer questions about a club at your school. Report the answers to your class.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5A559C0-C29C-D59B-0AF7-42BDA379FAA1}"/>
              </a:ext>
            </a:extLst>
          </p:cNvPr>
          <p:cNvSpPr txBox="1">
            <a:spLocks/>
          </p:cNvSpPr>
          <p:nvPr/>
        </p:nvSpPr>
        <p:spPr>
          <a:xfrm>
            <a:off x="9339616" y="998680"/>
            <a:ext cx="8948384" cy="33298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4000" dirty="0">
                <a:solidFill>
                  <a:srgbClr val="C00000"/>
                </a:solidFill>
                <a:latin typeface="Canva Sans" panose="020B0604020202020204" charset="0"/>
              </a:rPr>
              <a:t>The music club at my school meets on </a:t>
            </a:r>
            <a:r>
              <a:rPr lang="en-US" sz="4000" u="sng" dirty="0">
                <a:solidFill>
                  <a:srgbClr val="C00000"/>
                </a:solidFill>
                <a:latin typeface="Canva Sans" panose="020B0604020202020204" charset="0"/>
              </a:rPr>
              <a:t>Tuesdays, from 5:00 p.m. to 6:30p.m</a:t>
            </a:r>
            <a:r>
              <a:rPr lang="en-US" sz="4000" dirty="0">
                <a:solidFill>
                  <a:srgbClr val="C00000"/>
                </a:solidFill>
                <a:latin typeface="Canva Sans" panose="020B0604020202020204" charset="0"/>
              </a:rPr>
              <a:t>. It meets </a:t>
            </a:r>
            <a:r>
              <a:rPr lang="en-US" sz="4000" u="sng" dirty="0">
                <a:solidFill>
                  <a:srgbClr val="C00000"/>
                </a:solidFill>
                <a:latin typeface="Canva Sans" panose="020B0604020202020204" charset="0"/>
              </a:rPr>
              <a:t>in the music room, on the second floor</a:t>
            </a:r>
            <a:r>
              <a:rPr lang="en-US" sz="4000" dirty="0">
                <a:solidFill>
                  <a:srgbClr val="C00000"/>
                </a:solidFill>
                <a:latin typeface="Canva Sans" panose="020B0604020202020204" charset="0"/>
              </a:rPr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30667B-B5AA-7982-CA56-5A67964378DB}"/>
              </a:ext>
            </a:extLst>
          </p:cNvPr>
          <p:cNvSpPr/>
          <p:nvPr/>
        </p:nvSpPr>
        <p:spPr>
          <a:xfrm>
            <a:off x="1247464" y="3711346"/>
            <a:ext cx="7846260" cy="479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- What time does the club meet?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- Where does it meet?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- What is the contact number of the club?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- Who will coach the club?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- Why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+mn-ea"/>
                <a:cs typeface="+mn-cs"/>
              </a:rPr>
              <a:t>do you want to join this club?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890745" y="3475017"/>
            <a:ext cx="6023275" cy="5859004"/>
          </a:xfrm>
          <a:custGeom>
            <a:avLst/>
            <a:gdLst/>
            <a:ahLst/>
            <a:cxnLst/>
            <a:rect l="l" t="t" r="r" b="b"/>
            <a:pathLst>
              <a:path w="6023275" h="5859004">
                <a:moveTo>
                  <a:pt x="0" y="0"/>
                </a:moveTo>
                <a:lnTo>
                  <a:pt x="6023275" y="0"/>
                </a:lnTo>
                <a:lnTo>
                  <a:pt x="6023275" y="5859004"/>
                </a:lnTo>
                <a:lnTo>
                  <a:pt x="0" y="5859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9133189" y="3392881"/>
            <a:ext cx="8126111" cy="5865419"/>
            <a:chOff x="0" y="0"/>
            <a:chExt cx="2140210" cy="15448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40210" cy="1544802"/>
            </a:xfrm>
            <a:custGeom>
              <a:avLst/>
              <a:gdLst/>
              <a:ahLst/>
              <a:cxnLst/>
              <a:rect l="l" t="t" r="r" b="b"/>
              <a:pathLst>
                <a:path w="2140210" h="1544802">
                  <a:moveTo>
                    <a:pt x="48589" y="0"/>
                  </a:moveTo>
                  <a:lnTo>
                    <a:pt x="2091622" y="0"/>
                  </a:lnTo>
                  <a:cubicBezTo>
                    <a:pt x="2104508" y="0"/>
                    <a:pt x="2116867" y="5119"/>
                    <a:pt x="2125979" y="14231"/>
                  </a:cubicBezTo>
                  <a:cubicBezTo>
                    <a:pt x="2135091" y="23343"/>
                    <a:pt x="2140210" y="35702"/>
                    <a:pt x="2140210" y="48589"/>
                  </a:cubicBezTo>
                  <a:lnTo>
                    <a:pt x="2140210" y="1496213"/>
                  </a:lnTo>
                  <a:cubicBezTo>
                    <a:pt x="2140210" y="1509099"/>
                    <a:pt x="2135091" y="1521458"/>
                    <a:pt x="2125979" y="1530570"/>
                  </a:cubicBezTo>
                  <a:cubicBezTo>
                    <a:pt x="2116867" y="1539682"/>
                    <a:pt x="2104508" y="1544802"/>
                    <a:pt x="2091622" y="1544802"/>
                  </a:cubicBezTo>
                  <a:lnTo>
                    <a:pt x="48589" y="1544802"/>
                  </a:lnTo>
                  <a:cubicBezTo>
                    <a:pt x="35702" y="1544802"/>
                    <a:pt x="23343" y="1539682"/>
                    <a:pt x="14231" y="1530570"/>
                  </a:cubicBezTo>
                  <a:cubicBezTo>
                    <a:pt x="5119" y="1521458"/>
                    <a:pt x="0" y="1509099"/>
                    <a:pt x="0" y="1496213"/>
                  </a:cubicBezTo>
                  <a:lnTo>
                    <a:pt x="0" y="48589"/>
                  </a:lnTo>
                  <a:cubicBezTo>
                    <a:pt x="0" y="35702"/>
                    <a:pt x="5119" y="23343"/>
                    <a:pt x="14231" y="14231"/>
                  </a:cubicBezTo>
                  <a:cubicBezTo>
                    <a:pt x="23343" y="5119"/>
                    <a:pt x="35702" y="0"/>
                    <a:pt x="48589" y="0"/>
                  </a:cubicBez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9748553" y="1028700"/>
            <a:ext cx="6895384" cy="2756651"/>
          </a:xfrm>
          <a:custGeom>
            <a:avLst/>
            <a:gdLst/>
            <a:ahLst/>
            <a:cxnLst/>
            <a:rect l="l" t="t" r="r" b="b"/>
            <a:pathLst>
              <a:path w="6895384" h="2756651">
                <a:moveTo>
                  <a:pt x="0" y="0"/>
                </a:moveTo>
                <a:lnTo>
                  <a:pt x="6895384" y="0"/>
                </a:lnTo>
                <a:lnTo>
                  <a:pt x="6895384" y="2756651"/>
                </a:lnTo>
                <a:lnTo>
                  <a:pt x="0" y="2756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TextBox 8"/>
          <p:cNvSpPr txBox="1"/>
          <p:nvPr/>
        </p:nvSpPr>
        <p:spPr>
          <a:xfrm>
            <a:off x="9351260" y="2250303"/>
            <a:ext cx="7981995" cy="70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8"/>
              </a:lnSpc>
            </a:pPr>
            <a:r>
              <a:rPr lang="en-US" sz="8800" spc="254" dirty="0">
                <a:solidFill>
                  <a:srgbClr val="C00000"/>
                </a:solidFill>
                <a:latin typeface="Handy Casual"/>
              </a:rPr>
              <a:t>WRAP –UP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69403" y="4557366"/>
            <a:ext cx="7817839" cy="2938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400" dirty="0">
                <a:latin typeface="Canva Sans" panose="020B0604020202020204" charset="0"/>
              </a:rPr>
              <a:t>Retell some school clubs they have learned after the lesson and their benefits. 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1028700" y="4969811"/>
            <a:ext cx="5752851" cy="4288489"/>
          </a:xfrm>
          <a:custGeom>
            <a:avLst/>
            <a:gdLst/>
            <a:ahLst/>
            <a:cxnLst/>
            <a:rect l="l" t="t" r="r" b="b"/>
            <a:pathLst>
              <a:path w="5752851" h="4288489">
                <a:moveTo>
                  <a:pt x="5752851" y="0"/>
                </a:moveTo>
                <a:lnTo>
                  <a:pt x="0" y="0"/>
                </a:lnTo>
                <a:lnTo>
                  <a:pt x="0" y="4288489"/>
                </a:lnTo>
                <a:lnTo>
                  <a:pt x="5752851" y="4288489"/>
                </a:lnTo>
                <a:lnTo>
                  <a:pt x="575285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6781551" y="5947793"/>
            <a:ext cx="2100667" cy="3310507"/>
          </a:xfrm>
          <a:custGeom>
            <a:avLst/>
            <a:gdLst/>
            <a:ahLst/>
            <a:cxnLst/>
            <a:rect l="l" t="t" r="r" b="b"/>
            <a:pathLst>
              <a:path w="2100667" h="3310507">
                <a:moveTo>
                  <a:pt x="0" y="0"/>
                </a:moveTo>
                <a:lnTo>
                  <a:pt x="2100667" y="0"/>
                </a:lnTo>
                <a:lnTo>
                  <a:pt x="2100667" y="3310507"/>
                </a:lnTo>
                <a:lnTo>
                  <a:pt x="0" y="33105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3018" y="523287"/>
            <a:ext cx="15261963" cy="9240425"/>
          </a:xfrm>
          <a:custGeom>
            <a:avLst/>
            <a:gdLst/>
            <a:ahLst/>
            <a:cxnLst/>
            <a:rect l="l" t="t" r="r" b="b"/>
            <a:pathLst>
              <a:path w="15261963" h="9240425">
                <a:moveTo>
                  <a:pt x="0" y="0"/>
                </a:moveTo>
                <a:lnTo>
                  <a:pt x="15261964" y="0"/>
                </a:lnTo>
                <a:lnTo>
                  <a:pt x="15261964" y="9240426"/>
                </a:lnTo>
                <a:lnTo>
                  <a:pt x="0" y="9240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5400000">
            <a:off x="60984" y="5866813"/>
            <a:ext cx="5552244" cy="5400819"/>
          </a:xfrm>
          <a:custGeom>
            <a:avLst/>
            <a:gdLst/>
            <a:ahLst/>
            <a:cxnLst/>
            <a:rect l="l" t="t" r="r" b="b"/>
            <a:pathLst>
              <a:path w="5552244" h="5400819">
                <a:moveTo>
                  <a:pt x="0" y="0"/>
                </a:moveTo>
                <a:lnTo>
                  <a:pt x="5552244" y="0"/>
                </a:lnTo>
                <a:lnTo>
                  <a:pt x="5552244" y="5400820"/>
                </a:lnTo>
                <a:lnTo>
                  <a:pt x="0" y="5400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5400000">
            <a:off x="12371019" y="6189886"/>
            <a:ext cx="5753832" cy="5596910"/>
          </a:xfrm>
          <a:custGeom>
            <a:avLst/>
            <a:gdLst/>
            <a:ahLst/>
            <a:cxnLst/>
            <a:rect l="l" t="t" r="r" b="b"/>
            <a:pathLst>
              <a:path w="5753832" h="5596910">
                <a:moveTo>
                  <a:pt x="0" y="0"/>
                </a:moveTo>
                <a:lnTo>
                  <a:pt x="5753832" y="0"/>
                </a:lnTo>
                <a:lnTo>
                  <a:pt x="5753832" y="5596909"/>
                </a:lnTo>
                <a:lnTo>
                  <a:pt x="0" y="5596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-969821" y="7210269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3784660" y="4025239"/>
            <a:ext cx="3320615" cy="5233061"/>
          </a:xfrm>
          <a:custGeom>
            <a:avLst/>
            <a:gdLst/>
            <a:ahLst/>
            <a:cxnLst/>
            <a:rect l="l" t="t" r="r" b="b"/>
            <a:pathLst>
              <a:path w="3320615" h="5233061">
                <a:moveTo>
                  <a:pt x="0" y="0"/>
                </a:moveTo>
                <a:lnTo>
                  <a:pt x="3320615" y="0"/>
                </a:lnTo>
                <a:lnTo>
                  <a:pt x="3320615" y="5233061"/>
                </a:lnTo>
                <a:lnTo>
                  <a:pt x="0" y="52330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233029" y="3084811"/>
            <a:ext cx="3273776" cy="5903530"/>
          </a:xfrm>
          <a:custGeom>
            <a:avLst/>
            <a:gdLst/>
            <a:ahLst/>
            <a:cxnLst/>
            <a:rect l="l" t="t" r="r" b="b"/>
            <a:pathLst>
              <a:path w="3273776" h="5903530">
                <a:moveTo>
                  <a:pt x="0" y="0"/>
                </a:moveTo>
                <a:lnTo>
                  <a:pt x="3273775" y="0"/>
                </a:lnTo>
                <a:lnTo>
                  <a:pt x="3273775" y="5903530"/>
                </a:lnTo>
                <a:lnTo>
                  <a:pt x="0" y="59035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6852988">
            <a:off x="17518760" y="2368373"/>
            <a:ext cx="2450498" cy="1635150"/>
          </a:xfrm>
          <a:custGeom>
            <a:avLst/>
            <a:gdLst/>
            <a:ahLst/>
            <a:cxnLst/>
            <a:rect l="l" t="t" r="r" b="b"/>
            <a:pathLst>
              <a:path w="2450498" h="1635150">
                <a:moveTo>
                  <a:pt x="0" y="0"/>
                </a:moveTo>
                <a:lnTo>
                  <a:pt x="2450498" y="0"/>
                </a:lnTo>
                <a:lnTo>
                  <a:pt x="2450498" y="1635151"/>
                </a:lnTo>
                <a:lnTo>
                  <a:pt x="0" y="16351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5227623" y="2277405"/>
            <a:ext cx="7491894" cy="5928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800" spc="395" dirty="0">
                <a:solidFill>
                  <a:srgbClr val="000000"/>
                </a:solidFill>
                <a:latin typeface="Handy Casual"/>
              </a:rPr>
              <a:t> THANK YOU!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829624"/>
            <a:ext cx="16230600" cy="6125851"/>
            <a:chOff x="0" y="0"/>
            <a:chExt cx="4274726" cy="16133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613393"/>
            </a:xfrm>
            <a:custGeom>
              <a:avLst/>
              <a:gdLst/>
              <a:ahLst/>
              <a:cxnLst/>
              <a:rect l="l" t="t" r="r" b="b"/>
              <a:pathLst>
                <a:path w="4274726" h="161339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589066"/>
                  </a:lnTo>
                  <a:cubicBezTo>
                    <a:pt x="4274726" y="1595518"/>
                    <a:pt x="4272163" y="1601706"/>
                    <a:pt x="4267601" y="1606268"/>
                  </a:cubicBezTo>
                  <a:cubicBezTo>
                    <a:pt x="4263039" y="1610830"/>
                    <a:pt x="4256851" y="1613393"/>
                    <a:pt x="4250399" y="1613393"/>
                  </a:cubicBezTo>
                  <a:lnTo>
                    <a:pt x="24327" y="1613393"/>
                  </a:lnTo>
                  <a:cubicBezTo>
                    <a:pt x="10891" y="1613393"/>
                    <a:pt x="0" y="1602502"/>
                    <a:pt x="0" y="158906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407677" y="3966148"/>
            <a:ext cx="1362892" cy="1605119"/>
          </a:xfrm>
          <a:custGeom>
            <a:avLst/>
            <a:gdLst/>
            <a:ahLst/>
            <a:cxnLst/>
            <a:rect l="l" t="t" r="r" b="b"/>
            <a:pathLst>
              <a:path w="1362892" h="1605119">
                <a:moveTo>
                  <a:pt x="0" y="0"/>
                </a:moveTo>
                <a:lnTo>
                  <a:pt x="1362891" y="0"/>
                </a:lnTo>
                <a:lnTo>
                  <a:pt x="1362891" y="1605119"/>
                </a:lnTo>
                <a:lnTo>
                  <a:pt x="0" y="1605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2597043" y="6107774"/>
            <a:ext cx="1018521" cy="1605119"/>
          </a:xfrm>
          <a:custGeom>
            <a:avLst/>
            <a:gdLst/>
            <a:ahLst/>
            <a:cxnLst/>
            <a:rect l="l" t="t" r="r" b="b"/>
            <a:pathLst>
              <a:path w="1018521" h="1605119">
                <a:moveTo>
                  <a:pt x="0" y="0"/>
                </a:moveTo>
                <a:lnTo>
                  <a:pt x="1018521" y="0"/>
                </a:lnTo>
                <a:lnTo>
                  <a:pt x="1018521" y="1605118"/>
                </a:lnTo>
                <a:lnTo>
                  <a:pt x="0" y="1605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4435633" y="3966148"/>
            <a:ext cx="1295769" cy="1605119"/>
          </a:xfrm>
          <a:custGeom>
            <a:avLst/>
            <a:gdLst/>
            <a:ahLst/>
            <a:cxnLst/>
            <a:rect l="l" t="t" r="r" b="b"/>
            <a:pathLst>
              <a:path w="1295769" h="1605119">
                <a:moveTo>
                  <a:pt x="0" y="0"/>
                </a:moveTo>
                <a:lnTo>
                  <a:pt x="1295769" y="0"/>
                </a:lnTo>
                <a:lnTo>
                  <a:pt x="1295769" y="1605119"/>
                </a:lnTo>
                <a:lnTo>
                  <a:pt x="0" y="1605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8446843" y="3966148"/>
            <a:ext cx="1816492" cy="1605119"/>
          </a:xfrm>
          <a:custGeom>
            <a:avLst/>
            <a:gdLst/>
            <a:ahLst/>
            <a:cxnLst/>
            <a:rect l="l" t="t" r="r" b="b"/>
            <a:pathLst>
              <a:path w="1816492" h="1605119">
                <a:moveTo>
                  <a:pt x="0" y="0"/>
                </a:moveTo>
                <a:lnTo>
                  <a:pt x="1816493" y="0"/>
                </a:lnTo>
                <a:lnTo>
                  <a:pt x="1816493" y="1605119"/>
                </a:lnTo>
                <a:lnTo>
                  <a:pt x="0" y="1605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0669791" y="3966148"/>
            <a:ext cx="890111" cy="1605119"/>
          </a:xfrm>
          <a:custGeom>
            <a:avLst/>
            <a:gdLst/>
            <a:ahLst/>
            <a:cxnLst/>
            <a:rect l="l" t="t" r="r" b="b"/>
            <a:pathLst>
              <a:path w="890111" h="1605119">
                <a:moveTo>
                  <a:pt x="0" y="0"/>
                </a:moveTo>
                <a:lnTo>
                  <a:pt x="890111" y="0"/>
                </a:lnTo>
                <a:lnTo>
                  <a:pt x="890111" y="1605119"/>
                </a:lnTo>
                <a:lnTo>
                  <a:pt x="0" y="16051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2195119" y="3966148"/>
            <a:ext cx="1427096" cy="1605119"/>
          </a:xfrm>
          <a:custGeom>
            <a:avLst/>
            <a:gdLst/>
            <a:ahLst/>
            <a:cxnLst/>
            <a:rect l="l" t="t" r="r" b="b"/>
            <a:pathLst>
              <a:path w="1427096" h="1605119">
                <a:moveTo>
                  <a:pt x="0" y="0"/>
                </a:moveTo>
                <a:lnTo>
                  <a:pt x="1427096" y="0"/>
                </a:lnTo>
                <a:lnTo>
                  <a:pt x="1427096" y="1605119"/>
                </a:lnTo>
                <a:lnTo>
                  <a:pt x="0" y="16051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8446843" y="6107774"/>
            <a:ext cx="1720887" cy="1605119"/>
          </a:xfrm>
          <a:custGeom>
            <a:avLst/>
            <a:gdLst/>
            <a:ahLst/>
            <a:cxnLst/>
            <a:rect l="l" t="t" r="r" b="b"/>
            <a:pathLst>
              <a:path w="1720887" h="1605119">
                <a:moveTo>
                  <a:pt x="0" y="0"/>
                </a:moveTo>
                <a:lnTo>
                  <a:pt x="1720888" y="0"/>
                </a:lnTo>
                <a:lnTo>
                  <a:pt x="1720888" y="1605118"/>
                </a:lnTo>
                <a:lnTo>
                  <a:pt x="0" y="16051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6182741" y="6107774"/>
            <a:ext cx="1812762" cy="1605119"/>
          </a:xfrm>
          <a:custGeom>
            <a:avLst/>
            <a:gdLst/>
            <a:ahLst/>
            <a:cxnLst/>
            <a:rect l="l" t="t" r="r" b="b"/>
            <a:pathLst>
              <a:path w="1812762" h="1605119">
                <a:moveTo>
                  <a:pt x="0" y="0"/>
                </a:moveTo>
                <a:lnTo>
                  <a:pt x="1812763" y="0"/>
                </a:lnTo>
                <a:lnTo>
                  <a:pt x="1812763" y="1605118"/>
                </a:lnTo>
                <a:lnTo>
                  <a:pt x="0" y="16051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14031790" y="6107774"/>
            <a:ext cx="1783465" cy="1605119"/>
          </a:xfrm>
          <a:custGeom>
            <a:avLst/>
            <a:gdLst/>
            <a:ahLst/>
            <a:cxnLst/>
            <a:rect l="l" t="t" r="r" b="b"/>
            <a:pathLst>
              <a:path w="1783465" h="1605119">
                <a:moveTo>
                  <a:pt x="0" y="0"/>
                </a:moveTo>
                <a:lnTo>
                  <a:pt x="1783465" y="0"/>
                </a:lnTo>
                <a:lnTo>
                  <a:pt x="1783465" y="1605118"/>
                </a:lnTo>
                <a:lnTo>
                  <a:pt x="0" y="160511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14031790" y="3966148"/>
            <a:ext cx="1351218" cy="1605119"/>
          </a:xfrm>
          <a:custGeom>
            <a:avLst/>
            <a:gdLst/>
            <a:ahLst/>
            <a:cxnLst/>
            <a:rect l="l" t="t" r="r" b="b"/>
            <a:pathLst>
              <a:path w="1351218" h="1605119">
                <a:moveTo>
                  <a:pt x="0" y="0"/>
                </a:moveTo>
                <a:lnTo>
                  <a:pt x="1351218" y="0"/>
                </a:lnTo>
                <a:lnTo>
                  <a:pt x="1351218" y="1605119"/>
                </a:lnTo>
                <a:lnTo>
                  <a:pt x="0" y="160511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/>
          <p:nvPr/>
        </p:nvSpPr>
        <p:spPr>
          <a:xfrm>
            <a:off x="10615406" y="6107774"/>
            <a:ext cx="1036031" cy="1605119"/>
          </a:xfrm>
          <a:custGeom>
            <a:avLst/>
            <a:gdLst/>
            <a:ahLst/>
            <a:cxnLst/>
            <a:rect l="l" t="t" r="r" b="b"/>
            <a:pathLst>
              <a:path w="1036031" h="1605119">
                <a:moveTo>
                  <a:pt x="0" y="0"/>
                </a:moveTo>
                <a:lnTo>
                  <a:pt x="1036031" y="0"/>
                </a:lnTo>
                <a:lnTo>
                  <a:pt x="1036031" y="1605118"/>
                </a:lnTo>
                <a:lnTo>
                  <a:pt x="0" y="160511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>
            <a:off x="12195119" y="6107774"/>
            <a:ext cx="1444607" cy="1605119"/>
          </a:xfrm>
          <a:custGeom>
            <a:avLst/>
            <a:gdLst/>
            <a:ahLst/>
            <a:cxnLst/>
            <a:rect l="l" t="t" r="r" b="b"/>
            <a:pathLst>
              <a:path w="1444607" h="1605119">
                <a:moveTo>
                  <a:pt x="0" y="0"/>
                </a:moveTo>
                <a:lnTo>
                  <a:pt x="1444607" y="0"/>
                </a:lnTo>
                <a:lnTo>
                  <a:pt x="1444607" y="1605118"/>
                </a:lnTo>
                <a:lnTo>
                  <a:pt x="0" y="160511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>
            <a:off x="4380275" y="6107774"/>
            <a:ext cx="1406485" cy="1605119"/>
          </a:xfrm>
          <a:custGeom>
            <a:avLst/>
            <a:gdLst/>
            <a:ahLst/>
            <a:cxnLst/>
            <a:rect l="l" t="t" r="r" b="b"/>
            <a:pathLst>
              <a:path w="1406485" h="1605119">
                <a:moveTo>
                  <a:pt x="0" y="0"/>
                </a:moveTo>
                <a:lnTo>
                  <a:pt x="1406485" y="0"/>
                </a:lnTo>
                <a:lnTo>
                  <a:pt x="1406485" y="1605118"/>
                </a:lnTo>
                <a:lnTo>
                  <a:pt x="0" y="160511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>
            <a:off x="2451123" y="3966148"/>
            <a:ext cx="1310361" cy="1605119"/>
          </a:xfrm>
          <a:custGeom>
            <a:avLst/>
            <a:gdLst/>
            <a:ahLst/>
            <a:cxnLst/>
            <a:rect l="l" t="t" r="r" b="b"/>
            <a:pathLst>
              <a:path w="1310361" h="1605119">
                <a:moveTo>
                  <a:pt x="0" y="0"/>
                </a:moveTo>
                <a:lnTo>
                  <a:pt x="1310360" y="0"/>
                </a:lnTo>
                <a:lnTo>
                  <a:pt x="1310360" y="1605119"/>
                </a:lnTo>
                <a:lnTo>
                  <a:pt x="0" y="160511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TextBox 19"/>
          <p:cNvSpPr txBox="1"/>
          <p:nvPr/>
        </p:nvSpPr>
        <p:spPr>
          <a:xfrm>
            <a:off x="5398053" y="1277933"/>
            <a:ext cx="7491894" cy="101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4"/>
              </a:lnSpc>
            </a:pPr>
            <a:r>
              <a:rPr lang="en-US" sz="7747" spc="395">
                <a:solidFill>
                  <a:srgbClr val="000000"/>
                </a:solidFill>
                <a:latin typeface="Handy Casual"/>
              </a:rPr>
              <a:t>RESOURCES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5400000">
            <a:off x="10438052" y="1125906"/>
            <a:ext cx="6315439" cy="6143200"/>
          </a:xfrm>
          <a:custGeom>
            <a:avLst/>
            <a:gdLst/>
            <a:ahLst/>
            <a:cxnLst/>
            <a:rect l="l" t="t" r="r" b="b"/>
            <a:pathLst>
              <a:path w="6315439" h="6143200">
                <a:moveTo>
                  <a:pt x="0" y="0"/>
                </a:moveTo>
                <a:lnTo>
                  <a:pt x="6315439" y="0"/>
                </a:lnTo>
                <a:lnTo>
                  <a:pt x="6315439" y="6143200"/>
                </a:lnTo>
                <a:lnTo>
                  <a:pt x="0" y="614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1028700" y="1645141"/>
            <a:ext cx="8126111" cy="7613160"/>
            <a:chOff x="0" y="0"/>
            <a:chExt cx="2140210" cy="16315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40210" cy="1631507"/>
            </a:xfrm>
            <a:custGeom>
              <a:avLst/>
              <a:gdLst/>
              <a:ahLst/>
              <a:cxnLst/>
              <a:rect l="l" t="t" r="r" b="b"/>
              <a:pathLst>
                <a:path w="2140210" h="1631507">
                  <a:moveTo>
                    <a:pt x="48589" y="0"/>
                  </a:moveTo>
                  <a:lnTo>
                    <a:pt x="2091622" y="0"/>
                  </a:lnTo>
                  <a:cubicBezTo>
                    <a:pt x="2104508" y="0"/>
                    <a:pt x="2116867" y="5119"/>
                    <a:pt x="2125979" y="14231"/>
                  </a:cubicBezTo>
                  <a:cubicBezTo>
                    <a:pt x="2135091" y="23343"/>
                    <a:pt x="2140210" y="35702"/>
                    <a:pt x="2140210" y="48589"/>
                  </a:cubicBezTo>
                  <a:lnTo>
                    <a:pt x="2140210" y="1582918"/>
                  </a:lnTo>
                  <a:cubicBezTo>
                    <a:pt x="2140210" y="1595804"/>
                    <a:pt x="2135091" y="1608163"/>
                    <a:pt x="2125979" y="1617275"/>
                  </a:cubicBezTo>
                  <a:cubicBezTo>
                    <a:pt x="2116867" y="1626388"/>
                    <a:pt x="2104508" y="1631507"/>
                    <a:pt x="2091622" y="1631507"/>
                  </a:cubicBezTo>
                  <a:lnTo>
                    <a:pt x="48589" y="1631507"/>
                  </a:lnTo>
                  <a:cubicBezTo>
                    <a:pt x="35702" y="1631507"/>
                    <a:pt x="23343" y="1626388"/>
                    <a:pt x="14231" y="1617275"/>
                  </a:cubicBezTo>
                  <a:cubicBezTo>
                    <a:pt x="5119" y="1608163"/>
                    <a:pt x="0" y="1595804"/>
                    <a:pt x="0" y="1582918"/>
                  </a:cubicBezTo>
                  <a:lnTo>
                    <a:pt x="0" y="48589"/>
                  </a:lnTo>
                  <a:cubicBezTo>
                    <a:pt x="0" y="35702"/>
                    <a:pt x="5119" y="23343"/>
                    <a:pt x="14231" y="14231"/>
                  </a:cubicBezTo>
                  <a:cubicBezTo>
                    <a:pt x="23343" y="5119"/>
                    <a:pt x="35702" y="0"/>
                    <a:pt x="48589" y="0"/>
                  </a:cubicBez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78671" y="45695"/>
            <a:ext cx="6895384" cy="2037651"/>
          </a:xfrm>
          <a:custGeom>
            <a:avLst/>
            <a:gdLst/>
            <a:ahLst/>
            <a:cxnLst/>
            <a:rect l="l" t="t" r="r" b="b"/>
            <a:pathLst>
              <a:path w="6895384" h="2756651">
                <a:moveTo>
                  <a:pt x="0" y="0"/>
                </a:moveTo>
                <a:lnTo>
                  <a:pt x="6895384" y="0"/>
                </a:lnTo>
                <a:lnTo>
                  <a:pt x="6895384" y="2756651"/>
                </a:lnTo>
                <a:lnTo>
                  <a:pt x="0" y="2756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TextBox 8"/>
          <p:cNvSpPr txBox="1"/>
          <p:nvPr/>
        </p:nvSpPr>
        <p:spPr>
          <a:xfrm>
            <a:off x="1731743" y="862875"/>
            <a:ext cx="6442312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8000" spc="306" dirty="0">
                <a:solidFill>
                  <a:srgbClr val="110F0D"/>
                </a:solidFill>
                <a:latin typeface="Handy Casual"/>
              </a:rPr>
              <a:t>BRAINSTORMING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2534" y="2083346"/>
            <a:ext cx="7564651" cy="7194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3300"/>
              </a:lnSpc>
              <a:buAutoNum type="alphaLcPeriod"/>
            </a:pPr>
            <a:r>
              <a:rPr lang="en-US" sz="3000" b="1" spc="153" dirty="0">
                <a:solidFill>
                  <a:srgbClr val="110F0D"/>
                </a:solidFill>
                <a:latin typeface="Canva Sans"/>
              </a:rPr>
              <a:t>Look at the picture and say what club it is. </a:t>
            </a:r>
          </a:p>
          <a:p>
            <a:pPr marL="514350" indent="-514350">
              <a:lnSpc>
                <a:spcPts val="3300"/>
              </a:lnSpc>
              <a:buAutoNum type="alphaLcPeriod"/>
            </a:pPr>
            <a:endParaRPr lang="en-US" sz="3000" spc="153" dirty="0">
              <a:solidFill>
                <a:srgbClr val="110F0D"/>
              </a:solidFill>
              <a:latin typeface="Canva Sans"/>
            </a:endParaRPr>
          </a:p>
          <a:p>
            <a:pPr marL="514350" indent="-514350">
              <a:lnSpc>
                <a:spcPts val="3300"/>
              </a:lnSpc>
              <a:buAutoNum type="alphaLcPeriod"/>
            </a:pPr>
            <a:endParaRPr lang="en-US" sz="3000" spc="153" dirty="0">
              <a:solidFill>
                <a:srgbClr val="110F0D"/>
              </a:solidFill>
              <a:latin typeface="Canva Sans"/>
            </a:endParaRPr>
          </a:p>
          <a:p>
            <a:pPr marL="514350" indent="-514350">
              <a:lnSpc>
                <a:spcPts val="3300"/>
              </a:lnSpc>
              <a:buAutoNum type="alphaLcPeriod"/>
            </a:pPr>
            <a:endParaRPr lang="en-US" sz="3000" spc="153" dirty="0">
              <a:solidFill>
                <a:srgbClr val="110F0D"/>
              </a:solidFill>
              <a:latin typeface="Canva Sans"/>
            </a:endParaRPr>
          </a:p>
          <a:p>
            <a:pPr marL="514350" indent="-514350">
              <a:lnSpc>
                <a:spcPts val="3300"/>
              </a:lnSpc>
              <a:buAutoNum type="alphaLcPeriod"/>
            </a:pPr>
            <a:endParaRPr lang="en-US" sz="3000" spc="153" dirty="0">
              <a:solidFill>
                <a:srgbClr val="110F0D"/>
              </a:solidFill>
              <a:latin typeface="Canva Sans"/>
            </a:endParaRPr>
          </a:p>
          <a:p>
            <a:pPr marL="514350" indent="-514350">
              <a:lnSpc>
                <a:spcPts val="3300"/>
              </a:lnSpc>
              <a:buAutoNum type="alphaLcPeriod"/>
            </a:pPr>
            <a:endParaRPr lang="en-US" sz="3000" spc="153" dirty="0">
              <a:solidFill>
                <a:srgbClr val="110F0D"/>
              </a:solidFill>
              <a:latin typeface="Canva Sans"/>
            </a:endParaRPr>
          </a:p>
          <a:p>
            <a:pPr marL="514350" indent="-514350">
              <a:lnSpc>
                <a:spcPts val="3300"/>
              </a:lnSpc>
              <a:buAutoNum type="alphaLcPeriod"/>
            </a:pPr>
            <a:endParaRPr lang="en-US" sz="3000" spc="153" dirty="0">
              <a:solidFill>
                <a:srgbClr val="110F0D"/>
              </a:solidFill>
              <a:latin typeface="Canva Sans"/>
            </a:endParaRPr>
          </a:p>
          <a:p>
            <a:pPr marL="514350" indent="-514350">
              <a:lnSpc>
                <a:spcPts val="3300"/>
              </a:lnSpc>
              <a:buAutoNum type="alphaLcPeriod"/>
            </a:pPr>
            <a:endParaRPr lang="en-US" sz="3000" spc="153" dirty="0">
              <a:solidFill>
                <a:srgbClr val="110F0D"/>
              </a:solidFill>
              <a:latin typeface="Canva Sans"/>
            </a:endParaRPr>
          </a:p>
          <a:p>
            <a:pPr marL="514350" indent="-514350">
              <a:lnSpc>
                <a:spcPts val="3300"/>
              </a:lnSpc>
              <a:buAutoNum type="alphaLcPeriod"/>
            </a:pPr>
            <a:endParaRPr lang="en-US" sz="3000" spc="153" dirty="0">
              <a:solidFill>
                <a:srgbClr val="110F0D"/>
              </a:solidFill>
              <a:latin typeface="Canva Sans"/>
            </a:endParaRPr>
          </a:p>
          <a:p>
            <a:pPr marL="514350" indent="-514350">
              <a:lnSpc>
                <a:spcPts val="3300"/>
              </a:lnSpc>
              <a:buAutoNum type="alphaLcPeriod"/>
            </a:pPr>
            <a:endParaRPr lang="en-US" sz="3000" spc="153" dirty="0">
              <a:solidFill>
                <a:srgbClr val="110F0D"/>
              </a:solidFill>
              <a:latin typeface="Canva Sans"/>
            </a:endParaRPr>
          </a:p>
          <a:p>
            <a:pPr marL="514350" indent="-514350">
              <a:lnSpc>
                <a:spcPts val="3300"/>
              </a:lnSpc>
              <a:buAutoNum type="alphaLcPeriod"/>
            </a:pPr>
            <a:endParaRPr lang="en-US" sz="3000" spc="153" dirty="0">
              <a:solidFill>
                <a:srgbClr val="110F0D"/>
              </a:solidFill>
              <a:latin typeface="Canva Sans"/>
            </a:endParaRPr>
          </a:p>
          <a:p>
            <a:pPr marL="514350" indent="-514350">
              <a:lnSpc>
                <a:spcPts val="3300"/>
              </a:lnSpc>
              <a:buAutoNum type="alphaLcPeriod"/>
            </a:pPr>
            <a:endParaRPr lang="en-US" sz="3000" spc="153" dirty="0">
              <a:solidFill>
                <a:srgbClr val="110F0D"/>
              </a:solidFill>
              <a:latin typeface="Canva Sans"/>
            </a:endParaRPr>
          </a:p>
          <a:p>
            <a:pPr marL="514350" indent="-514350">
              <a:lnSpc>
                <a:spcPts val="3300"/>
              </a:lnSpc>
              <a:buAutoNum type="alphaLcPeriod"/>
            </a:pPr>
            <a:endParaRPr lang="en-US" sz="3000" spc="153" dirty="0">
              <a:solidFill>
                <a:srgbClr val="110F0D"/>
              </a:solidFill>
              <a:latin typeface="Canva Sans"/>
            </a:endParaRPr>
          </a:p>
          <a:p>
            <a:pPr>
              <a:lnSpc>
                <a:spcPts val="3300"/>
              </a:lnSpc>
            </a:pPr>
            <a:endParaRPr lang="en-US" sz="3000" spc="153" dirty="0">
              <a:solidFill>
                <a:srgbClr val="110F0D"/>
              </a:solidFill>
              <a:latin typeface="Canva Sans"/>
            </a:endParaRPr>
          </a:p>
          <a:p>
            <a:pPr>
              <a:lnSpc>
                <a:spcPts val="3300"/>
              </a:lnSpc>
            </a:pPr>
            <a:r>
              <a:rPr lang="en-US" sz="3000" b="1" spc="153" dirty="0">
                <a:solidFill>
                  <a:srgbClr val="110F0D"/>
                </a:solidFill>
                <a:latin typeface="Canva Sans"/>
              </a:rPr>
              <a:t>b. Which of your school clubs do you want to join?</a:t>
            </a:r>
          </a:p>
        </p:txBody>
      </p:sp>
      <p:sp>
        <p:nvSpPr>
          <p:cNvPr id="10" name="Freeform 10"/>
          <p:cNvSpPr/>
          <p:nvPr/>
        </p:nvSpPr>
        <p:spPr>
          <a:xfrm>
            <a:off x="9932243" y="2663949"/>
            <a:ext cx="7327057" cy="6594351"/>
          </a:xfrm>
          <a:custGeom>
            <a:avLst/>
            <a:gdLst/>
            <a:ahLst/>
            <a:cxnLst/>
            <a:rect l="l" t="t" r="r" b="b"/>
            <a:pathLst>
              <a:path w="7327057" h="6594351">
                <a:moveTo>
                  <a:pt x="0" y="0"/>
                </a:moveTo>
                <a:lnTo>
                  <a:pt x="7327057" y="0"/>
                </a:lnTo>
                <a:lnTo>
                  <a:pt x="7327057" y="6594351"/>
                </a:lnTo>
                <a:lnTo>
                  <a:pt x="0" y="65943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D8E767-8240-3797-67C5-E1042970D35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90" t="4343" r="1870" b="4990"/>
          <a:stretch/>
        </p:blipFill>
        <p:spPr>
          <a:xfrm>
            <a:off x="1819587" y="2933863"/>
            <a:ext cx="6794398" cy="5008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497BB9-8079-CB3C-50A2-95B0893215A5}"/>
              </a:ext>
            </a:extLst>
          </p:cNvPr>
          <p:cNvSpPr txBox="1"/>
          <p:nvPr/>
        </p:nvSpPr>
        <p:spPr>
          <a:xfrm>
            <a:off x="7929009" y="3110400"/>
            <a:ext cx="344882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nva Sans" panose="020B0604020202020204" charset="0"/>
                <a:cs typeface="Arial" panose="020B0604020202020204" pitchFamily="34" charset="0"/>
              </a:rPr>
              <a:t>Chess club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DBC1E1-C8AA-2A96-6222-4DE13BCFACBD}"/>
              </a:ext>
            </a:extLst>
          </p:cNvPr>
          <p:cNvSpPr txBox="1"/>
          <p:nvPr/>
        </p:nvSpPr>
        <p:spPr>
          <a:xfrm>
            <a:off x="790532" y="6377649"/>
            <a:ext cx="3086099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nva Sans" panose="020B0604020202020204" charset="0"/>
                <a:cs typeface="Arial" panose="020B0604020202020204" pitchFamily="34" charset="0"/>
              </a:rPr>
              <a:t>Arts and crafts club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841B9B-6AED-C738-E5D8-D8AD61BCDE2C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5735982" y="3495121"/>
            <a:ext cx="2193027" cy="708914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AE5AEF-D9F3-9E64-60F1-7524F4A423AD}"/>
              </a:ext>
            </a:extLst>
          </p:cNvPr>
          <p:cNvCxnSpPr>
            <a:cxnSpLocks/>
          </p:cNvCxnSpPr>
          <p:nvPr/>
        </p:nvCxnSpPr>
        <p:spPr>
          <a:xfrm flipH="1">
            <a:off x="2895600" y="6057900"/>
            <a:ext cx="1447800" cy="319749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334912" y="597291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5400000" flipV="1">
            <a:off x="-699318" y="5607113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7302374"/>
                </a:moveTo>
                <a:lnTo>
                  <a:pt x="7507114" y="7302374"/>
                </a:lnTo>
                <a:lnTo>
                  <a:pt x="7507114" y="0"/>
                </a:lnTo>
                <a:lnTo>
                  <a:pt x="0" y="0"/>
                </a:lnTo>
                <a:lnTo>
                  <a:pt x="0" y="73023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5400000">
            <a:off x="5379632" y="542232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TextBox 7"/>
          <p:cNvSpPr txBox="1"/>
          <p:nvPr/>
        </p:nvSpPr>
        <p:spPr>
          <a:xfrm>
            <a:off x="1955527" y="1112608"/>
            <a:ext cx="228184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306" normalizeH="0" baseline="0" noProof="0" dirty="0">
                <a:ln>
                  <a:noFill/>
                </a:ln>
                <a:solidFill>
                  <a:srgbClr val="110F0D"/>
                </a:solidFill>
                <a:effectLst/>
                <a:uLnTx/>
                <a:uFillTx/>
                <a:latin typeface="Handy Casual"/>
                <a:ea typeface="+mn-ea"/>
                <a:cs typeface="+mn-cs"/>
              </a:rPr>
              <a:t>MAI</a:t>
            </a:r>
          </a:p>
        </p:txBody>
      </p:sp>
      <p:pic>
        <p:nvPicPr>
          <p:cNvPr id="1026" name="Picture 2" descr="Premium Vector | Cartoon of a little boy and girl showing thumbs up with  cheerful expression.">
            <a:extLst>
              <a:ext uri="{FF2B5EF4-FFF2-40B4-BE49-F238E27FC236}">
                <a16:creationId xmlns:a16="http://schemas.microsoft.com/office/drawing/2014/main" id="{BF5B0912-843C-2888-609C-23E41D2E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1150" y1="27600" x2="70100" y2="23300"/>
                        <a14:foregroundMark x1="70100" y1="23300" x2="75150" y2="34650"/>
                        <a14:foregroundMark x1="75150" y1="34650" x2="78800" y2="80500"/>
                        <a14:foregroundMark x1="82850" y1="53250" x2="85800" y2="61100"/>
                        <a14:foregroundMark x1="85800" y1="61100" x2="84850" y2="63700"/>
                        <a14:foregroundMark x1="68600" y1="42800" x2="68500" y2="44800"/>
                        <a14:foregroundMark x1="25050" y1="42400" x2="25450" y2="43800"/>
                        <a14:foregroundMark x1="31100" y1="42950" x2="30950" y2="43800"/>
                        <a14:foregroundMark x1="20500" y1="85000" x2="19650" y2="87250"/>
                        <a14:foregroundMark x1="71750" y1="84000" x2="74000" y2="87850"/>
                        <a14:foregroundMark x1="81600" y1="84600" x2="76850" y2="87550"/>
                        <a14:foregroundMark x1="76850" y1="87550" x2="65800" y2="85500"/>
                        <a14:foregroundMark x1="65800" y1="85500" x2="60200" y2="86450"/>
                        <a14:foregroundMark x1="60200" y1="86450" x2="66950" y2="87550"/>
                        <a14:foregroundMark x1="79200" y1="88100" x2="84950" y2="87300"/>
                        <a14:foregroundMark x1="84950" y1="87300" x2="80750" y2="84700"/>
                        <a14:foregroundMark x1="86100" y1="85550" x2="86100" y2="85550"/>
                        <a14:foregroundMark x1="85550" y1="85700" x2="85550" y2="85700"/>
                        <a14:foregroundMark x1="58750" y1="85150" x2="58750" y2="85150"/>
                        <a14:foregroundMark x1="58450" y1="85700" x2="58450" y2="85700"/>
                        <a14:foregroundMark x1="19400" y1="84300" x2="26900" y2="89400"/>
                        <a14:foregroundMark x1="26900" y1="89400" x2="31950" y2="89400"/>
                        <a14:foregroundMark x1="31950" y1="89400" x2="40200" y2="88400"/>
                        <a14:foregroundMark x1="40200" y1="88400" x2="35800" y2="84750"/>
                        <a14:foregroundMark x1="35800" y1="84750" x2="34750" y2="84600"/>
                        <a14:foregroundMark x1="18100" y1="84450" x2="17000" y2="84700"/>
                        <a14:foregroundMark x1="63850" y1="22800" x2="68950" y2="19900"/>
                        <a14:foregroundMark x1="68950" y1="19900" x2="74800" y2="18950"/>
                        <a14:foregroundMark x1="74800" y1="18950" x2="80200" y2="22300"/>
                        <a14:foregroundMark x1="80200" y1="22300" x2="82050" y2="24500"/>
                        <a14:foregroundMark x1="80750" y1="51550" x2="82050" y2="5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1"/>
            <a:ext cx="9428227" cy="94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4453893E-6200-38C5-2839-08FDCB69236E}"/>
              </a:ext>
            </a:extLst>
          </p:cNvPr>
          <p:cNvSpPr txBox="1"/>
          <p:nvPr/>
        </p:nvSpPr>
        <p:spPr>
          <a:xfrm>
            <a:off x="13495562" y="1257300"/>
            <a:ext cx="228184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306" dirty="0">
                <a:solidFill>
                  <a:srgbClr val="110F0D"/>
                </a:solidFill>
                <a:latin typeface="Handy Casual"/>
              </a:rPr>
              <a:t>TOM</a:t>
            </a:r>
            <a:endParaRPr kumimoji="0" lang="en-US" sz="6000" b="0" i="0" u="none" strike="noStrike" kern="1200" cap="none" spc="306" normalizeH="0" baseline="0" noProof="0" dirty="0">
              <a:ln>
                <a:noFill/>
              </a:ln>
              <a:solidFill>
                <a:srgbClr val="110F0D"/>
              </a:solidFill>
              <a:effectLst/>
              <a:uLnTx/>
              <a:uFillTx/>
              <a:latin typeface="Handy Casu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916746B-AE23-0A97-9D1F-F1FEA378152D}"/>
              </a:ext>
            </a:extLst>
          </p:cNvPr>
          <p:cNvSpPr/>
          <p:nvPr/>
        </p:nvSpPr>
        <p:spPr>
          <a:xfrm>
            <a:off x="4877573" y="8681686"/>
            <a:ext cx="7302374" cy="11532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C00000"/>
                </a:solidFill>
                <a:latin typeface="Handy Casual" panose="020B0604020202020204" charset="0"/>
              </a:rPr>
              <a:t>SCHOOL CLUB</a:t>
            </a:r>
          </a:p>
        </p:txBody>
      </p:sp>
    </p:spTree>
    <p:extLst>
      <p:ext uri="{BB962C8B-B14F-4D97-AF65-F5344CB8AC3E}">
        <p14:creationId xmlns:p14="http://schemas.microsoft.com/office/powerpoint/2010/main" val="8051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3018" y="523287"/>
            <a:ext cx="15261963" cy="9240425"/>
          </a:xfrm>
          <a:custGeom>
            <a:avLst/>
            <a:gdLst/>
            <a:ahLst/>
            <a:cxnLst/>
            <a:rect l="l" t="t" r="r" b="b"/>
            <a:pathLst>
              <a:path w="15261963" h="9240425">
                <a:moveTo>
                  <a:pt x="0" y="0"/>
                </a:moveTo>
                <a:lnTo>
                  <a:pt x="15261964" y="0"/>
                </a:lnTo>
                <a:lnTo>
                  <a:pt x="15261964" y="9240426"/>
                </a:lnTo>
                <a:lnTo>
                  <a:pt x="0" y="9240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5400000">
            <a:off x="60984" y="5866813"/>
            <a:ext cx="5552244" cy="5400819"/>
          </a:xfrm>
          <a:custGeom>
            <a:avLst/>
            <a:gdLst/>
            <a:ahLst/>
            <a:cxnLst/>
            <a:rect l="l" t="t" r="r" b="b"/>
            <a:pathLst>
              <a:path w="5552244" h="5400819">
                <a:moveTo>
                  <a:pt x="0" y="0"/>
                </a:moveTo>
                <a:lnTo>
                  <a:pt x="5552244" y="0"/>
                </a:lnTo>
                <a:lnTo>
                  <a:pt x="5552244" y="5400820"/>
                </a:lnTo>
                <a:lnTo>
                  <a:pt x="0" y="5400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5400000">
            <a:off x="12371019" y="6189886"/>
            <a:ext cx="5753832" cy="5596910"/>
          </a:xfrm>
          <a:custGeom>
            <a:avLst/>
            <a:gdLst/>
            <a:ahLst/>
            <a:cxnLst/>
            <a:rect l="l" t="t" r="r" b="b"/>
            <a:pathLst>
              <a:path w="5753832" h="5596910">
                <a:moveTo>
                  <a:pt x="0" y="0"/>
                </a:moveTo>
                <a:lnTo>
                  <a:pt x="5753832" y="0"/>
                </a:lnTo>
                <a:lnTo>
                  <a:pt x="5753832" y="5596909"/>
                </a:lnTo>
                <a:lnTo>
                  <a:pt x="0" y="5596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-969821" y="7210269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3784660" y="4025239"/>
            <a:ext cx="3320615" cy="5233061"/>
          </a:xfrm>
          <a:custGeom>
            <a:avLst/>
            <a:gdLst/>
            <a:ahLst/>
            <a:cxnLst/>
            <a:rect l="l" t="t" r="r" b="b"/>
            <a:pathLst>
              <a:path w="3320615" h="5233061">
                <a:moveTo>
                  <a:pt x="0" y="0"/>
                </a:moveTo>
                <a:lnTo>
                  <a:pt x="3320615" y="0"/>
                </a:lnTo>
                <a:lnTo>
                  <a:pt x="3320615" y="5233061"/>
                </a:lnTo>
                <a:lnTo>
                  <a:pt x="0" y="52330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233029" y="3084811"/>
            <a:ext cx="3273776" cy="5903530"/>
          </a:xfrm>
          <a:custGeom>
            <a:avLst/>
            <a:gdLst/>
            <a:ahLst/>
            <a:cxnLst/>
            <a:rect l="l" t="t" r="r" b="b"/>
            <a:pathLst>
              <a:path w="3273776" h="5903530">
                <a:moveTo>
                  <a:pt x="0" y="0"/>
                </a:moveTo>
                <a:lnTo>
                  <a:pt x="3273775" y="0"/>
                </a:lnTo>
                <a:lnTo>
                  <a:pt x="3273775" y="5903530"/>
                </a:lnTo>
                <a:lnTo>
                  <a:pt x="0" y="59035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6852988">
            <a:off x="17518760" y="2368373"/>
            <a:ext cx="2450498" cy="1635150"/>
          </a:xfrm>
          <a:custGeom>
            <a:avLst/>
            <a:gdLst/>
            <a:ahLst/>
            <a:cxnLst/>
            <a:rect l="l" t="t" r="r" b="b"/>
            <a:pathLst>
              <a:path w="2450498" h="1635150">
                <a:moveTo>
                  <a:pt x="0" y="0"/>
                </a:moveTo>
                <a:lnTo>
                  <a:pt x="2450498" y="0"/>
                </a:lnTo>
                <a:lnTo>
                  <a:pt x="2450498" y="1635151"/>
                </a:lnTo>
                <a:lnTo>
                  <a:pt x="0" y="16351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5029200" y="5217545"/>
            <a:ext cx="8851347" cy="1147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3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ndy Casual"/>
                <a:ea typeface="+mn-ea"/>
                <a:cs typeface="+mn-cs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7592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FF6B68-D66F-1093-8BDB-4135CDACA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42A1C6-73C1-9A4B-72D3-61767339F7AE}"/>
              </a:ext>
            </a:extLst>
          </p:cNvPr>
          <p:cNvSpPr/>
          <p:nvPr/>
        </p:nvSpPr>
        <p:spPr>
          <a:xfrm>
            <a:off x="381000" y="365803"/>
            <a:ext cx="17526000" cy="9296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</a:rPr>
              <a:t>Mai: Tom, so which club do you want to join?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Tom: I’m interested in two clubs: badminton and chess.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Mai: I like badminton, too. It’s relaxing.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Tom: Yes, I play it to keep fit. So let’s join that club together.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Mai: OK. It’s on Tuesdays and Fridays from 5:00 p.m. to 6:30 p.m. It starts 30 minutes after school, so we have enough time to get some snacks 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beforehand</a:t>
            </a:r>
            <a:r>
              <a:rPr lang="en-US" sz="3600" dirty="0">
                <a:solidFill>
                  <a:srgbClr val="FF0000"/>
                </a:solidFill>
              </a:rPr>
              <a:t>. I know you like chess. Will you join the chess club?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Tom: Well, I started playing it five years ago. My mum first sent me to a chess club because she wanted me to 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be more focused</a:t>
            </a:r>
            <a:r>
              <a:rPr lang="en-US" sz="3600" dirty="0">
                <a:solidFill>
                  <a:srgbClr val="FF0000"/>
                </a:solidFill>
              </a:rPr>
              <a:t>. Now I find that I can concentrate better. Do you like chess? Let’s join the chess club too.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Mai: Actually, this year there is a new arts and crafts club, and I want to join it. I hear that the members will work together in small community service projects. Members can do art projects and also improve their 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practical skills</a:t>
            </a:r>
            <a:r>
              <a:rPr lang="en-US" sz="3600" dirty="0">
                <a:solidFill>
                  <a:srgbClr val="FF000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teamwork skills</a:t>
            </a:r>
            <a:r>
              <a:rPr lang="en-US" sz="3600" dirty="0">
                <a:solidFill>
                  <a:srgbClr val="FF0000"/>
                </a:solidFill>
              </a:rPr>
              <a:t> too.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Tom: Awesome, Mai. Who will 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coach</a:t>
            </a:r>
            <a:r>
              <a:rPr lang="en-US" sz="3600" dirty="0">
                <a:solidFill>
                  <a:srgbClr val="FF0000"/>
                </a:solidFill>
              </a:rPr>
              <a:t> that club?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Mai: </a:t>
            </a:r>
            <a:r>
              <a:rPr lang="en-US" sz="3600" dirty="0" err="1">
                <a:solidFill>
                  <a:srgbClr val="FF0000"/>
                </a:solidFill>
              </a:rPr>
              <a:t>Ms</a:t>
            </a:r>
            <a:r>
              <a:rPr lang="en-US" sz="3600" dirty="0">
                <a:solidFill>
                  <a:srgbClr val="FF0000"/>
                </a:solidFill>
              </a:rPr>
              <a:t> Hoa, the art teacher. She will help us connect with the community.</a:t>
            </a:r>
          </a:p>
        </p:txBody>
      </p:sp>
      <p:pic>
        <p:nvPicPr>
          <p:cNvPr id="6" name="Unit 3 - Teenagers">
            <a:hlinkClick r:id="" action="ppaction://media"/>
            <a:extLst>
              <a:ext uri="{FF2B5EF4-FFF2-40B4-BE49-F238E27FC236}">
                <a16:creationId xmlns:a16="http://schemas.microsoft.com/office/drawing/2014/main" id="{29CF6443-80EC-A36B-24A8-D7917098A2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92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44600" y="9525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3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24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12951388" y="5457107"/>
            <a:ext cx="6315439" cy="6143200"/>
          </a:xfrm>
          <a:custGeom>
            <a:avLst/>
            <a:gdLst/>
            <a:ahLst/>
            <a:cxnLst/>
            <a:rect l="l" t="t" r="r" b="b"/>
            <a:pathLst>
              <a:path w="6315439" h="6143200">
                <a:moveTo>
                  <a:pt x="0" y="6143200"/>
                </a:moveTo>
                <a:lnTo>
                  <a:pt x="6315439" y="6143200"/>
                </a:lnTo>
                <a:lnTo>
                  <a:pt x="6315439" y="0"/>
                </a:lnTo>
                <a:lnTo>
                  <a:pt x="0" y="0"/>
                </a:lnTo>
                <a:lnTo>
                  <a:pt x="0" y="61432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" name="Group 3"/>
          <p:cNvGrpSpPr/>
          <p:nvPr/>
        </p:nvGrpSpPr>
        <p:grpSpPr>
          <a:xfrm>
            <a:off x="1387726" y="1273425"/>
            <a:ext cx="12667789" cy="1506004"/>
            <a:chOff x="0" y="0"/>
            <a:chExt cx="2578910" cy="2522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8910" cy="252217"/>
            </a:xfrm>
            <a:custGeom>
              <a:avLst/>
              <a:gdLst/>
              <a:ahLst/>
              <a:cxnLst/>
              <a:rect l="l" t="t" r="r" b="b"/>
              <a:pathLst>
                <a:path w="2578910" h="252217">
                  <a:moveTo>
                    <a:pt x="41792" y="0"/>
                  </a:moveTo>
                  <a:lnTo>
                    <a:pt x="2537118" y="0"/>
                  </a:lnTo>
                  <a:cubicBezTo>
                    <a:pt x="2560199" y="0"/>
                    <a:pt x="2578910" y="18711"/>
                    <a:pt x="2578910" y="41792"/>
                  </a:cubicBezTo>
                  <a:lnTo>
                    <a:pt x="2578910" y="210425"/>
                  </a:lnTo>
                  <a:cubicBezTo>
                    <a:pt x="2578910" y="233506"/>
                    <a:pt x="2560199" y="252217"/>
                    <a:pt x="2537118" y="252217"/>
                  </a:cubicBezTo>
                  <a:lnTo>
                    <a:pt x="41792" y="252217"/>
                  </a:lnTo>
                  <a:cubicBezTo>
                    <a:pt x="18711" y="252217"/>
                    <a:pt x="0" y="233506"/>
                    <a:pt x="0" y="210425"/>
                  </a:cubicBezTo>
                  <a:lnTo>
                    <a:pt x="0" y="41792"/>
                  </a:lnTo>
                  <a:cubicBezTo>
                    <a:pt x="0" y="18711"/>
                    <a:pt x="18711" y="0"/>
                    <a:pt x="41792" y="0"/>
                  </a:cubicBezTo>
                  <a:close/>
                </a:path>
              </a:pathLst>
            </a:custGeom>
            <a:solidFill>
              <a:srgbClr val="A7D7E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32563" y="1424589"/>
            <a:ext cx="1242295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latin typeface="Canva Sans" panose="020B0604020202020204" charset="0"/>
              </a:rPr>
              <a:t>1. The school has</a:t>
            </a:r>
            <a:r>
              <a:rPr lang="en-US" sz="4000" baseline="0" dirty="0">
                <a:latin typeface="Canva Sans" panose="020B0604020202020204" charset="0"/>
              </a:rPr>
              <a:t> badminton, chess, and arts and crafts clubs.</a:t>
            </a:r>
            <a:endParaRPr lang="en-US" sz="4000" dirty="0">
              <a:latin typeface="Canva Sans" panose="020B0604020202020204" charset="0"/>
            </a:endParaRPr>
          </a:p>
        </p:txBody>
      </p:sp>
      <p:sp>
        <p:nvSpPr>
          <p:cNvPr id="7" name="Freeform 7"/>
          <p:cNvSpPr/>
          <p:nvPr/>
        </p:nvSpPr>
        <p:spPr>
          <a:xfrm rot="5400000" flipV="1">
            <a:off x="-117779" y="5865143"/>
            <a:ext cx="6315439" cy="6143200"/>
          </a:xfrm>
          <a:custGeom>
            <a:avLst/>
            <a:gdLst/>
            <a:ahLst/>
            <a:cxnLst/>
            <a:rect l="l" t="t" r="r" b="b"/>
            <a:pathLst>
              <a:path w="6315439" h="6143200">
                <a:moveTo>
                  <a:pt x="0" y="6143199"/>
                </a:moveTo>
                <a:lnTo>
                  <a:pt x="6315439" y="6143199"/>
                </a:lnTo>
                <a:lnTo>
                  <a:pt x="6315439" y="0"/>
                </a:lnTo>
                <a:lnTo>
                  <a:pt x="0" y="0"/>
                </a:lnTo>
                <a:lnTo>
                  <a:pt x="0" y="614319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9" name="Group 9"/>
          <p:cNvGrpSpPr/>
          <p:nvPr/>
        </p:nvGrpSpPr>
        <p:grpSpPr>
          <a:xfrm>
            <a:off x="1374238" y="3257178"/>
            <a:ext cx="12667788" cy="1505322"/>
            <a:chOff x="0" y="0"/>
            <a:chExt cx="2578910" cy="2522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78910" cy="252217"/>
            </a:xfrm>
            <a:custGeom>
              <a:avLst/>
              <a:gdLst/>
              <a:ahLst/>
              <a:cxnLst/>
              <a:rect l="l" t="t" r="r" b="b"/>
              <a:pathLst>
                <a:path w="2578910" h="252217">
                  <a:moveTo>
                    <a:pt x="41792" y="0"/>
                  </a:moveTo>
                  <a:lnTo>
                    <a:pt x="2537118" y="0"/>
                  </a:lnTo>
                  <a:cubicBezTo>
                    <a:pt x="2560199" y="0"/>
                    <a:pt x="2578910" y="18711"/>
                    <a:pt x="2578910" y="41792"/>
                  </a:cubicBezTo>
                  <a:lnTo>
                    <a:pt x="2578910" y="210425"/>
                  </a:lnTo>
                  <a:cubicBezTo>
                    <a:pt x="2578910" y="233506"/>
                    <a:pt x="2560199" y="252217"/>
                    <a:pt x="2537118" y="252217"/>
                  </a:cubicBezTo>
                  <a:lnTo>
                    <a:pt x="41792" y="252217"/>
                  </a:lnTo>
                  <a:cubicBezTo>
                    <a:pt x="18711" y="252217"/>
                    <a:pt x="0" y="233506"/>
                    <a:pt x="0" y="210425"/>
                  </a:cubicBezTo>
                  <a:lnTo>
                    <a:pt x="0" y="41792"/>
                  </a:lnTo>
                  <a:cubicBezTo>
                    <a:pt x="0" y="18711"/>
                    <a:pt x="18711" y="0"/>
                    <a:pt x="41792" y="0"/>
                  </a:cubicBezTo>
                  <a:close/>
                </a:path>
              </a:pathLst>
            </a:custGeom>
            <a:solidFill>
              <a:srgbClr val="E3FFD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92942" y="5143500"/>
            <a:ext cx="12649084" cy="1205418"/>
            <a:chOff x="0" y="0"/>
            <a:chExt cx="2576063" cy="25221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76063" cy="252217"/>
            </a:xfrm>
            <a:custGeom>
              <a:avLst/>
              <a:gdLst/>
              <a:ahLst/>
              <a:cxnLst/>
              <a:rect l="l" t="t" r="r" b="b"/>
              <a:pathLst>
                <a:path w="2576063" h="252217">
                  <a:moveTo>
                    <a:pt x="41838" y="0"/>
                  </a:moveTo>
                  <a:lnTo>
                    <a:pt x="2534224" y="0"/>
                  </a:lnTo>
                  <a:cubicBezTo>
                    <a:pt x="2545321" y="0"/>
                    <a:pt x="2555962" y="4408"/>
                    <a:pt x="2563809" y="12254"/>
                  </a:cubicBezTo>
                  <a:cubicBezTo>
                    <a:pt x="2571655" y="20100"/>
                    <a:pt x="2576063" y="30742"/>
                    <a:pt x="2576063" y="41838"/>
                  </a:cubicBezTo>
                  <a:lnTo>
                    <a:pt x="2576063" y="210379"/>
                  </a:lnTo>
                  <a:cubicBezTo>
                    <a:pt x="2576063" y="221475"/>
                    <a:pt x="2571655" y="232117"/>
                    <a:pt x="2563809" y="239963"/>
                  </a:cubicBezTo>
                  <a:cubicBezTo>
                    <a:pt x="2555962" y="247809"/>
                    <a:pt x="2545321" y="252217"/>
                    <a:pt x="2534224" y="252217"/>
                  </a:cubicBezTo>
                  <a:lnTo>
                    <a:pt x="41838" y="252217"/>
                  </a:lnTo>
                  <a:cubicBezTo>
                    <a:pt x="30742" y="252217"/>
                    <a:pt x="20100" y="247809"/>
                    <a:pt x="12254" y="239963"/>
                  </a:cubicBezTo>
                  <a:cubicBezTo>
                    <a:pt x="4408" y="232117"/>
                    <a:pt x="0" y="221475"/>
                    <a:pt x="0" y="210379"/>
                  </a:cubicBezTo>
                  <a:lnTo>
                    <a:pt x="0" y="41838"/>
                  </a:lnTo>
                  <a:cubicBezTo>
                    <a:pt x="0" y="30742"/>
                    <a:pt x="4408" y="20100"/>
                    <a:pt x="12254" y="12254"/>
                  </a:cubicBezTo>
                  <a:cubicBezTo>
                    <a:pt x="20100" y="4408"/>
                    <a:pt x="30742" y="0"/>
                    <a:pt x="41838" y="0"/>
                  </a:cubicBezTo>
                  <a:close/>
                </a:path>
              </a:pathLst>
            </a:custGeom>
            <a:solidFill>
              <a:srgbClr val="FFE5EE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4000">
                <a:latin typeface="Canva Sans" panose="020B0604020202020204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545173" y="6885244"/>
            <a:ext cx="11510341" cy="1687256"/>
            <a:chOff x="0" y="0"/>
            <a:chExt cx="2581758" cy="25221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81758" cy="252217"/>
            </a:xfrm>
            <a:custGeom>
              <a:avLst/>
              <a:gdLst/>
              <a:ahLst/>
              <a:cxnLst/>
              <a:rect l="l" t="t" r="r" b="b"/>
              <a:pathLst>
                <a:path w="2581758" h="252217">
                  <a:moveTo>
                    <a:pt x="41746" y="0"/>
                  </a:moveTo>
                  <a:lnTo>
                    <a:pt x="2540011" y="0"/>
                  </a:lnTo>
                  <a:cubicBezTo>
                    <a:pt x="2563067" y="0"/>
                    <a:pt x="2581758" y="18690"/>
                    <a:pt x="2581758" y="41746"/>
                  </a:cubicBezTo>
                  <a:lnTo>
                    <a:pt x="2581758" y="210471"/>
                  </a:lnTo>
                  <a:cubicBezTo>
                    <a:pt x="2581758" y="221543"/>
                    <a:pt x="2577359" y="232161"/>
                    <a:pt x="2569530" y="239990"/>
                  </a:cubicBezTo>
                  <a:cubicBezTo>
                    <a:pt x="2561701" y="247819"/>
                    <a:pt x="2551083" y="252217"/>
                    <a:pt x="2540011" y="252217"/>
                  </a:cubicBezTo>
                  <a:lnTo>
                    <a:pt x="41746" y="252217"/>
                  </a:lnTo>
                  <a:cubicBezTo>
                    <a:pt x="18690" y="252217"/>
                    <a:pt x="0" y="233527"/>
                    <a:pt x="0" y="210471"/>
                  </a:cubicBezTo>
                  <a:lnTo>
                    <a:pt x="0" y="41746"/>
                  </a:lnTo>
                  <a:cubicBezTo>
                    <a:pt x="0" y="30674"/>
                    <a:pt x="4398" y="20056"/>
                    <a:pt x="12227" y="12227"/>
                  </a:cubicBezTo>
                  <a:cubicBezTo>
                    <a:pt x="20056" y="4398"/>
                    <a:pt x="30674" y="0"/>
                    <a:pt x="41746" y="0"/>
                  </a:cubicBezTo>
                  <a:close/>
                </a:path>
              </a:pathLst>
            </a:custGeom>
            <a:solidFill>
              <a:srgbClr val="FFFBC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620681" y="5386197"/>
            <a:ext cx="1242134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latin typeface="Canva Sans" panose="020B0604020202020204" charset="0"/>
              </a:rPr>
              <a:t>3.</a:t>
            </a:r>
            <a:r>
              <a:rPr lang="en-US" sz="4000" baseline="0" dirty="0">
                <a:latin typeface="Canva Sans" panose="020B0604020202020204" charset="0"/>
              </a:rPr>
              <a:t> Tom stayed playing chess when he was five.</a:t>
            </a:r>
            <a:endParaRPr lang="en-US" sz="4000" dirty="0">
              <a:latin typeface="Canva Sans" panose="020B060402020202020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32563" y="3616590"/>
            <a:ext cx="120663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latin typeface="Canva Sans" panose="020B0604020202020204" charset="0"/>
              </a:rPr>
              <a:t>2. The badminton</a:t>
            </a:r>
            <a:r>
              <a:rPr lang="en-US" sz="4000" baseline="0" dirty="0">
                <a:latin typeface="Canva Sans" panose="020B0604020202020204" charset="0"/>
              </a:rPr>
              <a:t> club activities are after school.</a:t>
            </a:r>
            <a:endParaRPr lang="en-US" sz="4000" dirty="0">
              <a:latin typeface="Canva Sans" panose="020B060402020202020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743984" y="7152479"/>
            <a:ext cx="1107844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latin typeface="Canva Sans" panose="020B0604020202020204" charset="0"/>
              </a:rPr>
              <a:t>4. Members of</a:t>
            </a:r>
            <a:r>
              <a:rPr lang="en-US" sz="4000" baseline="0" dirty="0">
                <a:latin typeface="Canva Sans" panose="020B0604020202020204" charset="0"/>
              </a:rPr>
              <a:t> the arts and crafts club do community activities.</a:t>
            </a:r>
            <a:endParaRPr lang="en-US" sz="4000" dirty="0">
              <a:latin typeface="Canva Sans" panose="020B060402020202020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1778157" y="7564541"/>
            <a:ext cx="2633431" cy="3101471"/>
          </a:xfrm>
          <a:custGeom>
            <a:avLst/>
            <a:gdLst/>
            <a:ahLst/>
            <a:cxnLst/>
            <a:rect l="l" t="t" r="r" b="b"/>
            <a:pathLst>
              <a:path w="2633431" h="3101471">
                <a:moveTo>
                  <a:pt x="0" y="0"/>
                </a:moveTo>
                <a:lnTo>
                  <a:pt x="2633431" y="0"/>
                </a:lnTo>
                <a:lnTo>
                  <a:pt x="2633431" y="3101471"/>
                </a:lnTo>
                <a:lnTo>
                  <a:pt x="0" y="31014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7" name="Freeform 27"/>
          <p:cNvSpPr/>
          <p:nvPr/>
        </p:nvSpPr>
        <p:spPr>
          <a:xfrm flipH="1">
            <a:off x="-58929" y="6230667"/>
            <a:ext cx="2407670" cy="3794322"/>
          </a:xfrm>
          <a:custGeom>
            <a:avLst/>
            <a:gdLst/>
            <a:ahLst/>
            <a:cxnLst/>
            <a:rect l="l" t="t" r="r" b="b"/>
            <a:pathLst>
              <a:path w="2407670" h="3794322">
                <a:moveTo>
                  <a:pt x="2407670" y="0"/>
                </a:moveTo>
                <a:lnTo>
                  <a:pt x="0" y="0"/>
                </a:lnTo>
                <a:lnTo>
                  <a:pt x="0" y="3794321"/>
                </a:lnTo>
                <a:lnTo>
                  <a:pt x="2407670" y="3794321"/>
                </a:lnTo>
                <a:lnTo>
                  <a:pt x="240767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1D072B-7165-A2B0-F588-EB116BF71E1B}"/>
              </a:ext>
            </a:extLst>
          </p:cNvPr>
          <p:cNvSpPr txBox="1"/>
          <p:nvPr/>
        </p:nvSpPr>
        <p:spPr>
          <a:xfrm>
            <a:off x="187640" y="97445"/>
            <a:ext cx="160429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Handy Casual" panose="020B0604020202020204" charset="0"/>
                <a:cs typeface="Arial" panose="020B0604020202020204" pitchFamily="34" charset="0"/>
              </a:rPr>
              <a:t>2. Read the conversation and tick T (true) or F (false) for each sentence.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5731699-5E8C-DAC9-6FEF-210DDD1C3953}"/>
              </a:ext>
            </a:extLst>
          </p:cNvPr>
          <p:cNvSpPr/>
          <p:nvPr/>
        </p:nvSpPr>
        <p:spPr>
          <a:xfrm>
            <a:off x="14625869" y="1273425"/>
            <a:ext cx="1299931" cy="1506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Handy Casual" panose="020B0604020202020204" charset="0"/>
              </a:rPr>
              <a:t>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3229B54-7EF2-185F-93D5-DF502AADCF91}"/>
              </a:ext>
            </a:extLst>
          </p:cNvPr>
          <p:cNvSpPr/>
          <p:nvPr/>
        </p:nvSpPr>
        <p:spPr>
          <a:xfrm>
            <a:off x="16250308" y="1273425"/>
            <a:ext cx="1299931" cy="1506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Handy Casual" panose="020B0604020202020204" charset="0"/>
              </a:rPr>
              <a:t>F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EBE99D6-0987-A1B3-2983-4163DD65A5B8}"/>
              </a:ext>
            </a:extLst>
          </p:cNvPr>
          <p:cNvSpPr/>
          <p:nvPr/>
        </p:nvSpPr>
        <p:spPr>
          <a:xfrm>
            <a:off x="14625869" y="3322206"/>
            <a:ext cx="1299931" cy="1506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Handy Casual" panose="020B0604020202020204" charset="0"/>
              </a:rPr>
              <a:t>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1179A82-4039-4CA8-540A-3DE020709EA2}"/>
              </a:ext>
            </a:extLst>
          </p:cNvPr>
          <p:cNvSpPr/>
          <p:nvPr/>
        </p:nvSpPr>
        <p:spPr>
          <a:xfrm>
            <a:off x="16250308" y="3322206"/>
            <a:ext cx="1299931" cy="1506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Handy Casual" panose="020B0604020202020204" charset="0"/>
              </a:rPr>
              <a:t>F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1EF030D-93D4-378C-9CB0-BE02E0CD32CE}"/>
              </a:ext>
            </a:extLst>
          </p:cNvPr>
          <p:cNvSpPr/>
          <p:nvPr/>
        </p:nvSpPr>
        <p:spPr>
          <a:xfrm>
            <a:off x="14634457" y="5105385"/>
            <a:ext cx="1299931" cy="1506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Handy Casual" panose="020B0604020202020204" charset="0"/>
              </a:rPr>
              <a:t>T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6733BE7-A1F5-BDA8-0534-7F0B4230B714}"/>
              </a:ext>
            </a:extLst>
          </p:cNvPr>
          <p:cNvSpPr/>
          <p:nvPr/>
        </p:nvSpPr>
        <p:spPr>
          <a:xfrm>
            <a:off x="16258896" y="5105385"/>
            <a:ext cx="1299931" cy="1506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Handy Casual" panose="020B0604020202020204" charset="0"/>
              </a:rPr>
              <a:t>F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E6ECEF2-020A-4CCD-DA26-431E24C01A4F}"/>
              </a:ext>
            </a:extLst>
          </p:cNvPr>
          <p:cNvSpPr/>
          <p:nvPr/>
        </p:nvSpPr>
        <p:spPr>
          <a:xfrm>
            <a:off x="14634457" y="7066496"/>
            <a:ext cx="1299931" cy="1506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Handy Casual" panose="020B0604020202020204" charset="0"/>
              </a:rPr>
              <a:t>T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EE914C3-33F4-B085-B140-06CA4D95862B}"/>
              </a:ext>
            </a:extLst>
          </p:cNvPr>
          <p:cNvSpPr/>
          <p:nvPr/>
        </p:nvSpPr>
        <p:spPr>
          <a:xfrm>
            <a:off x="16258896" y="7066496"/>
            <a:ext cx="1299931" cy="1506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Handy Casual" panose="020B0604020202020204" charset="0"/>
              </a:rPr>
              <a:t>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334912" y="597291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5400000" flipV="1">
            <a:off x="-699318" y="5607113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7302374"/>
                </a:moveTo>
                <a:lnTo>
                  <a:pt x="7507114" y="7302374"/>
                </a:lnTo>
                <a:lnTo>
                  <a:pt x="7507114" y="0"/>
                </a:lnTo>
                <a:lnTo>
                  <a:pt x="0" y="0"/>
                </a:lnTo>
                <a:lnTo>
                  <a:pt x="0" y="73023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5400000">
            <a:off x="5379632" y="542232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8355798" y="6376593"/>
            <a:ext cx="2425873" cy="2881707"/>
          </a:xfrm>
          <a:custGeom>
            <a:avLst/>
            <a:gdLst/>
            <a:ahLst/>
            <a:cxnLst/>
            <a:rect l="l" t="t" r="r" b="b"/>
            <a:pathLst>
              <a:path w="2425873" h="2881707">
                <a:moveTo>
                  <a:pt x="0" y="0"/>
                </a:moveTo>
                <a:lnTo>
                  <a:pt x="2425873" y="0"/>
                </a:lnTo>
                <a:lnTo>
                  <a:pt x="2425873" y="2881707"/>
                </a:lnTo>
                <a:lnTo>
                  <a:pt x="0" y="28817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flipH="1">
            <a:off x="11210296" y="5319957"/>
            <a:ext cx="2447279" cy="3791559"/>
          </a:xfrm>
          <a:custGeom>
            <a:avLst/>
            <a:gdLst/>
            <a:ahLst/>
            <a:cxnLst/>
            <a:rect l="l" t="t" r="r" b="b"/>
            <a:pathLst>
              <a:path w="2447279" h="3791559">
                <a:moveTo>
                  <a:pt x="2447279" y="0"/>
                </a:moveTo>
                <a:lnTo>
                  <a:pt x="0" y="0"/>
                </a:lnTo>
                <a:lnTo>
                  <a:pt x="0" y="3791558"/>
                </a:lnTo>
                <a:lnTo>
                  <a:pt x="2447279" y="3791558"/>
                </a:lnTo>
                <a:lnTo>
                  <a:pt x="244727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234132" y="5907190"/>
            <a:ext cx="2281844" cy="4114800"/>
          </a:xfrm>
          <a:custGeom>
            <a:avLst/>
            <a:gdLst/>
            <a:ahLst/>
            <a:cxnLst/>
            <a:rect l="l" t="t" r="r" b="b"/>
            <a:pathLst>
              <a:path w="2281844" h="4114800">
                <a:moveTo>
                  <a:pt x="0" y="0"/>
                </a:moveTo>
                <a:lnTo>
                  <a:pt x="2281843" y="0"/>
                </a:lnTo>
                <a:lnTo>
                  <a:pt x="22818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46218632-6120-D0D0-644C-35270B59D3E2}"/>
              </a:ext>
            </a:extLst>
          </p:cNvPr>
          <p:cNvGrpSpPr/>
          <p:nvPr/>
        </p:nvGrpSpPr>
        <p:grpSpPr>
          <a:xfrm>
            <a:off x="1387726" y="1273425"/>
            <a:ext cx="12667789" cy="1506004"/>
            <a:chOff x="0" y="0"/>
            <a:chExt cx="2578910" cy="25221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CA662296-8CF9-0E23-C8ED-E54CF0C03C3C}"/>
                </a:ext>
              </a:extLst>
            </p:cNvPr>
            <p:cNvSpPr/>
            <p:nvPr/>
          </p:nvSpPr>
          <p:spPr>
            <a:xfrm>
              <a:off x="0" y="0"/>
              <a:ext cx="2578910" cy="252217"/>
            </a:xfrm>
            <a:custGeom>
              <a:avLst/>
              <a:gdLst/>
              <a:ahLst/>
              <a:cxnLst/>
              <a:rect l="l" t="t" r="r" b="b"/>
              <a:pathLst>
                <a:path w="2578910" h="252217">
                  <a:moveTo>
                    <a:pt x="41792" y="0"/>
                  </a:moveTo>
                  <a:lnTo>
                    <a:pt x="2537118" y="0"/>
                  </a:lnTo>
                  <a:cubicBezTo>
                    <a:pt x="2560199" y="0"/>
                    <a:pt x="2578910" y="18711"/>
                    <a:pt x="2578910" y="41792"/>
                  </a:cubicBezTo>
                  <a:lnTo>
                    <a:pt x="2578910" y="210425"/>
                  </a:lnTo>
                  <a:cubicBezTo>
                    <a:pt x="2578910" y="233506"/>
                    <a:pt x="2560199" y="252217"/>
                    <a:pt x="2537118" y="252217"/>
                  </a:cubicBezTo>
                  <a:lnTo>
                    <a:pt x="41792" y="252217"/>
                  </a:lnTo>
                  <a:cubicBezTo>
                    <a:pt x="18711" y="252217"/>
                    <a:pt x="0" y="233506"/>
                    <a:pt x="0" y="210425"/>
                  </a:cubicBezTo>
                  <a:lnTo>
                    <a:pt x="0" y="41792"/>
                  </a:lnTo>
                  <a:cubicBezTo>
                    <a:pt x="0" y="18711"/>
                    <a:pt x="18711" y="0"/>
                    <a:pt x="41792" y="0"/>
                  </a:cubicBezTo>
                  <a:close/>
                </a:path>
              </a:pathLst>
            </a:custGeom>
            <a:solidFill>
              <a:srgbClr val="A7D7E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B7A8555B-722A-1F63-97A7-F791C9063335}"/>
                </a:ext>
              </a:extLst>
            </p:cNvPr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6">
            <a:extLst>
              <a:ext uri="{FF2B5EF4-FFF2-40B4-BE49-F238E27FC236}">
                <a16:creationId xmlns:a16="http://schemas.microsoft.com/office/drawing/2014/main" id="{9BF60AC4-9251-0B61-0107-B40ACEBF9EDF}"/>
              </a:ext>
            </a:extLst>
          </p:cNvPr>
          <p:cNvSpPr txBox="1"/>
          <p:nvPr/>
        </p:nvSpPr>
        <p:spPr>
          <a:xfrm>
            <a:off x="1632563" y="1424589"/>
            <a:ext cx="1242295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latin typeface="Canva Sans" panose="020B0604020202020204" charset="0"/>
              </a:rPr>
              <a:t>1. The school has</a:t>
            </a:r>
            <a:r>
              <a:rPr lang="en-US" sz="4000" baseline="0" dirty="0">
                <a:latin typeface="Canva Sans" panose="020B0604020202020204" charset="0"/>
              </a:rPr>
              <a:t> badminton, chess, and arts and crafts clubs.</a:t>
            </a:r>
            <a:endParaRPr lang="en-US" sz="4000" dirty="0">
              <a:latin typeface="Canva Sans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9A2D0D-843D-C40B-0F32-3A8ADEA5E4A8}"/>
              </a:ext>
            </a:extLst>
          </p:cNvPr>
          <p:cNvSpPr txBox="1"/>
          <p:nvPr/>
        </p:nvSpPr>
        <p:spPr>
          <a:xfrm>
            <a:off x="187640" y="97445"/>
            <a:ext cx="160429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Handy Casual" panose="020B0604020202020204" charset="0"/>
                <a:cs typeface="Arial" panose="020B0604020202020204" pitchFamily="34" charset="0"/>
              </a:rPr>
              <a:t>2. Read the conversation and tick T (true) or F (false) for each sentence.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8607400-368A-D1A3-8DE9-344962EDB2D4}"/>
              </a:ext>
            </a:extLst>
          </p:cNvPr>
          <p:cNvSpPr/>
          <p:nvPr/>
        </p:nvSpPr>
        <p:spPr>
          <a:xfrm>
            <a:off x="14625869" y="1273425"/>
            <a:ext cx="1299931" cy="1506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Handy Casual" panose="020B0604020202020204" charset="0"/>
              </a:rPr>
              <a:t>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306BEF8-21AB-153D-D959-5370A690B68A}"/>
              </a:ext>
            </a:extLst>
          </p:cNvPr>
          <p:cNvSpPr/>
          <p:nvPr/>
        </p:nvSpPr>
        <p:spPr>
          <a:xfrm>
            <a:off x="16250308" y="1273425"/>
            <a:ext cx="1299931" cy="1506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Handy Casual" panose="020B0604020202020204" charset="0"/>
              </a:rPr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13BA0E-8070-60ED-EC73-97F6B90E4E64}"/>
              </a:ext>
            </a:extLst>
          </p:cNvPr>
          <p:cNvSpPr txBox="1"/>
          <p:nvPr/>
        </p:nvSpPr>
        <p:spPr>
          <a:xfrm>
            <a:off x="1810656" y="3728811"/>
            <a:ext cx="141478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en-US" sz="4000" b="1" i="0" dirty="0">
                <a:solidFill>
                  <a:srgbClr val="000000"/>
                </a:solidFill>
                <a:effectLst/>
                <a:latin typeface="Canva Sans" panose="020B0604020202020204" charset="0"/>
              </a:rPr>
              <a:t>Tom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nva Sans" panose="020B0604020202020204" charset="0"/>
              </a:rPr>
              <a:t>: I’m interested in two clubs: 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nva Sans" panose="020B0604020202020204" charset="0"/>
              </a:rPr>
              <a:t>badminton and chess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nva Sans" panose="020B0604020202020204" charset="0"/>
              </a:rPr>
              <a:t>.</a:t>
            </a:r>
          </a:p>
          <a:p>
            <a:pPr algn="just" latinLnBrk="0"/>
            <a:r>
              <a:rPr lang="en-US" sz="4000" b="1" i="0" dirty="0">
                <a:solidFill>
                  <a:srgbClr val="000000"/>
                </a:solidFill>
                <a:effectLst/>
                <a:latin typeface="Canva Sans" panose="020B0604020202020204" charset="0"/>
              </a:rPr>
              <a:t>Mai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nva Sans" panose="020B0604020202020204" charset="0"/>
              </a:rPr>
              <a:t>: Actually, this year there is a new 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nva Sans" panose="020B0604020202020204" charset="0"/>
              </a:rPr>
              <a:t>arts and crafts club,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nva Sans" panose="020B0604020202020204" charset="0"/>
              </a:rPr>
              <a:t> and I want to join it.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334912" y="597291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5400000" flipV="1">
            <a:off x="-699318" y="5607113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7302374"/>
                </a:moveTo>
                <a:lnTo>
                  <a:pt x="7507114" y="7302374"/>
                </a:lnTo>
                <a:lnTo>
                  <a:pt x="7507114" y="0"/>
                </a:lnTo>
                <a:lnTo>
                  <a:pt x="0" y="0"/>
                </a:lnTo>
                <a:lnTo>
                  <a:pt x="0" y="730237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 rot="5400000">
            <a:off x="5379632" y="542232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8355798" y="6376593"/>
            <a:ext cx="2425873" cy="2881707"/>
          </a:xfrm>
          <a:custGeom>
            <a:avLst/>
            <a:gdLst/>
            <a:ahLst/>
            <a:cxnLst/>
            <a:rect l="l" t="t" r="r" b="b"/>
            <a:pathLst>
              <a:path w="2425873" h="2881707">
                <a:moveTo>
                  <a:pt x="0" y="0"/>
                </a:moveTo>
                <a:lnTo>
                  <a:pt x="2425873" y="0"/>
                </a:lnTo>
                <a:lnTo>
                  <a:pt x="2425873" y="2881707"/>
                </a:lnTo>
                <a:lnTo>
                  <a:pt x="0" y="28817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flipH="1">
            <a:off x="11210296" y="5319957"/>
            <a:ext cx="2447279" cy="3791559"/>
          </a:xfrm>
          <a:custGeom>
            <a:avLst/>
            <a:gdLst/>
            <a:ahLst/>
            <a:cxnLst/>
            <a:rect l="l" t="t" r="r" b="b"/>
            <a:pathLst>
              <a:path w="2447279" h="3791559">
                <a:moveTo>
                  <a:pt x="2447279" y="0"/>
                </a:moveTo>
                <a:lnTo>
                  <a:pt x="0" y="0"/>
                </a:lnTo>
                <a:lnTo>
                  <a:pt x="0" y="3791558"/>
                </a:lnTo>
                <a:lnTo>
                  <a:pt x="2447279" y="3791558"/>
                </a:lnTo>
                <a:lnTo>
                  <a:pt x="244727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234132" y="5907190"/>
            <a:ext cx="2281844" cy="4114800"/>
          </a:xfrm>
          <a:custGeom>
            <a:avLst/>
            <a:gdLst/>
            <a:ahLst/>
            <a:cxnLst/>
            <a:rect l="l" t="t" r="r" b="b"/>
            <a:pathLst>
              <a:path w="2281844" h="4114800">
                <a:moveTo>
                  <a:pt x="0" y="0"/>
                </a:moveTo>
                <a:lnTo>
                  <a:pt x="2281843" y="0"/>
                </a:lnTo>
                <a:lnTo>
                  <a:pt x="22818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9A2D0D-843D-C40B-0F32-3A8ADEA5E4A8}"/>
              </a:ext>
            </a:extLst>
          </p:cNvPr>
          <p:cNvSpPr txBox="1"/>
          <p:nvPr/>
        </p:nvSpPr>
        <p:spPr>
          <a:xfrm>
            <a:off x="187640" y="97445"/>
            <a:ext cx="160429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Handy Casual" panose="020B0604020202020204" charset="0"/>
                <a:ea typeface="+mn-ea"/>
                <a:cs typeface="Arial" panose="020B0604020202020204" pitchFamily="34" charset="0"/>
              </a:rPr>
              <a:t>2. Read the conversation and tick T (true) or F (false) for each sentence.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8607400-368A-D1A3-8DE9-344962EDB2D4}"/>
              </a:ext>
            </a:extLst>
          </p:cNvPr>
          <p:cNvSpPr/>
          <p:nvPr/>
        </p:nvSpPr>
        <p:spPr>
          <a:xfrm>
            <a:off x="14625869" y="1273425"/>
            <a:ext cx="1299931" cy="1506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y Casual" panose="020B0604020202020204" charset="0"/>
                <a:ea typeface="+mn-ea"/>
                <a:cs typeface="+mn-cs"/>
              </a:rPr>
              <a:t>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306BEF8-21AB-153D-D959-5370A690B68A}"/>
              </a:ext>
            </a:extLst>
          </p:cNvPr>
          <p:cNvSpPr/>
          <p:nvPr/>
        </p:nvSpPr>
        <p:spPr>
          <a:xfrm>
            <a:off x="16250308" y="1273425"/>
            <a:ext cx="1299931" cy="1506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y Casual" panose="020B0604020202020204" charset="0"/>
                <a:ea typeface="+mn-ea"/>
                <a:cs typeface="+mn-cs"/>
              </a:rPr>
              <a:t>F</a:t>
            </a: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8D4719B8-6381-DC3F-04F0-735179825D4D}"/>
              </a:ext>
            </a:extLst>
          </p:cNvPr>
          <p:cNvGrpSpPr/>
          <p:nvPr/>
        </p:nvGrpSpPr>
        <p:grpSpPr>
          <a:xfrm>
            <a:off x="1597287" y="1269605"/>
            <a:ext cx="12667788" cy="1505322"/>
            <a:chOff x="0" y="0"/>
            <a:chExt cx="2578910" cy="252217"/>
          </a:xfrm>
        </p:grpSpPr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5B5E007-390E-43B4-B0D2-69B6B0F01129}"/>
                </a:ext>
              </a:extLst>
            </p:cNvPr>
            <p:cNvSpPr/>
            <p:nvPr/>
          </p:nvSpPr>
          <p:spPr>
            <a:xfrm>
              <a:off x="0" y="0"/>
              <a:ext cx="2578910" cy="252217"/>
            </a:xfrm>
            <a:custGeom>
              <a:avLst/>
              <a:gdLst/>
              <a:ahLst/>
              <a:cxnLst/>
              <a:rect l="l" t="t" r="r" b="b"/>
              <a:pathLst>
                <a:path w="2578910" h="252217">
                  <a:moveTo>
                    <a:pt x="41792" y="0"/>
                  </a:moveTo>
                  <a:lnTo>
                    <a:pt x="2537118" y="0"/>
                  </a:lnTo>
                  <a:cubicBezTo>
                    <a:pt x="2560199" y="0"/>
                    <a:pt x="2578910" y="18711"/>
                    <a:pt x="2578910" y="41792"/>
                  </a:cubicBezTo>
                  <a:lnTo>
                    <a:pt x="2578910" y="210425"/>
                  </a:lnTo>
                  <a:cubicBezTo>
                    <a:pt x="2578910" y="233506"/>
                    <a:pt x="2560199" y="252217"/>
                    <a:pt x="2537118" y="252217"/>
                  </a:cubicBezTo>
                  <a:lnTo>
                    <a:pt x="41792" y="252217"/>
                  </a:lnTo>
                  <a:cubicBezTo>
                    <a:pt x="18711" y="252217"/>
                    <a:pt x="0" y="233506"/>
                    <a:pt x="0" y="210425"/>
                  </a:cubicBezTo>
                  <a:lnTo>
                    <a:pt x="0" y="41792"/>
                  </a:lnTo>
                  <a:cubicBezTo>
                    <a:pt x="0" y="18711"/>
                    <a:pt x="18711" y="0"/>
                    <a:pt x="41792" y="0"/>
                  </a:cubicBezTo>
                  <a:close/>
                </a:path>
              </a:pathLst>
            </a:custGeom>
            <a:solidFill>
              <a:srgbClr val="E3FFD6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67C9E8F-90F7-F606-243E-5B1CDB41AF0B}"/>
                </a:ext>
              </a:extLst>
            </p:cNvPr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9">
            <a:extLst>
              <a:ext uri="{FF2B5EF4-FFF2-40B4-BE49-F238E27FC236}">
                <a16:creationId xmlns:a16="http://schemas.microsoft.com/office/drawing/2014/main" id="{52B3C162-EFEC-EF99-E0AA-49AA6D73AAFA}"/>
              </a:ext>
            </a:extLst>
          </p:cNvPr>
          <p:cNvSpPr txBox="1"/>
          <p:nvPr/>
        </p:nvSpPr>
        <p:spPr>
          <a:xfrm>
            <a:off x="1855612" y="1629017"/>
            <a:ext cx="120663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latin typeface="Canva Sans" panose="020B0604020202020204" charset="0"/>
              </a:rPr>
              <a:t>2. The badminton</a:t>
            </a:r>
            <a:r>
              <a:rPr lang="en-US" sz="4000" baseline="0" dirty="0">
                <a:latin typeface="Canva Sans" panose="020B0604020202020204" charset="0"/>
              </a:rPr>
              <a:t> club activities are after school.</a:t>
            </a:r>
            <a:endParaRPr lang="en-US" sz="4000" dirty="0">
              <a:latin typeface="Canva Sans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878E06-DD1B-5F45-98E3-7D163964D69A}"/>
              </a:ext>
            </a:extLst>
          </p:cNvPr>
          <p:cNvSpPr txBox="1"/>
          <p:nvPr/>
        </p:nvSpPr>
        <p:spPr>
          <a:xfrm>
            <a:off x="2193274" y="3461987"/>
            <a:ext cx="12031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effectLst/>
                <a:latin typeface="Canva Sans" panose="020B0604020202020204" charset="0"/>
              </a:rPr>
              <a:t>Mai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nva Sans" panose="020B0604020202020204" charset="0"/>
              </a:rPr>
              <a:t>: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nva Sans" panose="020B0604020202020204" charset="0"/>
              </a:rPr>
              <a:t> OK. It’s on Tuesdays and Fridays from 5:00 p.m. to 6:30 p.m. 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nva Sans" panose="020B0604020202020204" charset="0"/>
              </a:rPr>
              <a:t>It starts 30 minutes after school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nva Sans" panose="020B0604020202020204" charset="0"/>
              </a:rPr>
              <a:t>, so we have enough time to get some snacks beforehand.</a:t>
            </a:r>
            <a:endParaRPr lang="en-US" sz="3600" dirty="0">
              <a:latin typeface="Canva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1560</Words>
  <Application>Microsoft Office PowerPoint</Application>
  <PresentationFormat>Custom</PresentationFormat>
  <Paragraphs>172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Handy Casual</vt:lpstr>
      <vt:lpstr>Wingdings</vt:lpstr>
      <vt:lpstr>Canva Sans</vt:lpstr>
      <vt:lpstr>Arial</vt:lpstr>
      <vt:lpstr>Calibri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Abstract Pattern and Shapes Hidden Picture Game Fun Presentation</dc:title>
  <cp:lastModifiedBy>Phuong Nguyen</cp:lastModifiedBy>
  <cp:revision>1</cp:revision>
  <dcterms:created xsi:type="dcterms:W3CDTF">2006-08-16T00:00:00Z</dcterms:created>
  <dcterms:modified xsi:type="dcterms:W3CDTF">2024-10-23T03:03:30Z</dcterms:modified>
  <dc:identifier>DAFl3ofELIE</dc:identifier>
</cp:coreProperties>
</file>