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372" r:id="rId4"/>
    <p:sldId id="390" r:id="rId5"/>
    <p:sldId id="391" r:id="rId6"/>
    <p:sldId id="258" r:id="rId7"/>
    <p:sldId id="392" r:id="rId8"/>
    <p:sldId id="260" r:id="rId9"/>
    <p:sldId id="263" r:id="rId10"/>
    <p:sldId id="261" r:id="rId11"/>
    <p:sldId id="393" r:id="rId12"/>
    <p:sldId id="259" r:id="rId13"/>
    <p:sldId id="394" r:id="rId14"/>
    <p:sldId id="265" r:id="rId15"/>
    <p:sldId id="267" r:id="rId16"/>
  </p:sldIdLst>
  <p:sldSz cx="18288000" cy="10287000"/>
  <p:notesSz cx="6858000" cy="9144000"/>
  <p:embeddedFontLst>
    <p:embeddedFont>
      <p:font typeface="Roca Two" panose="020B0604020202020204" charset="0"/>
      <p:regular r:id="rId18"/>
    </p:embeddedFont>
    <p:embeddedFont>
      <p:font typeface="Roca Two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1" d="100"/>
          <a:sy n="51" d="100"/>
        </p:scale>
        <p:origin x="89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yên Lương" userId="3a9e482f-ceb4-484a-8eab-f708ff3e9a36" providerId="ADAL" clId="{5CF9E1A4-99A0-458F-8E5A-9A6403BFEC9F}"/>
    <pc:docChg chg="undo custSel addSld delSld modSld sldOrd">
      <pc:chgData name="Duyên Lương" userId="3a9e482f-ceb4-484a-8eab-f708ff3e9a36" providerId="ADAL" clId="{5CF9E1A4-99A0-458F-8E5A-9A6403BFEC9F}" dt="2023-07-08T04:22:25.797" v="1560"/>
      <pc:docMkLst>
        <pc:docMk/>
      </pc:docMkLst>
      <pc:sldChg chg="modSp mod modTransition">
        <pc:chgData name="Duyên Lương" userId="3a9e482f-ceb4-484a-8eab-f708ff3e9a36" providerId="ADAL" clId="{5CF9E1A4-99A0-458F-8E5A-9A6403BFEC9F}" dt="2023-07-08T04:17:43.381" v="1522"/>
        <pc:sldMkLst>
          <pc:docMk/>
          <pc:sldMk cId="0" sldId="256"/>
        </pc:sldMkLst>
        <pc:spChg chg="mod">
          <ac:chgData name="Duyên Lương" userId="3a9e482f-ceb4-484a-8eab-f708ff3e9a36" providerId="ADAL" clId="{5CF9E1A4-99A0-458F-8E5A-9A6403BFEC9F}" dt="2023-07-08T03:19:41.662" v="59" actId="1076"/>
          <ac:spMkLst>
            <pc:docMk/>
            <pc:sldMk cId="0" sldId="256"/>
            <ac:spMk id="9" creationId="{00000000-0000-0000-0000-000000000000}"/>
          </ac:spMkLst>
        </pc:spChg>
        <pc:spChg chg="mod">
          <ac:chgData name="Duyên Lương" userId="3a9e482f-ceb4-484a-8eab-f708ff3e9a36" providerId="ADAL" clId="{5CF9E1A4-99A0-458F-8E5A-9A6403BFEC9F}" dt="2023-07-08T03:19:48.178" v="61" actId="1076"/>
          <ac:spMkLst>
            <pc:docMk/>
            <pc:sldMk cId="0" sldId="256"/>
            <ac:spMk id="10" creationId="{00000000-0000-0000-0000-000000000000}"/>
          </ac:spMkLst>
        </pc:spChg>
        <pc:spChg chg="mod">
          <ac:chgData name="Duyên Lương" userId="3a9e482f-ceb4-484a-8eab-f708ff3e9a36" providerId="ADAL" clId="{5CF9E1A4-99A0-458F-8E5A-9A6403BFEC9F}" dt="2023-07-08T03:19:44.844" v="60" actId="1076"/>
          <ac:spMkLst>
            <pc:docMk/>
            <pc:sldMk cId="0" sldId="256"/>
            <ac:spMk id="14" creationId="{00000000-0000-0000-0000-000000000000}"/>
          </ac:spMkLst>
        </pc:spChg>
      </pc:sldChg>
      <pc:sldChg chg="addSp delSp modSp mod ord modTransition modAnim">
        <pc:chgData name="Duyên Lương" userId="3a9e482f-ceb4-484a-8eab-f708ff3e9a36" providerId="ADAL" clId="{5CF9E1A4-99A0-458F-8E5A-9A6403BFEC9F}" dt="2023-07-08T04:17:43.381" v="1522"/>
        <pc:sldMkLst>
          <pc:docMk/>
          <pc:sldMk cId="0" sldId="257"/>
        </pc:sldMkLst>
        <pc:spChg chg="mod">
          <ac:chgData name="Duyên Lương" userId="3a9e482f-ceb4-484a-8eab-f708ff3e9a36" providerId="ADAL" clId="{5CF9E1A4-99A0-458F-8E5A-9A6403BFEC9F}" dt="2023-07-08T03:22:01.544" v="97" actId="14100"/>
          <ac:spMkLst>
            <pc:docMk/>
            <pc:sldMk cId="0" sldId="257"/>
            <ac:spMk id="3" creationId="{00000000-0000-0000-0000-000000000000}"/>
          </ac:spMkLst>
        </pc:spChg>
        <pc:spChg chg="del">
          <ac:chgData name="Duyên Lương" userId="3a9e482f-ceb4-484a-8eab-f708ff3e9a36" providerId="ADAL" clId="{5CF9E1A4-99A0-458F-8E5A-9A6403BFEC9F}" dt="2023-07-08T03:20:19.919" v="82" actId="478"/>
          <ac:spMkLst>
            <pc:docMk/>
            <pc:sldMk cId="0" sldId="257"/>
            <ac:spMk id="4" creationId="{00000000-0000-0000-0000-000000000000}"/>
          </ac:spMkLst>
        </pc:spChg>
        <pc:spChg chg="mod">
          <ac:chgData name="Duyên Lương" userId="3a9e482f-ceb4-484a-8eab-f708ff3e9a36" providerId="ADAL" clId="{5CF9E1A4-99A0-458F-8E5A-9A6403BFEC9F}" dt="2023-07-08T03:21:37.276" v="94" actId="1076"/>
          <ac:spMkLst>
            <pc:docMk/>
            <pc:sldMk cId="0" sldId="257"/>
            <ac:spMk id="11" creationId="{00000000-0000-0000-0000-000000000000}"/>
          </ac:spMkLst>
        </pc:spChg>
        <pc:spChg chg="add mod">
          <ac:chgData name="Duyên Lương" userId="3a9e482f-ceb4-484a-8eab-f708ff3e9a36" providerId="ADAL" clId="{5CF9E1A4-99A0-458F-8E5A-9A6403BFEC9F}" dt="2023-07-08T03:21:53.634" v="96" actId="123"/>
          <ac:spMkLst>
            <pc:docMk/>
            <pc:sldMk cId="0" sldId="257"/>
            <ac:spMk id="12" creationId="{6D60C271-20DC-BE8E-1CFF-CBA56EF3DBEF}"/>
          </ac:spMkLst>
        </pc:spChg>
      </pc:sldChg>
      <pc:sldChg chg="addSp delSp modSp mod modTransition delAnim modAnim">
        <pc:chgData name="Duyên Lương" userId="3a9e482f-ceb4-484a-8eab-f708ff3e9a36" providerId="ADAL" clId="{5CF9E1A4-99A0-458F-8E5A-9A6403BFEC9F}" dt="2023-07-08T04:21:16.726" v="1547"/>
        <pc:sldMkLst>
          <pc:docMk/>
          <pc:sldMk cId="0" sldId="258"/>
        </pc:sldMkLst>
        <pc:spChg chg="del">
          <ac:chgData name="Duyên Lương" userId="3a9e482f-ceb4-484a-8eab-f708ff3e9a36" providerId="ADAL" clId="{5CF9E1A4-99A0-458F-8E5A-9A6403BFEC9F}" dt="2023-07-08T03:25:26.207" v="254" actId="478"/>
          <ac:spMkLst>
            <pc:docMk/>
            <pc:sldMk cId="0" sldId="258"/>
            <ac:spMk id="3" creationId="{00000000-0000-0000-0000-000000000000}"/>
          </ac:spMkLst>
        </pc:spChg>
        <pc:spChg chg="mod">
          <ac:chgData name="Duyên Lương" userId="3a9e482f-ceb4-484a-8eab-f708ff3e9a36" providerId="ADAL" clId="{5CF9E1A4-99A0-458F-8E5A-9A6403BFEC9F}" dt="2023-07-08T03:35:10.706" v="426" actId="1076"/>
          <ac:spMkLst>
            <pc:docMk/>
            <pc:sldMk cId="0" sldId="258"/>
            <ac:spMk id="4" creationId="{00000000-0000-0000-0000-000000000000}"/>
          </ac:spMkLst>
        </pc:spChg>
        <pc:spChg chg="del">
          <ac:chgData name="Duyên Lương" userId="3a9e482f-ceb4-484a-8eab-f708ff3e9a36" providerId="ADAL" clId="{5CF9E1A4-99A0-458F-8E5A-9A6403BFEC9F}" dt="2023-07-08T03:25:28.213" v="256" actId="478"/>
          <ac:spMkLst>
            <pc:docMk/>
            <pc:sldMk cId="0" sldId="258"/>
            <ac:spMk id="5" creationId="{00000000-0000-0000-0000-000000000000}"/>
          </ac:spMkLst>
        </pc:spChg>
        <pc:spChg chg="del">
          <ac:chgData name="Duyên Lương" userId="3a9e482f-ceb4-484a-8eab-f708ff3e9a36" providerId="ADAL" clId="{5CF9E1A4-99A0-458F-8E5A-9A6403BFEC9F}" dt="2023-07-08T03:25:27.581" v="255" actId="478"/>
          <ac:spMkLst>
            <pc:docMk/>
            <pc:sldMk cId="0" sldId="258"/>
            <ac:spMk id="6" creationId="{00000000-0000-0000-0000-000000000000}"/>
          </ac:spMkLst>
        </pc:spChg>
        <pc:spChg chg="del">
          <ac:chgData name="Duyên Lương" userId="3a9e482f-ceb4-484a-8eab-f708ff3e9a36" providerId="ADAL" clId="{5CF9E1A4-99A0-458F-8E5A-9A6403BFEC9F}" dt="2023-07-08T03:34:44.353" v="418" actId="478"/>
          <ac:spMkLst>
            <pc:docMk/>
            <pc:sldMk cId="0" sldId="258"/>
            <ac:spMk id="7" creationId="{00000000-0000-0000-0000-000000000000}"/>
          </ac:spMkLst>
        </pc:spChg>
        <pc:spChg chg="del">
          <ac:chgData name="Duyên Lương" userId="3a9e482f-ceb4-484a-8eab-f708ff3e9a36" providerId="ADAL" clId="{5CF9E1A4-99A0-458F-8E5A-9A6403BFEC9F}" dt="2023-07-08T03:34:52.500" v="423" actId="478"/>
          <ac:spMkLst>
            <pc:docMk/>
            <pc:sldMk cId="0" sldId="258"/>
            <ac:spMk id="8" creationId="{00000000-0000-0000-0000-000000000000}"/>
          </ac:spMkLst>
        </pc:spChg>
        <pc:spChg chg="del">
          <ac:chgData name="Duyên Lương" userId="3a9e482f-ceb4-484a-8eab-f708ff3e9a36" providerId="ADAL" clId="{5CF9E1A4-99A0-458F-8E5A-9A6403BFEC9F}" dt="2023-07-08T03:34:52.004" v="422" actId="478"/>
          <ac:spMkLst>
            <pc:docMk/>
            <pc:sldMk cId="0" sldId="258"/>
            <ac:spMk id="9" creationId="{00000000-0000-0000-0000-000000000000}"/>
          </ac:spMkLst>
        </pc:spChg>
        <pc:spChg chg="del mod">
          <ac:chgData name="Duyên Lương" userId="3a9e482f-ceb4-484a-8eab-f708ff3e9a36" providerId="ADAL" clId="{5CF9E1A4-99A0-458F-8E5A-9A6403BFEC9F}" dt="2023-07-08T03:34:36.396" v="412" actId="478"/>
          <ac:spMkLst>
            <pc:docMk/>
            <pc:sldMk cId="0" sldId="258"/>
            <ac:spMk id="10" creationId="{00000000-0000-0000-0000-000000000000}"/>
          </ac:spMkLst>
        </pc:spChg>
        <pc:spChg chg="del">
          <ac:chgData name="Duyên Lương" userId="3a9e482f-ceb4-484a-8eab-f708ff3e9a36" providerId="ADAL" clId="{5CF9E1A4-99A0-458F-8E5A-9A6403BFEC9F}" dt="2023-07-08T03:34:35.190" v="410" actId="478"/>
          <ac:spMkLst>
            <pc:docMk/>
            <pc:sldMk cId="0" sldId="258"/>
            <ac:spMk id="11" creationId="{00000000-0000-0000-0000-000000000000}"/>
          </ac:spMkLst>
        </pc:spChg>
        <pc:spChg chg="del">
          <ac:chgData name="Duyên Lương" userId="3a9e482f-ceb4-484a-8eab-f708ff3e9a36" providerId="ADAL" clId="{5CF9E1A4-99A0-458F-8E5A-9A6403BFEC9F}" dt="2023-07-08T03:34:38.484" v="414" actId="478"/>
          <ac:spMkLst>
            <pc:docMk/>
            <pc:sldMk cId="0" sldId="258"/>
            <ac:spMk id="12" creationId="{00000000-0000-0000-0000-000000000000}"/>
          </ac:spMkLst>
        </pc:spChg>
        <pc:spChg chg="del">
          <ac:chgData name="Duyên Lương" userId="3a9e482f-ceb4-484a-8eab-f708ff3e9a36" providerId="ADAL" clId="{5CF9E1A4-99A0-458F-8E5A-9A6403BFEC9F}" dt="2023-07-08T03:34:43.068" v="417" actId="478"/>
          <ac:spMkLst>
            <pc:docMk/>
            <pc:sldMk cId="0" sldId="258"/>
            <ac:spMk id="13" creationId="{00000000-0000-0000-0000-000000000000}"/>
          </ac:spMkLst>
        </pc:spChg>
        <pc:spChg chg="mod">
          <ac:chgData name="Duyên Lương" userId="3a9e482f-ceb4-484a-8eab-f708ff3e9a36" providerId="ADAL" clId="{5CF9E1A4-99A0-458F-8E5A-9A6403BFEC9F}" dt="2023-07-08T03:34:57.576" v="424" actId="1076"/>
          <ac:spMkLst>
            <pc:docMk/>
            <pc:sldMk cId="0" sldId="258"/>
            <ac:spMk id="14" creationId="{00000000-0000-0000-0000-000000000000}"/>
          </ac:spMkLst>
        </pc:spChg>
        <pc:spChg chg="mod">
          <ac:chgData name="Duyên Lương" userId="3a9e482f-ceb4-484a-8eab-f708ff3e9a36" providerId="ADAL" clId="{5CF9E1A4-99A0-458F-8E5A-9A6403BFEC9F}" dt="2023-07-08T03:34:47.724" v="420" actId="1037"/>
          <ac:spMkLst>
            <pc:docMk/>
            <pc:sldMk cId="0" sldId="258"/>
            <ac:spMk id="15" creationId="{00000000-0000-0000-0000-000000000000}"/>
          </ac:spMkLst>
        </pc:spChg>
        <pc:spChg chg="mod">
          <ac:chgData name="Duyên Lương" userId="3a9e482f-ceb4-484a-8eab-f708ff3e9a36" providerId="ADAL" clId="{5CF9E1A4-99A0-458F-8E5A-9A6403BFEC9F}" dt="2023-07-08T03:36:33.386" v="502" actId="1076"/>
          <ac:spMkLst>
            <pc:docMk/>
            <pc:sldMk cId="0" sldId="258"/>
            <ac:spMk id="16" creationId="{00000000-0000-0000-0000-000000000000}"/>
          </ac:spMkLst>
        </pc:spChg>
        <pc:spChg chg="mod">
          <ac:chgData name="Duyên Lương" userId="3a9e482f-ceb4-484a-8eab-f708ff3e9a36" providerId="ADAL" clId="{5CF9E1A4-99A0-458F-8E5A-9A6403BFEC9F}" dt="2023-07-08T03:25:13.771" v="253" actId="14100"/>
          <ac:spMkLst>
            <pc:docMk/>
            <pc:sldMk cId="0" sldId="258"/>
            <ac:spMk id="17" creationId="{00000000-0000-0000-0000-000000000000}"/>
          </ac:spMkLst>
        </pc:spChg>
        <pc:spChg chg="mod">
          <ac:chgData name="Duyên Lương" userId="3a9e482f-ceb4-484a-8eab-f708ff3e9a36" providerId="ADAL" clId="{5CF9E1A4-99A0-458F-8E5A-9A6403BFEC9F}" dt="2023-07-08T03:25:54.254" v="264" actId="1076"/>
          <ac:spMkLst>
            <pc:docMk/>
            <pc:sldMk cId="0" sldId="258"/>
            <ac:spMk id="18" creationId="{00000000-0000-0000-0000-000000000000}"/>
          </ac:spMkLst>
        </pc:spChg>
        <pc:spChg chg="add del mod">
          <ac:chgData name="Duyên Lương" userId="3a9e482f-ceb4-484a-8eab-f708ff3e9a36" providerId="ADAL" clId="{5CF9E1A4-99A0-458F-8E5A-9A6403BFEC9F}" dt="2023-07-08T03:25:38.858" v="260" actId="478"/>
          <ac:spMkLst>
            <pc:docMk/>
            <pc:sldMk cId="0" sldId="258"/>
            <ac:spMk id="21" creationId="{89BC05F1-EEB2-3034-3345-D6060519A20A}"/>
          </ac:spMkLst>
        </pc:spChg>
        <pc:spChg chg="add del mod">
          <ac:chgData name="Duyên Lương" userId="3a9e482f-ceb4-484a-8eab-f708ff3e9a36" providerId="ADAL" clId="{5CF9E1A4-99A0-458F-8E5A-9A6403BFEC9F}" dt="2023-07-08T03:25:38.858" v="260" actId="478"/>
          <ac:spMkLst>
            <pc:docMk/>
            <pc:sldMk cId="0" sldId="258"/>
            <ac:spMk id="22" creationId="{5E53E06A-CF37-C759-7E13-9AB0655D0020}"/>
          </ac:spMkLst>
        </pc:spChg>
        <pc:spChg chg="add del mod">
          <ac:chgData name="Duyên Lương" userId="3a9e482f-ceb4-484a-8eab-f708ff3e9a36" providerId="ADAL" clId="{5CF9E1A4-99A0-458F-8E5A-9A6403BFEC9F}" dt="2023-07-08T03:25:38.858" v="260" actId="478"/>
          <ac:spMkLst>
            <pc:docMk/>
            <pc:sldMk cId="0" sldId="258"/>
            <ac:spMk id="23" creationId="{97EB9255-42C9-DE0E-773D-BAAFF58F0BFC}"/>
          </ac:spMkLst>
        </pc:spChg>
        <pc:spChg chg="add mod">
          <ac:chgData name="Duyên Lương" userId="3a9e482f-ceb4-484a-8eab-f708ff3e9a36" providerId="ADAL" clId="{5CF9E1A4-99A0-458F-8E5A-9A6403BFEC9F}" dt="2023-07-08T03:27:41.310" v="316" actId="1076"/>
          <ac:spMkLst>
            <pc:docMk/>
            <pc:sldMk cId="0" sldId="258"/>
            <ac:spMk id="25" creationId="{68F4C1B8-D310-D014-25C0-4DE4B77A8016}"/>
          </ac:spMkLst>
        </pc:spChg>
        <pc:spChg chg="add mod">
          <ac:chgData name="Duyên Lương" userId="3a9e482f-ceb4-484a-8eab-f708ff3e9a36" providerId="ADAL" clId="{5CF9E1A4-99A0-458F-8E5A-9A6403BFEC9F}" dt="2023-07-08T03:28:43.751" v="331" actId="1582"/>
          <ac:spMkLst>
            <pc:docMk/>
            <pc:sldMk cId="0" sldId="258"/>
            <ac:spMk id="26" creationId="{C8BE6882-465F-AFE3-26CD-FEEE14EA70C6}"/>
          </ac:spMkLst>
        </pc:spChg>
        <pc:spChg chg="add mod">
          <ac:chgData name="Duyên Lương" userId="3a9e482f-ceb4-484a-8eab-f708ff3e9a36" providerId="ADAL" clId="{5CF9E1A4-99A0-458F-8E5A-9A6403BFEC9F}" dt="2023-07-08T03:28:43.751" v="331" actId="1582"/>
          <ac:spMkLst>
            <pc:docMk/>
            <pc:sldMk cId="0" sldId="258"/>
            <ac:spMk id="27" creationId="{C9211204-4C47-0C47-0B70-095B031180D7}"/>
          </ac:spMkLst>
        </pc:spChg>
        <pc:spChg chg="add mod">
          <ac:chgData name="Duyên Lương" userId="3a9e482f-ceb4-484a-8eab-f708ff3e9a36" providerId="ADAL" clId="{5CF9E1A4-99A0-458F-8E5A-9A6403BFEC9F}" dt="2023-07-08T03:29:19.081" v="338" actId="1076"/>
          <ac:spMkLst>
            <pc:docMk/>
            <pc:sldMk cId="0" sldId="258"/>
            <ac:spMk id="28" creationId="{260DCD89-4ACF-C465-D447-F559E9F07CBB}"/>
          </ac:spMkLst>
        </pc:spChg>
        <pc:spChg chg="add mod">
          <ac:chgData name="Duyên Lương" userId="3a9e482f-ceb4-484a-8eab-f708ff3e9a36" providerId="ADAL" clId="{5CF9E1A4-99A0-458F-8E5A-9A6403BFEC9F}" dt="2023-07-08T03:29:31.627" v="339" actId="207"/>
          <ac:spMkLst>
            <pc:docMk/>
            <pc:sldMk cId="0" sldId="258"/>
            <ac:spMk id="29" creationId="{59927E87-EA10-0915-5A88-794368575022}"/>
          </ac:spMkLst>
        </pc:spChg>
        <pc:spChg chg="add mod">
          <ac:chgData name="Duyên Lương" userId="3a9e482f-ceb4-484a-8eab-f708ff3e9a36" providerId="ADAL" clId="{5CF9E1A4-99A0-458F-8E5A-9A6403BFEC9F}" dt="2023-07-08T03:41:58.488" v="657" actId="1036"/>
          <ac:spMkLst>
            <pc:docMk/>
            <pc:sldMk cId="0" sldId="258"/>
            <ac:spMk id="42" creationId="{1E0D31AD-1995-2467-F1EA-9C3D482F9891}"/>
          </ac:spMkLst>
        </pc:spChg>
        <pc:spChg chg="add mod">
          <ac:chgData name="Duyên Lương" userId="3a9e482f-ceb4-484a-8eab-f708ff3e9a36" providerId="ADAL" clId="{5CF9E1A4-99A0-458F-8E5A-9A6403BFEC9F}" dt="2023-07-08T03:40:58.037" v="656" actId="14100"/>
          <ac:spMkLst>
            <pc:docMk/>
            <pc:sldMk cId="0" sldId="258"/>
            <ac:spMk id="43" creationId="{D12DEB71-B5B4-5230-A3E5-11AA3A1BC8CF}"/>
          </ac:spMkLst>
        </pc:spChg>
        <pc:spChg chg="add mod">
          <ac:chgData name="Duyên Lương" userId="3a9e482f-ceb4-484a-8eab-f708ff3e9a36" providerId="ADAL" clId="{5CF9E1A4-99A0-458F-8E5A-9A6403BFEC9F}" dt="2023-07-08T03:40:58.037" v="656" actId="14100"/>
          <ac:spMkLst>
            <pc:docMk/>
            <pc:sldMk cId="0" sldId="258"/>
            <ac:spMk id="44" creationId="{E156AB6F-EB48-68FB-35A2-36993CB77329}"/>
          </ac:spMkLst>
        </pc:spChg>
        <pc:spChg chg="add mod">
          <ac:chgData name="Duyên Lương" userId="3a9e482f-ceb4-484a-8eab-f708ff3e9a36" providerId="ADAL" clId="{5CF9E1A4-99A0-458F-8E5A-9A6403BFEC9F}" dt="2023-07-08T03:40:58.037" v="656" actId="14100"/>
          <ac:spMkLst>
            <pc:docMk/>
            <pc:sldMk cId="0" sldId="258"/>
            <ac:spMk id="45" creationId="{F542E936-ADC8-AC72-9DDC-7BF7487D95D4}"/>
          </ac:spMkLst>
        </pc:spChg>
        <pc:spChg chg="add mod">
          <ac:chgData name="Duyên Lương" userId="3a9e482f-ceb4-484a-8eab-f708ff3e9a36" providerId="ADAL" clId="{5CF9E1A4-99A0-458F-8E5A-9A6403BFEC9F}" dt="2023-07-08T03:37:26.804" v="517" actId="571"/>
          <ac:spMkLst>
            <pc:docMk/>
            <pc:sldMk cId="0" sldId="258"/>
            <ac:spMk id="47" creationId="{B12A7E9A-6B20-6F79-9728-57ECC1F2E3DA}"/>
          </ac:spMkLst>
        </pc:spChg>
        <pc:spChg chg="add mod">
          <ac:chgData name="Duyên Lương" userId="3a9e482f-ceb4-484a-8eab-f708ff3e9a36" providerId="ADAL" clId="{5CF9E1A4-99A0-458F-8E5A-9A6403BFEC9F}" dt="2023-07-08T03:37:26.804" v="517" actId="571"/>
          <ac:spMkLst>
            <pc:docMk/>
            <pc:sldMk cId="0" sldId="258"/>
            <ac:spMk id="48" creationId="{0722D525-AC3C-A184-797A-0CC5FBEF8EF7}"/>
          </ac:spMkLst>
        </pc:spChg>
        <pc:spChg chg="add mod">
          <ac:chgData name="Duyên Lương" userId="3a9e482f-ceb4-484a-8eab-f708ff3e9a36" providerId="ADAL" clId="{5CF9E1A4-99A0-458F-8E5A-9A6403BFEC9F}" dt="2023-07-08T03:40:46.744" v="653" actId="571"/>
          <ac:spMkLst>
            <pc:docMk/>
            <pc:sldMk cId="0" sldId="258"/>
            <ac:spMk id="49" creationId="{DC5E071D-EF96-96B7-6E18-A4C76B7E9597}"/>
          </ac:spMkLst>
        </pc:spChg>
        <pc:spChg chg="add mod">
          <ac:chgData name="Duyên Lương" userId="3a9e482f-ceb4-484a-8eab-f708ff3e9a36" providerId="ADAL" clId="{5CF9E1A4-99A0-458F-8E5A-9A6403BFEC9F}" dt="2023-07-08T03:40:46.744" v="653" actId="571"/>
          <ac:spMkLst>
            <pc:docMk/>
            <pc:sldMk cId="0" sldId="258"/>
            <ac:spMk id="50" creationId="{C938095B-EAFB-EA16-85FE-88D772265E05}"/>
          </ac:spMkLst>
        </pc:spChg>
        <pc:spChg chg="add mod">
          <ac:chgData name="Duyên Lương" userId="3a9e482f-ceb4-484a-8eab-f708ff3e9a36" providerId="ADAL" clId="{5CF9E1A4-99A0-458F-8E5A-9A6403BFEC9F}" dt="2023-07-08T03:40:46.744" v="653" actId="571"/>
          <ac:spMkLst>
            <pc:docMk/>
            <pc:sldMk cId="0" sldId="258"/>
            <ac:spMk id="51" creationId="{ADB5C55B-7BE6-2398-82A3-CC3DA9BF0206}"/>
          </ac:spMkLst>
        </pc:spChg>
        <pc:graphicFrameChg chg="add del modGraphic">
          <ac:chgData name="Duyên Lương" userId="3a9e482f-ceb4-484a-8eab-f708ff3e9a36" providerId="ADAL" clId="{5CF9E1A4-99A0-458F-8E5A-9A6403BFEC9F}" dt="2023-07-08T03:26:30.856" v="266" actId="478"/>
          <ac:graphicFrameMkLst>
            <pc:docMk/>
            <pc:sldMk cId="0" sldId="258"/>
            <ac:graphicFrameMk id="24" creationId="{D03277F3-65E3-B86A-1D5A-14AD1D75DC12}"/>
          </ac:graphicFrameMkLst>
        </pc:graphicFrameChg>
        <pc:picChg chg="mod">
          <ac:chgData name="Duyên Lương" userId="3a9e482f-ceb4-484a-8eab-f708ff3e9a36" providerId="ADAL" clId="{5CF9E1A4-99A0-458F-8E5A-9A6403BFEC9F}" dt="2023-07-08T03:36:35.661" v="503" actId="1038"/>
          <ac:picMkLst>
            <pc:docMk/>
            <pc:sldMk cId="0" sldId="258"/>
            <ac:picMk id="2" creationId="{00000000-0000-0000-0000-000000000000}"/>
          </ac:picMkLst>
        </pc:picChg>
        <pc:picChg chg="add del mod">
          <ac:chgData name="Duyên Lương" userId="3a9e482f-ceb4-484a-8eab-f708ff3e9a36" providerId="ADAL" clId="{5CF9E1A4-99A0-458F-8E5A-9A6403BFEC9F}" dt="2023-07-08T03:25:38.858" v="260" actId="478"/>
          <ac:picMkLst>
            <pc:docMk/>
            <pc:sldMk cId="0" sldId="258"/>
            <ac:picMk id="19" creationId="{4A216F80-B6BF-38EB-BAC5-3FBDC7BFA087}"/>
          </ac:picMkLst>
        </pc:picChg>
        <pc:picChg chg="add del mod">
          <ac:chgData name="Duyên Lương" userId="3a9e482f-ceb4-484a-8eab-f708ff3e9a36" providerId="ADAL" clId="{5CF9E1A4-99A0-458F-8E5A-9A6403BFEC9F}" dt="2023-07-08T03:25:38.858" v="260" actId="478"/>
          <ac:picMkLst>
            <pc:docMk/>
            <pc:sldMk cId="0" sldId="258"/>
            <ac:picMk id="20" creationId="{4F99E67A-2F07-1612-E90D-96E847BCB8E7}"/>
          </ac:picMkLst>
        </pc:picChg>
        <pc:cxnChg chg="add mod">
          <ac:chgData name="Duyên Lương" userId="3a9e482f-ceb4-484a-8eab-f708ff3e9a36" providerId="ADAL" clId="{5CF9E1A4-99A0-458F-8E5A-9A6403BFEC9F}" dt="2023-07-08T03:32:16.062" v="350" actId="1036"/>
          <ac:cxnSpMkLst>
            <pc:docMk/>
            <pc:sldMk cId="0" sldId="258"/>
            <ac:cxnSpMk id="31" creationId="{DD0AF18F-DD8F-99FA-B312-D110D397ABE7}"/>
          </ac:cxnSpMkLst>
        </pc:cxnChg>
        <pc:cxnChg chg="add mod">
          <ac:chgData name="Duyên Lương" userId="3a9e482f-ceb4-484a-8eab-f708ff3e9a36" providerId="ADAL" clId="{5CF9E1A4-99A0-458F-8E5A-9A6403BFEC9F}" dt="2023-07-08T03:32:51.807" v="362" actId="14100"/>
          <ac:cxnSpMkLst>
            <pc:docMk/>
            <pc:sldMk cId="0" sldId="258"/>
            <ac:cxnSpMk id="36" creationId="{006ABFBB-F8B9-4938-FAAA-C46C95B6B5CA}"/>
          </ac:cxnSpMkLst>
        </pc:cxnChg>
        <pc:cxnChg chg="add mod">
          <ac:chgData name="Duyên Lương" userId="3a9e482f-ceb4-484a-8eab-f708ff3e9a36" providerId="ADAL" clId="{5CF9E1A4-99A0-458F-8E5A-9A6403BFEC9F}" dt="2023-07-08T03:32:49.261" v="361" actId="14100"/>
          <ac:cxnSpMkLst>
            <pc:docMk/>
            <pc:sldMk cId="0" sldId="258"/>
            <ac:cxnSpMk id="37" creationId="{35060654-1F71-70A9-52CE-F05B748CE157}"/>
          </ac:cxnSpMkLst>
        </pc:cxnChg>
        <pc:cxnChg chg="add mod">
          <ac:chgData name="Duyên Lương" userId="3a9e482f-ceb4-484a-8eab-f708ff3e9a36" providerId="ADAL" clId="{5CF9E1A4-99A0-458F-8E5A-9A6403BFEC9F}" dt="2023-07-08T03:37:23.421" v="515" actId="1076"/>
          <ac:cxnSpMkLst>
            <pc:docMk/>
            <pc:sldMk cId="0" sldId="258"/>
            <ac:cxnSpMk id="38" creationId="{842485F7-B2D6-1E98-3F39-A74ACFB28BEA}"/>
          </ac:cxnSpMkLst>
        </pc:cxnChg>
      </pc:sldChg>
      <pc:sldChg chg="addSp delSp modSp mod modTransition modAnim">
        <pc:chgData name="Duyên Lương" userId="3a9e482f-ceb4-484a-8eab-f708ff3e9a36" providerId="ADAL" clId="{5CF9E1A4-99A0-458F-8E5A-9A6403BFEC9F}" dt="2023-07-08T04:17:43.381" v="1522"/>
        <pc:sldMkLst>
          <pc:docMk/>
          <pc:sldMk cId="0" sldId="259"/>
        </pc:sldMkLst>
        <pc:spChg chg="del mod">
          <ac:chgData name="Duyên Lương" userId="3a9e482f-ceb4-484a-8eab-f708ff3e9a36" providerId="ADAL" clId="{5CF9E1A4-99A0-458F-8E5A-9A6403BFEC9F}" dt="2023-07-08T04:06:08.295" v="1195" actId="478"/>
          <ac:spMkLst>
            <pc:docMk/>
            <pc:sldMk cId="0" sldId="259"/>
            <ac:spMk id="4" creationId="{00000000-0000-0000-0000-000000000000}"/>
          </ac:spMkLst>
        </pc:spChg>
        <pc:spChg chg="mod">
          <ac:chgData name="Duyên Lương" userId="3a9e482f-ceb4-484a-8eab-f708ff3e9a36" providerId="ADAL" clId="{5CF9E1A4-99A0-458F-8E5A-9A6403BFEC9F}" dt="2023-07-08T04:07:10.017" v="1304" actId="1076"/>
          <ac:spMkLst>
            <pc:docMk/>
            <pc:sldMk cId="0" sldId="259"/>
            <ac:spMk id="5" creationId="{00000000-0000-0000-0000-000000000000}"/>
          </ac:spMkLst>
        </pc:spChg>
        <pc:spChg chg="del">
          <ac:chgData name="Duyên Lương" userId="3a9e482f-ceb4-484a-8eab-f708ff3e9a36" providerId="ADAL" clId="{5CF9E1A4-99A0-458F-8E5A-9A6403BFEC9F}" dt="2023-07-08T04:06:07.602" v="1193" actId="478"/>
          <ac:spMkLst>
            <pc:docMk/>
            <pc:sldMk cId="0" sldId="259"/>
            <ac:spMk id="6" creationId="{00000000-0000-0000-0000-000000000000}"/>
          </ac:spMkLst>
        </pc:spChg>
        <pc:spChg chg="add del mod">
          <ac:chgData name="Duyên Lương" userId="3a9e482f-ceb4-484a-8eab-f708ff3e9a36" providerId="ADAL" clId="{5CF9E1A4-99A0-458F-8E5A-9A6403BFEC9F}" dt="2023-07-08T04:07:11.482" v="1305" actId="1076"/>
          <ac:spMkLst>
            <pc:docMk/>
            <pc:sldMk cId="0" sldId="259"/>
            <ac:spMk id="7" creationId="{00000000-0000-0000-0000-000000000000}"/>
          </ac:spMkLst>
        </pc:spChg>
        <pc:spChg chg="mod">
          <ac:chgData name="Duyên Lương" userId="3a9e482f-ceb4-484a-8eab-f708ff3e9a36" providerId="ADAL" clId="{5CF9E1A4-99A0-458F-8E5A-9A6403BFEC9F}" dt="2023-07-08T04:06:51.268" v="1294" actId="1076"/>
          <ac:spMkLst>
            <pc:docMk/>
            <pc:sldMk cId="0" sldId="259"/>
            <ac:spMk id="10" creationId="{00000000-0000-0000-0000-000000000000}"/>
          </ac:spMkLst>
        </pc:spChg>
        <pc:spChg chg="del">
          <ac:chgData name="Duyên Lương" userId="3a9e482f-ceb4-484a-8eab-f708ff3e9a36" providerId="ADAL" clId="{5CF9E1A4-99A0-458F-8E5A-9A6403BFEC9F}" dt="2023-07-08T04:07:08.928" v="1303" actId="478"/>
          <ac:spMkLst>
            <pc:docMk/>
            <pc:sldMk cId="0" sldId="259"/>
            <ac:spMk id="11" creationId="{00000000-0000-0000-0000-000000000000}"/>
          </ac:spMkLst>
        </pc:spChg>
        <pc:spChg chg="del">
          <ac:chgData name="Duyên Lương" userId="3a9e482f-ceb4-484a-8eab-f708ff3e9a36" providerId="ADAL" clId="{5CF9E1A4-99A0-458F-8E5A-9A6403BFEC9F}" dt="2023-07-08T04:06:09.987" v="1196" actId="478"/>
          <ac:spMkLst>
            <pc:docMk/>
            <pc:sldMk cId="0" sldId="259"/>
            <ac:spMk id="12" creationId="{00000000-0000-0000-0000-000000000000}"/>
          </ac:spMkLst>
        </pc:spChg>
        <pc:spChg chg="del">
          <ac:chgData name="Duyên Lương" userId="3a9e482f-ceb4-484a-8eab-f708ff3e9a36" providerId="ADAL" clId="{5CF9E1A4-99A0-458F-8E5A-9A6403BFEC9F}" dt="2023-07-08T04:06:03.101" v="1191" actId="478"/>
          <ac:spMkLst>
            <pc:docMk/>
            <pc:sldMk cId="0" sldId="259"/>
            <ac:spMk id="13" creationId="{00000000-0000-0000-0000-000000000000}"/>
          </ac:spMkLst>
        </pc:spChg>
        <pc:spChg chg="del">
          <ac:chgData name="Duyên Lương" userId="3a9e482f-ceb4-484a-8eab-f708ff3e9a36" providerId="ADAL" clId="{5CF9E1A4-99A0-458F-8E5A-9A6403BFEC9F}" dt="2023-07-08T04:06:05.816" v="1192" actId="478"/>
          <ac:spMkLst>
            <pc:docMk/>
            <pc:sldMk cId="0" sldId="259"/>
            <ac:spMk id="14" creationId="{00000000-0000-0000-0000-000000000000}"/>
          </ac:spMkLst>
        </pc:spChg>
        <pc:spChg chg="add del mod">
          <ac:chgData name="Duyên Lương" userId="3a9e482f-ceb4-484a-8eab-f708ff3e9a36" providerId="ADAL" clId="{5CF9E1A4-99A0-458F-8E5A-9A6403BFEC9F}" dt="2023-07-08T04:10:21.477" v="1384" actId="478"/>
          <ac:spMkLst>
            <pc:docMk/>
            <pc:sldMk cId="0" sldId="259"/>
            <ac:spMk id="18" creationId="{C135ECA8-FFBE-EFED-468C-4468DA0B9DC6}"/>
          </ac:spMkLst>
        </pc:spChg>
        <pc:spChg chg="add mod">
          <ac:chgData name="Duyên Lương" userId="3a9e482f-ceb4-484a-8eab-f708ff3e9a36" providerId="ADAL" clId="{5CF9E1A4-99A0-458F-8E5A-9A6403BFEC9F}" dt="2023-07-08T04:15:51.385" v="1500" actId="207"/>
          <ac:spMkLst>
            <pc:docMk/>
            <pc:sldMk cId="0" sldId="259"/>
            <ac:spMk id="19" creationId="{172474FA-50A1-14B5-3C40-AF4E263C8BC3}"/>
          </ac:spMkLst>
        </pc:spChg>
        <pc:spChg chg="add mod">
          <ac:chgData name="Duyên Lương" userId="3a9e482f-ceb4-484a-8eab-f708ff3e9a36" providerId="ADAL" clId="{5CF9E1A4-99A0-458F-8E5A-9A6403BFEC9F}" dt="2023-07-08T04:09:14.250" v="1360" actId="20577"/>
          <ac:spMkLst>
            <pc:docMk/>
            <pc:sldMk cId="0" sldId="259"/>
            <ac:spMk id="20" creationId="{1B31C06A-6613-3551-F5D5-459DC9242829}"/>
          </ac:spMkLst>
        </pc:spChg>
        <pc:spChg chg="add mod">
          <ac:chgData name="Duyên Lương" userId="3a9e482f-ceb4-484a-8eab-f708ff3e9a36" providerId="ADAL" clId="{5CF9E1A4-99A0-458F-8E5A-9A6403BFEC9F}" dt="2023-07-08T04:09:26.844" v="1364" actId="1076"/>
          <ac:spMkLst>
            <pc:docMk/>
            <pc:sldMk cId="0" sldId="259"/>
            <ac:spMk id="21" creationId="{2592D804-5B7E-47DD-DD69-03D6FEA34D6A}"/>
          </ac:spMkLst>
        </pc:spChg>
        <pc:spChg chg="add mod">
          <ac:chgData name="Duyên Lương" userId="3a9e482f-ceb4-484a-8eab-f708ff3e9a36" providerId="ADAL" clId="{5CF9E1A4-99A0-458F-8E5A-9A6403BFEC9F}" dt="2023-07-08T04:09:57.674" v="1372" actId="1076"/>
          <ac:spMkLst>
            <pc:docMk/>
            <pc:sldMk cId="0" sldId="259"/>
            <ac:spMk id="22" creationId="{AD52677B-B3B2-AA7A-F8BA-F902D5219064}"/>
          </ac:spMkLst>
        </pc:spChg>
        <pc:spChg chg="add mod">
          <ac:chgData name="Duyên Lương" userId="3a9e482f-ceb4-484a-8eab-f708ff3e9a36" providerId="ADAL" clId="{5CF9E1A4-99A0-458F-8E5A-9A6403BFEC9F}" dt="2023-07-08T04:10:10.013" v="1382" actId="14100"/>
          <ac:spMkLst>
            <pc:docMk/>
            <pc:sldMk cId="0" sldId="259"/>
            <ac:spMk id="23" creationId="{D3EDD127-5178-55ED-A127-3F11D6A84AB0}"/>
          </ac:spMkLst>
        </pc:spChg>
        <pc:spChg chg="add mod">
          <ac:chgData name="Duyên Lương" userId="3a9e482f-ceb4-484a-8eab-f708ff3e9a36" providerId="ADAL" clId="{5CF9E1A4-99A0-458F-8E5A-9A6403BFEC9F}" dt="2023-07-08T04:07:29.735" v="1310" actId="571"/>
          <ac:spMkLst>
            <pc:docMk/>
            <pc:sldMk cId="0" sldId="259"/>
            <ac:spMk id="24" creationId="{F19E8D5E-C72A-664C-9814-7535B55CE32D}"/>
          </ac:spMkLst>
        </pc:spChg>
        <pc:spChg chg="add mod">
          <ac:chgData name="Duyên Lương" userId="3a9e482f-ceb4-484a-8eab-f708ff3e9a36" providerId="ADAL" clId="{5CF9E1A4-99A0-458F-8E5A-9A6403BFEC9F}" dt="2023-07-08T04:07:29.735" v="1310" actId="571"/>
          <ac:spMkLst>
            <pc:docMk/>
            <pc:sldMk cId="0" sldId="259"/>
            <ac:spMk id="25" creationId="{BAB78176-1D01-6E77-C46F-6592AA1AB3E0}"/>
          </ac:spMkLst>
        </pc:spChg>
        <pc:spChg chg="add mod">
          <ac:chgData name="Duyên Lương" userId="3a9e482f-ceb4-484a-8eab-f708ff3e9a36" providerId="ADAL" clId="{5CF9E1A4-99A0-458F-8E5A-9A6403BFEC9F}" dt="2023-07-08T04:07:29.735" v="1310" actId="571"/>
          <ac:spMkLst>
            <pc:docMk/>
            <pc:sldMk cId="0" sldId="259"/>
            <ac:spMk id="26" creationId="{496205EE-1376-143C-9359-0333DABEAEC7}"/>
          </ac:spMkLst>
        </pc:spChg>
        <pc:spChg chg="add mod">
          <ac:chgData name="Duyên Lương" userId="3a9e482f-ceb4-484a-8eab-f708ff3e9a36" providerId="ADAL" clId="{5CF9E1A4-99A0-458F-8E5A-9A6403BFEC9F}" dt="2023-07-08T04:07:29.735" v="1310" actId="571"/>
          <ac:spMkLst>
            <pc:docMk/>
            <pc:sldMk cId="0" sldId="259"/>
            <ac:spMk id="27" creationId="{BB2A1AE9-B1FC-C42F-CD05-094BA5C09B3F}"/>
          </ac:spMkLst>
        </pc:spChg>
        <pc:spChg chg="add mod">
          <ac:chgData name="Duyên Lương" userId="3a9e482f-ceb4-484a-8eab-f708ff3e9a36" providerId="ADAL" clId="{5CF9E1A4-99A0-458F-8E5A-9A6403BFEC9F}" dt="2023-07-08T04:07:32.344" v="1312" actId="571"/>
          <ac:spMkLst>
            <pc:docMk/>
            <pc:sldMk cId="0" sldId="259"/>
            <ac:spMk id="28" creationId="{70910A12-A45E-E18A-1E62-7131E36FF5A2}"/>
          </ac:spMkLst>
        </pc:spChg>
        <pc:spChg chg="add mod">
          <ac:chgData name="Duyên Lương" userId="3a9e482f-ceb4-484a-8eab-f708ff3e9a36" providerId="ADAL" clId="{5CF9E1A4-99A0-458F-8E5A-9A6403BFEC9F}" dt="2023-07-08T04:07:32.344" v="1312" actId="571"/>
          <ac:spMkLst>
            <pc:docMk/>
            <pc:sldMk cId="0" sldId="259"/>
            <ac:spMk id="29" creationId="{0C5A6F26-5C74-A5EF-FEB3-A0B3E5FBCD08}"/>
          </ac:spMkLst>
        </pc:spChg>
        <pc:spChg chg="add mod">
          <ac:chgData name="Duyên Lương" userId="3a9e482f-ceb4-484a-8eab-f708ff3e9a36" providerId="ADAL" clId="{5CF9E1A4-99A0-458F-8E5A-9A6403BFEC9F}" dt="2023-07-08T04:07:32.344" v="1312" actId="571"/>
          <ac:spMkLst>
            <pc:docMk/>
            <pc:sldMk cId="0" sldId="259"/>
            <ac:spMk id="30" creationId="{200EBE01-CCE5-F3B3-DC54-DC3C96F3999E}"/>
          </ac:spMkLst>
        </pc:spChg>
        <pc:spChg chg="add mod">
          <ac:chgData name="Duyên Lương" userId="3a9e482f-ceb4-484a-8eab-f708ff3e9a36" providerId="ADAL" clId="{5CF9E1A4-99A0-458F-8E5A-9A6403BFEC9F}" dt="2023-07-08T04:07:32.344" v="1312" actId="571"/>
          <ac:spMkLst>
            <pc:docMk/>
            <pc:sldMk cId="0" sldId="259"/>
            <ac:spMk id="31" creationId="{EEC272D1-C9D3-72FB-F57D-DE80EFFB9106}"/>
          </ac:spMkLst>
        </pc:spChg>
        <pc:spChg chg="add mod">
          <ac:chgData name="Duyên Lương" userId="3a9e482f-ceb4-484a-8eab-f708ff3e9a36" providerId="ADAL" clId="{5CF9E1A4-99A0-458F-8E5A-9A6403BFEC9F}" dt="2023-07-08T04:07:32.344" v="1312" actId="571"/>
          <ac:spMkLst>
            <pc:docMk/>
            <pc:sldMk cId="0" sldId="259"/>
            <ac:spMk id="32" creationId="{046801F2-B810-404E-1A73-816959A5A01C}"/>
          </ac:spMkLst>
        </pc:spChg>
        <pc:picChg chg="mod">
          <ac:chgData name="Duyên Lương" userId="3a9e482f-ceb4-484a-8eab-f708ff3e9a36" providerId="ADAL" clId="{5CF9E1A4-99A0-458F-8E5A-9A6403BFEC9F}" dt="2023-07-08T04:07:21.950" v="1307" actId="1076"/>
          <ac:picMkLst>
            <pc:docMk/>
            <pc:sldMk cId="0" sldId="259"/>
            <ac:picMk id="2" creationId="{00000000-0000-0000-0000-000000000000}"/>
          </ac:picMkLst>
        </pc:picChg>
      </pc:sldChg>
      <pc:sldChg chg="addSp delSp modSp mod ord modTransition modAnim">
        <pc:chgData name="Duyên Lương" userId="3a9e482f-ceb4-484a-8eab-f708ff3e9a36" providerId="ADAL" clId="{5CF9E1A4-99A0-458F-8E5A-9A6403BFEC9F}" dt="2023-07-08T04:17:43.381" v="1522"/>
        <pc:sldMkLst>
          <pc:docMk/>
          <pc:sldMk cId="0" sldId="260"/>
        </pc:sldMkLst>
        <pc:spChg chg="del mod">
          <ac:chgData name="Duyên Lương" userId="3a9e482f-ceb4-484a-8eab-f708ff3e9a36" providerId="ADAL" clId="{5CF9E1A4-99A0-458F-8E5A-9A6403BFEC9F}" dt="2023-07-08T03:48:04.510" v="877" actId="478"/>
          <ac:spMkLst>
            <pc:docMk/>
            <pc:sldMk cId="0" sldId="260"/>
            <ac:spMk id="5" creationId="{00000000-0000-0000-0000-000000000000}"/>
          </ac:spMkLst>
        </pc:spChg>
        <pc:spChg chg="mod">
          <ac:chgData name="Duyên Lương" userId="3a9e482f-ceb4-484a-8eab-f708ff3e9a36" providerId="ADAL" clId="{5CF9E1A4-99A0-458F-8E5A-9A6403BFEC9F}" dt="2023-07-08T03:47:59.663" v="875" actId="1076"/>
          <ac:spMkLst>
            <pc:docMk/>
            <pc:sldMk cId="0" sldId="260"/>
            <ac:spMk id="6" creationId="{00000000-0000-0000-0000-000000000000}"/>
          </ac:spMkLst>
        </pc:spChg>
        <pc:spChg chg="mod">
          <ac:chgData name="Duyên Lương" userId="3a9e482f-ceb4-484a-8eab-f708ff3e9a36" providerId="ADAL" clId="{5CF9E1A4-99A0-458F-8E5A-9A6403BFEC9F}" dt="2023-07-08T03:45:21.308" v="791" actId="1076"/>
          <ac:spMkLst>
            <pc:docMk/>
            <pc:sldMk cId="0" sldId="260"/>
            <ac:spMk id="8" creationId="{00000000-0000-0000-0000-000000000000}"/>
          </ac:spMkLst>
        </pc:spChg>
        <pc:spChg chg="mod">
          <ac:chgData name="Duyên Lương" userId="3a9e482f-ceb4-484a-8eab-f708ff3e9a36" providerId="ADAL" clId="{5CF9E1A4-99A0-458F-8E5A-9A6403BFEC9F}" dt="2023-07-08T03:44:59.601" v="785" actId="1076"/>
          <ac:spMkLst>
            <pc:docMk/>
            <pc:sldMk cId="0" sldId="260"/>
            <ac:spMk id="10" creationId="{00000000-0000-0000-0000-000000000000}"/>
          </ac:spMkLst>
        </pc:spChg>
        <pc:spChg chg="mod">
          <ac:chgData name="Duyên Lương" userId="3a9e482f-ceb4-484a-8eab-f708ff3e9a36" providerId="ADAL" clId="{5CF9E1A4-99A0-458F-8E5A-9A6403BFEC9F}" dt="2023-07-08T03:45:16.337" v="790" actId="1035"/>
          <ac:spMkLst>
            <pc:docMk/>
            <pc:sldMk cId="0" sldId="260"/>
            <ac:spMk id="11" creationId="{00000000-0000-0000-0000-000000000000}"/>
          </ac:spMkLst>
        </pc:spChg>
        <pc:spChg chg="del mod">
          <ac:chgData name="Duyên Lương" userId="3a9e482f-ceb4-484a-8eab-f708ff3e9a36" providerId="ADAL" clId="{5CF9E1A4-99A0-458F-8E5A-9A6403BFEC9F}" dt="2023-07-08T03:44:09.906" v="760" actId="478"/>
          <ac:spMkLst>
            <pc:docMk/>
            <pc:sldMk cId="0" sldId="260"/>
            <ac:spMk id="12" creationId="{00000000-0000-0000-0000-000000000000}"/>
          </ac:spMkLst>
        </pc:spChg>
        <pc:spChg chg="del">
          <ac:chgData name="Duyên Lương" userId="3a9e482f-ceb4-484a-8eab-f708ff3e9a36" providerId="ADAL" clId="{5CF9E1A4-99A0-458F-8E5A-9A6403BFEC9F}" dt="2023-07-08T03:44:12.212" v="761" actId="478"/>
          <ac:spMkLst>
            <pc:docMk/>
            <pc:sldMk cId="0" sldId="260"/>
            <ac:spMk id="13" creationId="{00000000-0000-0000-0000-000000000000}"/>
          </ac:spMkLst>
        </pc:spChg>
        <pc:spChg chg="del mod">
          <ac:chgData name="Duyên Lương" userId="3a9e482f-ceb4-484a-8eab-f708ff3e9a36" providerId="ADAL" clId="{5CF9E1A4-99A0-458F-8E5A-9A6403BFEC9F}" dt="2023-07-08T03:51:37.166" v="938" actId="478"/>
          <ac:spMkLst>
            <pc:docMk/>
            <pc:sldMk cId="0" sldId="260"/>
            <ac:spMk id="14" creationId="{00000000-0000-0000-0000-000000000000}"/>
          </ac:spMkLst>
        </pc:spChg>
        <pc:spChg chg="del mod">
          <ac:chgData name="Duyên Lương" userId="3a9e482f-ceb4-484a-8eab-f708ff3e9a36" providerId="ADAL" clId="{5CF9E1A4-99A0-458F-8E5A-9A6403BFEC9F}" dt="2023-07-08T03:44:14.561" v="763" actId="478"/>
          <ac:spMkLst>
            <pc:docMk/>
            <pc:sldMk cId="0" sldId="260"/>
            <ac:spMk id="15" creationId="{00000000-0000-0000-0000-000000000000}"/>
          </ac:spMkLst>
        </pc:spChg>
        <pc:spChg chg="mod">
          <ac:chgData name="Duyên Lương" userId="3a9e482f-ceb4-484a-8eab-f708ff3e9a36" providerId="ADAL" clId="{5CF9E1A4-99A0-458F-8E5A-9A6403BFEC9F}" dt="2023-07-08T03:42:29.852" v="660"/>
          <ac:spMkLst>
            <pc:docMk/>
            <pc:sldMk cId="0" sldId="260"/>
            <ac:spMk id="17" creationId="{2DCC5659-B5AB-CD22-EAE8-D86BD3988D93}"/>
          </ac:spMkLst>
        </pc:spChg>
        <pc:spChg chg="mod">
          <ac:chgData name="Duyên Lương" userId="3a9e482f-ceb4-484a-8eab-f708ff3e9a36" providerId="ADAL" clId="{5CF9E1A4-99A0-458F-8E5A-9A6403BFEC9F}" dt="2023-07-08T03:42:29.852" v="660"/>
          <ac:spMkLst>
            <pc:docMk/>
            <pc:sldMk cId="0" sldId="260"/>
            <ac:spMk id="18" creationId="{8CFA1085-F364-4519-8BCC-ED2A2F90C388}"/>
          </ac:spMkLst>
        </pc:spChg>
        <pc:spChg chg="mod">
          <ac:chgData name="Duyên Lương" userId="3a9e482f-ceb4-484a-8eab-f708ff3e9a36" providerId="ADAL" clId="{5CF9E1A4-99A0-458F-8E5A-9A6403BFEC9F}" dt="2023-07-08T03:42:29.852" v="660"/>
          <ac:spMkLst>
            <pc:docMk/>
            <pc:sldMk cId="0" sldId="260"/>
            <ac:spMk id="19" creationId="{34C06642-BE24-71A2-E423-14C40BE9CFB0}"/>
          </ac:spMkLst>
        </pc:spChg>
        <pc:spChg chg="add mod">
          <ac:chgData name="Duyên Lương" userId="3a9e482f-ceb4-484a-8eab-f708ff3e9a36" providerId="ADAL" clId="{5CF9E1A4-99A0-458F-8E5A-9A6403BFEC9F}" dt="2023-07-08T03:42:33.712" v="662" actId="1076"/>
          <ac:spMkLst>
            <pc:docMk/>
            <pc:sldMk cId="0" sldId="260"/>
            <ac:spMk id="20" creationId="{EC64B7CC-BAE6-85FF-3344-B4B6D1447E43}"/>
          </ac:spMkLst>
        </pc:spChg>
        <pc:spChg chg="add mod">
          <ac:chgData name="Duyên Lương" userId="3a9e482f-ceb4-484a-8eab-f708ff3e9a36" providerId="ADAL" clId="{5CF9E1A4-99A0-458F-8E5A-9A6403BFEC9F}" dt="2023-07-08T03:42:33.712" v="662" actId="1076"/>
          <ac:spMkLst>
            <pc:docMk/>
            <pc:sldMk cId="0" sldId="260"/>
            <ac:spMk id="21" creationId="{A4F1CA8E-1EF1-D076-6BAD-1F4916E70F60}"/>
          </ac:spMkLst>
        </pc:spChg>
        <pc:spChg chg="add mod">
          <ac:chgData name="Duyên Lương" userId="3a9e482f-ceb4-484a-8eab-f708ff3e9a36" providerId="ADAL" clId="{5CF9E1A4-99A0-458F-8E5A-9A6403BFEC9F}" dt="2023-07-08T03:42:33.712" v="662" actId="1076"/>
          <ac:spMkLst>
            <pc:docMk/>
            <pc:sldMk cId="0" sldId="260"/>
            <ac:spMk id="22" creationId="{6772D712-1C66-1D07-FFE4-86B64CDCFE1C}"/>
          </ac:spMkLst>
        </pc:spChg>
        <pc:spChg chg="add mod">
          <ac:chgData name="Duyên Lương" userId="3a9e482f-ceb4-484a-8eab-f708ff3e9a36" providerId="ADAL" clId="{5CF9E1A4-99A0-458F-8E5A-9A6403BFEC9F}" dt="2023-07-08T03:42:33.712" v="662" actId="1076"/>
          <ac:spMkLst>
            <pc:docMk/>
            <pc:sldMk cId="0" sldId="260"/>
            <ac:spMk id="23" creationId="{1439C979-F519-58BD-2155-B29B5524FFBB}"/>
          </ac:spMkLst>
        </pc:spChg>
        <pc:spChg chg="add mod">
          <ac:chgData name="Duyên Lương" userId="3a9e482f-ceb4-484a-8eab-f708ff3e9a36" providerId="ADAL" clId="{5CF9E1A4-99A0-458F-8E5A-9A6403BFEC9F}" dt="2023-07-08T03:49:56.625" v="906" actId="20577"/>
          <ac:spMkLst>
            <pc:docMk/>
            <pc:sldMk cId="0" sldId="260"/>
            <ac:spMk id="24" creationId="{C8D4E1AF-FFF9-9D13-4ED0-0344C2E152D7}"/>
          </ac:spMkLst>
        </pc:spChg>
        <pc:spChg chg="add mod">
          <ac:chgData name="Duyên Lương" userId="3a9e482f-ceb4-484a-8eab-f708ff3e9a36" providerId="ADAL" clId="{5CF9E1A4-99A0-458F-8E5A-9A6403BFEC9F}" dt="2023-07-08T03:50:28.045" v="921" actId="1036"/>
          <ac:spMkLst>
            <pc:docMk/>
            <pc:sldMk cId="0" sldId="260"/>
            <ac:spMk id="25" creationId="{EAB13094-D900-F3A0-CEDD-B23AEE1CCE60}"/>
          </ac:spMkLst>
        </pc:spChg>
        <pc:spChg chg="add mod ord">
          <ac:chgData name="Duyên Lương" userId="3a9e482f-ceb4-484a-8eab-f708ff3e9a36" providerId="ADAL" clId="{5CF9E1A4-99A0-458F-8E5A-9A6403BFEC9F}" dt="2023-07-08T03:49:05.721" v="890" actId="1076"/>
          <ac:spMkLst>
            <pc:docMk/>
            <pc:sldMk cId="0" sldId="260"/>
            <ac:spMk id="26" creationId="{57175ECE-6338-5E73-7603-1BF4C27EBBA1}"/>
          </ac:spMkLst>
        </pc:spChg>
        <pc:spChg chg="add mod ord">
          <ac:chgData name="Duyên Lương" userId="3a9e482f-ceb4-484a-8eab-f708ff3e9a36" providerId="ADAL" clId="{5CF9E1A4-99A0-458F-8E5A-9A6403BFEC9F}" dt="2023-07-08T03:49:42.255" v="900" actId="166"/>
          <ac:spMkLst>
            <pc:docMk/>
            <pc:sldMk cId="0" sldId="260"/>
            <ac:spMk id="27" creationId="{B656FECA-EB75-52A9-FCC9-1BDCEA73C308}"/>
          </ac:spMkLst>
        </pc:spChg>
        <pc:spChg chg="add mod ord">
          <ac:chgData name="Duyên Lương" userId="3a9e482f-ceb4-484a-8eab-f708ff3e9a36" providerId="ADAL" clId="{5CF9E1A4-99A0-458F-8E5A-9A6403BFEC9F}" dt="2023-07-08T03:50:23.295" v="920" actId="1035"/>
          <ac:spMkLst>
            <pc:docMk/>
            <pc:sldMk cId="0" sldId="260"/>
            <ac:spMk id="28" creationId="{FAC89A69-56D5-55FC-6140-3CE634CDFEEA}"/>
          </ac:spMkLst>
        </pc:spChg>
        <pc:spChg chg="add mod ord">
          <ac:chgData name="Duyên Lương" userId="3a9e482f-ceb4-484a-8eab-f708ff3e9a36" providerId="ADAL" clId="{5CF9E1A4-99A0-458F-8E5A-9A6403BFEC9F}" dt="2023-07-08T03:51:07.548" v="930" actId="1076"/>
          <ac:spMkLst>
            <pc:docMk/>
            <pc:sldMk cId="0" sldId="260"/>
            <ac:spMk id="29" creationId="{D5D10CCA-C3D7-534A-D767-518773E698EE}"/>
          </ac:spMkLst>
        </pc:spChg>
        <pc:spChg chg="add mod ord">
          <ac:chgData name="Duyên Lương" userId="3a9e482f-ceb4-484a-8eab-f708ff3e9a36" providerId="ADAL" clId="{5CF9E1A4-99A0-458F-8E5A-9A6403BFEC9F}" dt="2023-07-08T03:51:33.668" v="937" actId="1076"/>
          <ac:spMkLst>
            <pc:docMk/>
            <pc:sldMk cId="0" sldId="260"/>
            <ac:spMk id="30" creationId="{121E9B2A-36D1-4E8F-D47C-1E4C98986EB9}"/>
          </ac:spMkLst>
        </pc:spChg>
        <pc:spChg chg="add mod">
          <ac:chgData name="Duyên Lương" userId="3a9e482f-ceb4-484a-8eab-f708ff3e9a36" providerId="ADAL" clId="{5CF9E1A4-99A0-458F-8E5A-9A6403BFEC9F}" dt="2023-07-08T03:49:12.933" v="892" actId="14100"/>
          <ac:spMkLst>
            <pc:docMk/>
            <pc:sldMk cId="0" sldId="260"/>
            <ac:spMk id="33" creationId="{109C63B2-4DD4-ED61-830E-6FA8A3E2B41E}"/>
          </ac:spMkLst>
        </pc:spChg>
        <pc:spChg chg="add mod">
          <ac:chgData name="Duyên Lương" userId="3a9e482f-ceb4-484a-8eab-f708ff3e9a36" providerId="ADAL" clId="{5CF9E1A4-99A0-458F-8E5A-9A6403BFEC9F}" dt="2023-07-08T03:49:34.606" v="898" actId="14100"/>
          <ac:spMkLst>
            <pc:docMk/>
            <pc:sldMk cId="0" sldId="260"/>
            <ac:spMk id="34" creationId="{728E576C-CD98-BECE-5F62-DFF7AC86D7FD}"/>
          </ac:spMkLst>
        </pc:spChg>
        <pc:spChg chg="add mod">
          <ac:chgData name="Duyên Lương" userId="3a9e482f-ceb4-484a-8eab-f708ff3e9a36" providerId="ADAL" clId="{5CF9E1A4-99A0-458F-8E5A-9A6403BFEC9F}" dt="2023-07-08T03:50:10.139" v="911" actId="1076"/>
          <ac:spMkLst>
            <pc:docMk/>
            <pc:sldMk cId="0" sldId="260"/>
            <ac:spMk id="35" creationId="{5898EC23-8420-F3CC-AE38-096C72354E25}"/>
          </ac:spMkLst>
        </pc:spChg>
        <pc:spChg chg="add mod">
          <ac:chgData name="Duyên Lương" userId="3a9e482f-ceb4-484a-8eab-f708ff3e9a36" providerId="ADAL" clId="{5CF9E1A4-99A0-458F-8E5A-9A6403BFEC9F}" dt="2023-07-08T03:51:03.479" v="929" actId="14100"/>
          <ac:spMkLst>
            <pc:docMk/>
            <pc:sldMk cId="0" sldId="260"/>
            <ac:spMk id="36" creationId="{B5347F21-56F1-7307-3D38-F885F7BC01FD}"/>
          </ac:spMkLst>
        </pc:spChg>
        <pc:spChg chg="add mod">
          <ac:chgData name="Duyên Lương" userId="3a9e482f-ceb4-484a-8eab-f708ff3e9a36" providerId="ADAL" clId="{5CF9E1A4-99A0-458F-8E5A-9A6403BFEC9F}" dt="2023-07-08T03:51:48.915" v="940" actId="14100"/>
          <ac:spMkLst>
            <pc:docMk/>
            <pc:sldMk cId="0" sldId="260"/>
            <ac:spMk id="37" creationId="{0689911F-BF71-A2CC-8202-1F90214304B8}"/>
          </ac:spMkLst>
        </pc:spChg>
        <pc:grpChg chg="add mod">
          <ac:chgData name="Duyên Lương" userId="3a9e482f-ceb4-484a-8eab-f708ff3e9a36" providerId="ADAL" clId="{5CF9E1A4-99A0-458F-8E5A-9A6403BFEC9F}" dt="2023-07-08T03:42:33.712" v="662" actId="1076"/>
          <ac:grpSpMkLst>
            <pc:docMk/>
            <pc:sldMk cId="0" sldId="260"/>
            <ac:grpSpMk id="16" creationId="{CAF1AA26-84B9-3425-AFC2-99FFBF87AAE3}"/>
          </ac:grpSpMkLst>
        </pc:grpChg>
        <pc:graphicFrameChg chg="add mod modGraphic">
          <ac:chgData name="Duyên Lương" userId="3a9e482f-ceb4-484a-8eab-f708ff3e9a36" providerId="ADAL" clId="{5CF9E1A4-99A0-458F-8E5A-9A6403BFEC9F}" dt="2023-07-08T03:46:44.379" v="860" actId="1076"/>
          <ac:graphicFrameMkLst>
            <pc:docMk/>
            <pc:sldMk cId="0" sldId="260"/>
            <ac:graphicFrameMk id="32" creationId="{703FF0E8-0658-A7A6-58C5-69C38837D906}"/>
          </ac:graphicFrameMkLst>
        </pc:graphicFrameChg>
        <pc:picChg chg="mod">
          <ac:chgData name="Duyên Lương" userId="3a9e482f-ceb4-484a-8eab-f708ff3e9a36" providerId="ADAL" clId="{5CF9E1A4-99A0-458F-8E5A-9A6403BFEC9F}" dt="2023-07-08T03:43:19.742" v="754" actId="1035"/>
          <ac:picMkLst>
            <pc:docMk/>
            <pc:sldMk cId="0" sldId="260"/>
            <ac:picMk id="2" creationId="{00000000-0000-0000-0000-000000000000}"/>
          </ac:picMkLst>
        </pc:picChg>
        <pc:picChg chg="add del mod">
          <ac:chgData name="Duyên Lương" userId="3a9e482f-ceb4-484a-8eab-f708ff3e9a36" providerId="ADAL" clId="{5CF9E1A4-99A0-458F-8E5A-9A6403BFEC9F}" dt="2023-07-08T03:51:39.465" v="939" actId="478"/>
          <ac:picMkLst>
            <pc:docMk/>
            <pc:sldMk cId="0" sldId="260"/>
            <ac:picMk id="31" creationId="{B767EC3E-961F-DADA-E279-3887193F2AFC}"/>
          </ac:picMkLst>
        </pc:picChg>
        <pc:cxnChg chg="add mod">
          <ac:chgData name="Duyên Lương" userId="3a9e482f-ceb4-484a-8eab-f708ff3e9a36" providerId="ADAL" clId="{5CF9E1A4-99A0-458F-8E5A-9A6403BFEC9F}" dt="2023-07-08T03:52:49.164" v="947" actId="208"/>
          <ac:cxnSpMkLst>
            <pc:docMk/>
            <pc:sldMk cId="0" sldId="260"/>
            <ac:cxnSpMk id="39" creationId="{4B8D12F7-3C50-D1E1-53BF-C659F9726C8E}"/>
          </ac:cxnSpMkLst>
        </pc:cxnChg>
        <pc:cxnChg chg="add mod">
          <ac:chgData name="Duyên Lương" userId="3a9e482f-ceb4-484a-8eab-f708ff3e9a36" providerId="ADAL" clId="{5CF9E1A4-99A0-458F-8E5A-9A6403BFEC9F}" dt="2023-07-08T03:53:11.234" v="953" actId="14100"/>
          <ac:cxnSpMkLst>
            <pc:docMk/>
            <pc:sldMk cId="0" sldId="260"/>
            <ac:cxnSpMk id="40" creationId="{FC4FBDB9-39AD-6CA6-D4D7-06606569F576}"/>
          </ac:cxnSpMkLst>
        </pc:cxnChg>
        <pc:cxnChg chg="add mod">
          <ac:chgData name="Duyên Lương" userId="3a9e482f-ceb4-484a-8eab-f708ff3e9a36" providerId="ADAL" clId="{5CF9E1A4-99A0-458F-8E5A-9A6403BFEC9F}" dt="2023-07-08T03:53:29.354" v="961" actId="14100"/>
          <ac:cxnSpMkLst>
            <pc:docMk/>
            <pc:sldMk cId="0" sldId="260"/>
            <ac:cxnSpMk id="42" creationId="{4866804B-3468-7572-A70E-B9D50422DB47}"/>
          </ac:cxnSpMkLst>
        </pc:cxnChg>
        <pc:cxnChg chg="add mod">
          <ac:chgData name="Duyên Lương" userId="3a9e482f-ceb4-484a-8eab-f708ff3e9a36" providerId="ADAL" clId="{5CF9E1A4-99A0-458F-8E5A-9A6403BFEC9F}" dt="2023-07-08T03:53:43.693" v="965" actId="14100"/>
          <ac:cxnSpMkLst>
            <pc:docMk/>
            <pc:sldMk cId="0" sldId="260"/>
            <ac:cxnSpMk id="44" creationId="{DE7C057D-03C2-A0DA-B044-F924765E6762}"/>
          </ac:cxnSpMkLst>
        </pc:cxnChg>
        <pc:cxnChg chg="add mod">
          <ac:chgData name="Duyên Lương" userId="3a9e482f-ceb4-484a-8eab-f708ff3e9a36" providerId="ADAL" clId="{5CF9E1A4-99A0-458F-8E5A-9A6403BFEC9F}" dt="2023-07-08T03:53:50.816" v="968" actId="14100"/>
          <ac:cxnSpMkLst>
            <pc:docMk/>
            <pc:sldMk cId="0" sldId="260"/>
            <ac:cxnSpMk id="46" creationId="{23FE623C-1695-8632-4E94-7E3C642E8E62}"/>
          </ac:cxnSpMkLst>
        </pc:cxnChg>
        <pc:cxnChg chg="add mod">
          <ac:chgData name="Duyên Lương" userId="3a9e482f-ceb4-484a-8eab-f708ff3e9a36" providerId="ADAL" clId="{5CF9E1A4-99A0-458F-8E5A-9A6403BFEC9F}" dt="2023-07-08T03:54:09.546" v="977" actId="14100"/>
          <ac:cxnSpMkLst>
            <pc:docMk/>
            <pc:sldMk cId="0" sldId="260"/>
            <ac:cxnSpMk id="48" creationId="{026EF9AD-F5F0-4A76-049B-F79CA0BB4D25}"/>
          </ac:cxnSpMkLst>
        </pc:cxnChg>
      </pc:sldChg>
      <pc:sldChg chg="addSp delSp modSp mod ord modTransition modAnim">
        <pc:chgData name="Duyên Lương" userId="3a9e482f-ceb4-484a-8eab-f708ff3e9a36" providerId="ADAL" clId="{5CF9E1A4-99A0-458F-8E5A-9A6403BFEC9F}" dt="2023-07-08T04:17:43.381" v="1522"/>
        <pc:sldMkLst>
          <pc:docMk/>
          <pc:sldMk cId="0" sldId="261"/>
        </pc:sldMkLst>
        <pc:spChg chg="del">
          <ac:chgData name="Duyên Lương" userId="3a9e482f-ceb4-484a-8eab-f708ff3e9a36" providerId="ADAL" clId="{5CF9E1A4-99A0-458F-8E5A-9A6403BFEC9F}" dt="2023-07-08T04:00:59.675" v="1107" actId="478"/>
          <ac:spMkLst>
            <pc:docMk/>
            <pc:sldMk cId="0" sldId="261"/>
            <ac:spMk id="5" creationId="{00000000-0000-0000-0000-000000000000}"/>
          </ac:spMkLst>
        </pc:spChg>
        <pc:spChg chg="del">
          <ac:chgData name="Duyên Lương" userId="3a9e482f-ceb4-484a-8eab-f708ff3e9a36" providerId="ADAL" clId="{5CF9E1A4-99A0-458F-8E5A-9A6403BFEC9F}" dt="2023-07-08T04:00:58.884" v="1106" actId="478"/>
          <ac:spMkLst>
            <pc:docMk/>
            <pc:sldMk cId="0" sldId="261"/>
            <ac:spMk id="6" creationId="{00000000-0000-0000-0000-000000000000}"/>
          </ac:spMkLst>
        </pc:spChg>
        <pc:spChg chg="del">
          <ac:chgData name="Duyên Lương" userId="3a9e482f-ceb4-484a-8eab-f708ff3e9a36" providerId="ADAL" clId="{5CF9E1A4-99A0-458F-8E5A-9A6403BFEC9F}" dt="2023-07-08T04:00:52.377" v="1103" actId="478"/>
          <ac:spMkLst>
            <pc:docMk/>
            <pc:sldMk cId="0" sldId="261"/>
            <ac:spMk id="9" creationId="{00000000-0000-0000-0000-000000000000}"/>
          </ac:spMkLst>
        </pc:spChg>
        <pc:spChg chg="del">
          <ac:chgData name="Duyên Lương" userId="3a9e482f-ceb4-484a-8eab-f708ff3e9a36" providerId="ADAL" clId="{5CF9E1A4-99A0-458F-8E5A-9A6403BFEC9F}" dt="2023-07-08T04:00:56.917" v="1105" actId="478"/>
          <ac:spMkLst>
            <pc:docMk/>
            <pc:sldMk cId="0" sldId="261"/>
            <ac:spMk id="11" creationId="{00000000-0000-0000-0000-000000000000}"/>
          </ac:spMkLst>
        </pc:spChg>
        <pc:spChg chg="del">
          <ac:chgData name="Duyên Lương" userId="3a9e482f-ceb4-484a-8eab-f708ff3e9a36" providerId="ADAL" clId="{5CF9E1A4-99A0-458F-8E5A-9A6403BFEC9F}" dt="2023-07-08T04:00:55.142" v="1104" actId="478"/>
          <ac:spMkLst>
            <pc:docMk/>
            <pc:sldMk cId="0" sldId="261"/>
            <ac:spMk id="12" creationId="{00000000-0000-0000-0000-000000000000}"/>
          </ac:spMkLst>
        </pc:spChg>
        <pc:spChg chg="add mod">
          <ac:chgData name="Duyên Lương" userId="3a9e482f-ceb4-484a-8eab-f708ff3e9a36" providerId="ADAL" clId="{5CF9E1A4-99A0-458F-8E5A-9A6403BFEC9F}" dt="2023-07-08T04:01:06.518" v="1108"/>
          <ac:spMkLst>
            <pc:docMk/>
            <pc:sldMk cId="0" sldId="261"/>
            <ac:spMk id="13" creationId="{D2ACA21A-4639-2911-1F1E-1E11F5E0A10D}"/>
          </ac:spMkLst>
        </pc:spChg>
        <pc:spChg chg="add mod">
          <ac:chgData name="Duyên Lương" userId="3a9e482f-ceb4-484a-8eab-f708ff3e9a36" providerId="ADAL" clId="{5CF9E1A4-99A0-458F-8E5A-9A6403BFEC9F}" dt="2023-07-08T04:01:06.518" v="1108"/>
          <ac:spMkLst>
            <pc:docMk/>
            <pc:sldMk cId="0" sldId="261"/>
            <ac:spMk id="14" creationId="{4316B65D-B27E-5FDA-EDAF-BE817FD79EB2}"/>
          </ac:spMkLst>
        </pc:spChg>
        <pc:spChg chg="add mod">
          <ac:chgData name="Duyên Lương" userId="3a9e482f-ceb4-484a-8eab-f708ff3e9a36" providerId="ADAL" clId="{5CF9E1A4-99A0-458F-8E5A-9A6403BFEC9F}" dt="2023-07-08T04:01:44.565" v="1118" actId="1076"/>
          <ac:spMkLst>
            <pc:docMk/>
            <pc:sldMk cId="0" sldId="261"/>
            <ac:spMk id="15" creationId="{ED643E9A-D5EC-D18C-1970-6371FF0F5584}"/>
          </ac:spMkLst>
        </pc:spChg>
        <pc:spChg chg="add mod">
          <ac:chgData name="Duyên Lương" userId="3a9e482f-ceb4-484a-8eab-f708ff3e9a36" providerId="ADAL" clId="{5CF9E1A4-99A0-458F-8E5A-9A6403BFEC9F}" dt="2023-07-08T04:02:38.842" v="1135" actId="1076"/>
          <ac:spMkLst>
            <pc:docMk/>
            <pc:sldMk cId="0" sldId="261"/>
            <ac:spMk id="16" creationId="{37E1A26E-89A7-9D45-B9D0-4B8315032BD4}"/>
          </ac:spMkLst>
        </pc:spChg>
        <pc:spChg chg="add mod">
          <ac:chgData name="Duyên Lương" userId="3a9e482f-ceb4-484a-8eab-f708ff3e9a36" providerId="ADAL" clId="{5CF9E1A4-99A0-458F-8E5A-9A6403BFEC9F}" dt="2023-07-08T04:02:20.220" v="1132" actId="13926"/>
          <ac:spMkLst>
            <pc:docMk/>
            <pc:sldMk cId="0" sldId="261"/>
            <ac:spMk id="17" creationId="{AE49C553-32D1-6F23-1EE8-E62F1BDBFEE5}"/>
          </ac:spMkLst>
        </pc:spChg>
        <pc:picChg chg="mod">
          <ac:chgData name="Duyên Lương" userId="3a9e482f-ceb4-484a-8eab-f708ff3e9a36" providerId="ADAL" clId="{5CF9E1A4-99A0-458F-8E5A-9A6403BFEC9F}" dt="2023-07-08T04:01:42.305" v="1117" actId="1076"/>
          <ac:picMkLst>
            <pc:docMk/>
            <pc:sldMk cId="0" sldId="261"/>
            <ac:picMk id="2" creationId="{00000000-0000-0000-0000-000000000000}"/>
          </ac:picMkLst>
        </pc:picChg>
        <pc:picChg chg="add mod">
          <ac:chgData name="Duyên Lương" userId="3a9e482f-ceb4-484a-8eab-f708ff3e9a36" providerId="ADAL" clId="{5CF9E1A4-99A0-458F-8E5A-9A6403BFEC9F}" dt="2023-07-08T04:02:40.548" v="1136" actId="1076"/>
          <ac:picMkLst>
            <pc:docMk/>
            <pc:sldMk cId="0" sldId="261"/>
            <ac:picMk id="19" creationId="{DC19C4F0-7208-6D2F-2F23-0AD5198E4D7A}"/>
          </ac:picMkLst>
        </pc:picChg>
        <pc:picChg chg="add mod">
          <ac:chgData name="Duyên Lương" userId="3a9e482f-ceb4-484a-8eab-f708ff3e9a36" providerId="ADAL" clId="{5CF9E1A4-99A0-458F-8E5A-9A6403BFEC9F}" dt="2023-07-08T04:02:44.813" v="1139" actId="1076"/>
          <ac:picMkLst>
            <pc:docMk/>
            <pc:sldMk cId="0" sldId="261"/>
            <ac:picMk id="20" creationId="{992423FE-5D45-953F-4825-C581C1976F77}"/>
          </ac:picMkLst>
        </pc:picChg>
      </pc:sldChg>
      <pc:sldChg chg="del">
        <pc:chgData name="Duyên Lương" userId="3a9e482f-ceb4-484a-8eab-f708ff3e9a36" providerId="ADAL" clId="{5CF9E1A4-99A0-458F-8E5A-9A6403BFEC9F}" dt="2023-07-08T04:16:50.269" v="1517" actId="47"/>
        <pc:sldMkLst>
          <pc:docMk/>
          <pc:sldMk cId="0" sldId="262"/>
        </pc:sldMkLst>
      </pc:sldChg>
      <pc:sldChg chg="addSp delSp modSp mod ord modTransition">
        <pc:chgData name="Duyên Lương" userId="3a9e482f-ceb4-484a-8eab-f708ff3e9a36" providerId="ADAL" clId="{5CF9E1A4-99A0-458F-8E5A-9A6403BFEC9F}" dt="2023-07-08T04:17:43.381" v="1522"/>
        <pc:sldMkLst>
          <pc:docMk/>
          <pc:sldMk cId="0" sldId="263"/>
        </pc:sldMkLst>
        <pc:spChg chg="mod">
          <ac:chgData name="Duyên Lương" userId="3a9e482f-ceb4-484a-8eab-f708ff3e9a36" providerId="ADAL" clId="{5CF9E1A4-99A0-458F-8E5A-9A6403BFEC9F}" dt="2023-07-08T03:58:11.625" v="1085" actId="14100"/>
          <ac:spMkLst>
            <pc:docMk/>
            <pc:sldMk cId="0" sldId="263"/>
            <ac:spMk id="6" creationId="{00000000-0000-0000-0000-000000000000}"/>
          </ac:spMkLst>
        </pc:spChg>
        <pc:spChg chg="mod">
          <ac:chgData name="Duyên Lương" userId="3a9e482f-ceb4-484a-8eab-f708ff3e9a36" providerId="ADAL" clId="{5CF9E1A4-99A0-458F-8E5A-9A6403BFEC9F}" dt="2023-07-08T03:58:44.702" v="1094" actId="1076"/>
          <ac:spMkLst>
            <pc:docMk/>
            <pc:sldMk cId="0" sldId="263"/>
            <ac:spMk id="7" creationId="{00000000-0000-0000-0000-000000000000}"/>
          </ac:spMkLst>
        </pc:spChg>
        <pc:spChg chg="mod">
          <ac:chgData name="Duyên Lương" userId="3a9e482f-ceb4-484a-8eab-f708ff3e9a36" providerId="ADAL" clId="{5CF9E1A4-99A0-458F-8E5A-9A6403BFEC9F}" dt="2023-07-08T03:57:11.613" v="1065" actId="14100"/>
          <ac:spMkLst>
            <pc:docMk/>
            <pc:sldMk cId="0" sldId="263"/>
            <ac:spMk id="8" creationId="{00000000-0000-0000-0000-000000000000}"/>
          </ac:spMkLst>
        </pc:spChg>
        <pc:spChg chg="del">
          <ac:chgData name="Duyên Lương" userId="3a9e482f-ceb4-484a-8eab-f708ff3e9a36" providerId="ADAL" clId="{5CF9E1A4-99A0-458F-8E5A-9A6403BFEC9F}" dt="2023-07-08T03:57:29.959" v="1073" actId="478"/>
          <ac:spMkLst>
            <pc:docMk/>
            <pc:sldMk cId="0" sldId="263"/>
            <ac:spMk id="9" creationId="{00000000-0000-0000-0000-000000000000}"/>
          </ac:spMkLst>
        </pc:spChg>
        <pc:spChg chg="mod">
          <ac:chgData name="Duyên Lương" userId="3a9e482f-ceb4-484a-8eab-f708ff3e9a36" providerId="ADAL" clId="{5CF9E1A4-99A0-458F-8E5A-9A6403BFEC9F}" dt="2023-07-08T03:58:17.782" v="1087" actId="1076"/>
          <ac:spMkLst>
            <pc:docMk/>
            <pc:sldMk cId="0" sldId="263"/>
            <ac:spMk id="10" creationId="{00000000-0000-0000-0000-000000000000}"/>
          </ac:spMkLst>
        </pc:spChg>
        <pc:spChg chg="mod">
          <ac:chgData name="Duyên Lương" userId="3a9e482f-ceb4-484a-8eab-f708ff3e9a36" providerId="ADAL" clId="{5CF9E1A4-99A0-458F-8E5A-9A6403BFEC9F}" dt="2023-07-08T03:58:57.741" v="1095" actId="1076"/>
          <ac:spMkLst>
            <pc:docMk/>
            <pc:sldMk cId="0" sldId="263"/>
            <ac:spMk id="11" creationId="{00000000-0000-0000-0000-000000000000}"/>
          </ac:spMkLst>
        </pc:spChg>
        <pc:spChg chg="mod">
          <ac:chgData name="Duyên Lương" userId="3a9e482f-ceb4-484a-8eab-f708ff3e9a36" providerId="ADAL" clId="{5CF9E1A4-99A0-458F-8E5A-9A6403BFEC9F}" dt="2023-07-08T03:57:08.069" v="1063" actId="1076"/>
          <ac:spMkLst>
            <pc:docMk/>
            <pc:sldMk cId="0" sldId="263"/>
            <ac:spMk id="12" creationId="{00000000-0000-0000-0000-000000000000}"/>
          </ac:spMkLst>
        </pc:spChg>
        <pc:spChg chg="del">
          <ac:chgData name="Duyên Lương" userId="3a9e482f-ceb4-484a-8eab-f708ff3e9a36" providerId="ADAL" clId="{5CF9E1A4-99A0-458F-8E5A-9A6403BFEC9F}" dt="2023-07-08T03:57:25.687" v="1072" actId="478"/>
          <ac:spMkLst>
            <pc:docMk/>
            <pc:sldMk cId="0" sldId="263"/>
            <ac:spMk id="13" creationId="{00000000-0000-0000-0000-000000000000}"/>
          </ac:spMkLst>
        </pc:spChg>
        <pc:spChg chg="add del mod">
          <ac:chgData name="Duyên Lương" userId="3a9e482f-ceb4-484a-8eab-f708ff3e9a36" providerId="ADAL" clId="{5CF9E1A4-99A0-458F-8E5A-9A6403BFEC9F}" dt="2023-07-08T03:56:54.856" v="1055" actId="478"/>
          <ac:spMkLst>
            <pc:docMk/>
            <pc:sldMk cId="0" sldId="263"/>
            <ac:spMk id="14" creationId="{496A4604-C6BA-1C0C-022E-99B65B6998A4}"/>
          </ac:spMkLst>
        </pc:spChg>
        <pc:spChg chg="add mod">
          <ac:chgData name="Duyên Lương" userId="3a9e482f-ceb4-484a-8eab-f708ff3e9a36" providerId="ADAL" clId="{5CF9E1A4-99A0-458F-8E5A-9A6403BFEC9F}" dt="2023-07-08T03:59:40.064" v="1097" actId="207"/>
          <ac:spMkLst>
            <pc:docMk/>
            <pc:sldMk cId="0" sldId="263"/>
            <ac:spMk id="15" creationId="{777A7988-494F-4223-78AC-845A7E0CE79F}"/>
          </ac:spMkLst>
        </pc:spChg>
        <pc:spChg chg="add mod">
          <ac:chgData name="Duyên Lương" userId="3a9e482f-ceb4-484a-8eab-f708ff3e9a36" providerId="ADAL" clId="{5CF9E1A4-99A0-458F-8E5A-9A6403BFEC9F}" dt="2023-07-08T03:59:47.145" v="1100" actId="207"/>
          <ac:spMkLst>
            <pc:docMk/>
            <pc:sldMk cId="0" sldId="263"/>
            <ac:spMk id="16" creationId="{B349B386-C329-1C72-7AE0-8FFA92CAFE78}"/>
          </ac:spMkLst>
        </pc:spChg>
      </pc:sldChg>
      <pc:sldChg chg="del">
        <pc:chgData name="Duyên Lương" userId="3a9e482f-ceb4-484a-8eab-f708ff3e9a36" providerId="ADAL" clId="{5CF9E1A4-99A0-458F-8E5A-9A6403BFEC9F}" dt="2023-07-08T04:16:52.648" v="1518" actId="47"/>
        <pc:sldMkLst>
          <pc:docMk/>
          <pc:sldMk cId="0" sldId="264"/>
        </pc:sldMkLst>
      </pc:sldChg>
      <pc:sldChg chg="addSp delSp modSp mod ord modTransition modAnim">
        <pc:chgData name="Duyên Lương" userId="3a9e482f-ceb4-484a-8eab-f708ff3e9a36" providerId="ADAL" clId="{5CF9E1A4-99A0-458F-8E5A-9A6403BFEC9F}" dt="2023-07-08T04:17:43.381" v="1522"/>
        <pc:sldMkLst>
          <pc:docMk/>
          <pc:sldMk cId="0" sldId="265"/>
        </pc:sldMkLst>
        <pc:spChg chg="del">
          <ac:chgData name="Duyên Lương" userId="3a9e482f-ceb4-484a-8eab-f708ff3e9a36" providerId="ADAL" clId="{5CF9E1A4-99A0-458F-8E5A-9A6403BFEC9F}" dt="2023-07-08T04:16:20.623" v="1505" actId="478"/>
          <ac:spMkLst>
            <pc:docMk/>
            <pc:sldMk cId="0" sldId="265"/>
            <ac:spMk id="3" creationId="{00000000-0000-0000-0000-000000000000}"/>
          </ac:spMkLst>
        </pc:spChg>
        <pc:spChg chg="del">
          <ac:chgData name="Duyên Lương" userId="3a9e482f-ceb4-484a-8eab-f708ff3e9a36" providerId="ADAL" clId="{5CF9E1A4-99A0-458F-8E5A-9A6403BFEC9F}" dt="2023-07-08T04:16:23.428" v="1507" actId="478"/>
          <ac:spMkLst>
            <pc:docMk/>
            <pc:sldMk cId="0" sldId="265"/>
            <ac:spMk id="4" creationId="{00000000-0000-0000-0000-000000000000}"/>
          </ac:spMkLst>
        </pc:spChg>
        <pc:spChg chg="del">
          <ac:chgData name="Duyên Lương" userId="3a9e482f-ceb4-484a-8eab-f708ff3e9a36" providerId="ADAL" clId="{5CF9E1A4-99A0-458F-8E5A-9A6403BFEC9F}" dt="2023-07-08T04:10:50.587" v="1385" actId="478"/>
          <ac:spMkLst>
            <pc:docMk/>
            <pc:sldMk cId="0" sldId="265"/>
            <ac:spMk id="5" creationId="{00000000-0000-0000-0000-000000000000}"/>
          </ac:spMkLst>
        </pc:spChg>
        <pc:spChg chg="mod">
          <ac:chgData name="Duyên Lương" userId="3a9e482f-ceb4-484a-8eab-f708ff3e9a36" providerId="ADAL" clId="{5CF9E1A4-99A0-458F-8E5A-9A6403BFEC9F}" dt="2023-07-08T04:16:32.094" v="1511" actId="1076"/>
          <ac:spMkLst>
            <pc:docMk/>
            <pc:sldMk cId="0" sldId="265"/>
            <ac:spMk id="11" creationId="{00000000-0000-0000-0000-000000000000}"/>
          </ac:spMkLst>
        </pc:spChg>
        <pc:spChg chg="del">
          <ac:chgData name="Duyên Lương" userId="3a9e482f-ceb4-484a-8eab-f708ff3e9a36" providerId="ADAL" clId="{5CF9E1A4-99A0-458F-8E5A-9A6403BFEC9F}" dt="2023-07-08T04:16:22.487" v="1506" actId="478"/>
          <ac:spMkLst>
            <pc:docMk/>
            <pc:sldMk cId="0" sldId="265"/>
            <ac:spMk id="12" creationId="{00000000-0000-0000-0000-000000000000}"/>
          </ac:spMkLst>
        </pc:spChg>
        <pc:picChg chg="add mod">
          <ac:chgData name="Duyên Lương" userId="3a9e482f-ceb4-484a-8eab-f708ff3e9a36" providerId="ADAL" clId="{5CF9E1A4-99A0-458F-8E5A-9A6403BFEC9F}" dt="2023-07-08T04:16:30.056" v="1510" actId="1076"/>
          <ac:picMkLst>
            <pc:docMk/>
            <pc:sldMk cId="0" sldId="265"/>
            <ac:picMk id="13" creationId="{FC02CEC9-5867-7BBF-DAD8-E7660C5AAB32}"/>
          </ac:picMkLst>
        </pc:picChg>
        <pc:picChg chg="add mod">
          <ac:chgData name="Duyên Lương" userId="3a9e482f-ceb4-484a-8eab-f708ff3e9a36" providerId="ADAL" clId="{5CF9E1A4-99A0-458F-8E5A-9A6403BFEC9F}" dt="2023-07-08T04:16:43.488" v="1516" actId="1076"/>
          <ac:picMkLst>
            <pc:docMk/>
            <pc:sldMk cId="0" sldId="265"/>
            <ac:picMk id="14" creationId="{D11BB4FB-E02E-7FFE-DBF8-4C12C7378A08}"/>
          </ac:picMkLst>
        </pc:picChg>
        <pc:picChg chg="add mod">
          <ac:chgData name="Duyên Lương" userId="3a9e482f-ceb4-484a-8eab-f708ff3e9a36" providerId="ADAL" clId="{5CF9E1A4-99A0-458F-8E5A-9A6403BFEC9F}" dt="2023-07-08T04:16:41.616" v="1515" actId="1076"/>
          <ac:picMkLst>
            <pc:docMk/>
            <pc:sldMk cId="0" sldId="265"/>
            <ac:picMk id="15" creationId="{12FA95A2-85DA-0014-7E63-AE2C4F16B5AF}"/>
          </ac:picMkLst>
        </pc:picChg>
      </pc:sldChg>
      <pc:sldChg chg="del">
        <pc:chgData name="Duyên Lương" userId="3a9e482f-ceb4-484a-8eab-f708ff3e9a36" providerId="ADAL" clId="{5CF9E1A4-99A0-458F-8E5A-9A6403BFEC9F}" dt="2023-07-08T04:16:56.660" v="1521" actId="47"/>
        <pc:sldMkLst>
          <pc:docMk/>
          <pc:sldMk cId="0" sldId="266"/>
        </pc:sldMkLst>
      </pc:sldChg>
      <pc:sldChg chg="ord modTransition">
        <pc:chgData name="Duyên Lương" userId="3a9e482f-ceb4-484a-8eab-f708ff3e9a36" providerId="ADAL" clId="{5CF9E1A4-99A0-458F-8E5A-9A6403BFEC9F}" dt="2023-07-08T04:17:43.381" v="1522"/>
        <pc:sldMkLst>
          <pc:docMk/>
          <pc:sldMk cId="0" sldId="267"/>
        </pc:sldMkLst>
      </pc:sldChg>
      <pc:sldChg chg="addSp delSp modSp add mod modTransition">
        <pc:chgData name="Duyên Lương" userId="3a9e482f-ceb4-484a-8eab-f708ff3e9a36" providerId="ADAL" clId="{5CF9E1A4-99A0-458F-8E5A-9A6403BFEC9F}" dt="2023-07-08T04:17:43.381" v="1522"/>
        <pc:sldMkLst>
          <pc:docMk/>
          <pc:sldMk cId="2638725128" sldId="372"/>
        </pc:sldMkLst>
        <pc:spChg chg="del">
          <ac:chgData name="Duyên Lương" userId="3a9e482f-ceb4-484a-8eab-f708ff3e9a36" providerId="ADAL" clId="{5CF9E1A4-99A0-458F-8E5A-9A6403BFEC9F}" dt="2023-07-08T03:22:10.048" v="100" actId="478"/>
          <ac:spMkLst>
            <pc:docMk/>
            <pc:sldMk cId="2638725128" sldId="372"/>
            <ac:spMk id="5" creationId="{337A5E1E-3CA0-4464-8CDD-31E8FAFCE4DB}"/>
          </ac:spMkLst>
        </pc:spChg>
        <pc:spChg chg="add mod">
          <ac:chgData name="Duyên Lương" userId="3a9e482f-ceb4-484a-8eab-f708ff3e9a36" providerId="ADAL" clId="{5CF9E1A4-99A0-458F-8E5A-9A6403BFEC9F}" dt="2023-07-08T03:22:44.215" v="111" actId="1076"/>
          <ac:spMkLst>
            <pc:docMk/>
            <pc:sldMk cId="2638725128" sldId="372"/>
            <ac:spMk id="9" creationId="{B0DC0FB3-BD5B-EEC6-CABD-1673E0E65EA0}"/>
          </ac:spMkLst>
        </pc:spChg>
        <pc:spChg chg="add mod">
          <ac:chgData name="Duyên Lương" userId="3a9e482f-ceb4-484a-8eab-f708ff3e9a36" providerId="ADAL" clId="{5CF9E1A4-99A0-458F-8E5A-9A6403BFEC9F}" dt="2023-07-08T03:22:42.807" v="110" actId="1076"/>
          <ac:spMkLst>
            <pc:docMk/>
            <pc:sldMk cId="2638725128" sldId="372"/>
            <ac:spMk id="10" creationId="{F5490B40-5BEB-D026-5115-B802535E02E1}"/>
          </ac:spMkLst>
        </pc:spChg>
        <pc:spChg chg="del">
          <ac:chgData name="Duyên Lương" userId="3a9e482f-ceb4-484a-8eab-f708ff3e9a36" providerId="ADAL" clId="{5CF9E1A4-99A0-458F-8E5A-9A6403BFEC9F}" dt="2023-07-08T03:22:07.107" v="98" actId="478"/>
          <ac:spMkLst>
            <pc:docMk/>
            <pc:sldMk cId="2638725128" sldId="372"/>
            <ac:spMk id="26" creationId="{3620506D-D0FB-4364-9BF0-303257236434}"/>
          </ac:spMkLst>
        </pc:spChg>
        <pc:grpChg chg="del">
          <ac:chgData name="Duyên Lương" userId="3a9e482f-ceb4-484a-8eab-f708ff3e9a36" providerId="ADAL" clId="{5CF9E1A4-99A0-458F-8E5A-9A6403BFEC9F}" dt="2023-07-08T03:22:07.841" v="99" actId="478"/>
          <ac:grpSpMkLst>
            <pc:docMk/>
            <pc:sldMk cId="2638725128" sldId="372"/>
            <ac:grpSpMk id="14" creationId="{00000000-0000-0000-0000-000000000000}"/>
          </ac:grpSpMkLst>
        </pc:grpChg>
        <pc:picChg chg="mod">
          <ac:chgData name="Duyên Lương" userId="3a9e482f-ceb4-484a-8eab-f708ff3e9a36" providerId="ADAL" clId="{5CF9E1A4-99A0-458F-8E5A-9A6403BFEC9F}" dt="2023-07-08T03:23:24.354" v="116" actId="1076"/>
          <ac:picMkLst>
            <pc:docMk/>
            <pc:sldMk cId="2638725128" sldId="372"/>
            <ac:picMk id="2" creationId="{00000000-0000-0000-0000-000000000000}"/>
          </ac:picMkLst>
        </pc:picChg>
        <pc:picChg chg="add del mod ord">
          <ac:chgData name="Duyên Lương" userId="3a9e482f-ceb4-484a-8eab-f708ff3e9a36" providerId="ADAL" clId="{5CF9E1A4-99A0-458F-8E5A-9A6403BFEC9F}" dt="2023-07-08T03:22:25.628" v="106" actId="478"/>
          <ac:picMkLst>
            <pc:docMk/>
            <pc:sldMk cId="2638725128" sldId="372"/>
            <ac:picMk id="7" creationId="{0AD1FFDA-D240-161C-82E2-0974BAC0D8E0}"/>
          </ac:picMkLst>
        </pc:picChg>
      </pc:sldChg>
      <pc:sldChg chg="addSp delSp modSp add mod modTransition">
        <pc:chgData name="Duyên Lương" userId="3a9e482f-ceb4-484a-8eab-f708ff3e9a36" providerId="ADAL" clId="{5CF9E1A4-99A0-458F-8E5A-9A6403BFEC9F}" dt="2023-07-08T04:17:43.381" v="1522"/>
        <pc:sldMkLst>
          <pc:docMk/>
          <pc:sldMk cId="3417572352" sldId="390"/>
        </pc:sldMkLst>
        <pc:spChg chg="del">
          <ac:chgData name="Duyên Lương" userId="3a9e482f-ceb4-484a-8eab-f708ff3e9a36" providerId="ADAL" clId="{5CF9E1A4-99A0-458F-8E5A-9A6403BFEC9F}" dt="2023-07-08T03:22:13.348" v="102" actId="478"/>
          <ac:spMkLst>
            <pc:docMk/>
            <pc:sldMk cId="3417572352" sldId="390"/>
            <ac:spMk id="5" creationId="{337A5E1E-3CA0-4464-8CDD-31E8FAFCE4DB}"/>
          </ac:spMkLst>
        </pc:spChg>
        <pc:spChg chg="add mod">
          <ac:chgData name="Duyên Lương" userId="3a9e482f-ceb4-484a-8eab-f708ff3e9a36" providerId="ADAL" clId="{5CF9E1A4-99A0-458F-8E5A-9A6403BFEC9F}" dt="2023-07-08T03:22:47.915" v="112"/>
          <ac:spMkLst>
            <pc:docMk/>
            <pc:sldMk cId="3417572352" sldId="390"/>
            <ac:spMk id="7" creationId="{B1F7CE5E-DDC0-E553-277B-BF5202456848}"/>
          </ac:spMkLst>
        </pc:spChg>
        <pc:spChg chg="add mod">
          <ac:chgData name="Duyên Lương" userId="3a9e482f-ceb4-484a-8eab-f708ff3e9a36" providerId="ADAL" clId="{5CF9E1A4-99A0-458F-8E5A-9A6403BFEC9F}" dt="2023-07-08T03:22:47.915" v="112"/>
          <ac:spMkLst>
            <pc:docMk/>
            <pc:sldMk cId="3417572352" sldId="390"/>
            <ac:spMk id="8" creationId="{1DC4CD17-EB63-D416-BA23-FBDCDC972BD3}"/>
          </ac:spMkLst>
        </pc:spChg>
        <pc:spChg chg="del">
          <ac:chgData name="Duyên Lương" userId="3a9e482f-ceb4-484a-8eab-f708ff3e9a36" providerId="ADAL" clId="{5CF9E1A4-99A0-458F-8E5A-9A6403BFEC9F}" dt="2023-07-08T03:22:14.519" v="103" actId="478"/>
          <ac:spMkLst>
            <pc:docMk/>
            <pc:sldMk cId="3417572352" sldId="390"/>
            <ac:spMk id="26" creationId="{3620506D-D0FB-4364-9BF0-303257236434}"/>
          </ac:spMkLst>
        </pc:spChg>
        <pc:grpChg chg="del">
          <ac:chgData name="Duyên Lương" userId="3a9e482f-ceb4-484a-8eab-f708ff3e9a36" providerId="ADAL" clId="{5CF9E1A4-99A0-458F-8E5A-9A6403BFEC9F}" dt="2023-07-08T03:22:12.562" v="101" actId="478"/>
          <ac:grpSpMkLst>
            <pc:docMk/>
            <pc:sldMk cId="3417572352" sldId="390"/>
            <ac:grpSpMk id="21" creationId="{00000000-0000-0000-0000-000000000000}"/>
          </ac:grpSpMkLst>
        </pc:grpChg>
      </pc:sldChg>
      <pc:sldChg chg="modSp add mod modTransition setBg">
        <pc:chgData name="Duyên Lương" userId="3a9e482f-ceb4-484a-8eab-f708ff3e9a36" providerId="ADAL" clId="{5CF9E1A4-99A0-458F-8E5A-9A6403BFEC9F}" dt="2023-07-08T04:17:43.381" v="1522"/>
        <pc:sldMkLst>
          <pc:docMk/>
          <pc:sldMk cId="2257263111" sldId="391"/>
        </pc:sldMkLst>
        <pc:spChg chg="mod">
          <ac:chgData name="Duyên Lương" userId="3a9e482f-ceb4-484a-8eab-f708ff3e9a36" providerId="ADAL" clId="{5CF9E1A4-99A0-458F-8E5A-9A6403BFEC9F}" dt="2023-07-08T03:24:29.396" v="192" actId="1076"/>
          <ac:spMkLst>
            <pc:docMk/>
            <pc:sldMk cId="2257263111" sldId="391"/>
            <ac:spMk id="10" creationId="{00000000-0000-0000-0000-000000000000}"/>
          </ac:spMkLst>
        </pc:spChg>
        <pc:spChg chg="mod">
          <ac:chgData name="Duyên Lương" userId="3a9e482f-ceb4-484a-8eab-f708ff3e9a36" providerId="ADAL" clId="{5CF9E1A4-99A0-458F-8E5A-9A6403BFEC9F}" dt="2023-07-08T03:24:32.262" v="193" actId="1076"/>
          <ac:spMkLst>
            <pc:docMk/>
            <pc:sldMk cId="2257263111" sldId="391"/>
            <ac:spMk id="14" creationId="{00000000-0000-0000-0000-000000000000}"/>
          </ac:spMkLst>
        </pc:spChg>
      </pc:sldChg>
      <pc:sldChg chg="modSp mod modTransition modAnim">
        <pc:chgData name="Duyên Lương" userId="3a9e482f-ceb4-484a-8eab-f708ff3e9a36" providerId="ADAL" clId="{5CF9E1A4-99A0-458F-8E5A-9A6403BFEC9F}" dt="2023-07-08T04:22:25.797" v="1560"/>
        <pc:sldMkLst>
          <pc:docMk/>
          <pc:sldMk cId="175352897" sldId="392"/>
        </pc:sldMkLst>
        <pc:spChg chg="mod">
          <ac:chgData name="Duyên Lương" userId="3a9e482f-ceb4-484a-8eab-f708ff3e9a36" providerId="ADAL" clId="{5CF9E1A4-99A0-458F-8E5A-9A6403BFEC9F}" dt="2023-07-08T03:38:39.177" v="548" actId="1076"/>
          <ac:spMkLst>
            <pc:docMk/>
            <pc:sldMk cId="175352897" sldId="392"/>
            <ac:spMk id="4" creationId="{00000000-0000-0000-0000-000000000000}"/>
          </ac:spMkLst>
        </pc:spChg>
        <pc:spChg chg="mod">
          <ac:chgData name="Duyên Lương" userId="3a9e482f-ceb4-484a-8eab-f708ff3e9a36" providerId="ADAL" clId="{5CF9E1A4-99A0-458F-8E5A-9A6403BFEC9F}" dt="2023-07-08T03:38:36.480" v="547" actId="1076"/>
          <ac:spMkLst>
            <pc:docMk/>
            <pc:sldMk cId="175352897" sldId="392"/>
            <ac:spMk id="15" creationId="{00000000-0000-0000-0000-000000000000}"/>
          </ac:spMkLst>
        </pc:spChg>
        <pc:spChg chg="mod">
          <ac:chgData name="Duyên Lương" userId="3a9e482f-ceb4-484a-8eab-f708ff3e9a36" providerId="ADAL" clId="{5CF9E1A4-99A0-458F-8E5A-9A6403BFEC9F}" dt="2023-07-08T03:40:21.284" v="646" actId="1076"/>
          <ac:spMkLst>
            <pc:docMk/>
            <pc:sldMk cId="175352897" sldId="392"/>
            <ac:spMk id="25" creationId="{68F4C1B8-D310-D014-25C0-4DE4B77A8016}"/>
          </ac:spMkLst>
        </pc:spChg>
        <pc:spChg chg="mod">
          <ac:chgData name="Duyên Lương" userId="3a9e482f-ceb4-484a-8eab-f708ff3e9a36" providerId="ADAL" clId="{5CF9E1A4-99A0-458F-8E5A-9A6403BFEC9F}" dt="2023-07-08T03:40:23.195" v="647" actId="1076"/>
          <ac:spMkLst>
            <pc:docMk/>
            <pc:sldMk cId="175352897" sldId="392"/>
            <ac:spMk id="26" creationId="{C8BE6882-465F-AFE3-26CD-FEEE14EA70C6}"/>
          </ac:spMkLst>
        </pc:spChg>
        <pc:spChg chg="mod">
          <ac:chgData name="Duyên Lương" userId="3a9e482f-ceb4-484a-8eab-f708ff3e9a36" providerId="ADAL" clId="{5CF9E1A4-99A0-458F-8E5A-9A6403BFEC9F}" dt="2023-07-08T03:38:29.593" v="546" actId="1076"/>
          <ac:spMkLst>
            <pc:docMk/>
            <pc:sldMk cId="175352897" sldId="392"/>
            <ac:spMk id="27" creationId="{C9211204-4C47-0C47-0B70-095B031180D7}"/>
          </ac:spMkLst>
        </pc:spChg>
        <pc:spChg chg="mod">
          <ac:chgData name="Duyên Lương" userId="3a9e482f-ceb4-484a-8eab-f708ff3e9a36" providerId="ADAL" clId="{5CF9E1A4-99A0-458F-8E5A-9A6403BFEC9F}" dt="2023-07-08T03:38:50.238" v="552" actId="1076"/>
          <ac:spMkLst>
            <pc:docMk/>
            <pc:sldMk cId="175352897" sldId="392"/>
            <ac:spMk id="28" creationId="{260DCD89-4ACF-C465-D447-F559E9F07CBB}"/>
          </ac:spMkLst>
        </pc:spChg>
        <pc:spChg chg="mod">
          <ac:chgData name="Duyên Lương" userId="3a9e482f-ceb4-484a-8eab-f708ff3e9a36" providerId="ADAL" clId="{5CF9E1A4-99A0-458F-8E5A-9A6403BFEC9F}" dt="2023-07-08T03:38:57.215" v="554" actId="1076"/>
          <ac:spMkLst>
            <pc:docMk/>
            <pc:sldMk cId="175352897" sldId="392"/>
            <ac:spMk id="29" creationId="{59927E87-EA10-0915-5A88-794368575022}"/>
          </ac:spMkLst>
        </pc:spChg>
        <pc:spChg chg="mod">
          <ac:chgData name="Duyên Lương" userId="3a9e482f-ceb4-484a-8eab-f708ff3e9a36" providerId="ADAL" clId="{5CF9E1A4-99A0-458F-8E5A-9A6403BFEC9F}" dt="2023-07-08T03:40:41.158" v="651" actId="14100"/>
          <ac:spMkLst>
            <pc:docMk/>
            <pc:sldMk cId="175352897" sldId="392"/>
            <ac:spMk id="42" creationId="{1E0D31AD-1995-2467-F1EA-9C3D482F9891}"/>
          </ac:spMkLst>
        </pc:spChg>
        <pc:spChg chg="mod">
          <ac:chgData name="Duyên Lương" userId="3a9e482f-ceb4-484a-8eab-f708ff3e9a36" providerId="ADAL" clId="{5CF9E1A4-99A0-458F-8E5A-9A6403BFEC9F}" dt="2023-07-08T03:40:41.158" v="651" actId="14100"/>
          <ac:spMkLst>
            <pc:docMk/>
            <pc:sldMk cId="175352897" sldId="392"/>
            <ac:spMk id="43" creationId="{D12DEB71-B5B4-5230-A3E5-11AA3A1BC8CF}"/>
          </ac:spMkLst>
        </pc:spChg>
        <pc:spChg chg="mod">
          <ac:chgData name="Duyên Lương" userId="3a9e482f-ceb4-484a-8eab-f708ff3e9a36" providerId="ADAL" clId="{5CF9E1A4-99A0-458F-8E5A-9A6403BFEC9F}" dt="2023-07-08T03:40:41.158" v="651" actId="14100"/>
          <ac:spMkLst>
            <pc:docMk/>
            <pc:sldMk cId="175352897" sldId="392"/>
            <ac:spMk id="44" creationId="{E156AB6F-EB48-68FB-35A2-36993CB77329}"/>
          </ac:spMkLst>
        </pc:spChg>
        <pc:spChg chg="mod">
          <ac:chgData name="Duyên Lương" userId="3a9e482f-ceb4-484a-8eab-f708ff3e9a36" providerId="ADAL" clId="{5CF9E1A4-99A0-458F-8E5A-9A6403BFEC9F}" dt="2023-07-08T03:40:41.158" v="651" actId="14100"/>
          <ac:spMkLst>
            <pc:docMk/>
            <pc:sldMk cId="175352897" sldId="392"/>
            <ac:spMk id="45" creationId="{F542E936-ADC8-AC72-9DDC-7BF7487D95D4}"/>
          </ac:spMkLst>
        </pc:spChg>
        <pc:cxnChg chg="mod">
          <ac:chgData name="Duyên Lương" userId="3a9e482f-ceb4-484a-8eab-f708ff3e9a36" providerId="ADAL" clId="{5CF9E1A4-99A0-458F-8E5A-9A6403BFEC9F}" dt="2023-07-08T03:40:19.142" v="645" actId="1076"/>
          <ac:cxnSpMkLst>
            <pc:docMk/>
            <pc:sldMk cId="175352897" sldId="392"/>
            <ac:cxnSpMk id="31" creationId="{DD0AF18F-DD8F-99FA-B312-D110D397ABE7}"/>
          </ac:cxnSpMkLst>
        </pc:cxnChg>
        <pc:cxnChg chg="mod">
          <ac:chgData name="Duyên Lương" userId="3a9e482f-ceb4-484a-8eab-f708ff3e9a36" providerId="ADAL" clId="{5CF9E1A4-99A0-458F-8E5A-9A6403BFEC9F}" dt="2023-07-08T03:40:41.158" v="651" actId="14100"/>
          <ac:cxnSpMkLst>
            <pc:docMk/>
            <pc:sldMk cId="175352897" sldId="392"/>
            <ac:cxnSpMk id="36" creationId="{006ABFBB-F8B9-4938-FAAA-C46C95B6B5CA}"/>
          </ac:cxnSpMkLst>
        </pc:cxnChg>
        <pc:cxnChg chg="mod">
          <ac:chgData name="Duyên Lương" userId="3a9e482f-ceb4-484a-8eab-f708ff3e9a36" providerId="ADAL" clId="{5CF9E1A4-99A0-458F-8E5A-9A6403BFEC9F}" dt="2023-07-08T03:38:53.903" v="553" actId="1076"/>
          <ac:cxnSpMkLst>
            <pc:docMk/>
            <pc:sldMk cId="175352897" sldId="392"/>
            <ac:cxnSpMk id="37" creationId="{35060654-1F71-70A9-52CE-F05B748CE157}"/>
          </ac:cxnSpMkLst>
        </pc:cxnChg>
        <pc:cxnChg chg="mod">
          <ac:chgData name="Duyên Lương" userId="3a9e482f-ceb4-484a-8eab-f708ff3e9a36" providerId="ADAL" clId="{5CF9E1A4-99A0-458F-8E5A-9A6403BFEC9F}" dt="2023-07-08T03:39:06.859" v="558" actId="1076"/>
          <ac:cxnSpMkLst>
            <pc:docMk/>
            <pc:sldMk cId="175352897" sldId="392"/>
            <ac:cxnSpMk id="38" creationId="{842485F7-B2D6-1E98-3F39-A74ACFB28BEA}"/>
          </ac:cxnSpMkLst>
        </pc:cxnChg>
      </pc:sldChg>
      <pc:sldChg chg="addSp delSp modSp mod modTransition delAnim modAnim">
        <pc:chgData name="Duyên Lương" userId="3a9e482f-ceb4-484a-8eab-f708ff3e9a36" providerId="ADAL" clId="{5CF9E1A4-99A0-458F-8E5A-9A6403BFEC9F}" dt="2023-07-08T04:17:43.381" v="1522"/>
        <pc:sldMkLst>
          <pc:docMk/>
          <pc:sldMk cId="2279737936" sldId="393"/>
        </pc:sldMkLst>
        <pc:spChg chg="add mod">
          <ac:chgData name="Duyên Lương" userId="3a9e482f-ceb4-484a-8eab-f708ff3e9a36" providerId="ADAL" clId="{5CF9E1A4-99A0-458F-8E5A-9A6403BFEC9F}" dt="2023-07-08T04:04:38.626" v="1174" actId="20577"/>
          <ac:spMkLst>
            <pc:docMk/>
            <pc:sldMk cId="2279737936" sldId="393"/>
            <ac:spMk id="6" creationId="{6FE2F267-9FC1-B742-49A8-2193B980B1EF}"/>
          </ac:spMkLst>
        </pc:spChg>
        <pc:spChg chg="mod">
          <ac:chgData name="Duyên Lương" userId="3a9e482f-ceb4-484a-8eab-f708ff3e9a36" providerId="ADAL" clId="{5CF9E1A4-99A0-458F-8E5A-9A6403BFEC9F}" dt="2023-07-08T04:05:29.892" v="1189" actId="1076"/>
          <ac:spMkLst>
            <pc:docMk/>
            <pc:sldMk cId="2279737936" sldId="393"/>
            <ac:spMk id="7" creationId="{00000000-0000-0000-0000-000000000000}"/>
          </ac:spMkLst>
        </pc:spChg>
        <pc:spChg chg="add mod">
          <ac:chgData name="Duyên Lương" userId="3a9e482f-ceb4-484a-8eab-f708ff3e9a36" providerId="ADAL" clId="{5CF9E1A4-99A0-458F-8E5A-9A6403BFEC9F}" dt="2023-07-08T04:05:22.195" v="1187" actId="1076"/>
          <ac:spMkLst>
            <pc:docMk/>
            <pc:sldMk cId="2279737936" sldId="393"/>
            <ac:spMk id="9" creationId="{203E2C71-7A61-FB10-0D3F-43F2A7DBFB1F}"/>
          </ac:spMkLst>
        </pc:spChg>
        <pc:spChg chg="mod">
          <ac:chgData name="Duyên Lương" userId="3a9e482f-ceb4-484a-8eab-f708ff3e9a36" providerId="ADAL" clId="{5CF9E1A4-99A0-458F-8E5A-9A6403BFEC9F}" dt="2023-07-08T04:05:10.704" v="1184" actId="1076"/>
          <ac:spMkLst>
            <pc:docMk/>
            <pc:sldMk cId="2279737936" sldId="393"/>
            <ac:spMk id="10" creationId="{00000000-0000-0000-0000-000000000000}"/>
          </ac:spMkLst>
        </pc:spChg>
        <pc:spChg chg="add mod">
          <ac:chgData name="Duyên Lương" userId="3a9e482f-ceb4-484a-8eab-f708ff3e9a36" providerId="ADAL" clId="{5CF9E1A4-99A0-458F-8E5A-9A6403BFEC9F}" dt="2023-07-08T04:05:07.885" v="1183" actId="1076"/>
          <ac:spMkLst>
            <pc:docMk/>
            <pc:sldMk cId="2279737936" sldId="393"/>
            <ac:spMk id="11" creationId="{DF8B36FB-8CC3-C53D-9C1B-F03BD3F12486}"/>
          </ac:spMkLst>
        </pc:spChg>
        <pc:spChg chg="add mod">
          <ac:chgData name="Duyên Lương" userId="3a9e482f-ceb4-484a-8eab-f708ff3e9a36" providerId="ADAL" clId="{5CF9E1A4-99A0-458F-8E5A-9A6403BFEC9F}" dt="2023-07-08T04:05:14.388" v="1185" actId="1076"/>
          <ac:spMkLst>
            <pc:docMk/>
            <pc:sldMk cId="2279737936" sldId="393"/>
            <ac:spMk id="12" creationId="{84C5769D-5685-D4D3-B3B4-8E7FFD6CDB01}"/>
          </ac:spMkLst>
        </pc:spChg>
        <pc:spChg chg="del">
          <ac:chgData name="Duyên Lương" userId="3a9e482f-ceb4-484a-8eab-f708ff3e9a36" providerId="ADAL" clId="{5CF9E1A4-99A0-458F-8E5A-9A6403BFEC9F}" dt="2023-07-08T04:02:53.437" v="1140" actId="478"/>
          <ac:spMkLst>
            <pc:docMk/>
            <pc:sldMk cId="2279737936" sldId="393"/>
            <ac:spMk id="15" creationId="{ED643E9A-D5EC-D18C-1970-6371FF0F5584}"/>
          </ac:spMkLst>
        </pc:spChg>
        <pc:spChg chg="del">
          <ac:chgData name="Duyên Lương" userId="3a9e482f-ceb4-484a-8eab-f708ff3e9a36" providerId="ADAL" clId="{5CF9E1A4-99A0-458F-8E5A-9A6403BFEC9F}" dt="2023-07-08T04:02:55.996" v="1141" actId="478"/>
          <ac:spMkLst>
            <pc:docMk/>
            <pc:sldMk cId="2279737936" sldId="393"/>
            <ac:spMk id="16" creationId="{37E1A26E-89A7-9D45-B9D0-4B8315032BD4}"/>
          </ac:spMkLst>
        </pc:spChg>
        <pc:spChg chg="del">
          <ac:chgData name="Duyên Lương" userId="3a9e482f-ceb4-484a-8eab-f708ff3e9a36" providerId="ADAL" clId="{5CF9E1A4-99A0-458F-8E5A-9A6403BFEC9F}" dt="2023-07-08T04:02:58.049" v="1142" actId="478"/>
          <ac:spMkLst>
            <pc:docMk/>
            <pc:sldMk cId="2279737936" sldId="393"/>
            <ac:spMk id="17" creationId="{AE49C553-32D1-6F23-1EE8-E62F1BDBFEE5}"/>
          </ac:spMkLst>
        </pc:spChg>
        <pc:picChg chg="add mod">
          <ac:chgData name="Duyên Lương" userId="3a9e482f-ceb4-484a-8eab-f708ff3e9a36" providerId="ADAL" clId="{5CF9E1A4-99A0-458F-8E5A-9A6403BFEC9F}" dt="2023-07-08T04:05:17.406" v="1186" actId="1076"/>
          <ac:picMkLst>
            <pc:docMk/>
            <pc:sldMk cId="2279737936" sldId="393"/>
            <ac:picMk id="5" creationId="{52B0D129-730C-847E-302A-6D62184911B7}"/>
          </ac:picMkLst>
        </pc:picChg>
        <pc:picChg chg="mod">
          <ac:chgData name="Duyên Lương" userId="3a9e482f-ceb4-484a-8eab-f708ff3e9a36" providerId="ADAL" clId="{5CF9E1A4-99A0-458F-8E5A-9A6403BFEC9F}" dt="2023-07-08T04:03:44.776" v="1157" actId="1038"/>
          <ac:picMkLst>
            <pc:docMk/>
            <pc:sldMk cId="2279737936" sldId="393"/>
            <ac:picMk id="19" creationId="{DC19C4F0-7208-6D2F-2F23-0AD5198E4D7A}"/>
          </ac:picMkLst>
        </pc:picChg>
        <pc:picChg chg="mod">
          <ac:chgData name="Duyên Lương" userId="3a9e482f-ceb4-484a-8eab-f708ff3e9a36" providerId="ADAL" clId="{5CF9E1A4-99A0-458F-8E5A-9A6403BFEC9F}" dt="2023-07-08T04:05:24.124" v="1188" actId="1076"/>
          <ac:picMkLst>
            <pc:docMk/>
            <pc:sldMk cId="2279737936" sldId="393"/>
            <ac:picMk id="20" creationId="{992423FE-5D45-953F-4825-C581C1976F77}"/>
          </ac:picMkLst>
        </pc:picChg>
      </pc:sldChg>
      <pc:sldChg chg="addSp delSp modSp mod modTransition delAnim modAnim">
        <pc:chgData name="Duyên Lương" userId="3a9e482f-ceb4-484a-8eab-f708ff3e9a36" providerId="ADAL" clId="{5CF9E1A4-99A0-458F-8E5A-9A6403BFEC9F}" dt="2023-07-08T04:17:43.381" v="1522"/>
        <pc:sldMkLst>
          <pc:docMk/>
          <pc:sldMk cId="365682637" sldId="394"/>
        </pc:sldMkLst>
        <pc:spChg chg="add mod">
          <ac:chgData name="Duyên Lương" userId="3a9e482f-ceb4-484a-8eab-f708ff3e9a36" providerId="ADAL" clId="{5CF9E1A4-99A0-458F-8E5A-9A6403BFEC9F}" dt="2023-07-08T04:15:57.696" v="1502" actId="207"/>
          <ac:spMkLst>
            <pc:docMk/>
            <pc:sldMk cId="365682637" sldId="394"/>
            <ac:spMk id="4" creationId="{1E2B4F6C-A474-40EA-14EE-E0B40A370583}"/>
          </ac:spMkLst>
        </pc:spChg>
        <pc:spChg chg="add mod">
          <ac:chgData name="Duyên Lương" userId="3a9e482f-ceb4-484a-8eab-f708ff3e9a36" providerId="ADAL" clId="{5CF9E1A4-99A0-458F-8E5A-9A6403BFEC9F}" dt="2023-07-08T04:14:58.703" v="1495" actId="1076"/>
          <ac:spMkLst>
            <pc:docMk/>
            <pc:sldMk cId="365682637" sldId="394"/>
            <ac:spMk id="6" creationId="{F9AA9407-E738-901D-8FE7-706157CEAFE5}"/>
          </ac:spMkLst>
        </pc:spChg>
        <pc:spChg chg="add mod">
          <ac:chgData name="Duyên Lương" userId="3a9e482f-ceb4-484a-8eab-f708ff3e9a36" providerId="ADAL" clId="{5CF9E1A4-99A0-458F-8E5A-9A6403BFEC9F}" dt="2023-07-08T04:14:55.778" v="1494" actId="1076"/>
          <ac:spMkLst>
            <pc:docMk/>
            <pc:sldMk cId="365682637" sldId="394"/>
            <ac:spMk id="11" creationId="{DB64459F-A948-4661-9944-58B148C8C378}"/>
          </ac:spMkLst>
        </pc:spChg>
        <pc:spChg chg="add mod">
          <ac:chgData name="Duyên Lương" userId="3a9e482f-ceb4-484a-8eab-f708ff3e9a36" providerId="ADAL" clId="{5CF9E1A4-99A0-458F-8E5A-9A6403BFEC9F}" dt="2023-07-08T04:14:41.547" v="1481" actId="20577"/>
          <ac:spMkLst>
            <pc:docMk/>
            <pc:sldMk cId="365682637" sldId="394"/>
            <ac:spMk id="12" creationId="{FAE84C7F-9D52-5B79-2E89-214CFDE89424}"/>
          </ac:spMkLst>
        </pc:spChg>
        <pc:spChg chg="add mod">
          <ac:chgData name="Duyên Lương" userId="3a9e482f-ceb4-484a-8eab-f708ff3e9a36" providerId="ADAL" clId="{5CF9E1A4-99A0-458F-8E5A-9A6403BFEC9F}" dt="2023-07-08T04:15:01.720" v="1496" actId="1076"/>
          <ac:spMkLst>
            <pc:docMk/>
            <pc:sldMk cId="365682637" sldId="394"/>
            <ac:spMk id="13" creationId="{A5ABFACA-CDE5-E455-3B39-B66760968D30}"/>
          </ac:spMkLst>
        </pc:spChg>
        <pc:spChg chg="del">
          <ac:chgData name="Duyên Lương" userId="3a9e482f-ceb4-484a-8eab-f708ff3e9a36" providerId="ADAL" clId="{5CF9E1A4-99A0-458F-8E5A-9A6403BFEC9F}" dt="2023-07-08T04:10:59.974" v="1387" actId="478"/>
          <ac:spMkLst>
            <pc:docMk/>
            <pc:sldMk cId="365682637" sldId="394"/>
            <ac:spMk id="19" creationId="{172474FA-50A1-14B5-3C40-AF4E263C8BC3}"/>
          </ac:spMkLst>
        </pc:spChg>
        <pc:spChg chg="del">
          <ac:chgData name="Duyên Lương" userId="3a9e482f-ceb4-484a-8eab-f708ff3e9a36" providerId="ADAL" clId="{5CF9E1A4-99A0-458F-8E5A-9A6403BFEC9F}" dt="2023-07-08T04:11:02.292" v="1388" actId="478"/>
          <ac:spMkLst>
            <pc:docMk/>
            <pc:sldMk cId="365682637" sldId="394"/>
            <ac:spMk id="20" creationId="{1B31C06A-6613-3551-F5D5-459DC9242829}"/>
          </ac:spMkLst>
        </pc:spChg>
        <pc:spChg chg="del">
          <ac:chgData name="Duyên Lương" userId="3a9e482f-ceb4-484a-8eab-f708ff3e9a36" providerId="ADAL" clId="{5CF9E1A4-99A0-458F-8E5A-9A6403BFEC9F}" dt="2023-07-08T04:11:03.205" v="1389" actId="478"/>
          <ac:spMkLst>
            <pc:docMk/>
            <pc:sldMk cId="365682637" sldId="394"/>
            <ac:spMk id="21" creationId="{2592D804-5B7E-47DD-DD69-03D6FEA34D6A}"/>
          </ac:spMkLst>
        </pc:spChg>
        <pc:spChg chg="del">
          <ac:chgData name="Duyên Lương" userId="3a9e482f-ceb4-484a-8eab-f708ff3e9a36" providerId="ADAL" clId="{5CF9E1A4-99A0-458F-8E5A-9A6403BFEC9F}" dt="2023-07-08T04:11:05.174" v="1391" actId="478"/>
          <ac:spMkLst>
            <pc:docMk/>
            <pc:sldMk cId="365682637" sldId="394"/>
            <ac:spMk id="22" creationId="{AD52677B-B3B2-AA7A-F8BA-F902D5219064}"/>
          </ac:spMkLst>
        </pc:spChg>
        <pc:spChg chg="del">
          <ac:chgData name="Duyên Lương" userId="3a9e482f-ceb4-484a-8eab-f708ff3e9a36" providerId="ADAL" clId="{5CF9E1A4-99A0-458F-8E5A-9A6403BFEC9F}" dt="2023-07-08T04:11:06.113" v="1392" actId="478"/>
          <ac:spMkLst>
            <pc:docMk/>
            <pc:sldMk cId="365682637" sldId="394"/>
            <ac:spMk id="23" creationId="{D3EDD127-5178-55ED-A127-3F11D6A84AB0}"/>
          </ac:spMkLst>
        </pc:spChg>
        <pc:picChg chg="mod">
          <ac:chgData name="Duyên Lương" userId="3a9e482f-ceb4-484a-8eab-f708ff3e9a36" providerId="ADAL" clId="{5CF9E1A4-99A0-458F-8E5A-9A6403BFEC9F}" dt="2023-07-08T04:11:07.616" v="1394" actId="1038"/>
          <ac:picMkLst>
            <pc:docMk/>
            <pc:sldMk cId="365682637" sldId="394"/>
            <ac:picMk id="2" creationId="{00000000-0000-0000-0000-000000000000}"/>
          </ac:picMkLst>
        </pc:picChg>
      </pc:sldChg>
    </pc:docChg>
  </pc:docChgLst>
  <pc:docChgLst>
    <pc:chgData name="Phuong Nguyen" userId="5d1389a0c5591281" providerId="LiveId" clId="{2876917C-F238-402D-9A33-62B78B5A3424}"/>
    <pc:docChg chg="custSel modSld">
      <pc:chgData name="Phuong Nguyen" userId="5d1389a0c5591281" providerId="LiveId" clId="{2876917C-F238-402D-9A33-62B78B5A3424}" dt="2024-10-23T03:53:05.494" v="6" actId="1076"/>
      <pc:docMkLst>
        <pc:docMk/>
      </pc:docMkLst>
      <pc:sldChg chg="delSp modSp mod delAnim">
        <pc:chgData name="Phuong Nguyen" userId="5d1389a0c5591281" providerId="LiveId" clId="{2876917C-F238-402D-9A33-62B78B5A3424}" dt="2024-10-23T03:52:48.260" v="2" actId="1076"/>
        <pc:sldMkLst>
          <pc:docMk/>
          <pc:sldMk cId="2638725128" sldId="372"/>
        </pc:sldMkLst>
        <pc:picChg chg="del">
          <ac:chgData name="Phuong Nguyen" userId="5d1389a0c5591281" providerId="LiveId" clId="{2876917C-F238-402D-9A33-62B78B5A3424}" dt="2024-10-23T03:52:43.612" v="1" actId="478"/>
          <ac:picMkLst>
            <pc:docMk/>
            <pc:sldMk cId="2638725128" sldId="372"/>
            <ac:picMk id="6" creationId="{00000000-0000-0000-0000-000000000000}"/>
          </ac:picMkLst>
        </pc:picChg>
        <pc:picChg chg="mod">
          <ac:chgData name="Phuong Nguyen" userId="5d1389a0c5591281" providerId="LiveId" clId="{2876917C-F238-402D-9A33-62B78B5A3424}" dt="2024-10-23T03:52:48.260" v="2" actId="1076"/>
          <ac:picMkLst>
            <pc:docMk/>
            <pc:sldMk cId="2638725128" sldId="372"/>
            <ac:picMk id="8" creationId="{00000000-0000-0000-0000-000000000000}"/>
          </ac:picMkLst>
        </pc:picChg>
      </pc:sldChg>
      <pc:sldChg chg="delSp modSp mod delAnim">
        <pc:chgData name="Phuong Nguyen" userId="5d1389a0c5591281" providerId="LiveId" clId="{2876917C-F238-402D-9A33-62B78B5A3424}" dt="2024-10-23T03:53:05.494" v="6" actId="1076"/>
        <pc:sldMkLst>
          <pc:docMk/>
          <pc:sldMk cId="3417572352" sldId="390"/>
        </pc:sldMkLst>
        <pc:spChg chg="mod">
          <ac:chgData name="Phuong Nguyen" userId="5d1389a0c5591281" providerId="LiveId" clId="{2876917C-F238-402D-9A33-62B78B5A3424}" dt="2024-10-23T03:53:05.494" v="6" actId="1076"/>
          <ac:spMkLst>
            <pc:docMk/>
            <pc:sldMk cId="3417572352" sldId="390"/>
            <ac:spMk id="13" creationId="{00000000-0000-0000-0000-000000000000}"/>
          </ac:spMkLst>
        </pc:spChg>
        <pc:spChg chg="del">
          <ac:chgData name="Phuong Nguyen" userId="5d1389a0c5591281" providerId="LiveId" clId="{2876917C-F238-402D-9A33-62B78B5A3424}" dt="2024-10-23T03:52:54.326" v="4" actId="478"/>
          <ac:spMkLst>
            <pc:docMk/>
            <pc:sldMk cId="3417572352" sldId="390"/>
            <ac:spMk id="15" creationId="{00000000-0000-0000-0000-000000000000}"/>
          </ac:spMkLst>
        </pc:spChg>
        <pc:picChg chg="mod">
          <ac:chgData name="Phuong Nguyen" userId="5d1389a0c5591281" providerId="LiveId" clId="{2876917C-F238-402D-9A33-62B78B5A3424}" dt="2024-10-23T03:52:58.195" v="5" actId="1076"/>
          <ac:picMkLst>
            <pc:docMk/>
            <pc:sldMk cId="3417572352" sldId="390"/>
            <ac:picMk id="3" creationId="{00000000-0000-0000-0000-000000000000}"/>
          </ac:picMkLst>
        </pc:picChg>
        <pc:picChg chg="del">
          <ac:chgData name="Phuong Nguyen" userId="5d1389a0c5591281" providerId="LiveId" clId="{2876917C-F238-402D-9A33-62B78B5A3424}" dt="2024-10-23T03:52:52.381" v="3" actId="478"/>
          <ac:picMkLst>
            <pc:docMk/>
            <pc:sldMk cId="3417572352" sldId="390"/>
            <ac:picMk id="6"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47C7D-F5F1-4CD5-B964-2119A3CD02FA}"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CDAB0-1B2B-44CF-B691-DB862EAC8F68}" type="slidenum">
              <a:rPr lang="en-US" smtClean="0"/>
              <a:t>‹#›</a:t>
            </a:fld>
            <a:endParaRPr lang="en-US"/>
          </a:p>
        </p:txBody>
      </p:sp>
    </p:spTree>
    <p:extLst>
      <p:ext uri="{BB962C8B-B14F-4D97-AF65-F5344CB8AC3E}">
        <p14:creationId xmlns:p14="http://schemas.microsoft.com/office/powerpoint/2010/main" val="36144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194851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2520222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4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0.svg"/><Relationship Id="rId10"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42.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0.svg"/><Relationship Id="rId10" Type="http://schemas.openxmlformats.org/officeDocument/2006/relationships/image" Target="../media/image44.svg"/><Relationship Id="rId4" Type="http://schemas.openxmlformats.org/officeDocument/2006/relationships/image" Target="../media/image29.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28.png"/><Relationship Id="rId9"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28.png"/><Relationship Id="rId9"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40.svg"/><Relationship Id="rId12" Type="http://schemas.openxmlformats.org/officeDocument/2006/relationships/image" Target="../media/image5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54.png"/><Relationship Id="rId5" Type="http://schemas.openxmlformats.org/officeDocument/2006/relationships/image" Target="../media/image52.sv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image" Target="../media/image1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61.svg"/><Relationship Id="rId5" Type="http://schemas.openxmlformats.org/officeDocument/2006/relationships/image" Target="../media/image2.png"/><Relationship Id="rId10" Type="http://schemas.openxmlformats.org/officeDocument/2006/relationships/image" Target="../media/image60.png"/><Relationship Id="rId4" Type="http://schemas.openxmlformats.org/officeDocument/2006/relationships/image" Target="../media/image57.svg"/><Relationship Id="rId9"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8.svg"/><Relationship Id="rId5" Type="http://schemas.openxmlformats.org/officeDocument/2006/relationships/image" Target="../media/image2.png"/><Relationship Id="rId10" Type="http://schemas.openxmlformats.org/officeDocument/2006/relationships/image" Target="../media/image17.png"/><Relationship Id="rId4" Type="http://schemas.openxmlformats.org/officeDocument/2006/relationships/image" Target="../media/image14.svg"/><Relationship Id="rId9" Type="http://schemas.openxmlformats.org/officeDocument/2006/relationships/image" Target="../media/image16.sv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14.svg"/><Relationship Id="rId5" Type="http://schemas.openxmlformats.org/officeDocument/2006/relationships/image" Target="../media/image19.JP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38.svg"/><Relationship Id="rId12" Type="http://schemas.openxmlformats.org/officeDocument/2006/relationships/image" Target="../media/image18.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17.png"/><Relationship Id="rId5" Type="http://schemas.openxmlformats.org/officeDocument/2006/relationships/image" Target="../media/image36.svg"/><Relationship Id="rId10" Type="http://schemas.openxmlformats.org/officeDocument/2006/relationships/image" Target="../media/image40.svg"/><Relationship Id="rId4" Type="http://schemas.openxmlformats.org/officeDocument/2006/relationships/image" Target="../media/image35.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FE2"/>
        </a:solidFill>
        <a:effectLst/>
      </p:bgPr>
    </p:bg>
    <p:spTree>
      <p:nvGrpSpPr>
        <p:cNvPr id="1" name=""/>
        <p:cNvGrpSpPr/>
        <p:nvPr/>
      </p:nvGrpSpPr>
      <p:grpSpPr>
        <a:xfrm>
          <a:off x="0" y="0"/>
          <a:ext cx="0" cy="0"/>
          <a:chOff x="0" y="0"/>
          <a:chExt cx="0" cy="0"/>
        </a:xfrm>
      </p:grpSpPr>
      <p:sp>
        <p:nvSpPr>
          <p:cNvPr id="2" name="Freeform 2"/>
          <p:cNvSpPr/>
          <p:nvPr/>
        </p:nvSpPr>
        <p:spPr>
          <a:xfrm>
            <a:off x="7224405" y="-11292206"/>
            <a:ext cx="13123197" cy="12950886"/>
          </a:xfrm>
          <a:custGeom>
            <a:avLst/>
            <a:gdLst/>
            <a:ahLst/>
            <a:cxnLst/>
            <a:rect l="l" t="t" r="r" b="b"/>
            <a:pathLst>
              <a:path w="13123197" h="12950886">
                <a:moveTo>
                  <a:pt x="0" y="0"/>
                </a:moveTo>
                <a:lnTo>
                  <a:pt x="13123198" y="0"/>
                </a:lnTo>
                <a:lnTo>
                  <a:pt x="13123198" y="12950886"/>
                </a:lnTo>
                <a:lnTo>
                  <a:pt x="0" y="12950886"/>
                </a:lnTo>
                <a:lnTo>
                  <a:pt x="0" y="0"/>
                </a:lnTo>
                <a:close/>
              </a:path>
            </a:pathLst>
          </a:custGeom>
          <a:blipFill>
            <a:blip r:embed="rId2">
              <a:alphaModFix amt="34000"/>
            </a:blip>
            <a:stretch>
              <a:fillRect/>
            </a:stretch>
          </a:blipFill>
        </p:spPr>
        <p:txBody>
          <a:bodyPr/>
          <a:lstStyle/>
          <a:p>
            <a:endParaRPr lang="vi-VN"/>
          </a:p>
        </p:txBody>
      </p:sp>
      <p:sp>
        <p:nvSpPr>
          <p:cNvPr id="3" name="Freeform 3"/>
          <p:cNvSpPr/>
          <p:nvPr/>
        </p:nvSpPr>
        <p:spPr>
          <a:xfrm>
            <a:off x="14093110" y="7010836"/>
            <a:ext cx="9536855" cy="5348974"/>
          </a:xfrm>
          <a:custGeom>
            <a:avLst/>
            <a:gdLst/>
            <a:ahLst/>
            <a:cxnLst/>
            <a:rect l="l" t="t" r="r" b="b"/>
            <a:pathLst>
              <a:path w="9536855" h="5348974">
                <a:moveTo>
                  <a:pt x="0" y="0"/>
                </a:moveTo>
                <a:lnTo>
                  <a:pt x="9536855" y="0"/>
                </a:lnTo>
                <a:lnTo>
                  <a:pt x="9536855" y="5348974"/>
                </a:lnTo>
                <a:lnTo>
                  <a:pt x="0" y="5348974"/>
                </a:lnTo>
                <a:lnTo>
                  <a:pt x="0" y="0"/>
                </a:lnTo>
                <a:close/>
              </a:path>
            </a:pathLst>
          </a:custGeom>
          <a:blipFill>
            <a:blip r:embed="rId3"/>
            <a:stretch>
              <a:fillRect t="-63731" b="-4755"/>
            </a:stretch>
          </a:blipFill>
        </p:spPr>
        <p:txBody>
          <a:bodyPr/>
          <a:lstStyle/>
          <a:p>
            <a:endParaRPr lang="vi-VN"/>
          </a:p>
        </p:txBody>
      </p:sp>
      <p:sp>
        <p:nvSpPr>
          <p:cNvPr id="4" name="Freeform 4"/>
          <p:cNvSpPr/>
          <p:nvPr/>
        </p:nvSpPr>
        <p:spPr>
          <a:xfrm rot="4459314">
            <a:off x="16455434" y="2001039"/>
            <a:ext cx="8000757" cy="7890747"/>
          </a:xfrm>
          <a:custGeom>
            <a:avLst/>
            <a:gdLst/>
            <a:ahLst/>
            <a:cxnLst/>
            <a:rect l="l" t="t" r="r" b="b"/>
            <a:pathLst>
              <a:path w="8000757" h="7890747">
                <a:moveTo>
                  <a:pt x="0" y="0"/>
                </a:moveTo>
                <a:lnTo>
                  <a:pt x="8000757" y="0"/>
                </a:lnTo>
                <a:lnTo>
                  <a:pt x="8000757" y="7890747"/>
                </a:lnTo>
                <a:lnTo>
                  <a:pt x="0" y="7890747"/>
                </a:lnTo>
                <a:lnTo>
                  <a:pt x="0" y="0"/>
                </a:lnTo>
                <a:close/>
              </a:path>
            </a:pathLst>
          </a:custGeom>
          <a:blipFill>
            <a:blip r:embed="rId4">
              <a:alphaModFix amt="16000"/>
            </a:blip>
            <a:stretch>
              <a:fillRect/>
            </a:stretch>
          </a:blipFill>
        </p:spPr>
        <p:txBody>
          <a:bodyPr/>
          <a:lstStyle/>
          <a:p>
            <a:endParaRPr lang="vi-VN"/>
          </a:p>
        </p:txBody>
      </p:sp>
      <p:sp>
        <p:nvSpPr>
          <p:cNvPr id="5" name="Freeform 5"/>
          <p:cNvSpPr/>
          <p:nvPr/>
        </p:nvSpPr>
        <p:spPr>
          <a:xfrm>
            <a:off x="14093110" y="6896129"/>
            <a:ext cx="3667681" cy="6075978"/>
          </a:xfrm>
          <a:custGeom>
            <a:avLst/>
            <a:gdLst/>
            <a:ahLst/>
            <a:cxnLst/>
            <a:rect l="l" t="t" r="r" b="b"/>
            <a:pathLst>
              <a:path w="3667681" h="6075978">
                <a:moveTo>
                  <a:pt x="0" y="0"/>
                </a:moveTo>
                <a:lnTo>
                  <a:pt x="3667681" y="0"/>
                </a:lnTo>
                <a:lnTo>
                  <a:pt x="3667681" y="6075978"/>
                </a:lnTo>
                <a:lnTo>
                  <a:pt x="0" y="607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Freeform 6"/>
          <p:cNvSpPr/>
          <p:nvPr/>
        </p:nvSpPr>
        <p:spPr>
          <a:xfrm>
            <a:off x="7478451" y="7200900"/>
            <a:ext cx="8448500" cy="5348974"/>
          </a:xfrm>
          <a:custGeom>
            <a:avLst/>
            <a:gdLst/>
            <a:ahLst/>
            <a:cxnLst/>
            <a:rect l="l" t="t" r="r" b="b"/>
            <a:pathLst>
              <a:path w="8448500" h="5348974">
                <a:moveTo>
                  <a:pt x="0" y="0"/>
                </a:moveTo>
                <a:lnTo>
                  <a:pt x="8448499" y="0"/>
                </a:lnTo>
                <a:lnTo>
                  <a:pt x="8448499" y="5348974"/>
                </a:lnTo>
                <a:lnTo>
                  <a:pt x="0" y="5348974"/>
                </a:lnTo>
                <a:lnTo>
                  <a:pt x="0" y="0"/>
                </a:lnTo>
                <a:close/>
              </a:path>
            </a:pathLst>
          </a:custGeom>
          <a:blipFill>
            <a:blip r:embed="rId3"/>
            <a:stretch>
              <a:fillRect l="-3078" t="-53853"/>
            </a:stretch>
          </a:blipFill>
        </p:spPr>
        <p:txBody>
          <a:bodyPr/>
          <a:lstStyle/>
          <a:p>
            <a:endParaRPr lang="vi-VN"/>
          </a:p>
        </p:txBody>
      </p:sp>
      <p:sp>
        <p:nvSpPr>
          <p:cNvPr id="7" name="Freeform 7"/>
          <p:cNvSpPr/>
          <p:nvPr/>
        </p:nvSpPr>
        <p:spPr>
          <a:xfrm flipH="1">
            <a:off x="313776" y="7010836"/>
            <a:ext cx="3667681" cy="6075978"/>
          </a:xfrm>
          <a:custGeom>
            <a:avLst/>
            <a:gdLst/>
            <a:ahLst/>
            <a:cxnLst/>
            <a:rect l="l" t="t" r="r" b="b"/>
            <a:pathLst>
              <a:path w="3667681" h="6075978">
                <a:moveTo>
                  <a:pt x="3667681" y="0"/>
                </a:moveTo>
                <a:lnTo>
                  <a:pt x="0" y="0"/>
                </a:lnTo>
                <a:lnTo>
                  <a:pt x="0" y="6075978"/>
                </a:lnTo>
                <a:lnTo>
                  <a:pt x="3667681" y="6075978"/>
                </a:lnTo>
                <a:lnTo>
                  <a:pt x="36676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Freeform 8"/>
          <p:cNvSpPr/>
          <p:nvPr/>
        </p:nvSpPr>
        <p:spPr>
          <a:xfrm>
            <a:off x="-1765296" y="6975775"/>
            <a:ext cx="8708571" cy="5348974"/>
          </a:xfrm>
          <a:custGeom>
            <a:avLst/>
            <a:gdLst/>
            <a:ahLst/>
            <a:cxnLst/>
            <a:rect l="l" t="t" r="r" b="b"/>
            <a:pathLst>
              <a:path w="8708571" h="5348974">
                <a:moveTo>
                  <a:pt x="0" y="0"/>
                </a:moveTo>
                <a:lnTo>
                  <a:pt x="8708572" y="0"/>
                </a:lnTo>
                <a:lnTo>
                  <a:pt x="8708572" y="5348974"/>
                </a:lnTo>
                <a:lnTo>
                  <a:pt x="0" y="5348974"/>
                </a:lnTo>
                <a:lnTo>
                  <a:pt x="0" y="0"/>
                </a:lnTo>
                <a:close/>
              </a:path>
            </a:pathLst>
          </a:custGeom>
          <a:blipFill>
            <a:blip r:embed="rId3"/>
            <a:stretch>
              <a:fillRect t="-53853"/>
            </a:stretch>
          </a:blipFill>
        </p:spPr>
        <p:txBody>
          <a:bodyPr/>
          <a:lstStyle/>
          <a:p>
            <a:endParaRPr lang="vi-VN"/>
          </a:p>
        </p:txBody>
      </p:sp>
      <p:sp>
        <p:nvSpPr>
          <p:cNvPr id="9" name="Freeform 9"/>
          <p:cNvSpPr/>
          <p:nvPr/>
        </p:nvSpPr>
        <p:spPr>
          <a:xfrm>
            <a:off x="5621103" y="6975775"/>
            <a:ext cx="8513518" cy="5348974"/>
          </a:xfrm>
          <a:custGeom>
            <a:avLst/>
            <a:gdLst/>
            <a:ahLst/>
            <a:cxnLst/>
            <a:rect l="l" t="t" r="r" b="b"/>
            <a:pathLst>
              <a:path w="8513518" h="5348974">
                <a:moveTo>
                  <a:pt x="0" y="0"/>
                </a:moveTo>
                <a:lnTo>
                  <a:pt x="8513517" y="0"/>
                </a:lnTo>
                <a:lnTo>
                  <a:pt x="8513517" y="5348974"/>
                </a:lnTo>
                <a:lnTo>
                  <a:pt x="0" y="5348974"/>
                </a:lnTo>
                <a:lnTo>
                  <a:pt x="0" y="0"/>
                </a:lnTo>
                <a:close/>
              </a:path>
            </a:pathLst>
          </a:custGeom>
          <a:blipFill>
            <a:blip r:embed="rId3"/>
            <a:stretch>
              <a:fillRect l="-2291" t="-53853"/>
            </a:stretch>
          </a:blipFill>
        </p:spPr>
        <p:txBody>
          <a:bodyPr/>
          <a:lstStyle/>
          <a:p>
            <a:endParaRPr lang="en-US" dirty="0"/>
          </a:p>
        </p:txBody>
      </p:sp>
      <p:sp>
        <p:nvSpPr>
          <p:cNvPr id="10" name="TextBox 10"/>
          <p:cNvSpPr txBox="1"/>
          <p:nvPr/>
        </p:nvSpPr>
        <p:spPr>
          <a:xfrm>
            <a:off x="1341424" y="2619935"/>
            <a:ext cx="15964119" cy="4523611"/>
          </a:xfrm>
          <a:prstGeom prst="rect">
            <a:avLst/>
          </a:prstGeom>
        </p:spPr>
        <p:txBody>
          <a:bodyPr wrap="square" lIns="0" tIns="0" rIns="0" bIns="0" rtlCol="0" anchor="t">
            <a:spAutoFit/>
          </a:bodyPr>
          <a:lstStyle/>
          <a:p>
            <a:pPr algn="ctr">
              <a:lnSpc>
                <a:spcPts val="16909"/>
              </a:lnSpc>
            </a:pPr>
            <a:r>
              <a:rPr lang="en-US" sz="18999" dirty="0">
                <a:solidFill>
                  <a:srgbClr val="F7A500"/>
                </a:solidFill>
                <a:latin typeface="Roca Two"/>
              </a:rPr>
              <a:t>Welcome to our class!</a:t>
            </a:r>
          </a:p>
        </p:txBody>
      </p:sp>
      <p:sp>
        <p:nvSpPr>
          <p:cNvPr id="11" name="Freeform 11"/>
          <p:cNvSpPr/>
          <p:nvPr/>
        </p:nvSpPr>
        <p:spPr>
          <a:xfrm>
            <a:off x="-5635510" y="-3372401"/>
            <a:ext cx="8344335" cy="8229600"/>
          </a:xfrm>
          <a:custGeom>
            <a:avLst/>
            <a:gdLst/>
            <a:ahLst/>
            <a:cxnLst/>
            <a:rect l="l" t="t" r="r" b="b"/>
            <a:pathLst>
              <a:path w="8344335" h="8229600">
                <a:moveTo>
                  <a:pt x="0" y="0"/>
                </a:moveTo>
                <a:lnTo>
                  <a:pt x="8344335" y="0"/>
                </a:lnTo>
                <a:lnTo>
                  <a:pt x="8344335" y="8229600"/>
                </a:lnTo>
                <a:lnTo>
                  <a:pt x="0" y="8229600"/>
                </a:lnTo>
                <a:lnTo>
                  <a:pt x="0" y="0"/>
                </a:lnTo>
                <a:close/>
              </a:path>
            </a:pathLst>
          </a:custGeom>
          <a:blipFill>
            <a:blip r:embed="rId4">
              <a:alphaModFix amt="16000"/>
            </a:blip>
            <a:stretch>
              <a:fillRect/>
            </a:stretch>
          </a:blipFill>
        </p:spPr>
        <p:txBody>
          <a:bodyPr/>
          <a:lstStyle/>
          <a:p>
            <a:endParaRPr lang="vi-VN"/>
          </a:p>
        </p:txBody>
      </p:sp>
      <p:sp>
        <p:nvSpPr>
          <p:cNvPr id="12" name="Freeform 12"/>
          <p:cNvSpPr/>
          <p:nvPr/>
        </p:nvSpPr>
        <p:spPr>
          <a:xfrm rot="-2220033">
            <a:off x="940338" y="639768"/>
            <a:ext cx="1351982" cy="1438278"/>
          </a:xfrm>
          <a:custGeom>
            <a:avLst/>
            <a:gdLst/>
            <a:ahLst/>
            <a:cxnLst/>
            <a:rect l="l" t="t" r="r" b="b"/>
            <a:pathLst>
              <a:path w="1351982" h="1438278">
                <a:moveTo>
                  <a:pt x="0" y="0"/>
                </a:moveTo>
                <a:lnTo>
                  <a:pt x="1351982" y="0"/>
                </a:lnTo>
                <a:lnTo>
                  <a:pt x="1351982" y="1438278"/>
                </a:lnTo>
                <a:lnTo>
                  <a:pt x="0" y="143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3" name="Freeform 13"/>
          <p:cNvSpPr/>
          <p:nvPr/>
        </p:nvSpPr>
        <p:spPr>
          <a:xfrm>
            <a:off x="16627629" y="3853581"/>
            <a:ext cx="1660371" cy="1660371"/>
          </a:xfrm>
          <a:custGeom>
            <a:avLst/>
            <a:gdLst/>
            <a:ahLst/>
            <a:cxnLst/>
            <a:rect l="l" t="t" r="r" b="b"/>
            <a:pathLst>
              <a:path w="1660371" h="1660371">
                <a:moveTo>
                  <a:pt x="0" y="0"/>
                </a:moveTo>
                <a:lnTo>
                  <a:pt x="1660371" y="0"/>
                </a:lnTo>
                <a:lnTo>
                  <a:pt x="1660371" y="1660372"/>
                </a:lnTo>
                <a:lnTo>
                  <a:pt x="0" y="16603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4" name="TextBox 14"/>
          <p:cNvSpPr txBox="1"/>
          <p:nvPr/>
        </p:nvSpPr>
        <p:spPr>
          <a:xfrm>
            <a:off x="1567267" y="7391631"/>
            <a:ext cx="10787939" cy="802143"/>
          </a:xfrm>
          <a:prstGeom prst="rect">
            <a:avLst/>
          </a:prstGeom>
        </p:spPr>
        <p:txBody>
          <a:bodyPr lIns="0" tIns="0" rIns="0" bIns="0" rtlCol="0" anchor="t">
            <a:spAutoFit/>
          </a:bodyPr>
          <a:lstStyle/>
          <a:p>
            <a:pPr algn="ctr">
              <a:lnSpc>
                <a:spcPts val="6104"/>
              </a:lnSpc>
            </a:pPr>
            <a:r>
              <a:rPr lang="en-US" sz="5600" dirty="0">
                <a:solidFill>
                  <a:srgbClr val="F28076"/>
                </a:solidFill>
                <a:latin typeface="Roca Two Bold"/>
              </a:rPr>
              <a:t>Teacher:………….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925" t="22466" r="8878" b="8266"/>
          <a:stretch>
            <a:fillRect/>
          </a:stretch>
        </p:blipFill>
        <p:spPr>
          <a:xfrm>
            <a:off x="0" y="0"/>
            <a:ext cx="18288000" cy="10287000"/>
          </a:xfrm>
          <a:prstGeom prst="rect">
            <a:avLst/>
          </a:prstGeom>
        </p:spPr>
      </p:pic>
      <p:sp>
        <p:nvSpPr>
          <p:cNvPr id="3" name="Freeform 3"/>
          <p:cNvSpPr/>
          <p:nvPr/>
        </p:nvSpPr>
        <p:spPr>
          <a:xfrm>
            <a:off x="12288424" y="7249011"/>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4" name="Freeform 4"/>
          <p:cNvSpPr/>
          <p:nvPr/>
        </p:nvSpPr>
        <p:spPr>
          <a:xfrm>
            <a:off x="4571161" y="7249011"/>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7" name="Freeform 7"/>
          <p:cNvSpPr/>
          <p:nvPr/>
        </p:nvSpPr>
        <p:spPr>
          <a:xfrm>
            <a:off x="1028700" y="7042409"/>
            <a:ext cx="3106904" cy="5146980"/>
          </a:xfrm>
          <a:custGeom>
            <a:avLst/>
            <a:gdLst/>
            <a:ahLst/>
            <a:cxnLst/>
            <a:rect l="l" t="t" r="r" b="b"/>
            <a:pathLst>
              <a:path w="3106904" h="5146980">
                <a:moveTo>
                  <a:pt x="0" y="0"/>
                </a:moveTo>
                <a:lnTo>
                  <a:pt x="3106904" y="0"/>
                </a:lnTo>
                <a:lnTo>
                  <a:pt x="3106904" y="5146980"/>
                </a:lnTo>
                <a:lnTo>
                  <a:pt x="0" y="5146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8" name="Freeform 8"/>
          <p:cNvSpPr/>
          <p:nvPr/>
        </p:nvSpPr>
        <p:spPr>
          <a:xfrm>
            <a:off x="16506971" y="7042409"/>
            <a:ext cx="1235829" cy="1314712"/>
          </a:xfrm>
          <a:custGeom>
            <a:avLst/>
            <a:gdLst/>
            <a:ahLst/>
            <a:cxnLst/>
            <a:rect l="l" t="t" r="r" b="b"/>
            <a:pathLst>
              <a:path w="1235829" h="1314712">
                <a:moveTo>
                  <a:pt x="0" y="0"/>
                </a:moveTo>
                <a:lnTo>
                  <a:pt x="1235829" y="0"/>
                </a:lnTo>
                <a:lnTo>
                  <a:pt x="1235829" y="1314712"/>
                </a:lnTo>
                <a:lnTo>
                  <a:pt x="0" y="1314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0" name="Freeform 10"/>
          <p:cNvSpPr/>
          <p:nvPr/>
        </p:nvSpPr>
        <p:spPr>
          <a:xfrm>
            <a:off x="-152373" y="7249011"/>
            <a:ext cx="8350973" cy="5348974"/>
          </a:xfrm>
          <a:custGeom>
            <a:avLst/>
            <a:gdLst/>
            <a:ahLst/>
            <a:cxnLst/>
            <a:rect l="l" t="t" r="r" b="b"/>
            <a:pathLst>
              <a:path w="8350973" h="5348974">
                <a:moveTo>
                  <a:pt x="0" y="0"/>
                </a:moveTo>
                <a:lnTo>
                  <a:pt x="8350973" y="0"/>
                </a:lnTo>
                <a:lnTo>
                  <a:pt x="8350973" y="5348974"/>
                </a:lnTo>
                <a:lnTo>
                  <a:pt x="0" y="5348974"/>
                </a:lnTo>
                <a:lnTo>
                  <a:pt x="0" y="0"/>
                </a:lnTo>
                <a:close/>
              </a:path>
            </a:pathLst>
          </a:custGeom>
          <a:blipFill>
            <a:blip r:embed="rId3"/>
            <a:stretch>
              <a:fillRect l="-4282" t="-53853"/>
            </a:stretch>
          </a:blipFill>
        </p:spPr>
        <p:txBody>
          <a:bodyPr/>
          <a:lstStyle/>
          <a:p>
            <a:endParaRPr lang="vi-VN"/>
          </a:p>
        </p:txBody>
      </p:sp>
      <p:sp>
        <p:nvSpPr>
          <p:cNvPr id="13" name="Freeform 8">
            <a:extLst>
              <a:ext uri="{FF2B5EF4-FFF2-40B4-BE49-F238E27FC236}">
                <a16:creationId xmlns:a16="http://schemas.microsoft.com/office/drawing/2014/main" id="{D2ACA21A-4639-2911-1F1E-1E11F5E0A10D}"/>
              </a:ext>
            </a:extLst>
          </p:cNvPr>
          <p:cNvSpPr/>
          <p:nvPr/>
        </p:nvSpPr>
        <p:spPr>
          <a:xfrm>
            <a:off x="-223130" y="-83977"/>
            <a:ext cx="18288000"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8"/>
            <a:stretch>
              <a:fillRect/>
            </a:stretch>
          </a:blipFill>
        </p:spPr>
        <p:txBody>
          <a:bodyPr/>
          <a:lstStyle/>
          <a:p>
            <a:endParaRPr lang="vi-VN"/>
          </a:p>
        </p:txBody>
      </p:sp>
      <p:sp>
        <p:nvSpPr>
          <p:cNvPr id="14" name="TextBox 12">
            <a:extLst>
              <a:ext uri="{FF2B5EF4-FFF2-40B4-BE49-F238E27FC236}">
                <a16:creationId xmlns:a16="http://schemas.microsoft.com/office/drawing/2014/main" id="{4316B65D-B27E-5FDA-EDAF-BE817FD79EB2}"/>
              </a:ext>
            </a:extLst>
          </p:cNvPr>
          <p:cNvSpPr txBox="1"/>
          <p:nvPr/>
        </p:nvSpPr>
        <p:spPr>
          <a:xfrm>
            <a:off x="-838200" y="113224"/>
            <a:ext cx="18982295" cy="910506"/>
          </a:xfrm>
          <a:prstGeom prst="rect">
            <a:avLst/>
          </a:prstGeom>
        </p:spPr>
        <p:txBody>
          <a:bodyPr wrap="square" lIns="0" tIns="0" rIns="0" bIns="0" rtlCol="0" anchor="t">
            <a:spAutoFit/>
          </a:bodyPr>
          <a:lstStyle/>
          <a:p>
            <a:pPr algn="ctr">
              <a:lnSpc>
                <a:spcPts val="7085"/>
              </a:lnSpc>
            </a:pPr>
            <a:r>
              <a:rPr lang="en-US" sz="4800" dirty="0">
                <a:solidFill>
                  <a:srgbClr val="687C3C"/>
                </a:solidFill>
                <a:latin typeface="Roca Two Bold"/>
              </a:rPr>
              <a:t>3. Use the conjunctions provided to connect the sentences. </a:t>
            </a:r>
          </a:p>
        </p:txBody>
      </p:sp>
      <p:sp>
        <p:nvSpPr>
          <p:cNvPr id="15" name="Content Placeholder 2">
            <a:extLst>
              <a:ext uri="{FF2B5EF4-FFF2-40B4-BE49-F238E27FC236}">
                <a16:creationId xmlns:a16="http://schemas.microsoft.com/office/drawing/2014/main" id="{ED643E9A-D5EC-D18C-1970-6371FF0F5584}"/>
              </a:ext>
            </a:extLst>
          </p:cNvPr>
          <p:cNvSpPr txBox="1">
            <a:spLocks/>
          </p:cNvSpPr>
          <p:nvPr/>
        </p:nvSpPr>
        <p:spPr>
          <a:xfrm>
            <a:off x="228600" y="1876565"/>
            <a:ext cx="19483129" cy="205320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200000"/>
              </a:lnSpc>
              <a:buFont typeface="Arial" pitchFamily="34" charset="0"/>
              <a:buNone/>
            </a:pPr>
            <a:r>
              <a:rPr lang="en-US" sz="4000" dirty="0">
                <a:solidFill>
                  <a:schemeClr val="accent6">
                    <a:lumMod val="75000"/>
                  </a:schemeClr>
                </a:solidFill>
                <a:latin typeface="Roca Two" panose="020B0604020202020204" charset="0"/>
              </a:rPr>
              <a:t>1. </a:t>
            </a:r>
            <a:r>
              <a:rPr lang="en-US" sz="4000" dirty="0">
                <a:latin typeface="Roca Two" panose="020B0604020202020204" charset="0"/>
              </a:rPr>
              <a:t>Mai is the head of the music club. She knows the members very well.  </a:t>
            </a:r>
            <a:r>
              <a:rPr lang="en-US" sz="4000" b="1" dirty="0">
                <a:solidFill>
                  <a:srgbClr val="FF0000"/>
                </a:solidFill>
                <a:latin typeface="Roca Two" panose="020B0604020202020204" charset="0"/>
              </a:rPr>
              <a:t>SO</a:t>
            </a:r>
          </a:p>
          <a:p>
            <a:pPr marL="0" indent="0">
              <a:lnSpc>
                <a:spcPct val="200000"/>
              </a:lnSpc>
              <a:buFont typeface="Arial" pitchFamily="34" charset="0"/>
              <a:buNone/>
            </a:pPr>
            <a:endParaRPr lang="en-US" sz="4000" dirty="0">
              <a:latin typeface="Roca Two" panose="020B0604020202020204" charset="0"/>
            </a:endParaRPr>
          </a:p>
          <a:p>
            <a:pPr marL="0" indent="0">
              <a:lnSpc>
                <a:spcPct val="200000"/>
              </a:lnSpc>
              <a:buFont typeface="Arial" pitchFamily="34" charset="0"/>
              <a:buNone/>
            </a:pPr>
            <a:r>
              <a:rPr lang="en-US" sz="4000" dirty="0">
                <a:solidFill>
                  <a:schemeClr val="accent6">
                    <a:lumMod val="75000"/>
                  </a:schemeClr>
                </a:solidFill>
                <a:latin typeface="Roca Two" panose="020B0604020202020204" charset="0"/>
              </a:rPr>
              <a:t>2. </a:t>
            </a:r>
            <a:r>
              <a:rPr lang="en-US" sz="4000" dirty="0">
                <a:latin typeface="Roca Two" panose="020B0604020202020204" charset="0"/>
              </a:rPr>
              <a:t>Lan wanted to go to the party. She couldn’t choose a suitable dress. </a:t>
            </a:r>
            <a:r>
              <a:rPr lang="en-US" sz="4000" b="1" dirty="0">
                <a:solidFill>
                  <a:srgbClr val="FF0000"/>
                </a:solidFill>
                <a:latin typeface="Roca Two" panose="020B0604020202020204" charset="0"/>
              </a:rPr>
              <a:t>BUT</a:t>
            </a:r>
          </a:p>
          <a:p>
            <a:pPr marL="0" indent="0">
              <a:lnSpc>
                <a:spcPct val="200000"/>
              </a:lnSpc>
              <a:buFont typeface="Arial" pitchFamily="34" charset="0"/>
              <a:buNone/>
            </a:pPr>
            <a:endParaRPr lang="en-US" sz="4000" dirty="0">
              <a:latin typeface="Roca Two" panose="020B0604020202020204" charset="0"/>
            </a:endParaRPr>
          </a:p>
        </p:txBody>
      </p:sp>
      <p:sp>
        <p:nvSpPr>
          <p:cNvPr id="16" name="Content Placeholder 2">
            <a:extLst>
              <a:ext uri="{FF2B5EF4-FFF2-40B4-BE49-F238E27FC236}">
                <a16:creationId xmlns:a16="http://schemas.microsoft.com/office/drawing/2014/main" id="{37E1A26E-89A7-9D45-B9D0-4B8315032BD4}"/>
              </a:ext>
            </a:extLst>
          </p:cNvPr>
          <p:cNvSpPr txBox="1">
            <a:spLocks/>
          </p:cNvSpPr>
          <p:nvPr/>
        </p:nvSpPr>
        <p:spPr>
          <a:xfrm>
            <a:off x="786848" y="3289087"/>
            <a:ext cx="17977730" cy="1238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solidFill>
                  <a:srgbClr val="FF0000"/>
                </a:solidFill>
                <a:latin typeface="Roca Two" panose="020B0604020202020204" charset="0"/>
              </a:rPr>
              <a:t>Mai is the head of the music club</a:t>
            </a:r>
            <a:r>
              <a:rPr lang="en-US" sz="4400" b="1" dirty="0">
                <a:solidFill>
                  <a:srgbClr val="FF0000"/>
                </a:solidFill>
                <a:latin typeface="Roca Two" panose="020B0604020202020204" charset="0"/>
              </a:rPr>
              <a:t>, </a:t>
            </a:r>
            <a:r>
              <a:rPr lang="en-US" sz="4400" b="1" dirty="0">
                <a:solidFill>
                  <a:srgbClr val="FF0000"/>
                </a:solidFill>
                <a:highlight>
                  <a:srgbClr val="FFFF00"/>
                </a:highlight>
                <a:latin typeface="Roca Two" panose="020B0604020202020204" charset="0"/>
              </a:rPr>
              <a:t>so </a:t>
            </a:r>
            <a:r>
              <a:rPr lang="en-US" sz="4400" dirty="0">
                <a:solidFill>
                  <a:srgbClr val="FF0000"/>
                </a:solidFill>
                <a:latin typeface="Roca Two" panose="020B0604020202020204" charset="0"/>
              </a:rPr>
              <a:t>she knows the members very well.  </a:t>
            </a:r>
          </a:p>
        </p:txBody>
      </p:sp>
      <p:sp>
        <p:nvSpPr>
          <p:cNvPr id="17" name="Content Placeholder 2">
            <a:extLst>
              <a:ext uri="{FF2B5EF4-FFF2-40B4-BE49-F238E27FC236}">
                <a16:creationId xmlns:a16="http://schemas.microsoft.com/office/drawing/2014/main" id="{AE49C553-32D1-6F23-1EE8-E62F1BDBFEE5}"/>
              </a:ext>
            </a:extLst>
          </p:cNvPr>
          <p:cNvSpPr txBox="1">
            <a:spLocks/>
          </p:cNvSpPr>
          <p:nvPr/>
        </p:nvSpPr>
        <p:spPr>
          <a:xfrm>
            <a:off x="766065" y="6018509"/>
            <a:ext cx="17298805" cy="12306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solidFill>
                  <a:srgbClr val="FF0000"/>
                </a:solidFill>
                <a:latin typeface="Roca Two" panose="020B0604020202020204" charset="0"/>
              </a:rPr>
              <a:t>Lan wanted to go to the party</a:t>
            </a:r>
            <a:r>
              <a:rPr lang="en-US" sz="4400" b="1" dirty="0">
                <a:solidFill>
                  <a:srgbClr val="FF0000"/>
                </a:solidFill>
                <a:latin typeface="Roca Two" panose="020B0604020202020204" charset="0"/>
              </a:rPr>
              <a:t>, </a:t>
            </a:r>
            <a:r>
              <a:rPr lang="en-US" sz="4400" b="1" dirty="0">
                <a:solidFill>
                  <a:srgbClr val="FF0000"/>
                </a:solidFill>
                <a:highlight>
                  <a:srgbClr val="FFFF00"/>
                </a:highlight>
                <a:latin typeface="Roca Two" panose="020B0604020202020204" charset="0"/>
              </a:rPr>
              <a:t>but</a:t>
            </a:r>
            <a:r>
              <a:rPr lang="en-US" sz="4400" b="1" dirty="0">
                <a:solidFill>
                  <a:srgbClr val="FF0000"/>
                </a:solidFill>
                <a:latin typeface="Roca Two" panose="020B0604020202020204" charset="0"/>
              </a:rPr>
              <a:t> </a:t>
            </a:r>
            <a:r>
              <a:rPr lang="en-US" sz="4400" dirty="0">
                <a:solidFill>
                  <a:srgbClr val="FF0000"/>
                </a:solidFill>
                <a:latin typeface="Roca Two" panose="020B0604020202020204" charset="0"/>
              </a:rPr>
              <a:t>she couldn’t choose a suitable dress.  </a:t>
            </a:r>
          </a:p>
        </p:txBody>
      </p:sp>
      <p:pic>
        <p:nvPicPr>
          <p:cNvPr id="19" name="Graphic 18" descr="Back with solid fill">
            <a:extLst>
              <a:ext uri="{FF2B5EF4-FFF2-40B4-BE49-F238E27FC236}">
                <a16:creationId xmlns:a16="http://schemas.microsoft.com/office/drawing/2014/main" id="{DC19C4F0-7208-6D2F-2F23-0AD5198E4D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7552" y="3128468"/>
            <a:ext cx="914400" cy="914400"/>
          </a:xfrm>
          <a:prstGeom prst="rect">
            <a:avLst/>
          </a:prstGeom>
        </p:spPr>
      </p:pic>
      <p:pic>
        <p:nvPicPr>
          <p:cNvPr id="20" name="Graphic 19" descr="Back with solid fill">
            <a:extLst>
              <a:ext uri="{FF2B5EF4-FFF2-40B4-BE49-F238E27FC236}">
                <a16:creationId xmlns:a16="http://schemas.microsoft.com/office/drawing/2014/main" id="{992423FE-5D45-953F-4825-C581C1976F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152" y="5835423"/>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00"/>
                                        <p:tgtEl>
                                          <p:spTgt spid="16"/>
                                        </p:tgtEl>
                                      </p:cBhvr>
                                    </p:animEffect>
                                    <p:anim calcmode="lin" valueType="num">
                                      <p:cBhvr>
                                        <p:cTn id="8" dur="700" fill="hold"/>
                                        <p:tgtEl>
                                          <p:spTgt spid="16"/>
                                        </p:tgtEl>
                                        <p:attrNameLst>
                                          <p:attrName>ppt_x</p:attrName>
                                        </p:attrNameLst>
                                      </p:cBhvr>
                                      <p:tavLst>
                                        <p:tav tm="0">
                                          <p:val>
                                            <p:strVal val="#ppt_x"/>
                                          </p:val>
                                        </p:tav>
                                        <p:tav tm="100000">
                                          <p:val>
                                            <p:strVal val="#ppt_x"/>
                                          </p:val>
                                        </p:tav>
                                      </p:tavLst>
                                    </p:anim>
                                    <p:anim calcmode="lin" valueType="num">
                                      <p:cBhvr>
                                        <p:cTn id="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800"/>
                                        <p:tgtEl>
                                          <p:spTgt spid="17"/>
                                        </p:tgtEl>
                                      </p:cBhvr>
                                    </p:animEffect>
                                    <p:anim calcmode="lin" valueType="num">
                                      <p:cBhvr>
                                        <p:cTn id="15" dur="800" fill="hold"/>
                                        <p:tgtEl>
                                          <p:spTgt spid="17"/>
                                        </p:tgtEl>
                                        <p:attrNameLst>
                                          <p:attrName>ppt_x</p:attrName>
                                        </p:attrNameLst>
                                      </p:cBhvr>
                                      <p:tavLst>
                                        <p:tav tm="0">
                                          <p:val>
                                            <p:strVal val="#ppt_x"/>
                                          </p:val>
                                        </p:tav>
                                        <p:tav tm="100000">
                                          <p:val>
                                            <p:strVal val="#ppt_x"/>
                                          </p:val>
                                        </p:tav>
                                      </p:tavLst>
                                    </p:anim>
                                    <p:anim calcmode="lin" valueType="num">
                                      <p:cBhvr>
                                        <p:cTn id="16" dur="8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925" t="22466" r="8878" b="8266"/>
          <a:stretch>
            <a:fillRect/>
          </a:stretch>
        </p:blipFill>
        <p:spPr>
          <a:xfrm>
            <a:off x="0" y="0"/>
            <a:ext cx="18288000" cy="10287000"/>
          </a:xfrm>
          <a:prstGeom prst="rect">
            <a:avLst/>
          </a:prstGeom>
        </p:spPr>
      </p:pic>
      <p:sp>
        <p:nvSpPr>
          <p:cNvPr id="3" name="Freeform 3"/>
          <p:cNvSpPr/>
          <p:nvPr/>
        </p:nvSpPr>
        <p:spPr>
          <a:xfrm>
            <a:off x="12288424" y="7249011"/>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4" name="Freeform 4"/>
          <p:cNvSpPr/>
          <p:nvPr/>
        </p:nvSpPr>
        <p:spPr>
          <a:xfrm>
            <a:off x="4571161" y="7249011"/>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7" name="Freeform 7"/>
          <p:cNvSpPr/>
          <p:nvPr/>
        </p:nvSpPr>
        <p:spPr>
          <a:xfrm>
            <a:off x="15030077" y="5569874"/>
            <a:ext cx="3106904" cy="5146980"/>
          </a:xfrm>
          <a:custGeom>
            <a:avLst/>
            <a:gdLst/>
            <a:ahLst/>
            <a:cxnLst/>
            <a:rect l="l" t="t" r="r" b="b"/>
            <a:pathLst>
              <a:path w="3106904" h="5146980">
                <a:moveTo>
                  <a:pt x="0" y="0"/>
                </a:moveTo>
                <a:lnTo>
                  <a:pt x="3106904" y="0"/>
                </a:lnTo>
                <a:lnTo>
                  <a:pt x="3106904" y="5146980"/>
                </a:lnTo>
                <a:lnTo>
                  <a:pt x="0" y="51469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8" name="Freeform 8"/>
          <p:cNvSpPr/>
          <p:nvPr/>
        </p:nvSpPr>
        <p:spPr>
          <a:xfrm>
            <a:off x="16506971" y="7042409"/>
            <a:ext cx="1235829" cy="1314712"/>
          </a:xfrm>
          <a:custGeom>
            <a:avLst/>
            <a:gdLst/>
            <a:ahLst/>
            <a:cxnLst/>
            <a:rect l="l" t="t" r="r" b="b"/>
            <a:pathLst>
              <a:path w="1235829" h="1314712">
                <a:moveTo>
                  <a:pt x="0" y="0"/>
                </a:moveTo>
                <a:lnTo>
                  <a:pt x="1235829" y="0"/>
                </a:lnTo>
                <a:lnTo>
                  <a:pt x="1235829" y="1314712"/>
                </a:lnTo>
                <a:lnTo>
                  <a:pt x="0" y="1314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0" name="Freeform 10"/>
          <p:cNvSpPr/>
          <p:nvPr/>
        </p:nvSpPr>
        <p:spPr>
          <a:xfrm>
            <a:off x="-479074" y="7030418"/>
            <a:ext cx="8350973" cy="5348974"/>
          </a:xfrm>
          <a:custGeom>
            <a:avLst/>
            <a:gdLst/>
            <a:ahLst/>
            <a:cxnLst/>
            <a:rect l="l" t="t" r="r" b="b"/>
            <a:pathLst>
              <a:path w="8350973" h="5348974">
                <a:moveTo>
                  <a:pt x="0" y="0"/>
                </a:moveTo>
                <a:lnTo>
                  <a:pt x="8350973" y="0"/>
                </a:lnTo>
                <a:lnTo>
                  <a:pt x="8350973" y="5348974"/>
                </a:lnTo>
                <a:lnTo>
                  <a:pt x="0" y="5348974"/>
                </a:lnTo>
                <a:lnTo>
                  <a:pt x="0" y="0"/>
                </a:lnTo>
                <a:close/>
              </a:path>
            </a:pathLst>
          </a:custGeom>
          <a:blipFill>
            <a:blip r:embed="rId3"/>
            <a:stretch>
              <a:fillRect l="-4282" t="-53853"/>
            </a:stretch>
          </a:blipFill>
        </p:spPr>
        <p:txBody>
          <a:bodyPr/>
          <a:lstStyle/>
          <a:p>
            <a:endParaRPr lang="vi-VN"/>
          </a:p>
        </p:txBody>
      </p:sp>
      <p:sp>
        <p:nvSpPr>
          <p:cNvPr id="13" name="Freeform 8">
            <a:extLst>
              <a:ext uri="{FF2B5EF4-FFF2-40B4-BE49-F238E27FC236}">
                <a16:creationId xmlns:a16="http://schemas.microsoft.com/office/drawing/2014/main" id="{D2ACA21A-4639-2911-1F1E-1E11F5E0A10D}"/>
              </a:ext>
            </a:extLst>
          </p:cNvPr>
          <p:cNvSpPr/>
          <p:nvPr/>
        </p:nvSpPr>
        <p:spPr>
          <a:xfrm>
            <a:off x="-223130" y="-83977"/>
            <a:ext cx="18288000"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8"/>
            <a:stretch>
              <a:fillRect/>
            </a:stretch>
          </a:blipFill>
        </p:spPr>
        <p:txBody>
          <a:bodyPr/>
          <a:lstStyle/>
          <a:p>
            <a:endParaRPr lang="vi-VN"/>
          </a:p>
        </p:txBody>
      </p:sp>
      <p:sp>
        <p:nvSpPr>
          <p:cNvPr id="14" name="TextBox 12">
            <a:extLst>
              <a:ext uri="{FF2B5EF4-FFF2-40B4-BE49-F238E27FC236}">
                <a16:creationId xmlns:a16="http://schemas.microsoft.com/office/drawing/2014/main" id="{4316B65D-B27E-5FDA-EDAF-BE817FD79EB2}"/>
              </a:ext>
            </a:extLst>
          </p:cNvPr>
          <p:cNvSpPr txBox="1"/>
          <p:nvPr/>
        </p:nvSpPr>
        <p:spPr>
          <a:xfrm>
            <a:off x="-838200" y="113224"/>
            <a:ext cx="18982295" cy="910506"/>
          </a:xfrm>
          <a:prstGeom prst="rect">
            <a:avLst/>
          </a:prstGeom>
        </p:spPr>
        <p:txBody>
          <a:bodyPr wrap="square" lIns="0" tIns="0" rIns="0" bIns="0" rtlCol="0" anchor="t">
            <a:spAutoFit/>
          </a:bodyPr>
          <a:lstStyle/>
          <a:p>
            <a:pPr marL="0" marR="0" lvl="0" indent="0" algn="ctr" defTabSz="914400" rtl="0" eaLnBrk="1" fontAlgn="auto" latinLnBrk="0" hangingPunct="1">
              <a:lnSpc>
                <a:spcPts val="7085"/>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687C3C"/>
                </a:solidFill>
                <a:effectLst/>
                <a:uLnTx/>
                <a:uFillTx/>
                <a:latin typeface="Roca Two Bold"/>
                <a:ea typeface="+mn-ea"/>
                <a:cs typeface="+mn-cs"/>
              </a:rPr>
              <a:t>3. Use the conjunctions provided to connect the sentences. </a:t>
            </a:r>
          </a:p>
        </p:txBody>
      </p:sp>
      <p:pic>
        <p:nvPicPr>
          <p:cNvPr id="19" name="Graphic 18" descr="Back with solid fill">
            <a:extLst>
              <a:ext uri="{FF2B5EF4-FFF2-40B4-BE49-F238E27FC236}">
                <a16:creationId xmlns:a16="http://schemas.microsoft.com/office/drawing/2014/main" id="{DC19C4F0-7208-6D2F-2F23-0AD5198E4D7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200" y="2331039"/>
            <a:ext cx="914400" cy="914400"/>
          </a:xfrm>
          <a:prstGeom prst="rect">
            <a:avLst/>
          </a:prstGeom>
        </p:spPr>
      </p:pic>
      <p:pic>
        <p:nvPicPr>
          <p:cNvPr id="20" name="Graphic 19" descr="Back with solid fill">
            <a:extLst>
              <a:ext uri="{FF2B5EF4-FFF2-40B4-BE49-F238E27FC236}">
                <a16:creationId xmlns:a16="http://schemas.microsoft.com/office/drawing/2014/main" id="{992423FE-5D45-953F-4825-C581C1976F7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200" y="5210617"/>
            <a:ext cx="914400" cy="914400"/>
          </a:xfrm>
          <a:prstGeom prst="rect">
            <a:avLst/>
          </a:prstGeom>
        </p:spPr>
      </p:pic>
      <p:pic>
        <p:nvPicPr>
          <p:cNvPr id="5" name="Graphic 4" descr="Back with solid fill">
            <a:extLst>
              <a:ext uri="{FF2B5EF4-FFF2-40B4-BE49-F238E27FC236}">
                <a16:creationId xmlns:a16="http://schemas.microsoft.com/office/drawing/2014/main" id="{52B0D129-730C-847E-302A-6D62184911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2225" y="8406135"/>
            <a:ext cx="914400" cy="914400"/>
          </a:xfrm>
          <a:prstGeom prst="rect">
            <a:avLst/>
          </a:prstGeom>
        </p:spPr>
      </p:pic>
      <p:sp>
        <p:nvSpPr>
          <p:cNvPr id="6" name="Content Placeholder 2">
            <a:extLst>
              <a:ext uri="{FF2B5EF4-FFF2-40B4-BE49-F238E27FC236}">
                <a16:creationId xmlns:a16="http://schemas.microsoft.com/office/drawing/2014/main" id="{6FE2F267-9FC1-B742-49A8-2193B980B1EF}"/>
              </a:ext>
            </a:extLst>
          </p:cNvPr>
          <p:cNvSpPr txBox="1">
            <a:spLocks/>
          </p:cNvSpPr>
          <p:nvPr/>
        </p:nvSpPr>
        <p:spPr>
          <a:xfrm>
            <a:off x="728897" y="1220931"/>
            <a:ext cx="18494058" cy="470729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Font typeface="Arial" pitchFamily="34" charset="0"/>
              <a:buNone/>
            </a:pPr>
            <a:r>
              <a:rPr lang="en-US" sz="4000" dirty="0">
                <a:solidFill>
                  <a:schemeClr val="accent6">
                    <a:lumMod val="75000"/>
                  </a:schemeClr>
                </a:solidFill>
                <a:latin typeface="Roca Two" panose="020B0604020202020204" charset="0"/>
              </a:rPr>
              <a:t>3. </a:t>
            </a:r>
            <a:r>
              <a:rPr lang="en-US" sz="4000" dirty="0">
                <a:latin typeface="Roca Two" panose="020B0604020202020204" charset="0"/>
              </a:rPr>
              <a:t>Tom felt stressed. He tried to finish his homework. </a:t>
            </a:r>
            <a:r>
              <a:rPr lang="en-US" sz="4000" b="1" dirty="0">
                <a:solidFill>
                  <a:srgbClr val="FF0000"/>
                </a:solidFill>
                <a:latin typeface="Roca Two" panose="020B0604020202020204" charset="0"/>
              </a:rPr>
              <a:t>HOWEVER</a:t>
            </a:r>
          </a:p>
          <a:p>
            <a:pPr marL="0" indent="0">
              <a:lnSpc>
                <a:spcPct val="150000"/>
              </a:lnSpc>
              <a:buFont typeface="Arial" pitchFamily="34" charset="0"/>
              <a:buNone/>
            </a:pPr>
            <a:endParaRPr lang="en-US" sz="4000" dirty="0">
              <a:latin typeface="Roca Two" panose="020B0604020202020204" charset="0"/>
            </a:endParaRPr>
          </a:p>
          <a:p>
            <a:pPr marL="0" indent="0">
              <a:lnSpc>
                <a:spcPct val="150000"/>
              </a:lnSpc>
              <a:buFont typeface="Arial" pitchFamily="34" charset="0"/>
              <a:buNone/>
            </a:pPr>
            <a:r>
              <a:rPr lang="en-US" sz="4000" dirty="0">
                <a:solidFill>
                  <a:schemeClr val="accent6">
                    <a:lumMod val="75000"/>
                  </a:schemeClr>
                </a:solidFill>
                <a:latin typeface="Roca Two" panose="020B0604020202020204" charset="0"/>
              </a:rPr>
              <a:t>4. </a:t>
            </a:r>
            <a:r>
              <a:rPr lang="en-US" sz="4000" dirty="0">
                <a:latin typeface="Roca Two" panose="020B0604020202020204" charset="0"/>
              </a:rPr>
              <a:t>He isn’t a member of the chess club. He didn’t join the chess competition. </a:t>
            </a:r>
            <a:r>
              <a:rPr lang="en-US" sz="4000" b="1" dirty="0">
                <a:solidFill>
                  <a:srgbClr val="FF0000"/>
                </a:solidFill>
                <a:latin typeface="Roca Two" panose="020B0604020202020204" charset="0"/>
              </a:rPr>
              <a:t>THEREFORE</a:t>
            </a:r>
          </a:p>
          <a:p>
            <a:pPr marL="0" indent="0">
              <a:lnSpc>
                <a:spcPct val="150000"/>
              </a:lnSpc>
              <a:buFont typeface="Arial" pitchFamily="34" charset="0"/>
              <a:buNone/>
            </a:pPr>
            <a:endParaRPr lang="en-US" sz="4000" dirty="0">
              <a:latin typeface="Roca Two" panose="020B0604020202020204" charset="0"/>
            </a:endParaRPr>
          </a:p>
          <a:p>
            <a:pPr marL="0" indent="0">
              <a:lnSpc>
                <a:spcPct val="150000"/>
              </a:lnSpc>
              <a:buFont typeface="Arial" pitchFamily="34" charset="0"/>
              <a:buNone/>
            </a:pPr>
            <a:endParaRPr lang="en-US" sz="4000" dirty="0">
              <a:solidFill>
                <a:schemeClr val="accent6">
                  <a:lumMod val="75000"/>
                </a:schemeClr>
              </a:solidFill>
              <a:latin typeface="Roca Two" panose="020B0604020202020204" charset="0"/>
            </a:endParaRPr>
          </a:p>
          <a:p>
            <a:pPr marL="0" indent="0">
              <a:lnSpc>
                <a:spcPct val="150000"/>
              </a:lnSpc>
              <a:buFont typeface="Arial" pitchFamily="34" charset="0"/>
              <a:buNone/>
            </a:pPr>
            <a:r>
              <a:rPr lang="en-US" sz="4000" dirty="0">
                <a:solidFill>
                  <a:schemeClr val="accent6">
                    <a:lumMod val="75000"/>
                  </a:schemeClr>
                </a:solidFill>
                <a:latin typeface="Roca Two" panose="020B0604020202020204" charset="0"/>
              </a:rPr>
              <a:t>5. </a:t>
            </a:r>
            <a:r>
              <a:rPr lang="en-US" sz="4000" dirty="0">
                <a:latin typeface="Roca Two" panose="020B0604020202020204" charset="0"/>
              </a:rPr>
              <a:t>We will have a short holiday. We will feel very stressed. </a:t>
            </a:r>
            <a:r>
              <a:rPr lang="en-US" sz="4000" b="1" dirty="0">
                <a:solidFill>
                  <a:srgbClr val="FF0000"/>
                </a:solidFill>
                <a:latin typeface="Roca Two" panose="020B0604020202020204" charset="0"/>
              </a:rPr>
              <a:t>OTHERWISE</a:t>
            </a:r>
          </a:p>
        </p:txBody>
      </p:sp>
      <p:sp>
        <p:nvSpPr>
          <p:cNvPr id="9" name="Content Placeholder 2">
            <a:extLst>
              <a:ext uri="{FF2B5EF4-FFF2-40B4-BE49-F238E27FC236}">
                <a16:creationId xmlns:a16="http://schemas.microsoft.com/office/drawing/2014/main" id="{203E2C71-7A61-FB10-0D3F-43F2A7DBFB1F}"/>
              </a:ext>
            </a:extLst>
          </p:cNvPr>
          <p:cNvSpPr txBox="1">
            <a:spLocks/>
          </p:cNvSpPr>
          <p:nvPr/>
        </p:nvSpPr>
        <p:spPr>
          <a:xfrm>
            <a:off x="944217" y="2472916"/>
            <a:ext cx="17128334" cy="10870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solidFill>
                  <a:srgbClr val="FF0000"/>
                </a:solidFill>
                <a:latin typeface="Roca Two" panose="020B0604020202020204" charset="0"/>
              </a:rPr>
              <a:t> Tom felt stressed</a:t>
            </a:r>
            <a:r>
              <a:rPr lang="en-US" sz="4400" b="1" dirty="0">
                <a:solidFill>
                  <a:srgbClr val="FF0000"/>
                </a:solidFill>
                <a:latin typeface="Roca Two" panose="020B0604020202020204" charset="0"/>
              </a:rPr>
              <a:t>; </a:t>
            </a:r>
            <a:r>
              <a:rPr lang="en-US" sz="4400" b="1" dirty="0">
                <a:solidFill>
                  <a:srgbClr val="FF0000"/>
                </a:solidFill>
                <a:highlight>
                  <a:srgbClr val="FFFF00"/>
                </a:highlight>
                <a:latin typeface="Roca Two" panose="020B0604020202020204" charset="0"/>
              </a:rPr>
              <a:t>however</a:t>
            </a:r>
            <a:r>
              <a:rPr lang="en-US" sz="4400" b="1" dirty="0">
                <a:solidFill>
                  <a:srgbClr val="FF0000"/>
                </a:solidFill>
                <a:latin typeface="Roca Two" panose="020B0604020202020204" charset="0"/>
              </a:rPr>
              <a:t>, </a:t>
            </a:r>
            <a:r>
              <a:rPr lang="en-US" sz="4400" dirty="0">
                <a:solidFill>
                  <a:srgbClr val="FF0000"/>
                </a:solidFill>
                <a:latin typeface="Roca Two" panose="020B0604020202020204" charset="0"/>
              </a:rPr>
              <a:t>he tried to finish his homework.  </a:t>
            </a:r>
          </a:p>
        </p:txBody>
      </p:sp>
      <p:sp>
        <p:nvSpPr>
          <p:cNvPr id="11" name="Content Placeholder 2">
            <a:extLst>
              <a:ext uri="{FF2B5EF4-FFF2-40B4-BE49-F238E27FC236}">
                <a16:creationId xmlns:a16="http://schemas.microsoft.com/office/drawing/2014/main" id="{DF8B36FB-8CC3-C53D-9C1B-F03BD3F12486}"/>
              </a:ext>
            </a:extLst>
          </p:cNvPr>
          <p:cNvSpPr txBox="1">
            <a:spLocks/>
          </p:cNvSpPr>
          <p:nvPr/>
        </p:nvSpPr>
        <p:spPr>
          <a:xfrm>
            <a:off x="1159666" y="5216443"/>
            <a:ext cx="16102546" cy="10593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4400" dirty="0">
                <a:solidFill>
                  <a:srgbClr val="FF0000"/>
                </a:solidFill>
                <a:latin typeface="Roca Two" panose="020B0604020202020204" charset="0"/>
              </a:rPr>
              <a:t>He isn’t a member of the chess club</a:t>
            </a:r>
            <a:r>
              <a:rPr lang="en-US" sz="4400" b="1" dirty="0">
                <a:solidFill>
                  <a:srgbClr val="FF0000"/>
                </a:solidFill>
                <a:latin typeface="Roca Two" panose="020B0604020202020204" charset="0"/>
              </a:rPr>
              <a:t>; </a:t>
            </a:r>
            <a:r>
              <a:rPr lang="en-US" sz="4400" b="1" dirty="0">
                <a:solidFill>
                  <a:srgbClr val="FF0000"/>
                </a:solidFill>
                <a:highlight>
                  <a:srgbClr val="FFFF00"/>
                </a:highlight>
                <a:latin typeface="Roca Two" panose="020B0604020202020204" charset="0"/>
              </a:rPr>
              <a:t>therefore</a:t>
            </a:r>
            <a:r>
              <a:rPr lang="en-US" sz="4400" b="1" dirty="0">
                <a:solidFill>
                  <a:srgbClr val="FF0000"/>
                </a:solidFill>
                <a:latin typeface="Roca Two" panose="020B0604020202020204" charset="0"/>
              </a:rPr>
              <a:t>, </a:t>
            </a:r>
            <a:r>
              <a:rPr lang="en-US" sz="4400" dirty="0">
                <a:solidFill>
                  <a:srgbClr val="FF0000"/>
                </a:solidFill>
                <a:latin typeface="Roca Two" panose="020B0604020202020204" charset="0"/>
              </a:rPr>
              <a:t>he didn’t join the chess competition.  </a:t>
            </a:r>
          </a:p>
        </p:txBody>
      </p:sp>
      <p:sp>
        <p:nvSpPr>
          <p:cNvPr id="12" name="Content Placeholder 2">
            <a:extLst>
              <a:ext uri="{FF2B5EF4-FFF2-40B4-BE49-F238E27FC236}">
                <a16:creationId xmlns:a16="http://schemas.microsoft.com/office/drawing/2014/main" id="{84C5769D-5685-D4D3-B3B4-8E7FFD6CDB01}"/>
              </a:ext>
            </a:extLst>
          </p:cNvPr>
          <p:cNvSpPr txBox="1">
            <a:spLocks/>
          </p:cNvSpPr>
          <p:nvPr/>
        </p:nvSpPr>
        <p:spPr>
          <a:xfrm>
            <a:off x="1005808" y="8526120"/>
            <a:ext cx="17709459" cy="10798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solidFill>
                  <a:srgbClr val="FF0000"/>
                </a:solidFill>
                <a:latin typeface="Roca Two" panose="020B0604020202020204" charset="0"/>
              </a:rPr>
              <a:t>We will have a short holiday</a:t>
            </a:r>
            <a:r>
              <a:rPr lang="en-US" sz="4400" b="1" dirty="0">
                <a:solidFill>
                  <a:srgbClr val="FF0000"/>
                </a:solidFill>
                <a:latin typeface="Roca Two" panose="020B0604020202020204" charset="0"/>
              </a:rPr>
              <a:t>; </a:t>
            </a:r>
            <a:r>
              <a:rPr lang="en-US" sz="4400" b="1" dirty="0">
                <a:solidFill>
                  <a:srgbClr val="FF0000"/>
                </a:solidFill>
                <a:highlight>
                  <a:srgbClr val="FFFF00"/>
                </a:highlight>
                <a:latin typeface="Roca Two" panose="020B0604020202020204" charset="0"/>
              </a:rPr>
              <a:t>otherwise</a:t>
            </a:r>
            <a:r>
              <a:rPr lang="en-US" sz="4400" b="1" dirty="0">
                <a:solidFill>
                  <a:srgbClr val="FF0000"/>
                </a:solidFill>
                <a:latin typeface="Roca Two" panose="020B0604020202020204" charset="0"/>
              </a:rPr>
              <a:t>, </a:t>
            </a:r>
            <a:r>
              <a:rPr lang="en-US" sz="4400" dirty="0">
                <a:solidFill>
                  <a:srgbClr val="FF0000"/>
                </a:solidFill>
                <a:latin typeface="Roca Two" panose="020B0604020202020204" charset="0"/>
              </a:rPr>
              <a:t>we will feel very stressed. </a:t>
            </a:r>
          </a:p>
        </p:txBody>
      </p:sp>
    </p:spTree>
    <p:extLst>
      <p:ext uri="{BB962C8B-B14F-4D97-AF65-F5344CB8AC3E}">
        <p14:creationId xmlns:p14="http://schemas.microsoft.com/office/powerpoint/2010/main" val="2279737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p:tgtEl>
                                          <p:spTgt spid="9"/>
                                        </p:tgtEl>
                                      </p:cBhvr>
                                    </p:animEffect>
                                    <p:anim calcmode="lin" valueType="num">
                                      <p:cBhvr>
                                        <p:cTn id="8" dur="800" fill="hold"/>
                                        <p:tgtEl>
                                          <p:spTgt spid="9"/>
                                        </p:tgtEl>
                                        <p:attrNameLst>
                                          <p:attrName>ppt_x</p:attrName>
                                        </p:attrNameLst>
                                      </p:cBhvr>
                                      <p:tavLst>
                                        <p:tav tm="0">
                                          <p:val>
                                            <p:strVal val="#ppt_x"/>
                                          </p:val>
                                        </p:tav>
                                        <p:tav tm="100000">
                                          <p:val>
                                            <p:strVal val="#ppt_x"/>
                                          </p:val>
                                        </p:tav>
                                      </p:tavLst>
                                    </p:anim>
                                    <p:anim calcmode="lin" valueType="num">
                                      <p:cBhvr>
                                        <p:cTn id="9" dur="8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800"/>
                                        <p:tgtEl>
                                          <p:spTgt spid="11"/>
                                        </p:tgtEl>
                                      </p:cBhvr>
                                    </p:animEffect>
                                    <p:anim calcmode="lin" valueType="num">
                                      <p:cBhvr>
                                        <p:cTn id="15" dur="800" fill="hold"/>
                                        <p:tgtEl>
                                          <p:spTgt spid="11"/>
                                        </p:tgtEl>
                                        <p:attrNameLst>
                                          <p:attrName>ppt_x</p:attrName>
                                        </p:attrNameLst>
                                      </p:cBhvr>
                                      <p:tavLst>
                                        <p:tav tm="0">
                                          <p:val>
                                            <p:strVal val="#ppt_x"/>
                                          </p:val>
                                        </p:tav>
                                        <p:tav tm="100000">
                                          <p:val>
                                            <p:strVal val="#ppt_x"/>
                                          </p:val>
                                        </p:tav>
                                      </p:tavLst>
                                    </p:anim>
                                    <p:anim calcmode="lin" valueType="num">
                                      <p:cBhvr>
                                        <p:cTn id="16" dur="8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800"/>
                                        <p:tgtEl>
                                          <p:spTgt spid="12"/>
                                        </p:tgtEl>
                                      </p:cBhvr>
                                    </p:animEffect>
                                    <p:anim calcmode="lin" valueType="num">
                                      <p:cBhvr>
                                        <p:cTn id="22" dur="800" fill="hold"/>
                                        <p:tgtEl>
                                          <p:spTgt spid="12"/>
                                        </p:tgtEl>
                                        <p:attrNameLst>
                                          <p:attrName>ppt_x</p:attrName>
                                        </p:attrNameLst>
                                      </p:cBhvr>
                                      <p:tavLst>
                                        <p:tav tm="0">
                                          <p:val>
                                            <p:strVal val="#ppt_x"/>
                                          </p:val>
                                        </p:tav>
                                        <p:tav tm="100000">
                                          <p:val>
                                            <p:strVal val="#ppt_x"/>
                                          </p:val>
                                        </p:tav>
                                      </p:tavLst>
                                    </p:anim>
                                    <p:anim calcmode="lin" valueType="num">
                                      <p:cBhvr>
                                        <p:cTn id="23" dur="8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925" t="22466" r="8878" b="8266"/>
          <a:stretch>
            <a:fillRect/>
          </a:stretch>
        </p:blipFill>
        <p:spPr>
          <a:xfrm>
            <a:off x="36443" y="-19351"/>
            <a:ext cx="18288000" cy="10287000"/>
          </a:xfrm>
          <a:prstGeom prst="rect">
            <a:avLst/>
          </a:prstGeom>
        </p:spPr>
      </p:pic>
      <p:sp>
        <p:nvSpPr>
          <p:cNvPr id="3" name="Freeform 3"/>
          <p:cNvSpPr/>
          <p:nvPr/>
        </p:nvSpPr>
        <p:spPr>
          <a:xfrm>
            <a:off x="6131593" y="7249011"/>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5" name="Freeform 5"/>
          <p:cNvSpPr/>
          <p:nvPr/>
        </p:nvSpPr>
        <p:spPr>
          <a:xfrm>
            <a:off x="-6533756" y="1489347"/>
            <a:ext cx="6411200"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4"/>
            <a:stretch>
              <a:fillRect/>
            </a:stretch>
          </a:blipFill>
        </p:spPr>
        <p:txBody>
          <a:bodyPr/>
          <a:lstStyle/>
          <a:p>
            <a:endParaRPr lang="vi-VN"/>
          </a:p>
        </p:txBody>
      </p:sp>
      <p:sp>
        <p:nvSpPr>
          <p:cNvPr id="7" name="Freeform 7"/>
          <p:cNvSpPr/>
          <p:nvPr/>
        </p:nvSpPr>
        <p:spPr>
          <a:xfrm>
            <a:off x="16226098" y="188381"/>
            <a:ext cx="6411200"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4"/>
            <a:stretch>
              <a:fillRect/>
            </a:stretch>
          </a:blipFill>
        </p:spPr>
        <p:txBody>
          <a:bodyPr/>
          <a:lstStyle/>
          <a:p>
            <a:endParaRPr lang="vi-VN"/>
          </a:p>
        </p:txBody>
      </p:sp>
      <p:sp>
        <p:nvSpPr>
          <p:cNvPr id="8" name="Freeform 8"/>
          <p:cNvSpPr/>
          <p:nvPr/>
        </p:nvSpPr>
        <p:spPr>
          <a:xfrm>
            <a:off x="7183920" y="7042409"/>
            <a:ext cx="3106904" cy="5146980"/>
          </a:xfrm>
          <a:custGeom>
            <a:avLst/>
            <a:gdLst/>
            <a:ahLst/>
            <a:cxnLst/>
            <a:rect l="l" t="t" r="r" b="b"/>
            <a:pathLst>
              <a:path w="3106904" h="5146980">
                <a:moveTo>
                  <a:pt x="0" y="0"/>
                </a:moveTo>
                <a:lnTo>
                  <a:pt x="3106905" y="0"/>
                </a:lnTo>
                <a:lnTo>
                  <a:pt x="3106905" y="5146980"/>
                </a:lnTo>
                <a:lnTo>
                  <a:pt x="0" y="5146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9" name="Freeform 9"/>
          <p:cNvSpPr/>
          <p:nvPr/>
        </p:nvSpPr>
        <p:spPr>
          <a:xfrm>
            <a:off x="875652" y="4261544"/>
            <a:ext cx="829039" cy="881956"/>
          </a:xfrm>
          <a:custGeom>
            <a:avLst/>
            <a:gdLst/>
            <a:ahLst/>
            <a:cxnLst/>
            <a:rect l="l" t="t" r="r" b="b"/>
            <a:pathLst>
              <a:path w="829039" h="881956">
                <a:moveTo>
                  <a:pt x="0" y="0"/>
                </a:moveTo>
                <a:lnTo>
                  <a:pt x="829039" y="0"/>
                </a:lnTo>
                <a:lnTo>
                  <a:pt x="829039" y="881956"/>
                </a:lnTo>
                <a:lnTo>
                  <a:pt x="0" y="8819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0" name="TextBox 10"/>
          <p:cNvSpPr txBox="1"/>
          <p:nvPr/>
        </p:nvSpPr>
        <p:spPr>
          <a:xfrm>
            <a:off x="122556" y="28381"/>
            <a:ext cx="18288000" cy="1843453"/>
          </a:xfrm>
          <a:prstGeom prst="rect">
            <a:avLst/>
          </a:prstGeom>
        </p:spPr>
        <p:txBody>
          <a:bodyPr wrap="square" lIns="0" tIns="0" rIns="0" bIns="0" rtlCol="0" anchor="t">
            <a:spAutoFit/>
          </a:bodyPr>
          <a:lstStyle/>
          <a:p>
            <a:pPr>
              <a:lnSpc>
                <a:spcPts val="7085"/>
              </a:lnSpc>
            </a:pPr>
            <a:r>
              <a:rPr lang="en-US" sz="4800" dirty="0">
                <a:solidFill>
                  <a:srgbClr val="687C3C"/>
                </a:solidFill>
                <a:latin typeface="Roca Two Bold"/>
              </a:rPr>
              <a:t>4. Complete the sentences below. Then compare your sentences with your partners. </a:t>
            </a:r>
          </a:p>
        </p:txBody>
      </p:sp>
      <p:sp>
        <p:nvSpPr>
          <p:cNvPr id="15" name="Freeform 15"/>
          <p:cNvSpPr/>
          <p:nvPr/>
        </p:nvSpPr>
        <p:spPr>
          <a:xfrm>
            <a:off x="16672983" y="5244464"/>
            <a:ext cx="829039" cy="881956"/>
          </a:xfrm>
          <a:custGeom>
            <a:avLst/>
            <a:gdLst/>
            <a:ahLst/>
            <a:cxnLst/>
            <a:rect l="l" t="t" r="r" b="b"/>
            <a:pathLst>
              <a:path w="829039" h="881956">
                <a:moveTo>
                  <a:pt x="0" y="0"/>
                </a:moveTo>
                <a:lnTo>
                  <a:pt x="829039" y="0"/>
                </a:lnTo>
                <a:lnTo>
                  <a:pt x="829039" y="881957"/>
                </a:lnTo>
                <a:lnTo>
                  <a:pt x="0" y="8819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6" name="Freeform 16"/>
          <p:cNvSpPr/>
          <p:nvPr/>
        </p:nvSpPr>
        <p:spPr>
          <a:xfrm>
            <a:off x="-152373" y="7249011"/>
            <a:ext cx="8350973" cy="5348974"/>
          </a:xfrm>
          <a:custGeom>
            <a:avLst/>
            <a:gdLst/>
            <a:ahLst/>
            <a:cxnLst/>
            <a:rect l="l" t="t" r="r" b="b"/>
            <a:pathLst>
              <a:path w="8350973" h="5348974">
                <a:moveTo>
                  <a:pt x="0" y="0"/>
                </a:moveTo>
                <a:lnTo>
                  <a:pt x="8350973" y="0"/>
                </a:lnTo>
                <a:lnTo>
                  <a:pt x="8350973" y="5348974"/>
                </a:lnTo>
                <a:lnTo>
                  <a:pt x="0" y="5348974"/>
                </a:lnTo>
                <a:lnTo>
                  <a:pt x="0" y="0"/>
                </a:lnTo>
                <a:close/>
              </a:path>
            </a:pathLst>
          </a:custGeom>
          <a:blipFill>
            <a:blip r:embed="rId3"/>
            <a:stretch>
              <a:fillRect l="-4282" t="-53853"/>
            </a:stretch>
          </a:blipFill>
        </p:spPr>
        <p:txBody>
          <a:bodyPr/>
          <a:lstStyle/>
          <a:p>
            <a:endParaRPr lang="vi-VN"/>
          </a:p>
        </p:txBody>
      </p:sp>
      <p:sp>
        <p:nvSpPr>
          <p:cNvPr id="17" name="Freeform 17"/>
          <p:cNvSpPr/>
          <p:nvPr/>
        </p:nvSpPr>
        <p:spPr>
          <a:xfrm>
            <a:off x="12288424" y="7249011"/>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19" name="Content Placeholder 2">
            <a:extLst>
              <a:ext uri="{FF2B5EF4-FFF2-40B4-BE49-F238E27FC236}">
                <a16:creationId xmlns:a16="http://schemas.microsoft.com/office/drawing/2014/main" id="{172474FA-50A1-14B5-3C40-AF4E263C8BC3}"/>
              </a:ext>
            </a:extLst>
          </p:cNvPr>
          <p:cNvSpPr txBox="1">
            <a:spLocks/>
          </p:cNvSpPr>
          <p:nvPr/>
        </p:nvSpPr>
        <p:spPr>
          <a:xfrm>
            <a:off x="228600" y="2431720"/>
            <a:ext cx="17970691" cy="394103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800" dirty="0">
                <a:solidFill>
                  <a:schemeClr val="accent6">
                    <a:lumMod val="75000"/>
                  </a:schemeClr>
                </a:solidFill>
                <a:latin typeface="Roca Two" panose="020B0604020202020204" charset="0"/>
              </a:rPr>
              <a:t>1. </a:t>
            </a:r>
            <a:r>
              <a:rPr lang="en-US" sz="4800" dirty="0">
                <a:latin typeface="Roca Two" panose="020B0604020202020204" charset="0"/>
              </a:rPr>
              <a:t>Teens need to have good health, </a:t>
            </a:r>
            <a:r>
              <a:rPr lang="en-US" sz="4800" dirty="0">
                <a:solidFill>
                  <a:srgbClr val="1596F3"/>
                </a:solidFill>
                <a:latin typeface="Roca Two" panose="020B0604020202020204" charset="0"/>
              </a:rPr>
              <a:t>so</a:t>
            </a:r>
            <a:r>
              <a:rPr lang="en-US" sz="4800" dirty="0">
                <a:latin typeface="Roca Two" panose="020B0604020202020204" charset="0"/>
              </a:rPr>
              <a:t> ______________________________.</a:t>
            </a:r>
          </a:p>
          <a:p>
            <a:pPr marL="0" indent="0">
              <a:buFont typeface="Arial" pitchFamily="34" charset="0"/>
              <a:buNone/>
            </a:pPr>
            <a:endParaRPr lang="en-US" sz="3600" dirty="0">
              <a:latin typeface="Roca Two" panose="020B0604020202020204" charset="0"/>
            </a:endParaRPr>
          </a:p>
          <a:p>
            <a:pPr marL="0" indent="0">
              <a:buFont typeface="Arial" pitchFamily="34" charset="0"/>
              <a:buNone/>
            </a:pPr>
            <a:r>
              <a:rPr lang="en-US" sz="4800" dirty="0">
                <a:solidFill>
                  <a:schemeClr val="accent6">
                    <a:lumMod val="75000"/>
                  </a:schemeClr>
                </a:solidFill>
                <a:latin typeface="Roca Two" panose="020B0604020202020204" charset="0"/>
              </a:rPr>
              <a:t>2. </a:t>
            </a:r>
            <a:r>
              <a:rPr lang="en-US" sz="4800" dirty="0">
                <a:latin typeface="Roca Two" panose="020B0604020202020204" charset="0"/>
              </a:rPr>
              <a:t>His parents have high expectations of him, </a:t>
            </a:r>
            <a:r>
              <a:rPr lang="en-US" sz="4800" dirty="0">
                <a:solidFill>
                  <a:srgbClr val="1596F3"/>
                </a:solidFill>
                <a:latin typeface="Roca Two" panose="020B0604020202020204" charset="0"/>
              </a:rPr>
              <a:t>but </a:t>
            </a:r>
            <a:r>
              <a:rPr lang="en-US" sz="4800" dirty="0">
                <a:latin typeface="Roca Two" panose="020B0604020202020204" charset="0"/>
              </a:rPr>
              <a:t>______________ </a:t>
            </a:r>
            <a:br>
              <a:rPr lang="en-US" sz="4800" dirty="0">
                <a:latin typeface="Roca Two" panose="020B0604020202020204" charset="0"/>
              </a:rPr>
            </a:br>
            <a:endParaRPr lang="en-US" sz="3600" dirty="0">
              <a:latin typeface="Roca Two" panose="020B0604020202020204" charset="0"/>
            </a:endParaRPr>
          </a:p>
          <a:p>
            <a:pPr marL="0" indent="0">
              <a:lnSpc>
                <a:spcPct val="150000"/>
              </a:lnSpc>
              <a:buFont typeface="Arial" pitchFamily="34" charset="0"/>
              <a:buNone/>
            </a:pPr>
            <a:r>
              <a:rPr lang="en-US" sz="4800" dirty="0">
                <a:solidFill>
                  <a:schemeClr val="accent6">
                    <a:lumMod val="75000"/>
                  </a:schemeClr>
                </a:solidFill>
                <a:latin typeface="Roca Two" panose="020B0604020202020204" charset="0"/>
              </a:rPr>
              <a:t>3. </a:t>
            </a:r>
            <a:r>
              <a:rPr lang="en-US" sz="4800" dirty="0">
                <a:latin typeface="Roca Two" panose="020B0604020202020204" charset="0"/>
              </a:rPr>
              <a:t>Teenagers should develop social skills; </a:t>
            </a:r>
            <a:r>
              <a:rPr lang="en-US" sz="4800" dirty="0">
                <a:solidFill>
                  <a:srgbClr val="1596F3"/>
                </a:solidFill>
                <a:latin typeface="Roca Two" panose="020B0604020202020204" charset="0"/>
              </a:rPr>
              <a:t>otherwise</a:t>
            </a:r>
            <a:r>
              <a:rPr lang="en-US" sz="4800" dirty="0">
                <a:latin typeface="Roca Two" panose="020B0604020202020204" charset="0"/>
              </a:rPr>
              <a:t> ____________</a:t>
            </a:r>
            <a:br>
              <a:rPr lang="en-US" sz="4800" dirty="0">
                <a:latin typeface="Roca Two" panose="020B0604020202020204" charset="0"/>
              </a:rPr>
            </a:br>
            <a:r>
              <a:rPr lang="en-US" sz="4800" dirty="0">
                <a:latin typeface="Roca Two" panose="020B0604020202020204" charset="0"/>
              </a:rPr>
              <a:t>____________________________________________.</a:t>
            </a:r>
          </a:p>
        </p:txBody>
      </p:sp>
      <p:sp>
        <p:nvSpPr>
          <p:cNvPr id="20" name="Content Placeholder 2">
            <a:extLst>
              <a:ext uri="{FF2B5EF4-FFF2-40B4-BE49-F238E27FC236}">
                <a16:creationId xmlns:a16="http://schemas.microsoft.com/office/drawing/2014/main" id="{1B31C06A-6613-3551-F5D5-459DC9242829}"/>
              </a:ext>
            </a:extLst>
          </p:cNvPr>
          <p:cNvSpPr txBox="1">
            <a:spLocks/>
          </p:cNvSpPr>
          <p:nvPr/>
        </p:nvSpPr>
        <p:spPr>
          <a:xfrm>
            <a:off x="10637483" y="2369015"/>
            <a:ext cx="8417035" cy="8819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rgbClr val="F37D91"/>
                </a:solidFill>
                <a:latin typeface="Roca Two" panose="020B0604020202020204" charset="0"/>
              </a:rPr>
              <a:t>they should do some sports</a:t>
            </a:r>
          </a:p>
        </p:txBody>
      </p:sp>
      <p:sp>
        <p:nvSpPr>
          <p:cNvPr id="21" name="Content Placeholder 2">
            <a:extLst>
              <a:ext uri="{FF2B5EF4-FFF2-40B4-BE49-F238E27FC236}">
                <a16:creationId xmlns:a16="http://schemas.microsoft.com/office/drawing/2014/main" id="{2592D804-5B7E-47DD-DD69-03D6FEA34D6A}"/>
              </a:ext>
            </a:extLst>
          </p:cNvPr>
          <p:cNvSpPr txBox="1">
            <a:spLocks/>
          </p:cNvSpPr>
          <p:nvPr/>
        </p:nvSpPr>
        <p:spPr>
          <a:xfrm>
            <a:off x="14059949" y="3984861"/>
            <a:ext cx="4510877" cy="483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rgbClr val="F37D91"/>
                </a:solidFill>
                <a:latin typeface="Roca Two" panose="020B0604020202020204" charset="0"/>
              </a:rPr>
              <a:t>they don’t care </a:t>
            </a:r>
          </a:p>
        </p:txBody>
      </p:sp>
      <p:sp>
        <p:nvSpPr>
          <p:cNvPr id="22" name="Content Placeholder 2">
            <a:extLst>
              <a:ext uri="{FF2B5EF4-FFF2-40B4-BE49-F238E27FC236}">
                <a16:creationId xmlns:a16="http://schemas.microsoft.com/office/drawing/2014/main" id="{AD52677B-B3B2-AA7A-F8BA-F902D5219064}"/>
              </a:ext>
            </a:extLst>
          </p:cNvPr>
          <p:cNvSpPr txBox="1">
            <a:spLocks/>
          </p:cNvSpPr>
          <p:nvPr/>
        </p:nvSpPr>
        <p:spPr>
          <a:xfrm>
            <a:off x="15091022" y="5587723"/>
            <a:ext cx="4821999" cy="5365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rgbClr val="F37D91"/>
                </a:solidFill>
                <a:latin typeface="Roca Two" panose="020B0604020202020204" charset="0"/>
              </a:rPr>
              <a:t>they may</a:t>
            </a:r>
          </a:p>
        </p:txBody>
      </p:sp>
      <p:sp>
        <p:nvSpPr>
          <p:cNvPr id="23" name="Content Placeholder 2">
            <a:extLst>
              <a:ext uri="{FF2B5EF4-FFF2-40B4-BE49-F238E27FC236}">
                <a16:creationId xmlns:a16="http://schemas.microsoft.com/office/drawing/2014/main" id="{D3EDD127-5178-55ED-A127-3F11D6A84AB0}"/>
              </a:ext>
            </a:extLst>
          </p:cNvPr>
          <p:cNvSpPr txBox="1">
            <a:spLocks/>
          </p:cNvSpPr>
          <p:nvPr/>
        </p:nvSpPr>
        <p:spPr>
          <a:xfrm>
            <a:off x="245165" y="6689346"/>
            <a:ext cx="17970691" cy="19388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rgbClr val="F37D91"/>
                </a:solidFill>
                <a:latin typeface="Roca Two" panose="020B0604020202020204" charset="0"/>
              </a:rPr>
              <a:t>not be able to communicate with peers and other people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925" t="22466" r="8878" b="8266"/>
          <a:stretch>
            <a:fillRect/>
          </a:stretch>
        </p:blipFill>
        <p:spPr>
          <a:xfrm>
            <a:off x="0" y="-114300"/>
            <a:ext cx="18288000" cy="10287000"/>
          </a:xfrm>
          <a:prstGeom prst="rect">
            <a:avLst/>
          </a:prstGeom>
        </p:spPr>
      </p:pic>
      <p:sp>
        <p:nvSpPr>
          <p:cNvPr id="3" name="Freeform 3"/>
          <p:cNvSpPr/>
          <p:nvPr/>
        </p:nvSpPr>
        <p:spPr>
          <a:xfrm>
            <a:off x="6131593" y="7249011"/>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5" name="Freeform 5"/>
          <p:cNvSpPr/>
          <p:nvPr/>
        </p:nvSpPr>
        <p:spPr>
          <a:xfrm>
            <a:off x="-6533756" y="1489347"/>
            <a:ext cx="6411200"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4"/>
            <a:stretch>
              <a:fillRect/>
            </a:stretch>
          </a:blipFill>
        </p:spPr>
        <p:txBody>
          <a:bodyPr/>
          <a:lstStyle/>
          <a:p>
            <a:endParaRPr lang="vi-VN"/>
          </a:p>
        </p:txBody>
      </p:sp>
      <p:sp>
        <p:nvSpPr>
          <p:cNvPr id="7" name="Freeform 7"/>
          <p:cNvSpPr/>
          <p:nvPr/>
        </p:nvSpPr>
        <p:spPr>
          <a:xfrm>
            <a:off x="16226098" y="188381"/>
            <a:ext cx="6411200"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4"/>
            <a:stretch>
              <a:fillRect/>
            </a:stretch>
          </a:blipFill>
        </p:spPr>
        <p:txBody>
          <a:bodyPr/>
          <a:lstStyle/>
          <a:p>
            <a:endParaRPr lang="vi-VN"/>
          </a:p>
        </p:txBody>
      </p:sp>
      <p:sp>
        <p:nvSpPr>
          <p:cNvPr id="8" name="Freeform 8"/>
          <p:cNvSpPr/>
          <p:nvPr/>
        </p:nvSpPr>
        <p:spPr>
          <a:xfrm>
            <a:off x="7183920" y="7042409"/>
            <a:ext cx="3106904" cy="5146980"/>
          </a:xfrm>
          <a:custGeom>
            <a:avLst/>
            <a:gdLst/>
            <a:ahLst/>
            <a:cxnLst/>
            <a:rect l="l" t="t" r="r" b="b"/>
            <a:pathLst>
              <a:path w="3106904" h="5146980">
                <a:moveTo>
                  <a:pt x="0" y="0"/>
                </a:moveTo>
                <a:lnTo>
                  <a:pt x="3106905" y="0"/>
                </a:lnTo>
                <a:lnTo>
                  <a:pt x="3106905" y="5146980"/>
                </a:lnTo>
                <a:lnTo>
                  <a:pt x="0" y="5146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9" name="Freeform 9"/>
          <p:cNvSpPr/>
          <p:nvPr/>
        </p:nvSpPr>
        <p:spPr>
          <a:xfrm>
            <a:off x="875652" y="4261544"/>
            <a:ext cx="829039" cy="881956"/>
          </a:xfrm>
          <a:custGeom>
            <a:avLst/>
            <a:gdLst/>
            <a:ahLst/>
            <a:cxnLst/>
            <a:rect l="l" t="t" r="r" b="b"/>
            <a:pathLst>
              <a:path w="829039" h="881956">
                <a:moveTo>
                  <a:pt x="0" y="0"/>
                </a:moveTo>
                <a:lnTo>
                  <a:pt x="829039" y="0"/>
                </a:lnTo>
                <a:lnTo>
                  <a:pt x="829039" y="881956"/>
                </a:lnTo>
                <a:lnTo>
                  <a:pt x="0" y="8819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10" name="TextBox 10"/>
          <p:cNvSpPr txBox="1"/>
          <p:nvPr/>
        </p:nvSpPr>
        <p:spPr>
          <a:xfrm>
            <a:off x="122556" y="28381"/>
            <a:ext cx="18288000" cy="1843453"/>
          </a:xfrm>
          <a:prstGeom prst="rect">
            <a:avLst/>
          </a:prstGeom>
        </p:spPr>
        <p:txBody>
          <a:bodyPr wrap="square" lIns="0" tIns="0" rIns="0" bIns="0" rtlCol="0" anchor="t">
            <a:spAutoFit/>
          </a:bodyPr>
          <a:lstStyle/>
          <a:p>
            <a:pPr marL="0" marR="0" lvl="0" indent="0" algn="l" defTabSz="914400" rtl="0" eaLnBrk="1" fontAlgn="auto" latinLnBrk="0" hangingPunct="1">
              <a:lnSpc>
                <a:spcPts val="7085"/>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687C3C"/>
                </a:solidFill>
                <a:effectLst/>
                <a:uLnTx/>
                <a:uFillTx/>
                <a:latin typeface="Roca Two Bold"/>
                <a:ea typeface="+mn-ea"/>
                <a:cs typeface="+mn-cs"/>
              </a:rPr>
              <a:t>4. Complete the sentences below. Then compare your sentences with your partners. </a:t>
            </a:r>
          </a:p>
        </p:txBody>
      </p:sp>
      <p:sp>
        <p:nvSpPr>
          <p:cNvPr id="15" name="Freeform 15"/>
          <p:cNvSpPr/>
          <p:nvPr/>
        </p:nvSpPr>
        <p:spPr>
          <a:xfrm>
            <a:off x="16672983" y="5244464"/>
            <a:ext cx="829039" cy="881956"/>
          </a:xfrm>
          <a:custGeom>
            <a:avLst/>
            <a:gdLst/>
            <a:ahLst/>
            <a:cxnLst/>
            <a:rect l="l" t="t" r="r" b="b"/>
            <a:pathLst>
              <a:path w="829039" h="881956">
                <a:moveTo>
                  <a:pt x="0" y="0"/>
                </a:moveTo>
                <a:lnTo>
                  <a:pt x="829039" y="0"/>
                </a:lnTo>
                <a:lnTo>
                  <a:pt x="829039" y="881957"/>
                </a:lnTo>
                <a:lnTo>
                  <a:pt x="0" y="8819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6" name="Freeform 16"/>
          <p:cNvSpPr/>
          <p:nvPr/>
        </p:nvSpPr>
        <p:spPr>
          <a:xfrm>
            <a:off x="-152373" y="7249011"/>
            <a:ext cx="8350973" cy="5348974"/>
          </a:xfrm>
          <a:custGeom>
            <a:avLst/>
            <a:gdLst/>
            <a:ahLst/>
            <a:cxnLst/>
            <a:rect l="l" t="t" r="r" b="b"/>
            <a:pathLst>
              <a:path w="8350973" h="5348974">
                <a:moveTo>
                  <a:pt x="0" y="0"/>
                </a:moveTo>
                <a:lnTo>
                  <a:pt x="8350973" y="0"/>
                </a:lnTo>
                <a:lnTo>
                  <a:pt x="8350973" y="5348974"/>
                </a:lnTo>
                <a:lnTo>
                  <a:pt x="0" y="5348974"/>
                </a:lnTo>
                <a:lnTo>
                  <a:pt x="0" y="0"/>
                </a:lnTo>
                <a:close/>
              </a:path>
            </a:pathLst>
          </a:custGeom>
          <a:blipFill>
            <a:blip r:embed="rId3"/>
            <a:stretch>
              <a:fillRect l="-4282" t="-53853"/>
            </a:stretch>
          </a:blipFill>
        </p:spPr>
        <p:txBody>
          <a:bodyPr/>
          <a:lstStyle/>
          <a:p>
            <a:endParaRPr lang="vi-VN"/>
          </a:p>
        </p:txBody>
      </p:sp>
      <p:sp>
        <p:nvSpPr>
          <p:cNvPr id="17" name="Freeform 17"/>
          <p:cNvSpPr/>
          <p:nvPr/>
        </p:nvSpPr>
        <p:spPr>
          <a:xfrm>
            <a:off x="12288424" y="7249011"/>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4" name="Content Placeholder 2">
            <a:extLst>
              <a:ext uri="{FF2B5EF4-FFF2-40B4-BE49-F238E27FC236}">
                <a16:creationId xmlns:a16="http://schemas.microsoft.com/office/drawing/2014/main" id="{1E2B4F6C-A474-40EA-14EE-E0B40A370583}"/>
              </a:ext>
            </a:extLst>
          </p:cNvPr>
          <p:cNvSpPr txBox="1">
            <a:spLocks/>
          </p:cNvSpPr>
          <p:nvPr/>
        </p:nvSpPr>
        <p:spPr>
          <a:xfrm>
            <a:off x="420839" y="2314158"/>
            <a:ext cx="18019533" cy="2952465"/>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800" dirty="0">
                <a:solidFill>
                  <a:schemeClr val="accent6">
                    <a:lumMod val="75000"/>
                  </a:schemeClr>
                </a:solidFill>
                <a:latin typeface="Roca Two" panose="020B0604020202020204" charset="0"/>
              </a:rPr>
              <a:t>4. </a:t>
            </a:r>
            <a:r>
              <a:rPr lang="en-US" sz="4800" dirty="0">
                <a:latin typeface="Roca Two" panose="020B0604020202020204" charset="0"/>
              </a:rPr>
              <a:t>We sometimes feel lonely and sad; </a:t>
            </a:r>
            <a:r>
              <a:rPr lang="en-US" sz="4800" dirty="0">
                <a:solidFill>
                  <a:srgbClr val="1596F3"/>
                </a:solidFill>
                <a:latin typeface="Roca Two" panose="020B0604020202020204" charset="0"/>
              </a:rPr>
              <a:t>therefore</a:t>
            </a:r>
            <a:r>
              <a:rPr lang="en-US" sz="4800" dirty="0">
                <a:latin typeface="Roca Two" panose="020B0604020202020204" charset="0"/>
              </a:rPr>
              <a:t>, ________________</a:t>
            </a:r>
            <a:br>
              <a:rPr lang="en-US" sz="4800" dirty="0">
                <a:latin typeface="Roca Two" panose="020B0604020202020204" charset="0"/>
              </a:rPr>
            </a:br>
            <a:r>
              <a:rPr lang="en-US" sz="4800" dirty="0">
                <a:latin typeface="Roca Two" panose="020B0604020202020204" charset="0"/>
              </a:rPr>
              <a:t>____________________.</a:t>
            </a:r>
          </a:p>
          <a:p>
            <a:pPr marL="0" indent="0">
              <a:buFont typeface="Arial" pitchFamily="34" charset="0"/>
              <a:buNone/>
            </a:pPr>
            <a:endParaRPr lang="en-US" sz="4800" dirty="0">
              <a:latin typeface="Roca Two" panose="020B0604020202020204" charset="0"/>
            </a:endParaRPr>
          </a:p>
          <a:p>
            <a:pPr marL="0" indent="0">
              <a:buFont typeface="Arial" pitchFamily="34" charset="0"/>
              <a:buNone/>
            </a:pPr>
            <a:r>
              <a:rPr lang="en-US" sz="4800" dirty="0">
                <a:solidFill>
                  <a:schemeClr val="accent6">
                    <a:lumMod val="75000"/>
                  </a:schemeClr>
                </a:solidFill>
                <a:latin typeface="Roca Two" panose="020B0604020202020204" charset="0"/>
              </a:rPr>
              <a:t>5. </a:t>
            </a:r>
            <a:r>
              <a:rPr lang="en-US" sz="4800" dirty="0">
                <a:latin typeface="Roca Two" panose="020B0604020202020204" charset="0"/>
              </a:rPr>
              <a:t>He does very well at school; </a:t>
            </a:r>
            <a:r>
              <a:rPr lang="en-US" sz="4800" dirty="0">
                <a:solidFill>
                  <a:srgbClr val="1596F3"/>
                </a:solidFill>
                <a:latin typeface="Roca Two" panose="020B0604020202020204" charset="0"/>
              </a:rPr>
              <a:t>however</a:t>
            </a:r>
            <a:r>
              <a:rPr lang="en-US" sz="4800" dirty="0">
                <a:latin typeface="Roca Two" panose="020B0604020202020204" charset="0"/>
              </a:rPr>
              <a:t>, ______________________</a:t>
            </a:r>
            <a:br>
              <a:rPr lang="en-US" sz="4800" dirty="0">
                <a:latin typeface="Roca Two" panose="020B0604020202020204" charset="0"/>
              </a:rPr>
            </a:br>
            <a:r>
              <a:rPr lang="en-US" sz="4800" dirty="0">
                <a:latin typeface="Roca Two" panose="020B0604020202020204" charset="0"/>
              </a:rPr>
              <a:t>_____________________________________________.</a:t>
            </a:r>
            <a:endParaRPr lang="en-US" sz="4800" b="1" dirty="0">
              <a:solidFill>
                <a:srgbClr val="FF0000"/>
              </a:solidFill>
              <a:latin typeface="Roca Two" panose="020B0604020202020204" charset="0"/>
            </a:endParaRPr>
          </a:p>
        </p:txBody>
      </p:sp>
      <p:sp>
        <p:nvSpPr>
          <p:cNvPr id="6" name="Content Placeholder 2">
            <a:extLst>
              <a:ext uri="{FF2B5EF4-FFF2-40B4-BE49-F238E27FC236}">
                <a16:creationId xmlns:a16="http://schemas.microsoft.com/office/drawing/2014/main" id="{F9AA9407-E738-901D-8FE7-706157CEAFE5}"/>
              </a:ext>
            </a:extLst>
          </p:cNvPr>
          <p:cNvSpPr txBox="1">
            <a:spLocks/>
          </p:cNvSpPr>
          <p:nvPr/>
        </p:nvSpPr>
        <p:spPr>
          <a:xfrm>
            <a:off x="14548490" y="2325375"/>
            <a:ext cx="4160349" cy="4865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rgbClr val="F37D91"/>
                </a:solidFill>
                <a:latin typeface="Roca Two" panose="020B0604020202020204" charset="0"/>
              </a:rPr>
              <a:t>we need</a:t>
            </a:r>
          </a:p>
        </p:txBody>
      </p:sp>
      <p:sp>
        <p:nvSpPr>
          <p:cNvPr id="11" name="Content Placeholder 2">
            <a:extLst>
              <a:ext uri="{FF2B5EF4-FFF2-40B4-BE49-F238E27FC236}">
                <a16:creationId xmlns:a16="http://schemas.microsoft.com/office/drawing/2014/main" id="{DB64459F-A948-4661-9944-58B148C8C378}"/>
              </a:ext>
            </a:extLst>
          </p:cNvPr>
          <p:cNvSpPr txBox="1">
            <a:spLocks/>
          </p:cNvSpPr>
          <p:nvPr/>
        </p:nvSpPr>
        <p:spPr>
          <a:xfrm>
            <a:off x="11894649" y="4743500"/>
            <a:ext cx="8153400" cy="10462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rgbClr val="F37D91"/>
                </a:solidFill>
                <a:latin typeface="Roca Two" panose="020B0604020202020204" charset="0"/>
              </a:rPr>
              <a:t>he doesn’t have</a:t>
            </a:r>
          </a:p>
        </p:txBody>
      </p:sp>
      <p:sp>
        <p:nvSpPr>
          <p:cNvPr id="12" name="Content Placeholder 2">
            <a:extLst>
              <a:ext uri="{FF2B5EF4-FFF2-40B4-BE49-F238E27FC236}">
                <a16:creationId xmlns:a16="http://schemas.microsoft.com/office/drawing/2014/main" id="{FAE84C7F-9D52-5B79-2E89-214CFDE89424}"/>
              </a:ext>
            </a:extLst>
          </p:cNvPr>
          <p:cNvSpPr txBox="1">
            <a:spLocks/>
          </p:cNvSpPr>
          <p:nvPr/>
        </p:nvSpPr>
        <p:spPr>
          <a:xfrm>
            <a:off x="495290" y="5493996"/>
            <a:ext cx="12565293" cy="21650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rgbClr val="F37D91"/>
                </a:solidFill>
                <a:latin typeface="Roca Two" panose="020B0604020202020204" charset="0"/>
              </a:rPr>
              <a:t>teamwork or communication skills</a:t>
            </a:r>
          </a:p>
        </p:txBody>
      </p:sp>
      <p:sp>
        <p:nvSpPr>
          <p:cNvPr id="13" name="Content Placeholder 2">
            <a:extLst>
              <a:ext uri="{FF2B5EF4-FFF2-40B4-BE49-F238E27FC236}">
                <a16:creationId xmlns:a16="http://schemas.microsoft.com/office/drawing/2014/main" id="{A5ABFACA-CDE5-E455-3B39-B66760968D30}"/>
              </a:ext>
            </a:extLst>
          </p:cNvPr>
          <p:cNvSpPr txBox="1">
            <a:spLocks/>
          </p:cNvSpPr>
          <p:nvPr/>
        </p:nvSpPr>
        <p:spPr>
          <a:xfrm>
            <a:off x="420839" y="2953100"/>
            <a:ext cx="7122961" cy="10583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rgbClr val="F37D91"/>
                </a:solidFill>
                <a:latin typeface="Roca Two" panose="020B0604020202020204" charset="0"/>
              </a:rPr>
              <a:t>parents and friends</a:t>
            </a:r>
          </a:p>
        </p:txBody>
      </p:sp>
    </p:spTree>
    <p:extLst>
      <p:ext uri="{BB962C8B-B14F-4D97-AF65-F5344CB8AC3E}">
        <p14:creationId xmlns:p14="http://schemas.microsoft.com/office/powerpoint/2010/main" val="365682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004" t="22899" r="11051" b="10574"/>
          <a:stretch>
            <a:fillRect/>
          </a:stretch>
        </p:blipFill>
        <p:spPr>
          <a:xfrm>
            <a:off x="0" y="0"/>
            <a:ext cx="18288000" cy="10287000"/>
          </a:xfrm>
          <a:prstGeom prst="rect">
            <a:avLst/>
          </a:prstGeom>
        </p:spPr>
      </p:pic>
      <p:sp>
        <p:nvSpPr>
          <p:cNvPr id="6" name="Freeform 6"/>
          <p:cNvSpPr/>
          <p:nvPr/>
        </p:nvSpPr>
        <p:spPr>
          <a:xfrm>
            <a:off x="-833401" y="7163703"/>
            <a:ext cx="7928356" cy="5348974"/>
          </a:xfrm>
          <a:custGeom>
            <a:avLst/>
            <a:gdLst/>
            <a:ahLst/>
            <a:cxnLst/>
            <a:rect l="l" t="t" r="r" b="b"/>
            <a:pathLst>
              <a:path w="7928356" h="5348974">
                <a:moveTo>
                  <a:pt x="0" y="0"/>
                </a:moveTo>
                <a:lnTo>
                  <a:pt x="7928355" y="0"/>
                </a:lnTo>
                <a:lnTo>
                  <a:pt x="7928355" y="5348974"/>
                </a:lnTo>
                <a:lnTo>
                  <a:pt x="0" y="5348974"/>
                </a:lnTo>
                <a:lnTo>
                  <a:pt x="0" y="0"/>
                </a:lnTo>
                <a:close/>
              </a:path>
            </a:pathLst>
          </a:custGeom>
          <a:blipFill>
            <a:blip r:embed="rId3"/>
            <a:stretch>
              <a:fillRect l="-9840" t="-53853"/>
            </a:stretch>
          </a:blipFill>
        </p:spPr>
        <p:txBody>
          <a:bodyPr/>
          <a:lstStyle/>
          <a:p>
            <a:endParaRPr lang="vi-VN"/>
          </a:p>
        </p:txBody>
      </p:sp>
      <p:sp>
        <p:nvSpPr>
          <p:cNvPr id="7" name="Freeform 7"/>
          <p:cNvSpPr/>
          <p:nvPr/>
        </p:nvSpPr>
        <p:spPr>
          <a:xfrm>
            <a:off x="5691924" y="7163703"/>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8" name="Freeform 8"/>
          <p:cNvSpPr/>
          <p:nvPr/>
        </p:nvSpPr>
        <p:spPr>
          <a:xfrm>
            <a:off x="12217250" y="7163703"/>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9" name="Freeform 9"/>
          <p:cNvSpPr/>
          <p:nvPr/>
        </p:nvSpPr>
        <p:spPr>
          <a:xfrm>
            <a:off x="16709955" y="9258300"/>
            <a:ext cx="1578045" cy="1678771"/>
          </a:xfrm>
          <a:custGeom>
            <a:avLst/>
            <a:gdLst/>
            <a:ahLst/>
            <a:cxnLst/>
            <a:rect l="l" t="t" r="r" b="b"/>
            <a:pathLst>
              <a:path w="1578045" h="1678771">
                <a:moveTo>
                  <a:pt x="0" y="0"/>
                </a:moveTo>
                <a:lnTo>
                  <a:pt x="1578045" y="0"/>
                </a:lnTo>
                <a:lnTo>
                  <a:pt x="1578045" y="1678771"/>
                </a:lnTo>
                <a:lnTo>
                  <a:pt x="0" y="16787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Freeform 10"/>
          <p:cNvSpPr/>
          <p:nvPr/>
        </p:nvSpPr>
        <p:spPr>
          <a:xfrm>
            <a:off x="992648" y="5784130"/>
            <a:ext cx="1782233" cy="1695419"/>
          </a:xfrm>
          <a:custGeom>
            <a:avLst/>
            <a:gdLst/>
            <a:ahLst/>
            <a:cxnLst/>
            <a:rect l="l" t="t" r="r" b="b"/>
            <a:pathLst>
              <a:path w="1782233" h="1695419">
                <a:moveTo>
                  <a:pt x="0" y="0"/>
                </a:moveTo>
                <a:lnTo>
                  <a:pt x="1782233" y="0"/>
                </a:lnTo>
                <a:lnTo>
                  <a:pt x="1782233" y="1695419"/>
                </a:lnTo>
                <a:lnTo>
                  <a:pt x="0" y="16954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1" name="Freeform 11"/>
          <p:cNvSpPr/>
          <p:nvPr/>
        </p:nvSpPr>
        <p:spPr>
          <a:xfrm>
            <a:off x="16238082" y="1760893"/>
            <a:ext cx="1959659" cy="1988584"/>
          </a:xfrm>
          <a:custGeom>
            <a:avLst/>
            <a:gdLst/>
            <a:ahLst/>
            <a:cxnLst/>
            <a:rect l="l" t="t" r="r" b="b"/>
            <a:pathLst>
              <a:path w="1959659" h="1988584">
                <a:moveTo>
                  <a:pt x="0" y="0"/>
                </a:moveTo>
                <a:lnTo>
                  <a:pt x="1959659" y="0"/>
                </a:lnTo>
                <a:lnTo>
                  <a:pt x="1959659" y="1988584"/>
                </a:lnTo>
                <a:lnTo>
                  <a:pt x="0" y="19885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13" name="Picture 12">
            <a:extLst>
              <a:ext uri="{FF2B5EF4-FFF2-40B4-BE49-F238E27FC236}">
                <a16:creationId xmlns:a16="http://schemas.microsoft.com/office/drawing/2014/main" id="{FC02CEC9-5867-7BBF-DAD8-E7660C5AAB32}"/>
              </a:ext>
            </a:extLst>
          </p:cNvPr>
          <p:cNvPicPr>
            <a:picLocks noChangeAspect="1"/>
          </p:cNvPicPr>
          <p:nvPr/>
        </p:nvPicPr>
        <p:blipFill rotWithShape="1">
          <a:blip r:embed="rId10"/>
          <a:srcRect t="13078" r="5667"/>
          <a:stretch/>
        </p:blipFill>
        <p:spPr>
          <a:xfrm>
            <a:off x="319014" y="248809"/>
            <a:ext cx="17649971" cy="1718573"/>
          </a:xfrm>
          <a:prstGeom prst="rect">
            <a:avLst/>
          </a:prstGeom>
        </p:spPr>
      </p:pic>
      <p:pic>
        <p:nvPicPr>
          <p:cNvPr id="14" name="Picture 13">
            <a:extLst>
              <a:ext uri="{FF2B5EF4-FFF2-40B4-BE49-F238E27FC236}">
                <a16:creationId xmlns:a16="http://schemas.microsoft.com/office/drawing/2014/main" id="{D11BB4FB-E02E-7FFE-DBF8-4C12C7378A08}"/>
              </a:ext>
            </a:extLst>
          </p:cNvPr>
          <p:cNvPicPr>
            <a:picLocks noChangeAspect="1"/>
          </p:cNvPicPr>
          <p:nvPr/>
        </p:nvPicPr>
        <p:blipFill>
          <a:blip r:embed="rId11"/>
          <a:stretch>
            <a:fillRect/>
          </a:stretch>
        </p:blipFill>
        <p:spPr>
          <a:xfrm>
            <a:off x="11510124" y="2657080"/>
            <a:ext cx="4866397" cy="6199289"/>
          </a:xfrm>
          <a:prstGeom prst="rect">
            <a:avLst/>
          </a:prstGeom>
        </p:spPr>
      </p:pic>
      <p:pic>
        <p:nvPicPr>
          <p:cNvPr id="15" name="Picture 14">
            <a:extLst>
              <a:ext uri="{FF2B5EF4-FFF2-40B4-BE49-F238E27FC236}">
                <a16:creationId xmlns:a16="http://schemas.microsoft.com/office/drawing/2014/main" id="{12FA95A2-85DA-0014-7E63-AE2C4F16B5AF}"/>
              </a:ext>
            </a:extLst>
          </p:cNvPr>
          <p:cNvPicPr>
            <a:picLocks noChangeAspect="1"/>
          </p:cNvPicPr>
          <p:nvPr/>
        </p:nvPicPr>
        <p:blipFill>
          <a:blip r:embed="rId12"/>
          <a:stretch>
            <a:fillRect/>
          </a:stretch>
        </p:blipFill>
        <p:spPr>
          <a:xfrm>
            <a:off x="2223522" y="2714985"/>
            <a:ext cx="9030704" cy="62465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par>
                                <p:cTn id="11" presetID="3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76" t="16586" r="4405" b="4184"/>
          <a:stretch>
            <a:fillRect/>
          </a:stretch>
        </p:blipFill>
        <p:spPr>
          <a:xfrm>
            <a:off x="0" y="0"/>
            <a:ext cx="18288000" cy="10287000"/>
          </a:xfrm>
          <a:prstGeom prst="rect">
            <a:avLst/>
          </a:prstGeom>
        </p:spPr>
      </p:pic>
      <p:sp>
        <p:nvSpPr>
          <p:cNvPr id="3" name="Freeform 3"/>
          <p:cNvSpPr/>
          <p:nvPr/>
        </p:nvSpPr>
        <p:spPr>
          <a:xfrm>
            <a:off x="2846491" y="3396002"/>
            <a:ext cx="13115162" cy="3902148"/>
          </a:xfrm>
          <a:custGeom>
            <a:avLst/>
            <a:gdLst/>
            <a:ahLst/>
            <a:cxnLst/>
            <a:rect l="l" t="t" r="r" b="b"/>
            <a:pathLst>
              <a:path w="13115162" h="3902148">
                <a:moveTo>
                  <a:pt x="0" y="0"/>
                </a:moveTo>
                <a:lnTo>
                  <a:pt x="13115162" y="0"/>
                </a:lnTo>
                <a:lnTo>
                  <a:pt x="13115162" y="3902148"/>
                </a:lnTo>
                <a:lnTo>
                  <a:pt x="0" y="3902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4" name="Freeform 4"/>
          <p:cNvSpPr/>
          <p:nvPr/>
        </p:nvSpPr>
        <p:spPr>
          <a:xfrm>
            <a:off x="-705440" y="7011303"/>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5"/>
            <a:stretch>
              <a:fillRect l="-9840" t="-53853"/>
            </a:stretch>
          </a:blipFill>
        </p:spPr>
        <p:txBody>
          <a:bodyPr/>
          <a:lstStyle/>
          <a:p>
            <a:endParaRPr lang="vi-VN"/>
          </a:p>
        </p:txBody>
      </p:sp>
      <p:sp>
        <p:nvSpPr>
          <p:cNvPr id="5" name="Freeform 5"/>
          <p:cNvSpPr/>
          <p:nvPr/>
        </p:nvSpPr>
        <p:spPr>
          <a:xfrm>
            <a:off x="6143812" y="7011303"/>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5"/>
            <a:stretch>
              <a:fillRect l="-9840" t="-53853"/>
            </a:stretch>
          </a:blipFill>
        </p:spPr>
        <p:txBody>
          <a:bodyPr/>
          <a:lstStyle/>
          <a:p>
            <a:endParaRPr lang="vi-VN"/>
          </a:p>
        </p:txBody>
      </p:sp>
      <p:sp>
        <p:nvSpPr>
          <p:cNvPr id="6" name="Freeform 6"/>
          <p:cNvSpPr/>
          <p:nvPr/>
        </p:nvSpPr>
        <p:spPr>
          <a:xfrm>
            <a:off x="12993063" y="7011303"/>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5"/>
            <a:stretch>
              <a:fillRect l="-9840" t="-53853"/>
            </a:stretch>
          </a:blipFill>
        </p:spPr>
        <p:txBody>
          <a:bodyPr/>
          <a:lstStyle/>
          <a:p>
            <a:endParaRPr lang="vi-VN"/>
          </a:p>
        </p:txBody>
      </p:sp>
      <p:sp>
        <p:nvSpPr>
          <p:cNvPr id="7" name="TextBox 7"/>
          <p:cNvSpPr txBox="1"/>
          <p:nvPr/>
        </p:nvSpPr>
        <p:spPr>
          <a:xfrm>
            <a:off x="2846491" y="4630019"/>
            <a:ext cx="12985710" cy="1553277"/>
          </a:xfrm>
          <a:prstGeom prst="rect">
            <a:avLst/>
          </a:prstGeom>
        </p:spPr>
        <p:txBody>
          <a:bodyPr lIns="0" tIns="0" rIns="0" bIns="0" rtlCol="0" anchor="t">
            <a:spAutoFit/>
          </a:bodyPr>
          <a:lstStyle/>
          <a:p>
            <a:pPr algn="ctr">
              <a:lnSpc>
                <a:spcPts val="11945"/>
              </a:lnSpc>
            </a:pPr>
            <a:r>
              <a:rPr lang="en-US" sz="10959" dirty="0">
                <a:solidFill>
                  <a:srgbClr val="804E25"/>
                </a:solidFill>
                <a:latin typeface="Roca Two Bold"/>
              </a:rPr>
              <a:t>THANK YOU</a:t>
            </a:r>
          </a:p>
        </p:txBody>
      </p:sp>
      <p:sp>
        <p:nvSpPr>
          <p:cNvPr id="8" name="Freeform 8"/>
          <p:cNvSpPr/>
          <p:nvPr/>
        </p:nvSpPr>
        <p:spPr>
          <a:xfrm>
            <a:off x="14072168" y="2935876"/>
            <a:ext cx="1959659" cy="1988584"/>
          </a:xfrm>
          <a:custGeom>
            <a:avLst/>
            <a:gdLst/>
            <a:ahLst/>
            <a:cxnLst/>
            <a:rect l="l" t="t" r="r" b="b"/>
            <a:pathLst>
              <a:path w="1959659" h="1988584">
                <a:moveTo>
                  <a:pt x="0" y="0"/>
                </a:moveTo>
                <a:lnTo>
                  <a:pt x="1959658" y="0"/>
                </a:lnTo>
                <a:lnTo>
                  <a:pt x="1959658" y="1988584"/>
                </a:lnTo>
                <a:lnTo>
                  <a:pt x="0" y="19885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9" name="Freeform 9"/>
          <p:cNvSpPr/>
          <p:nvPr/>
        </p:nvSpPr>
        <p:spPr>
          <a:xfrm>
            <a:off x="2846491" y="5143500"/>
            <a:ext cx="2119393" cy="2154650"/>
          </a:xfrm>
          <a:custGeom>
            <a:avLst/>
            <a:gdLst/>
            <a:ahLst/>
            <a:cxnLst/>
            <a:rect l="l" t="t" r="r" b="b"/>
            <a:pathLst>
              <a:path w="2119393" h="2154650">
                <a:moveTo>
                  <a:pt x="0" y="0"/>
                </a:moveTo>
                <a:lnTo>
                  <a:pt x="2119393" y="0"/>
                </a:lnTo>
                <a:lnTo>
                  <a:pt x="2119393" y="2154650"/>
                </a:lnTo>
                <a:lnTo>
                  <a:pt x="0" y="21546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0" name="Freeform 10"/>
          <p:cNvSpPr/>
          <p:nvPr/>
        </p:nvSpPr>
        <p:spPr>
          <a:xfrm>
            <a:off x="15961653" y="8991148"/>
            <a:ext cx="2057400" cy="20574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22" t="35452" r="3934" b="14010"/>
          <a:stretch>
            <a:fillRect/>
          </a:stretch>
        </p:blipFill>
        <p:spPr>
          <a:xfrm>
            <a:off x="0" y="0"/>
            <a:ext cx="18288000" cy="10287000"/>
          </a:xfrm>
          <a:prstGeom prst="rect">
            <a:avLst/>
          </a:prstGeom>
        </p:spPr>
      </p:pic>
      <p:sp>
        <p:nvSpPr>
          <p:cNvPr id="3" name="Freeform 3"/>
          <p:cNvSpPr/>
          <p:nvPr/>
        </p:nvSpPr>
        <p:spPr>
          <a:xfrm rot="-5400000">
            <a:off x="5029024" y="-1218666"/>
            <a:ext cx="8229952" cy="12419180"/>
          </a:xfrm>
          <a:custGeom>
            <a:avLst/>
            <a:gdLst/>
            <a:ahLst/>
            <a:cxnLst/>
            <a:rect l="l" t="t" r="r" b="b"/>
            <a:pathLst>
              <a:path w="7799948" h="12419180">
                <a:moveTo>
                  <a:pt x="0" y="0"/>
                </a:moveTo>
                <a:lnTo>
                  <a:pt x="7799948" y="0"/>
                </a:lnTo>
                <a:lnTo>
                  <a:pt x="7799948" y="12419180"/>
                </a:lnTo>
                <a:lnTo>
                  <a:pt x="0" y="124191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5" name="Freeform 5"/>
          <p:cNvSpPr/>
          <p:nvPr/>
        </p:nvSpPr>
        <p:spPr>
          <a:xfrm>
            <a:off x="-1612896" y="7128175"/>
            <a:ext cx="8708571" cy="5348974"/>
          </a:xfrm>
          <a:custGeom>
            <a:avLst/>
            <a:gdLst/>
            <a:ahLst/>
            <a:cxnLst/>
            <a:rect l="l" t="t" r="r" b="b"/>
            <a:pathLst>
              <a:path w="8708571" h="5348974">
                <a:moveTo>
                  <a:pt x="0" y="0"/>
                </a:moveTo>
                <a:lnTo>
                  <a:pt x="8708572" y="0"/>
                </a:lnTo>
                <a:lnTo>
                  <a:pt x="8708572" y="5348974"/>
                </a:lnTo>
                <a:lnTo>
                  <a:pt x="0" y="5348974"/>
                </a:lnTo>
                <a:lnTo>
                  <a:pt x="0" y="0"/>
                </a:lnTo>
                <a:close/>
              </a:path>
            </a:pathLst>
          </a:custGeom>
          <a:blipFill>
            <a:blip r:embed="rId5"/>
            <a:stretch>
              <a:fillRect t="-53853"/>
            </a:stretch>
          </a:blipFill>
        </p:spPr>
        <p:txBody>
          <a:bodyPr/>
          <a:lstStyle/>
          <a:p>
            <a:endParaRPr lang="vi-VN"/>
          </a:p>
        </p:txBody>
      </p:sp>
      <p:sp>
        <p:nvSpPr>
          <p:cNvPr id="6" name="Freeform 6"/>
          <p:cNvSpPr/>
          <p:nvPr/>
        </p:nvSpPr>
        <p:spPr>
          <a:xfrm>
            <a:off x="13633890" y="6363062"/>
            <a:ext cx="3667681" cy="6075978"/>
          </a:xfrm>
          <a:custGeom>
            <a:avLst/>
            <a:gdLst/>
            <a:ahLst/>
            <a:cxnLst/>
            <a:rect l="l" t="t" r="r" b="b"/>
            <a:pathLst>
              <a:path w="3667681" h="6075978">
                <a:moveTo>
                  <a:pt x="0" y="0"/>
                </a:moveTo>
                <a:lnTo>
                  <a:pt x="3667681" y="0"/>
                </a:lnTo>
                <a:lnTo>
                  <a:pt x="3667681" y="6075978"/>
                </a:lnTo>
                <a:lnTo>
                  <a:pt x="0" y="60759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7" name="Freeform 7"/>
          <p:cNvSpPr/>
          <p:nvPr/>
        </p:nvSpPr>
        <p:spPr>
          <a:xfrm>
            <a:off x="11054701" y="7090066"/>
            <a:ext cx="8253446" cy="5348974"/>
          </a:xfrm>
          <a:custGeom>
            <a:avLst/>
            <a:gdLst/>
            <a:ahLst/>
            <a:cxnLst/>
            <a:rect l="l" t="t" r="r" b="b"/>
            <a:pathLst>
              <a:path w="8253446" h="5348974">
                <a:moveTo>
                  <a:pt x="0" y="0"/>
                </a:moveTo>
                <a:lnTo>
                  <a:pt x="8253445" y="0"/>
                </a:lnTo>
                <a:lnTo>
                  <a:pt x="8253445" y="5348974"/>
                </a:lnTo>
                <a:lnTo>
                  <a:pt x="0" y="5348974"/>
                </a:lnTo>
                <a:lnTo>
                  <a:pt x="0" y="0"/>
                </a:lnTo>
                <a:close/>
              </a:path>
            </a:pathLst>
          </a:custGeom>
          <a:blipFill>
            <a:blip r:embed="rId5"/>
            <a:stretch>
              <a:fillRect l="-5514" t="-53853"/>
            </a:stretch>
          </a:blipFill>
        </p:spPr>
        <p:txBody>
          <a:bodyPr/>
          <a:lstStyle/>
          <a:p>
            <a:endParaRPr lang="vi-VN"/>
          </a:p>
        </p:txBody>
      </p:sp>
      <p:sp>
        <p:nvSpPr>
          <p:cNvPr id="8" name="Freeform 8"/>
          <p:cNvSpPr/>
          <p:nvPr/>
        </p:nvSpPr>
        <p:spPr>
          <a:xfrm>
            <a:off x="5380445" y="7090066"/>
            <a:ext cx="8253446" cy="5348974"/>
          </a:xfrm>
          <a:custGeom>
            <a:avLst/>
            <a:gdLst/>
            <a:ahLst/>
            <a:cxnLst/>
            <a:rect l="l" t="t" r="r" b="b"/>
            <a:pathLst>
              <a:path w="8253446" h="5348974">
                <a:moveTo>
                  <a:pt x="0" y="0"/>
                </a:moveTo>
                <a:lnTo>
                  <a:pt x="8253445" y="0"/>
                </a:lnTo>
                <a:lnTo>
                  <a:pt x="8253445" y="5348974"/>
                </a:lnTo>
                <a:lnTo>
                  <a:pt x="0" y="5348974"/>
                </a:lnTo>
                <a:lnTo>
                  <a:pt x="0" y="0"/>
                </a:lnTo>
                <a:close/>
              </a:path>
            </a:pathLst>
          </a:custGeom>
          <a:blipFill>
            <a:blip r:embed="rId5"/>
            <a:stretch>
              <a:fillRect l="-5514" t="-53853"/>
            </a:stretch>
          </a:blipFill>
        </p:spPr>
        <p:txBody>
          <a:bodyPr/>
          <a:lstStyle/>
          <a:p>
            <a:endParaRPr lang="vi-VN"/>
          </a:p>
        </p:txBody>
      </p:sp>
      <p:sp>
        <p:nvSpPr>
          <p:cNvPr id="9" name="Freeform 9"/>
          <p:cNvSpPr/>
          <p:nvPr/>
        </p:nvSpPr>
        <p:spPr>
          <a:xfrm>
            <a:off x="14351238" y="875948"/>
            <a:ext cx="1660371" cy="1660371"/>
          </a:xfrm>
          <a:custGeom>
            <a:avLst/>
            <a:gdLst/>
            <a:ahLst/>
            <a:cxnLst/>
            <a:rect l="l" t="t" r="r" b="b"/>
            <a:pathLst>
              <a:path w="1660371" h="1660371">
                <a:moveTo>
                  <a:pt x="0" y="0"/>
                </a:moveTo>
                <a:lnTo>
                  <a:pt x="1660371" y="0"/>
                </a:lnTo>
                <a:lnTo>
                  <a:pt x="1660371" y="1660371"/>
                </a:lnTo>
                <a:lnTo>
                  <a:pt x="0" y="166037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10" name="Freeform 10"/>
          <p:cNvSpPr/>
          <p:nvPr/>
        </p:nvSpPr>
        <p:spPr>
          <a:xfrm>
            <a:off x="1766236" y="875948"/>
            <a:ext cx="1959659" cy="1988584"/>
          </a:xfrm>
          <a:custGeom>
            <a:avLst/>
            <a:gdLst/>
            <a:ahLst/>
            <a:cxnLst/>
            <a:rect l="l" t="t" r="r" b="b"/>
            <a:pathLst>
              <a:path w="1959659" h="1988584">
                <a:moveTo>
                  <a:pt x="0" y="0"/>
                </a:moveTo>
                <a:lnTo>
                  <a:pt x="1959659" y="0"/>
                </a:lnTo>
                <a:lnTo>
                  <a:pt x="1959659" y="1988583"/>
                </a:lnTo>
                <a:lnTo>
                  <a:pt x="0" y="19885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1" name="TextBox 11"/>
          <p:cNvSpPr txBox="1"/>
          <p:nvPr/>
        </p:nvSpPr>
        <p:spPr>
          <a:xfrm>
            <a:off x="3620462" y="1459647"/>
            <a:ext cx="10836210" cy="1013034"/>
          </a:xfrm>
          <a:prstGeom prst="rect">
            <a:avLst/>
          </a:prstGeom>
        </p:spPr>
        <p:txBody>
          <a:bodyPr lIns="0" tIns="0" rIns="0" bIns="0" rtlCol="0" anchor="t">
            <a:spAutoFit/>
          </a:bodyPr>
          <a:lstStyle/>
          <a:p>
            <a:pPr algn="ctr">
              <a:lnSpc>
                <a:spcPts val="7719"/>
              </a:lnSpc>
            </a:pPr>
            <a:r>
              <a:rPr lang="en-US" sz="7082" dirty="0">
                <a:solidFill>
                  <a:srgbClr val="687C3C"/>
                </a:solidFill>
                <a:latin typeface="Roca Two Bold"/>
              </a:rPr>
              <a:t>KIM’S GAME</a:t>
            </a:r>
          </a:p>
        </p:txBody>
      </p:sp>
      <p:sp>
        <p:nvSpPr>
          <p:cNvPr id="12" name="Content Placeholder 2">
            <a:extLst>
              <a:ext uri="{FF2B5EF4-FFF2-40B4-BE49-F238E27FC236}">
                <a16:creationId xmlns:a16="http://schemas.microsoft.com/office/drawing/2014/main" id="{6D60C271-20DC-BE8E-1CFF-CBA56EF3DBEF}"/>
              </a:ext>
            </a:extLst>
          </p:cNvPr>
          <p:cNvSpPr txBox="1">
            <a:spLocks/>
          </p:cNvSpPr>
          <p:nvPr/>
        </p:nvSpPr>
        <p:spPr>
          <a:xfrm>
            <a:off x="3095635" y="2442948"/>
            <a:ext cx="12188856" cy="383596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4000" dirty="0">
                <a:latin typeface="Roca Two" panose="020B0604020202020204" charset="0"/>
              </a:rPr>
              <a:t>Work in groups of three or four students</a:t>
            </a:r>
          </a:p>
          <a:p>
            <a:pPr algn="just"/>
            <a:r>
              <a:rPr lang="en-US" sz="4000" dirty="0">
                <a:latin typeface="Roca Two" panose="020B0604020202020204" charset="0"/>
              </a:rPr>
              <a:t>Look at the pictures about kinds of pressure on the screen. </a:t>
            </a:r>
          </a:p>
          <a:p>
            <a:pPr algn="just"/>
            <a:r>
              <a:rPr lang="en-US" sz="4000" dirty="0">
                <a:latin typeface="Roca Two" panose="020B0604020202020204" charset="0"/>
              </a:rPr>
              <a:t>They will disappear after 2 seconds, so try to remember all the pictures without writing them down.</a:t>
            </a:r>
          </a:p>
          <a:p>
            <a:pPr algn="just"/>
            <a:r>
              <a:rPr lang="en-US" sz="4000" dirty="0">
                <a:latin typeface="Roca Two" panose="020B0604020202020204" charset="0"/>
              </a:rPr>
              <a:t>After all the pictures disappear, you have 1 minute to write down the kinds of pressure in each picture on your poster.</a:t>
            </a:r>
          </a:p>
          <a:p>
            <a:pPr algn="just"/>
            <a:r>
              <a:rPr lang="en-US" sz="4000" dirty="0">
                <a:latin typeface="Roca Two" panose="020B0604020202020204" charset="0"/>
              </a:rPr>
              <a:t>2 points for each correct answer</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Effect transition="in" filter="fade">
                                      <p:cBhvr>
                                        <p:cTn id="21" dur="1000"/>
                                        <p:tgtEl>
                                          <p:spTgt spid="12">
                                            <p:txEl>
                                              <p:pRg st="2" end="2"/>
                                            </p:txEl>
                                          </p:spTgt>
                                        </p:tgtEl>
                                      </p:cBhvr>
                                    </p:animEffect>
                                    <p:anim calcmode="lin" valueType="num">
                                      <p:cBhvr>
                                        <p:cTn id="2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3" end="3"/>
                                            </p:txEl>
                                          </p:spTgt>
                                        </p:tgtEl>
                                        <p:attrNameLst>
                                          <p:attrName>style.visibility</p:attrName>
                                        </p:attrNameLst>
                                      </p:cBhvr>
                                      <p:to>
                                        <p:strVal val="visible"/>
                                      </p:to>
                                    </p:set>
                                    <p:animEffect transition="in" filter="fade">
                                      <p:cBhvr>
                                        <p:cTn id="28" dur="1000"/>
                                        <p:tgtEl>
                                          <p:spTgt spid="12">
                                            <p:txEl>
                                              <p:pRg st="3" end="3"/>
                                            </p:txEl>
                                          </p:spTgt>
                                        </p:tgtEl>
                                      </p:cBhvr>
                                    </p:animEffect>
                                    <p:anim calcmode="lin" valueType="num">
                                      <p:cBhvr>
                                        <p:cTn id="2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xEl>
                                              <p:pRg st="4" end="4"/>
                                            </p:txEl>
                                          </p:spTgt>
                                        </p:tgtEl>
                                        <p:attrNameLst>
                                          <p:attrName>style.visibility</p:attrName>
                                        </p:attrNameLst>
                                      </p:cBhvr>
                                      <p:to>
                                        <p:strVal val="visible"/>
                                      </p:to>
                                    </p:set>
                                    <p:animEffect transition="in" filter="fade">
                                      <p:cBhvr>
                                        <p:cTn id="35" dur="1000"/>
                                        <p:tgtEl>
                                          <p:spTgt spid="12">
                                            <p:txEl>
                                              <p:pRg st="4" end="4"/>
                                            </p:txEl>
                                          </p:spTgt>
                                        </p:tgtEl>
                                      </p:cBhvr>
                                    </p:animEffect>
                                    <p:anim calcmode="lin" valueType="num">
                                      <p:cBhvr>
                                        <p:cTn id="3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861909" y="2218815"/>
            <a:ext cx="11930472" cy="66794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2665007" y="2112670"/>
            <a:ext cx="12955907" cy="8671820"/>
          </a:xfrm>
          <a:prstGeom prst="rect">
            <a:avLst/>
          </a:prstGeom>
        </p:spPr>
      </p:pic>
      <p:pic>
        <p:nvPicPr>
          <p:cNvPr id="4" name="Picture 3"/>
          <p:cNvPicPr>
            <a:picLocks noChangeAspect="1"/>
          </p:cNvPicPr>
          <p:nvPr/>
        </p:nvPicPr>
        <p:blipFill>
          <a:blip r:embed="rId7"/>
          <a:stretch>
            <a:fillRect/>
          </a:stretch>
        </p:blipFill>
        <p:spPr>
          <a:xfrm>
            <a:off x="1941325" y="1805462"/>
            <a:ext cx="13445030" cy="8733491"/>
          </a:xfrm>
          <a:prstGeom prst="rect">
            <a:avLst/>
          </a:prstGeom>
        </p:spPr>
      </p:pic>
      <p:pic>
        <p:nvPicPr>
          <p:cNvPr id="8" name="Picture 7"/>
          <p:cNvPicPr>
            <a:picLocks noChangeAspect="1"/>
          </p:cNvPicPr>
          <p:nvPr/>
        </p:nvPicPr>
        <p:blipFill>
          <a:blip r:embed="rId8"/>
          <a:stretch>
            <a:fillRect/>
          </a:stretch>
        </p:blipFill>
        <p:spPr>
          <a:xfrm>
            <a:off x="2122376" y="1533850"/>
            <a:ext cx="13303715" cy="8676336"/>
          </a:xfrm>
          <a:prstGeom prst="rect">
            <a:avLst/>
          </a:prstGeom>
        </p:spPr>
      </p:pic>
      <p:pic>
        <p:nvPicPr>
          <p:cNvPr id="2" name="Seorita-ShawnMendesCamilaCabello-61636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15168491" y="76814"/>
            <a:ext cx="1311839" cy="1311839"/>
          </a:xfrm>
          <a:prstGeom prst="rect">
            <a:avLst/>
          </a:prstGeom>
        </p:spPr>
      </p:pic>
      <p:sp>
        <p:nvSpPr>
          <p:cNvPr id="9" name="Freeform 3">
            <a:extLst>
              <a:ext uri="{FF2B5EF4-FFF2-40B4-BE49-F238E27FC236}">
                <a16:creationId xmlns:a16="http://schemas.microsoft.com/office/drawing/2014/main" id="{B0DC0FB3-BD5B-EEC6-CABD-1673E0E65EA0}"/>
              </a:ext>
            </a:extLst>
          </p:cNvPr>
          <p:cNvSpPr/>
          <p:nvPr/>
        </p:nvSpPr>
        <p:spPr>
          <a:xfrm rot="16200000">
            <a:off x="8313865" y="-5406763"/>
            <a:ext cx="1515269" cy="12419180"/>
          </a:xfrm>
          <a:custGeom>
            <a:avLst/>
            <a:gdLst/>
            <a:ahLst/>
            <a:cxnLst/>
            <a:rect l="l" t="t" r="r" b="b"/>
            <a:pathLst>
              <a:path w="7799948" h="12419180">
                <a:moveTo>
                  <a:pt x="0" y="0"/>
                </a:moveTo>
                <a:lnTo>
                  <a:pt x="7799948" y="0"/>
                </a:lnTo>
                <a:lnTo>
                  <a:pt x="7799948" y="12419180"/>
                </a:lnTo>
                <a:lnTo>
                  <a:pt x="0" y="124191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sp>
        <p:nvSpPr>
          <p:cNvPr id="10" name="TextBox 11">
            <a:extLst>
              <a:ext uri="{FF2B5EF4-FFF2-40B4-BE49-F238E27FC236}">
                <a16:creationId xmlns:a16="http://schemas.microsoft.com/office/drawing/2014/main" id="{F5490B40-5BEB-D026-5115-B802535E02E1}"/>
              </a:ext>
            </a:extLst>
          </p:cNvPr>
          <p:cNvSpPr txBox="1"/>
          <p:nvPr/>
        </p:nvSpPr>
        <p:spPr>
          <a:xfrm>
            <a:off x="3409040" y="519113"/>
            <a:ext cx="10836210" cy="1013034"/>
          </a:xfrm>
          <a:prstGeom prst="rect">
            <a:avLst/>
          </a:prstGeom>
        </p:spPr>
        <p:txBody>
          <a:bodyPr lIns="0" tIns="0" rIns="0" bIns="0" rtlCol="0" anchor="t">
            <a:spAutoFit/>
          </a:bodyPr>
          <a:lstStyle/>
          <a:p>
            <a:pPr algn="ctr">
              <a:lnSpc>
                <a:spcPts val="7719"/>
              </a:lnSpc>
            </a:pPr>
            <a:r>
              <a:rPr lang="en-US" sz="7082" dirty="0">
                <a:solidFill>
                  <a:srgbClr val="687C3C"/>
                </a:solidFill>
                <a:latin typeface="Roca Two Bold"/>
              </a:rPr>
              <a:t>KIM’S GAME</a:t>
            </a:r>
          </a:p>
        </p:txBody>
      </p:sp>
    </p:spTree>
    <p:extLst>
      <p:ext uri="{BB962C8B-B14F-4D97-AF65-F5344CB8AC3E}">
        <p14:creationId xmlns:p14="http://schemas.microsoft.com/office/powerpoint/2010/main" val="2638725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2000"/>
                                  </p:stCondLst>
                                  <p:childTnLst>
                                    <p:set>
                                      <p:cBhvr>
                                        <p:cTn id="9" dur="1" fill="hold">
                                          <p:stCondLst>
                                            <p:cond delay="0"/>
                                          </p:stCondLst>
                                        </p:cTn>
                                        <p:tgtEl>
                                          <p:spTgt spid="1026"/>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3000"/>
                            </p:stCondLst>
                            <p:childTnLst>
                              <p:par>
                                <p:cTn id="14" presetID="1" presetClass="exit" presetSubtype="0" fill="hold" nodeType="afterEffect">
                                  <p:stCondLst>
                                    <p:cond delay="200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5000"/>
                            </p:stCondLst>
                            <p:childTnLst>
                              <p:par>
                                <p:cTn id="17" presetID="1" presetClass="entr" presetSubtype="0" fill="hold" nodeType="afterEffect">
                                  <p:stCondLst>
                                    <p:cond delay="100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6000"/>
                            </p:stCondLst>
                            <p:childTnLst>
                              <p:par>
                                <p:cTn id="20" presetID="1" presetClass="exit" presetSubtype="0" fill="hold" nodeType="afterEffect">
                                  <p:stCondLst>
                                    <p:cond delay="250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p:stCondLst>
                              <p:cond delay="8500"/>
                            </p:stCondLst>
                            <p:childTnLst>
                              <p:par>
                                <p:cTn id="23" presetID="1" presetClass="entr" presetSubtype="0" fill="hold" nodeType="afterEffect">
                                  <p:stCondLst>
                                    <p:cond delay="10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9500"/>
                            </p:stCondLst>
                            <p:childTnLst>
                              <p:par>
                                <p:cTn id="26" presetID="1" presetClass="exit" presetSubtype="0" fill="hold" nodeType="afterEffect">
                                  <p:stCondLst>
                                    <p:cond delay="2500"/>
                                  </p:stCondLst>
                                  <p:childTnLst>
                                    <p:set>
                                      <p:cBhvr>
                                        <p:cTn id="27"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91059"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523815" y="1219163"/>
            <a:ext cx="6477000" cy="4335272"/>
          </a:xfrm>
          <a:prstGeom prst="rect">
            <a:avLst/>
          </a:prstGeom>
        </p:spPr>
      </p:pic>
      <p:pic>
        <p:nvPicPr>
          <p:cNvPr id="4" name="Picture 3"/>
          <p:cNvPicPr>
            <a:picLocks noChangeAspect="1"/>
          </p:cNvPicPr>
          <p:nvPr/>
        </p:nvPicPr>
        <p:blipFill>
          <a:blip r:embed="rId4"/>
          <a:stretch>
            <a:fillRect/>
          </a:stretch>
        </p:blipFill>
        <p:spPr>
          <a:xfrm>
            <a:off x="222038" y="6036026"/>
            <a:ext cx="5670678" cy="3683505"/>
          </a:xfrm>
          <a:prstGeom prst="rect">
            <a:avLst/>
          </a:prstGeom>
        </p:spPr>
      </p:pic>
      <p:pic>
        <p:nvPicPr>
          <p:cNvPr id="12" name="Picture 11"/>
          <p:cNvPicPr>
            <a:picLocks noChangeAspect="1"/>
          </p:cNvPicPr>
          <p:nvPr/>
        </p:nvPicPr>
        <p:blipFill>
          <a:blip r:embed="rId5"/>
          <a:stretch>
            <a:fillRect/>
          </a:stretch>
        </p:blipFill>
        <p:spPr>
          <a:xfrm>
            <a:off x="11922845" y="5767680"/>
            <a:ext cx="5921418" cy="3861795"/>
          </a:xfrm>
          <a:prstGeom prst="rect">
            <a:avLst/>
          </a:prstGeom>
        </p:spPr>
      </p:pic>
      <p:sp>
        <p:nvSpPr>
          <p:cNvPr id="13" name="Rectangle 12"/>
          <p:cNvSpPr/>
          <p:nvPr/>
        </p:nvSpPr>
        <p:spPr>
          <a:xfrm>
            <a:off x="11811684" y="5029016"/>
            <a:ext cx="6035037" cy="738664"/>
          </a:xfrm>
          <a:prstGeom prst="rect">
            <a:avLst/>
          </a:prstGeom>
        </p:spPr>
        <p:txBody>
          <a:bodyPr wrap="square">
            <a:spAutoFit/>
          </a:bodyPr>
          <a:lstStyle/>
          <a:p>
            <a:pPr algn="ctr"/>
            <a:r>
              <a:rPr lang="en-US" sz="4200" b="1" dirty="0">
                <a:solidFill>
                  <a:srgbClr val="FF0000"/>
                </a:solidFill>
              </a:rPr>
              <a:t>pressure from parents </a:t>
            </a:r>
          </a:p>
        </p:txBody>
      </p:sp>
      <p:sp>
        <p:nvSpPr>
          <p:cNvPr id="14" name="Rectangle 13"/>
          <p:cNvSpPr/>
          <p:nvPr/>
        </p:nvSpPr>
        <p:spPr>
          <a:xfrm>
            <a:off x="-147888" y="5141851"/>
            <a:ext cx="6410531" cy="738664"/>
          </a:xfrm>
          <a:prstGeom prst="rect">
            <a:avLst/>
          </a:prstGeom>
        </p:spPr>
        <p:txBody>
          <a:bodyPr wrap="square">
            <a:spAutoFit/>
          </a:bodyPr>
          <a:lstStyle/>
          <a:p>
            <a:pPr algn="ctr"/>
            <a:r>
              <a:rPr lang="en-US" sz="4200" b="1" dirty="0">
                <a:solidFill>
                  <a:srgbClr val="FF0000"/>
                </a:solidFill>
              </a:rPr>
              <a:t>pressure from schoolwork</a:t>
            </a:r>
          </a:p>
        </p:txBody>
      </p:sp>
      <p:sp>
        <p:nvSpPr>
          <p:cNvPr id="18" name="Rectangle 17"/>
          <p:cNvSpPr/>
          <p:nvPr/>
        </p:nvSpPr>
        <p:spPr>
          <a:xfrm>
            <a:off x="-311189" y="9462314"/>
            <a:ext cx="6035037" cy="738664"/>
          </a:xfrm>
          <a:prstGeom prst="rect">
            <a:avLst/>
          </a:prstGeom>
        </p:spPr>
        <p:txBody>
          <a:bodyPr wrap="square">
            <a:spAutoFit/>
          </a:bodyPr>
          <a:lstStyle/>
          <a:p>
            <a:pPr algn="ctr"/>
            <a:r>
              <a:rPr lang="en-US" sz="4200" b="1" dirty="0">
                <a:solidFill>
                  <a:srgbClr val="FF0000"/>
                </a:solidFill>
              </a:rPr>
              <a:t>pressure from friends</a:t>
            </a:r>
          </a:p>
        </p:txBody>
      </p:sp>
      <p:sp>
        <p:nvSpPr>
          <p:cNvPr id="20" name="Rectangle 19"/>
          <p:cNvSpPr/>
          <p:nvPr/>
        </p:nvSpPr>
        <p:spPr>
          <a:xfrm>
            <a:off x="11377213" y="9502171"/>
            <a:ext cx="6786962" cy="738664"/>
          </a:xfrm>
          <a:prstGeom prst="rect">
            <a:avLst/>
          </a:prstGeom>
        </p:spPr>
        <p:txBody>
          <a:bodyPr wrap="square">
            <a:spAutoFit/>
          </a:bodyPr>
          <a:lstStyle/>
          <a:p>
            <a:pPr algn="ctr"/>
            <a:r>
              <a:rPr lang="en-US" sz="4200" b="1" dirty="0">
                <a:solidFill>
                  <a:srgbClr val="FF0000"/>
                </a:solidFill>
              </a:rPr>
              <a:t>pressure from social media </a:t>
            </a:r>
          </a:p>
        </p:txBody>
      </p:sp>
      <p:pic>
        <p:nvPicPr>
          <p:cNvPr id="2" name="Picture 1"/>
          <p:cNvPicPr>
            <a:picLocks noChangeAspect="1"/>
          </p:cNvPicPr>
          <p:nvPr/>
        </p:nvPicPr>
        <p:blipFill>
          <a:blip r:embed="rId6"/>
          <a:stretch>
            <a:fillRect/>
          </a:stretch>
        </p:blipFill>
        <p:spPr>
          <a:xfrm>
            <a:off x="198695" y="2112557"/>
            <a:ext cx="5577267" cy="3122507"/>
          </a:xfrm>
          <a:prstGeom prst="rect">
            <a:avLst/>
          </a:prstGeom>
        </p:spPr>
      </p:pic>
      <p:sp>
        <p:nvSpPr>
          <p:cNvPr id="7" name="Freeform 3">
            <a:extLst>
              <a:ext uri="{FF2B5EF4-FFF2-40B4-BE49-F238E27FC236}">
                <a16:creationId xmlns:a16="http://schemas.microsoft.com/office/drawing/2014/main" id="{B1F7CE5E-DDC0-E553-277B-BF5202456848}"/>
              </a:ext>
            </a:extLst>
          </p:cNvPr>
          <p:cNvSpPr/>
          <p:nvPr/>
        </p:nvSpPr>
        <p:spPr>
          <a:xfrm rot="16200000">
            <a:off x="8313865" y="-5406763"/>
            <a:ext cx="1515269" cy="12419180"/>
          </a:xfrm>
          <a:custGeom>
            <a:avLst/>
            <a:gdLst/>
            <a:ahLst/>
            <a:cxnLst/>
            <a:rect l="l" t="t" r="r" b="b"/>
            <a:pathLst>
              <a:path w="7799948" h="12419180">
                <a:moveTo>
                  <a:pt x="0" y="0"/>
                </a:moveTo>
                <a:lnTo>
                  <a:pt x="7799948" y="0"/>
                </a:lnTo>
                <a:lnTo>
                  <a:pt x="7799948" y="12419180"/>
                </a:lnTo>
                <a:lnTo>
                  <a:pt x="0" y="124191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TextBox 11">
            <a:extLst>
              <a:ext uri="{FF2B5EF4-FFF2-40B4-BE49-F238E27FC236}">
                <a16:creationId xmlns:a16="http://schemas.microsoft.com/office/drawing/2014/main" id="{1DC4CD17-EB63-D416-BA23-FBDCDC972BD3}"/>
              </a:ext>
            </a:extLst>
          </p:cNvPr>
          <p:cNvSpPr txBox="1"/>
          <p:nvPr/>
        </p:nvSpPr>
        <p:spPr>
          <a:xfrm>
            <a:off x="3409040" y="519113"/>
            <a:ext cx="10836210" cy="1013034"/>
          </a:xfrm>
          <a:prstGeom prst="rect">
            <a:avLst/>
          </a:prstGeom>
        </p:spPr>
        <p:txBody>
          <a:bodyPr lIns="0" tIns="0" rIns="0" bIns="0" rtlCol="0" anchor="t">
            <a:spAutoFit/>
          </a:bodyPr>
          <a:lstStyle/>
          <a:p>
            <a:pPr algn="ctr">
              <a:lnSpc>
                <a:spcPts val="7719"/>
              </a:lnSpc>
            </a:pPr>
            <a:r>
              <a:rPr lang="en-US" sz="7082" dirty="0">
                <a:solidFill>
                  <a:srgbClr val="687C3C"/>
                </a:solidFill>
                <a:latin typeface="Roca Two Bold"/>
              </a:rPr>
              <a:t>KIM’S GAME</a:t>
            </a:r>
          </a:p>
        </p:txBody>
      </p:sp>
    </p:spTree>
    <p:extLst>
      <p:ext uri="{BB962C8B-B14F-4D97-AF65-F5344CB8AC3E}">
        <p14:creationId xmlns:p14="http://schemas.microsoft.com/office/powerpoint/2010/main" val="341757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24405" y="-11292206"/>
            <a:ext cx="13123197" cy="12950886"/>
          </a:xfrm>
          <a:custGeom>
            <a:avLst/>
            <a:gdLst/>
            <a:ahLst/>
            <a:cxnLst/>
            <a:rect l="l" t="t" r="r" b="b"/>
            <a:pathLst>
              <a:path w="13123197" h="12950886">
                <a:moveTo>
                  <a:pt x="0" y="0"/>
                </a:moveTo>
                <a:lnTo>
                  <a:pt x="13123198" y="0"/>
                </a:lnTo>
                <a:lnTo>
                  <a:pt x="13123198" y="12950886"/>
                </a:lnTo>
                <a:lnTo>
                  <a:pt x="0" y="12950886"/>
                </a:lnTo>
                <a:lnTo>
                  <a:pt x="0" y="0"/>
                </a:lnTo>
                <a:close/>
              </a:path>
            </a:pathLst>
          </a:custGeom>
          <a:blipFill>
            <a:blip r:embed="rId2">
              <a:alphaModFix amt="34000"/>
            </a:blip>
            <a:stretch>
              <a:fillRect/>
            </a:stretch>
          </a:blipFill>
        </p:spPr>
        <p:txBody>
          <a:bodyPr/>
          <a:lstStyle/>
          <a:p>
            <a:endParaRPr lang="vi-VN"/>
          </a:p>
        </p:txBody>
      </p:sp>
      <p:sp>
        <p:nvSpPr>
          <p:cNvPr id="3" name="Freeform 3"/>
          <p:cNvSpPr/>
          <p:nvPr/>
        </p:nvSpPr>
        <p:spPr>
          <a:xfrm>
            <a:off x="14093110" y="7010836"/>
            <a:ext cx="9536855" cy="5348974"/>
          </a:xfrm>
          <a:custGeom>
            <a:avLst/>
            <a:gdLst/>
            <a:ahLst/>
            <a:cxnLst/>
            <a:rect l="l" t="t" r="r" b="b"/>
            <a:pathLst>
              <a:path w="9536855" h="5348974">
                <a:moveTo>
                  <a:pt x="0" y="0"/>
                </a:moveTo>
                <a:lnTo>
                  <a:pt x="9536855" y="0"/>
                </a:lnTo>
                <a:lnTo>
                  <a:pt x="9536855" y="5348974"/>
                </a:lnTo>
                <a:lnTo>
                  <a:pt x="0" y="5348974"/>
                </a:lnTo>
                <a:lnTo>
                  <a:pt x="0" y="0"/>
                </a:lnTo>
                <a:close/>
              </a:path>
            </a:pathLst>
          </a:custGeom>
          <a:blipFill>
            <a:blip r:embed="rId3"/>
            <a:stretch>
              <a:fillRect t="-63731" b="-4755"/>
            </a:stretch>
          </a:blipFill>
        </p:spPr>
        <p:txBody>
          <a:bodyPr/>
          <a:lstStyle/>
          <a:p>
            <a:endParaRPr lang="vi-VN"/>
          </a:p>
        </p:txBody>
      </p:sp>
      <p:sp>
        <p:nvSpPr>
          <p:cNvPr id="4" name="Freeform 4"/>
          <p:cNvSpPr/>
          <p:nvPr/>
        </p:nvSpPr>
        <p:spPr>
          <a:xfrm rot="4459314">
            <a:off x="16455434" y="2001039"/>
            <a:ext cx="8000757" cy="7890747"/>
          </a:xfrm>
          <a:custGeom>
            <a:avLst/>
            <a:gdLst/>
            <a:ahLst/>
            <a:cxnLst/>
            <a:rect l="l" t="t" r="r" b="b"/>
            <a:pathLst>
              <a:path w="8000757" h="7890747">
                <a:moveTo>
                  <a:pt x="0" y="0"/>
                </a:moveTo>
                <a:lnTo>
                  <a:pt x="8000757" y="0"/>
                </a:lnTo>
                <a:lnTo>
                  <a:pt x="8000757" y="7890747"/>
                </a:lnTo>
                <a:lnTo>
                  <a:pt x="0" y="7890747"/>
                </a:lnTo>
                <a:lnTo>
                  <a:pt x="0" y="0"/>
                </a:lnTo>
                <a:close/>
              </a:path>
            </a:pathLst>
          </a:custGeom>
          <a:blipFill>
            <a:blip r:embed="rId4">
              <a:alphaModFix amt="16000"/>
            </a:blip>
            <a:stretch>
              <a:fillRect/>
            </a:stretch>
          </a:blipFill>
        </p:spPr>
        <p:txBody>
          <a:bodyPr/>
          <a:lstStyle/>
          <a:p>
            <a:endParaRPr lang="vi-VN"/>
          </a:p>
        </p:txBody>
      </p:sp>
      <p:sp>
        <p:nvSpPr>
          <p:cNvPr id="5" name="Freeform 5"/>
          <p:cNvSpPr/>
          <p:nvPr/>
        </p:nvSpPr>
        <p:spPr>
          <a:xfrm>
            <a:off x="14093110" y="6896129"/>
            <a:ext cx="3667681" cy="6075978"/>
          </a:xfrm>
          <a:custGeom>
            <a:avLst/>
            <a:gdLst/>
            <a:ahLst/>
            <a:cxnLst/>
            <a:rect l="l" t="t" r="r" b="b"/>
            <a:pathLst>
              <a:path w="3667681" h="6075978">
                <a:moveTo>
                  <a:pt x="0" y="0"/>
                </a:moveTo>
                <a:lnTo>
                  <a:pt x="3667681" y="0"/>
                </a:lnTo>
                <a:lnTo>
                  <a:pt x="3667681" y="6075978"/>
                </a:lnTo>
                <a:lnTo>
                  <a:pt x="0" y="60759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6" name="Freeform 6"/>
          <p:cNvSpPr/>
          <p:nvPr/>
        </p:nvSpPr>
        <p:spPr>
          <a:xfrm>
            <a:off x="7478451" y="7200900"/>
            <a:ext cx="8448500" cy="5348974"/>
          </a:xfrm>
          <a:custGeom>
            <a:avLst/>
            <a:gdLst/>
            <a:ahLst/>
            <a:cxnLst/>
            <a:rect l="l" t="t" r="r" b="b"/>
            <a:pathLst>
              <a:path w="8448500" h="5348974">
                <a:moveTo>
                  <a:pt x="0" y="0"/>
                </a:moveTo>
                <a:lnTo>
                  <a:pt x="8448499" y="0"/>
                </a:lnTo>
                <a:lnTo>
                  <a:pt x="8448499" y="5348974"/>
                </a:lnTo>
                <a:lnTo>
                  <a:pt x="0" y="5348974"/>
                </a:lnTo>
                <a:lnTo>
                  <a:pt x="0" y="0"/>
                </a:lnTo>
                <a:close/>
              </a:path>
            </a:pathLst>
          </a:custGeom>
          <a:blipFill>
            <a:blip r:embed="rId3"/>
            <a:stretch>
              <a:fillRect l="-3078" t="-53853"/>
            </a:stretch>
          </a:blipFill>
        </p:spPr>
        <p:txBody>
          <a:bodyPr/>
          <a:lstStyle/>
          <a:p>
            <a:endParaRPr lang="vi-VN"/>
          </a:p>
        </p:txBody>
      </p:sp>
      <p:sp>
        <p:nvSpPr>
          <p:cNvPr id="7" name="Freeform 7"/>
          <p:cNvSpPr/>
          <p:nvPr/>
        </p:nvSpPr>
        <p:spPr>
          <a:xfrm flipH="1">
            <a:off x="313776" y="7010836"/>
            <a:ext cx="3667681" cy="6075978"/>
          </a:xfrm>
          <a:custGeom>
            <a:avLst/>
            <a:gdLst/>
            <a:ahLst/>
            <a:cxnLst/>
            <a:rect l="l" t="t" r="r" b="b"/>
            <a:pathLst>
              <a:path w="3667681" h="6075978">
                <a:moveTo>
                  <a:pt x="3667681" y="0"/>
                </a:moveTo>
                <a:lnTo>
                  <a:pt x="0" y="0"/>
                </a:lnTo>
                <a:lnTo>
                  <a:pt x="0" y="6075978"/>
                </a:lnTo>
                <a:lnTo>
                  <a:pt x="3667681" y="6075978"/>
                </a:lnTo>
                <a:lnTo>
                  <a:pt x="366768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8" name="Freeform 8"/>
          <p:cNvSpPr/>
          <p:nvPr/>
        </p:nvSpPr>
        <p:spPr>
          <a:xfrm>
            <a:off x="-1765296" y="6975775"/>
            <a:ext cx="8708571" cy="5348974"/>
          </a:xfrm>
          <a:custGeom>
            <a:avLst/>
            <a:gdLst/>
            <a:ahLst/>
            <a:cxnLst/>
            <a:rect l="l" t="t" r="r" b="b"/>
            <a:pathLst>
              <a:path w="8708571" h="5348974">
                <a:moveTo>
                  <a:pt x="0" y="0"/>
                </a:moveTo>
                <a:lnTo>
                  <a:pt x="8708572" y="0"/>
                </a:lnTo>
                <a:lnTo>
                  <a:pt x="8708572" y="5348974"/>
                </a:lnTo>
                <a:lnTo>
                  <a:pt x="0" y="5348974"/>
                </a:lnTo>
                <a:lnTo>
                  <a:pt x="0" y="0"/>
                </a:lnTo>
                <a:close/>
              </a:path>
            </a:pathLst>
          </a:custGeom>
          <a:blipFill>
            <a:blip r:embed="rId3"/>
            <a:stretch>
              <a:fillRect t="-53853"/>
            </a:stretch>
          </a:blipFill>
        </p:spPr>
        <p:txBody>
          <a:bodyPr/>
          <a:lstStyle/>
          <a:p>
            <a:endParaRPr lang="vi-VN"/>
          </a:p>
        </p:txBody>
      </p:sp>
      <p:sp>
        <p:nvSpPr>
          <p:cNvPr id="9" name="Freeform 9"/>
          <p:cNvSpPr/>
          <p:nvPr/>
        </p:nvSpPr>
        <p:spPr>
          <a:xfrm>
            <a:off x="5621103" y="6975775"/>
            <a:ext cx="8513518" cy="5348974"/>
          </a:xfrm>
          <a:custGeom>
            <a:avLst/>
            <a:gdLst/>
            <a:ahLst/>
            <a:cxnLst/>
            <a:rect l="l" t="t" r="r" b="b"/>
            <a:pathLst>
              <a:path w="8513518" h="5348974">
                <a:moveTo>
                  <a:pt x="0" y="0"/>
                </a:moveTo>
                <a:lnTo>
                  <a:pt x="8513517" y="0"/>
                </a:lnTo>
                <a:lnTo>
                  <a:pt x="8513517" y="5348974"/>
                </a:lnTo>
                <a:lnTo>
                  <a:pt x="0" y="5348974"/>
                </a:lnTo>
                <a:lnTo>
                  <a:pt x="0" y="0"/>
                </a:lnTo>
                <a:close/>
              </a:path>
            </a:pathLst>
          </a:custGeom>
          <a:blipFill>
            <a:blip r:embed="rId3"/>
            <a:stretch>
              <a:fillRect l="-2291" t="-53853"/>
            </a:stretch>
          </a:blipFill>
        </p:spPr>
        <p:txBody>
          <a:bodyPr/>
          <a:lstStyle/>
          <a:p>
            <a:endParaRPr lang="en-US" dirty="0"/>
          </a:p>
        </p:txBody>
      </p:sp>
      <p:sp>
        <p:nvSpPr>
          <p:cNvPr id="10" name="TextBox 10"/>
          <p:cNvSpPr txBox="1"/>
          <p:nvPr/>
        </p:nvSpPr>
        <p:spPr>
          <a:xfrm>
            <a:off x="1376350" y="1677830"/>
            <a:ext cx="15964119" cy="4955074"/>
          </a:xfrm>
          <a:prstGeom prst="rect">
            <a:avLst/>
          </a:prstGeom>
        </p:spPr>
        <p:txBody>
          <a:bodyPr wrap="square" lIns="0" tIns="0" rIns="0" bIns="0" rtlCol="0" anchor="t">
            <a:spAutoFit/>
          </a:bodyPr>
          <a:lstStyle/>
          <a:p>
            <a:pPr algn="ctr"/>
            <a:r>
              <a:rPr lang="en-US" sz="13200" dirty="0">
                <a:solidFill>
                  <a:srgbClr val="F7A500"/>
                </a:solidFill>
                <a:latin typeface="Roca Two"/>
              </a:rPr>
              <a:t>Unit 3: </a:t>
            </a:r>
            <a:r>
              <a:rPr lang="en-US" sz="18999" dirty="0">
                <a:solidFill>
                  <a:srgbClr val="F7A500"/>
                </a:solidFill>
                <a:latin typeface="Roca Two"/>
              </a:rPr>
              <a:t>TEENAGERS</a:t>
            </a:r>
          </a:p>
        </p:txBody>
      </p:sp>
      <p:sp>
        <p:nvSpPr>
          <p:cNvPr id="11" name="Freeform 11"/>
          <p:cNvSpPr/>
          <p:nvPr/>
        </p:nvSpPr>
        <p:spPr>
          <a:xfrm>
            <a:off x="-5635510" y="-3372401"/>
            <a:ext cx="8344335" cy="8229600"/>
          </a:xfrm>
          <a:custGeom>
            <a:avLst/>
            <a:gdLst/>
            <a:ahLst/>
            <a:cxnLst/>
            <a:rect l="l" t="t" r="r" b="b"/>
            <a:pathLst>
              <a:path w="8344335" h="8229600">
                <a:moveTo>
                  <a:pt x="0" y="0"/>
                </a:moveTo>
                <a:lnTo>
                  <a:pt x="8344335" y="0"/>
                </a:lnTo>
                <a:lnTo>
                  <a:pt x="8344335" y="8229600"/>
                </a:lnTo>
                <a:lnTo>
                  <a:pt x="0" y="8229600"/>
                </a:lnTo>
                <a:lnTo>
                  <a:pt x="0" y="0"/>
                </a:lnTo>
                <a:close/>
              </a:path>
            </a:pathLst>
          </a:custGeom>
          <a:blipFill>
            <a:blip r:embed="rId4">
              <a:alphaModFix amt="16000"/>
            </a:blip>
            <a:stretch>
              <a:fillRect/>
            </a:stretch>
          </a:blipFill>
        </p:spPr>
        <p:txBody>
          <a:bodyPr/>
          <a:lstStyle/>
          <a:p>
            <a:endParaRPr lang="vi-VN"/>
          </a:p>
        </p:txBody>
      </p:sp>
      <p:sp>
        <p:nvSpPr>
          <p:cNvPr id="12" name="Freeform 12"/>
          <p:cNvSpPr/>
          <p:nvPr/>
        </p:nvSpPr>
        <p:spPr>
          <a:xfrm rot="-2220033">
            <a:off x="940338" y="639768"/>
            <a:ext cx="1351982" cy="1438278"/>
          </a:xfrm>
          <a:custGeom>
            <a:avLst/>
            <a:gdLst/>
            <a:ahLst/>
            <a:cxnLst/>
            <a:rect l="l" t="t" r="r" b="b"/>
            <a:pathLst>
              <a:path w="1351982" h="1438278">
                <a:moveTo>
                  <a:pt x="0" y="0"/>
                </a:moveTo>
                <a:lnTo>
                  <a:pt x="1351982" y="0"/>
                </a:lnTo>
                <a:lnTo>
                  <a:pt x="1351982" y="1438278"/>
                </a:lnTo>
                <a:lnTo>
                  <a:pt x="0" y="143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3" name="Freeform 13"/>
          <p:cNvSpPr/>
          <p:nvPr/>
        </p:nvSpPr>
        <p:spPr>
          <a:xfrm>
            <a:off x="16627629" y="3853581"/>
            <a:ext cx="1660371" cy="1660371"/>
          </a:xfrm>
          <a:custGeom>
            <a:avLst/>
            <a:gdLst/>
            <a:ahLst/>
            <a:cxnLst/>
            <a:rect l="l" t="t" r="r" b="b"/>
            <a:pathLst>
              <a:path w="1660371" h="1660371">
                <a:moveTo>
                  <a:pt x="0" y="0"/>
                </a:moveTo>
                <a:lnTo>
                  <a:pt x="1660371" y="0"/>
                </a:lnTo>
                <a:lnTo>
                  <a:pt x="1660371" y="1660372"/>
                </a:lnTo>
                <a:lnTo>
                  <a:pt x="0" y="166037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4" name="TextBox 14"/>
          <p:cNvSpPr txBox="1"/>
          <p:nvPr/>
        </p:nvSpPr>
        <p:spPr>
          <a:xfrm>
            <a:off x="2984535" y="6858029"/>
            <a:ext cx="12747747" cy="802143"/>
          </a:xfrm>
          <a:prstGeom prst="rect">
            <a:avLst/>
          </a:prstGeom>
        </p:spPr>
        <p:txBody>
          <a:bodyPr wrap="square" lIns="0" tIns="0" rIns="0" bIns="0" rtlCol="0" anchor="t">
            <a:spAutoFit/>
          </a:bodyPr>
          <a:lstStyle/>
          <a:p>
            <a:pPr algn="ctr">
              <a:lnSpc>
                <a:spcPts val="6104"/>
              </a:lnSpc>
            </a:pPr>
            <a:r>
              <a:rPr lang="en-US" sz="5600" dirty="0">
                <a:solidFill>
                  <a:srgbClr val="F28076"/>
                </a:solidFill>
                <a:latin typeface="Roca Two Bold"/>
              </a:rPr>
              <a:t>Lesson 7: Looking back and Project</a:t>
            </a:r>
          </a:p>
        </p:txBody>
      </p:sp>
    </p:spTree>
    <p:extLst>
      <p:ext uri="{BB962C8B-B14F-4D97-AF65-F5344CB8AC3E}">
        <p14:creationId xmlns:p14="http://schemas.microsoft.com/office/powerpoint/2010/main" val="2257263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563" t="23788" r="6647" b="3917"/>
          <a:stretch>
            <a:fillRect/>
          </a:stretch>
        </p:blipFill>
        <p:spPr>
          <a:xfrm>
            <a:off x="0" y="0"/>
            <a:ext cx="18288000" cy="10287000"/>
          </a:xfrm>
          <a:prstGeom prst="rect">
            <a:avLst/>
          </a:prstGeom>
        </p:spPr>
      </p:pic>
      <p:sp>
        <p:nvSpPr>
          <p:cNvPr id="4" name="Freeform 4"/>
          <p:cNvSpPr/>
          <p:nvPr/>
        </p:nvSpPr>
        <p:spPr>
          <a:xfrm>
            <a:off x="6310902" y="7367856"/>
            <a:ext cx="8350973" cy="5348974"/>
          </a:xfrm>
          <a:custGeom>
            <a:avLst/>
            <a:gdLst/>
            <a:ahLst/>
            <a:cxnLst/>
            <a:rect l="l" t="t" r="r" b="b"/>
            <a:pathLst>
              <a:path w="8350973" h="5348974">
                <a:moveTo>
                  <a:pt x="0" y="0"/>
                </a:moveTo>
                <a:lnTo>
                  <a:pt x="8350973" y="0"/>
                </a:lnTo>
                <a:lnTo>
                  <a:pt x="8350973" y="5348974"/>
                </a:lnTo>
                <a:lnTo>
                  <a:pt x="0" y="5348974"/>
                </a:lnTo>
                <a:lnTo>
                  <a:pt x="0" y="0"/>
                </a:lnTo>
                <a:close/>
              </a:path>
            </a:pathLst>
          </a:custGeom>
          <a:blipFill>
            <a:blip r:embed="rId3"/>
            <a:stretch>
              <a:fillRect l="-4282" t="-53853"/>
            </a:stretch>
          </a:blipFill>
        </p:spPr>
        <p:txBody>
          <a:bodyPr/>
          <a:lstStyle/>
          <a:p>
            <a:endParaRPr lang="vi-VN"/>
          </a:p>
        </p:txBody>
      </p:sp>
      <p:sp>
        <p:nvSpPr>
          <p:cNvPr id="14" name="Freeform 14"/>
          <p:cNvSpPr/>
          <p:nvPr/>
        </p:nvSpPr>
        <p:spPr>
          <a:xfrm>
            <a:off x="-1559537" y="7293200"/>
            <a:ext cx="8708571" cy="5348974"/>
          </a:xfrm>
          <a:custGeom>
            <a:avLst/>
            <a:gdLst/>
            <a:ahLst/>
            <a:cxnLst/>
            <a:rect l="l" t="t" r="r" b="b"/>
            <a:pathLst>
              <a:path w="8708571" h="5348974">
                <a:moveTo>
                  <a:pt x="0" y="0"/>
                </a:moveTo>
                <a:lnTo>
                  <a:pt x="8708572" y="0"/>
                </a:lnTo>
                <a:lnTo>
                  <a:pt x="8708572" y="5348974"/>
                </a:lnTo>
                <a:lnTo>
                  <a:pt x="0" y="5348974"/>
                </a:lnTo>
                <a:lnTo>
                  <a:pt x="0" y="0"/>
                </a:lnTo>
                <a:close/>
              </a:path>
            </a:pathLst>
          </a:custGeom>
          <a:blipFill>
            <a:blip r:embed="rId3"/>
            <a:stretch>
              <a:fillRect t="-53853"/>
            </a:stretch>
          </a:blipFill>
        </p:spPr>
        <p:txBody>
          <a:bodyPr/>
          <a:lstStyle/>
          <a:p>
            <a:endParaRPr lang="vi-VN"/>
          </a:p>
        </p:txBody>
      </p:sp>
      <p:sp>
        <p:nvSpPr>
          <p:cNvPr id="15" name="Freeform 15"/>
          <p:cNvSpPr/>
          <p:nvPr/>
        </p:nvSpPr>
        <p:spPr>
          <a:xfrm>
            <a:off x="14554200" y="7292673"/>
            <a:ext cx="8350973" cy="5348974"/>
          </a:xfrm>
          <a:custGeom>
            <a:avLst/>
            <a:gdLst/>
            <a:ahLst/>
            <a:cxnLst/>
            <a:rect l="l" t="t" r="r" b="b"/>
            <a:pathLst>
              <a:path w="8350973" h="5348974">
                <a:moveTo>
                  <a:pt x="0" y="0"/>
                </a:moveTo>
                <a:lnTo>
                  <a:pt x="8350973" y="0"/>
                </a:lnTo>
                <a:lnTo>
                  <a:pt x="8350973" y="5348974"/>
                </a:lnTo>
                <a:lnTo>
                  <a:pt x="0" y="5348974"/>
                </a:lnTo>
                <a:lnTo>
                  <a:pt x="0" y="0"/>
                </a:lnTo>
                <a:close/>
              </a:path>
            </a:pathLst>
          </a:custGeom>
          <a:blipFill>
            <a:blip r:embed="rId3"/>
            <a:stretch>
              <a:fillRect l="-4282" t="-53853"/>
            </a:stretch>
          </a:blipFill>
        </p:spPr>
        <p:txBody>
          <a:bodyPr/>
          <a:lstStyle/>
          <a:p>
            <a:endParaRPr lang="vi-VN"/>
          </a:p>
        </p:txBody>
      </p:sp>
      <p:sp>
        <p:nvSpPr>
          <p:cNvPr id="16" name="Freeform 16"/>
          <p:cNvSpPr/>
          <p:nvPr/>
        </p:nvSpPr>
        <p:spPr>
          <a:xfrm>
            <a:off x="13147500" y="1564822"/>
            <a:ext cx="3818274" cy="2104823"/>
          </a:xfrm>
          <a:custGeom>
            <a:avLst/>
            <a:gdLst/>
            <a:ahLst/>
            <a:cxnLst/>
            <a:rect l="l" t="t" r="r" b="b"/>
            <a:pathLst>
              <a:path w="3818274" h="2104823">
                <a:moveTo>
                  <a:pt x="0" y="0"/>
                </a:moveTo>
                <a:lnTo>
                  <a:pt x="3818273" y="0"/>
                </a:lnTo>
                <a:lnTo>
                  <a:pt x="3818273" y="2104823"/>
                </a:lnTo>
                <a:lnTo>
                  <a:pt x="0" y="2104823"/>
                </a:lnTo>
                <a:lnTo>
                  <a:pt x="0" y="0"/>
                </a:lnTo>
                <a:close/>
              </a:path>
            </a:pathLst>
          </a:custGeom>
          <a:blipFill>
            <a:blip r:embed="rId4"/>
            <a:stretch>
              <a:fillRect/>
            </a:stretch>
          </a:blipFill>
        </p:spPr>
        <p:txBody>
          <a:bodyPr/>
          <a:lstStyle/>
          <a:p>
            <a:endParaRPr lang="vi-VN"/>
          </a:p>
        </p:txBody>
      </p:sp>
      <p:sp>
        <p:nvSpPr>
          <p:cNvPr id="17" name="Freeform 17"/>
          <p:cNvSpPr/>
          <p:nvPr/>
        </p:nvSpPr>
        <p:spPr>
          <a:xfrm>
            <a:off x="-701302" y="-254143"/>
            <a:ext cx="18989302" cy="1765664"/>
          </a:xfrm>
          <a:custGeom>
            <a:avLst/>
            <a:gdLst/>
            <a:ahLst/>
            <a:cxnLst/>
            <a:rect l="l" t="t" r="r" b="b"/>
            <a:pathLst>
              <a:path w="7847395" h="1765664">
                <a:moveTo>
                  <a:pt x="0" y="0"/>
                </a:moveTo>
                <a:lnTo>
                  <a:pt x="7847395" y="0"/>
                </a:lnTo>
                <a:lnTo>
                  <a:pt x="7847395" y="1765664"/>
                </a:lnTo>
                <a:lnTo>
                  <a:pt x="0" y="1765664"/>
                </a:lnTo>
                <a:lnTo>
                  <a:pt x="0" y="0"/>
                </a:lnTo>
                <a:close/>
              </a:path>
            </a:pathLst>
          </a:custGeom>
          <a:blipFill>
            <a:blip r:embed="rId5"/>
            <a:stretch>
              <a:fillRect/>
            </a:stretch>
          </a:blipFill>
        </p:spPr>
        <p:txBody>
          <a:bodyPr/>
          <a:lstStyle/>
          <a:p>
            <a:endParaRPr lang="vi-VN"/>
          </a:p>
        </p:txBody>
      </p:sp>
      <p:sp>
        <p:nvSpPr>
          <p:cNvPr id="18" name="TextBox 18"/>
          <p:cNvSpPr txBox="1"/>
          <p:nvPr/>
        </p:nvSpPr>
        <p:spPr>
          <a:xfrm>
            <a:off x="-900825" y="204278"/>
            <a:ext cx="20195722" cy="913712"/>
          </a:xfrm>
          <a:prstGeom prst="rect">
            <a:avLst/>
          </a:prstGeom>
        </p:spPr>
        <p:txBody>
          <a:bodyPr wrap="square" lIns="0" tIns="0" rIns="0" bIns="0" rtlCol="0" anchor="t">
            <a:spAutoFit/>
          </a:bodyPr>
          <a:lstStyle/>
          <a:p>
            <a:pPr algn="ctr">
              <a:lnSpc>
                <a:spcPts val="7085"/>
              </a:lnSpc>
            </a:pPr>
            <a:r>
              <a:rPr lang="en-US" sz="5400" dirty="0">
                <a:solidFill>
                  <a:srgbClr val="687C3C"/>
                </a:solidFill>
                <a:latin typeface="Roca Two Bold"/>
              </a:rPr>
              <a:t>1. Complete the webs with suitable words and phrases.</a:t>
            </a:r>
          </a:p>
        </p:txBody>
      </p:sp>
      <p:sp>
        <p:nvSpPr>
          <p:cNvPr id="25" name="Oval 24">
            <a:extLst>
              <a:ext uri="{FF2B5EF4-FFF2-40B4-BE49-F238E27FC236}">
                <a16:creationId xmlns:a16="http://schemas.microsoft.com/office/drawing/2014/main" id="{68F4C1B8-D310-D014-25C0-4DE4B77A8016}"/>
              </a:ext>
            </a:extLst>
          </p:cNvPr>
          <p:cNvSpPr/>
          <p:nvPr/>
        </p:nvSpPr>
        <p:spPr>
          <a:xfrm>
            <a:off x="-827591" y="2390878"/>
            <a:ext cx="5581161" cy="510197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C00000"/>
                </a:solidFill>
                <a:latin typeface="Roca Two" panose="020B0604020202020204" charset="0"/>
              </a:rPr>
              <a:t>activities on social media</a:t>
            </a:r>
          </a:p>
        </p:txBody>
      </p:sp>
      <p:sp>
        <p:nvSpPr>
          <p:cNvPr id="26" name="Oval 25">
            <a:extLst>
              <a:ext uri="{FF2B5EF4-FFF2-40B4-BE49-F238E27FC236}">
                <a16:creationId xmlns:a16="http://schemas.microsoft.com/office/drawing/2014/main" id="{C8BE6882-465F-AFE3-26CD-FEEE14EA70C6}"/>
              </a:ext>
            </a:extLst>
          </p:cNvPr>
          <p:cNvSpPr/>
          <p:nvPr/>
        </p:nvSpPr>
        <p:spPr>
          <a:xfrm>
            <a:off x="3017762" y="2486030"/>
            <a:ext cx="414286" cy="393531"/>
          </a:xfrm>
          <a:prstGeom prst="ellipse">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9211204-4C47-0C47-0B70-095B031180D7}"/>
              </a:ext>
            </a:extLst>
          </p:cNvPr>
          <p:cNvSpPr/>
          <p:nvPr/>
        </p:nvSpPr>
        <p:spPr>
          <a:xfrm>
            <a:off x="4114800" y="3608986"/>
            <a:ext cx="414286" cy="393531"/>
          </a:xfrm>
          <a:prstGeom prst="ellipse">
            <a:avLst/>
          </a:prstGeom>
          <a:solidFill>
            <a:schemeClr val="accent5">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60DCD89-4ACF-C465-D447-F559E9F07CBB}"/>
              </a:ext>
            </a:extLst>
          </p:cNvPr>
          <p:cNvSpPr/>
          <p:nvPr/>
        </p:nvSpPr>
        <p:spPr>
          <a:xfrm>
            <a:off x="4389442" y="5230929"/>
            <a:ext cx="414286" cy="393531"/>
          </a:xfrm>
          <a:prstGeom prst="ellipse">
            <a:avLst/>
          </a:prstGeom>
          <a:solidFill>
            <a:schemeClr val="accent6">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9927E87-EA10-0915-5A88-794368575022}"/>
              </a:ext>
            </a:extLst>
          </p:cNvPr>
          <p:cNvSpPr/>
          <p:nvPr/>
        </p:nvSpPr>
        <p:spPr>
          <a:xfrm>
            <a:off x="3456432" y="6759972"/>
            <a:ext cx="414286" cy="393531"/>
          </a:xfrm>
          <a:prstGeom prst="ellipse">
            <a:avLst/>
          </a:prstGeom>
          <a:solidFill>
            <a:schemeClr val="accent3">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DD0AF18F-DD8F-99FA-B312-D110D397ABE7}"/>
              </a:ext>
            </a:extLst>
          </p:cNvPr>
          <p:cNvCxnSpPr>
            <a:cxnSpLocks/>
          </p:cNvCxnSpPr>
          <p:nvPr/>
        </p:nvCxnSpPr>
        <p:spPr>
          <a:xfrm flipV="1">
            <a:off x="3352800" y="2152280"/>
            <a:ext cx="1678498" cy="47662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006ABFBB-F8B9-4938-FAAA-C46C95B6B5CA}"/>
              </a:ext>
            </a:extLst>
          </p:cNvPr>
          <p:cNvCxnSpPr>
            <a:cxnSpLocks/>
          </p:cNvCxnSpPr>
          <p:nvPr/>
        </p:nvCxnSpPr>
        <p:spPr>
          <a:xfrm flipV="1">
            <a:off x="4437968" y="3629312"/>
            <a:ext cx="1796021" cy="139694"/>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35060654-1F71-70A9-52CE-F05B748CE157}"/>
              </a:ext>
            </a:extLst>
          </p:cNvPr>
          <p:cNvCxnSpPr>
            <a:cxnSpLocks/>
          </p:cNvCxnSpPr>
          <p:nvPr/>
        </p:nvCxnSpPr>
        <p:spPr>
          <a:xfrm>
            <a:off x="4718220" y="5469239"/>
            <a:ext cx="1758780" cy="49765"/>
          </a:xfrm>
          <a:prstGeom prst="line">
            <a:avLst/>
          </a:prstGeom>
          <a:ln w="381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842485F7-B2D6-1E98-3F39-A74ACFB28BEA}"/>
              </a:ext>
            </a:extLst>
          </p:cNvPr>
          <p:cNvCxnSpPr>
            <a:cxnSpLocks/>
          </p:cNvCxnSpPr>
          <p:nvPr/>
        </p:nvCxnSpPr>
        <p:spPr>
          <a:xfrm>
            <a:off x="3747367" y="7025203"/>
            <a:ext cx="1782328" cy="1040746"/>
          </a:xfrm>
          <a:prstGeom prst="line">
            <a:avLst/>
          </a:prstGeom>
          <a:ln w="38100">
            <a:solidFill>
              <a:schemeClr val="accent3">
                <a:lumMod val="50000"/>
              </a:schemeClr>
            </a:solidFill>
          </a:ln>
        </p:spPr>
        <p:style>
          <a:lnRef idx="1">
            <a:schemeClr val="accent2"/>
          </a:lnRef>
          <a:fillRef idx="0">
            <a:schemeClr val="accent2"/>
          </a:fillRef>
          <a:effectRef idx="0">
            <a:schemeClr val="accent2"/>
          </a:effectRef>
          <a:fontRef idx="minor">
            <a:schemeClr val="tx1"/>
          </a:fontRef>
        </p:style>
      </p:cxnSp>
      <p:sp>
        <p:nvSpPr>
          <p:cNvPr id="42" name="Double Wave 41">
            <a:extLst>
              <a:ext uri="{FF2B5EF4-FFF2-40B4-BE49-F238E27FC236}">
                <a16:creationId xmlns:a16="http://schemas.microsoft.com/office/drawing/2014/main" id="{1E0D31AD-1995-2467-F1EA-9C3D482F9891}"/>
              </a:ext>
            </a:extLst>
          </p:cNvPr>
          <p:cNvSpPr/>
          <p:nvPr/>
        </p:nvSpPr>
        <p:spPr>
          <a:xfrm>
            <a:off x="4190999" y="1277005"/>
            <a:ext cx="7869745" cy="1275695"/>
          </a:xfrm>
          <a:prstGeom prst="doubleWave">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Roca Two" panose="020B0604020202020204" charset="0"/>
              </a:rPr>
              <a:t>logging on to an account</a:t>
            </a:r>
          </a:p>
        </p:txBody>
      </p:sp>
      <p:sp>
        <p:nvSpPr>
          <p:cNvPr id="43" name="Double Wave 42">
            <a:extLst>
              <a:ext uri="{FF2B5EF4-FFF2-40B4-BE49-F238E27FC236}">
                <a16:creationId xmlns:a16="http://schemas.microsoft.com/office/drawing/2014/main" id="{D12DEB71-B5B4-5230-A3E5-11AA3A1BC8CF}"/>
              </a:ext>
            </a:extLst>
          </p:cNvPr>
          <p:cNvSpPr/>
          <p:nvPr/>
        </p:nvSpPr>
        <p:spPr>
          <a:xfrm>
            <a:off x="5390642" y="3031798"/>
            <a:ext cx="7869745" cy="1275695"/>
          </a:xfrm>
          <a:prstGeom prst="doubleWave">
            <a:avLst/>
          </a:prstGeom>
          <a:solidFill>
            <a:schemeClr val="accent5">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Roca Two" panose="020B0604020202020204" charset="0"/>
              </a:rPr>
              <a:t>browsing websites</a:t>
            </a:r>
          </a:p>
        </p:txBody>
      </p:sp>
      <p:sp>
        <p:nvSpPr>
          <p:cNvPr id="44" name="Double Wave 43">
            <a:extLst>
              <a:ext uri="{FF2B5EF4-FFF2-40B4-BE49-F238E27FC236}">
                <a16:creationId xmlns:a16="http://schemas.microsoft.com/office/drawing/2014/main" id="{E156AB6F-EB48-68FB-35A2-36993CB77329}"/>
              </a:ext>
            </a:extLst>
          </p:cNvPr>
          <p:cNvSpPr/>
          <p:nvPr/>
        </p:nvSpPr>
        <p:spPr>
          <a:xfrm>
            <a:off x="5467555" y="4969079"/>
            <a:ext cx="7869745" cy="1275695"/>
          </a:xfrm>
          <a:prstGeom prst="doubleWav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Roca Two" panose="020B0604020202020204" charset="0"/>
              </a:rPr>
              <a:t>uploading pictures</a:t>
            </a:r>
          </a:p>
        </p:txBody>
      </p:sp>
      <p:sp>
        <p:nvSpPr>
          <p:cNvPr id="45" name="Double Wave 44">
            <a:extLst>
              <a:ext uri="{FF2B5EF4-FFF2-40B4-BE49-F238E27FC236}">
                <a16:creationId xmlns:a16="http://schemas.microsoft.com/office/drawing/2014/main" id="{F542E936-ADC8-AC72-9DDC-7BF7487D95D4}"/>
              </a:ext>
            </a:extLst>
          </p:cNvPr>
          <p:cNvSpPr/>
          <p:nvPr/>
        </p:nvSpPr>
        <p:spPr>
          <a:xfrm>
            <a:off x="4754263" y="7351812"/>
            <a:ext cx="7869745" cy="1275695"/>
          </a:xfrm>
          <a:prstGeom prst="doubleWave">
            <a:avLst/>
          </a:prstGeom>
          <a:solidFill>
            <a:schemeClr val="accent3">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Roca Two" panose="020B0604020202020204" charset="0"/>
              </a:rPr>
              <a:t>checking notifications</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barn(inVertical)">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arn(inVertical)">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arn(inVertical)">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43" grpId="0" animBg="1"/>
      <p:bldP spid="44" grpId="0" animBg="1"/>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563" t="23788" r="6647" b="3917"/>
          <a:stretch>
            <a:fillRect/>
          </a:stretch>
        </p:blipFill>
        <p:spPr>
          <a:xfrm>
            <a:off x="0" y="0"/>
            <a:ext cx="18288000" cy="10287000"/>
          </a:xfrm>
          <a:prstGeom prst="rect">
            <a:avLst/>
          </a:prstGeom>
        </p:spPr>
      </p:pic>
      <p:sp>
        <p:nvSpPr>
          <p:cNvPr id="4" name="Freeform 4"/>
          <p:cNvSpPr/>
          <p:nvPr/>
        </p:nvSpPr>
        <p:spPr>
          <a:xfrm>
            <a:off x="15052223" y="7226860"/>
            <a:ext cx="8350973" cy="5348974"/>
          </a:xfrm>
          <a:custGeom>
            <a:avLst/>
            <a:gdLst/>
            <a:ahLst/>
            <a:cxnLst/>
            <a:rect l="l" t="t" r="r" b="b"/>
            <a:pathLst>
              <a:path w="8350973" h="5348974">
                <a:moveTo>
                  <a:pt x="0" y="0"/>
                </a:moveTo>
                <a:lnTo>
                  <a:pt x="8350973" y="0"/>
                </a:lnTo>
                <a:lnTo>
                  <a:pt x="8350973" y="5348974"/>
                </a:lnTo>
                <a:lnTo>
                  <a:pt x="0" y="5348974"/>
                </a:lnTo>
                <a:lnTo>
                  <a:pt x="0" y="0"/>
                </a:lnTo>
                <a:close/>
              </a:path>
            </a:pathLst>
          </a:custGeom>
          <a:blipFill>
            <a:blip r:embed="rId3"/>
            <a:stretch>
              <a:fillRect l="-4282" t="-53853"/>
            </a:stretch>
          </a:blipFill>
        </p:spPr>
        <p:txBody>
          <a:bodyPr/>
          <a:lstStyle/>
          <a:p>
            <a:endParaRPr lang="vi-VN"/>
          </a:p>
        </p:txBody>
      </p:sp>
      <p:sp>
        <p:nvSpPr>
          <p:cNvPr id="14" name="Freeform 14"/>
          <p:cNvSpPr/>
          <p:nvPr/>
        </p:nvSpPr>
        <p:spPr>
          <a:xfrm>
            <a:off x="-1559537" y="7293200"/>
            <a:ext cx="8708571" cy="5348974"/>
          </a:xfrm>
          <a:custGeom>
            <a:avLst/>
            <a:gdLst/>
            <a:ahLst/>
            <a:cxnLst/>
            <a:rect l="l" t="t" r="r" b="b"/>
            <a:pathLst>
              <a:path w="8708571" h="5348974">
                <a:moveTo>
                  <a:pt x="0" y="0"/>
                </a:moveTo>
                <a:lnTo>
                  <a:pt x="8708572" y="0"/>
                </a:lnTo>
                <a:lnTo>
                  <a:pt x="8708572" y="5348974"/>
                </a:lnTo>
                <a:lnTo>
                  <a:pt x="0" y="5348974"/>
                </a:lnTo>
                <a:lnTo>
                  <a:pt x="0" y="0"/>
                </a:lnTo>
                <a:close/>
              </a:path>
            </a:pathLst>
          </a:custGeom>
          <a:blipFill>
            <a:blip r:embed="rId3"/>
            <a:stretch>
              <a:fillRect t="-53853"/>
            </a:stretch>
          </a:blipFill>
        </p:spPr>
        <p:txBody>
          <a:bodyPr/>
          <a:lstStyle/>
          <a:p>
            <a:endParaRPr lang="vi-VN"/>
          </a:p>
        </p:txBody>
      </p:sp>
      <p:sp>
        <p:nvSpPr>
          <p:cNvPr id="15" name="Freeform 15"/>
          <p:cNvSpPr/>
          <p:nvPr/>
        </p:nvSpPr>
        <p:spPr>
          <a:xfrm>
            <a:off x="6963481" y="7317853"/>
            <a:ext cx="8350973" cy="5348974"/>
          </a:xfrm>
          <a:custGeom>
            <a:avLst/>
            <a:gdLst/>
            <a:ahLst/>
            <a:cxnLst/>
            <a:rect l="l" t="t" r="r" b="b"/>
            <a:pathLst>
              <a:path w="8350973" h="5348974">
                <a:moveTo>
                  <a:pt x="0" y="0"/>
                </a:moveTo>
                <a:lnTo>
                  <a:pt x="8350973" y="0"/>
                </a:lnTo>
                <a:lnTo>
                  <a:pt x="8350973" y="5348974"/>
                </a:lnTo>
                <a:lnTo>
                  <a:pt x="0" y="5348974"/>
                </a:lnTo>
                <a:lnTo>
                  <a:pt x="0" y="0"/>
                </a:lnTo>
                <a:close/>
              </a:path>
            </a:pathLst>
          </a:custGeom>
          <a:blipFill>
            <a:blip r:embed="rId3"/>
            <a:stretch>
              <a:fillRect l="-4282" t="-53853"/>
            </a:stretch>
          </a:blipFill>
        </p:spPr>
        <p:txBody>
          <a:bodyPr/>
          <a:lstStyle/>
          <a:p>
            <a:endParaRPr lang="vi-VN"/>
          </a:p>
        </p:txBody>
      </p:sp>
      <p:sp>
        <p:nvSpPr>
          <p:cNvPr id="16" name="Freeform 16"/>
          <p:cNvSpPr/>
          <p:nvPr/>
        </p:nvSpPr>
        <p:spPr>
          <a:xfrm>
            <a:off x="13147500" y="1564822"/>
            <a:ext cx="3818274" cy="2104823"/>
          </a:xfrm>
          <a:custGeom>
            <a:avLst/>
            <a:gdLst/>
            <a:ahLst/>
            <a:cxnLst/>
            <a:rect l="l" t="t" r="r" b="b"/>
            <a:pathLst>
              <a:path w="3818274" h="2104823">
                <a:moveTo>
                  <a:pt x="0" y="0"/>
                </a:moveTo>
                <a:lnTo>
                  <a:pt x="3818273" y="0"/>
                </a:lnTo>
                <a:lnTo>
                  <a:pt x="3818273" y="2104823"/>
                </a:lnTo>
                <a:lnTo>
                  <a:pt x="0" y="2104823"/>
                </a:lnTo>
                <a:lnTo>
                  <a:pt x="0" y="0"/>
                </a:lnTo>
                <a:close/>
              </a:path>
            </a:pathLst>
          </a:custGeom>
          <a:blipFill>
            <a:blip r:embed="rId4"/>
            <a:stretch>
              <a:fillRect/>
            </a:stretch>
          </a:blipFill>
        </p:spPr>
        <p:txBody>
          <a:bodyPr/>
          <a:lstStyle/>
          <a:p>
            <a:endParaRPr lang="vi-VN"/>
          </a:p>
        </p:txBody>
      </p:sp>
      <p:sp>
        <p:nvSpPr>
          <p:cNvPr id="17" name="Freeform 17"/>
          <p:cNvSpPr/>
          <p:nvPr/>
        </p:nvSpPr>
        <p:spPr>
          <a:xfrm>
            <a:off x="-701302" y="-254143"/>
            <a:ext cx="18989302" cy="1765664"/>
          </a:xfrm>
          <a:custGeom>
            <a:avLst/>
            <a:gdLst/>
            <a:ahLst/>
            <a:cxnLst/>
            <a:rect l="l" t="t" r="r" b="b"/>
            <a:pathLst>
              <a:path w="7847395" h="1765664">
                <a:moveTo>
                  <a:pt x="0" y="0"/>
                </a:moveTo>
                <a:lnTo>
                  <a:pt x="7847395" y="0"/>
                </a:lnTo>
                <a:lnTo>
                  <a:pt x="7847395" y="1765664"/>
                </a:lnTo>
                <a:lnTo>
                  <a:pt x="0" y="1765664"/>
                </a:lnTo>
                <a:lnTo>
                  <a:pt x="0" y="0"/>
                </a:lnTo>
                <a:close/>
              </a:path>
            </a:pathLst>
          </a:custGeom>
          <a:blipFill>
            <a:blip r:embed="rId5"/>
            <a:stretch>
              <a:fillRect/>
            </a:stretch>
          </a:blipFill>
        </p:spPr>
        <p:txBody>
          <a:bodyPr/>
          <a:lstStyle/>
          <a:p>
            <a:endParaRPr lang="vi-VN"/>
          </a:p>
        </p:txBody>
      </p:sp>
      <p:sp>
        <p:nvSpPr>
          <p:cNvPr id="18" name="TextBox 18"/>
          <p:cNvSpPr txBox="1"/>
          <p:nvPr/>
        </p:nvSpPr>
        <p:spPr>
          <a:xfrm>
            <a:off x="-900825" y="204278"/>
            <a:ext cx="20195722" cy="913712"/>
          </a:xfrm>
          <a:prstGeom prst="rect">
            <a:avLst/>
          </a:prstGeom>
        </p:spPr>
        <p:txBody>
          <a:bodyPr wrap="square" lIns="0" tIns="0" rIns="0" bIns="0" rtlCol="0" anchor="t">
            <a:spAutoFit/>
          </a:bodyPr>
          <a:lstStyle/>
          <a:p>
            <a:pPr marL="0" marR="0" lvl="0" indent="0" algn="ctr" defTabSz="914400" rtl="0" eaLnBrk="1" fontAlgn="auto" latinLnBrk="0" hangingPunct="1">
              <a:lnSpc>
                <a:spcPts val="7085"/>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687C3C"/>
                </a:solidFill>
                <a:effectLst/>
                <a:uLnTx/>
                <a:uFillTx/>
                <a:latin typeface="Roca Two Bold"/>
                <a:ea typeface="+mn-ea"/>
                <a:cs typeface="+mn-cs"/>
              </a:rPr>
              <a:t>1. Complete the webs with suitable words and phrases.</a:t>
            </a:r>
          </a:p>
        </p:txBody>
      </p:sp>
      <p:sp>
        <p:nvSpPr>
          <p:cNvPr id="25" name="Oval 24">
            <a:extLst>
              <a:ext uri="{FF2B5EF4-FFF2-40B4-BE49-F238E27FC236}">
                <a16:creationId xmlns:a16="http://schemas.microsoft.com/office/drawing/2014/main" id="{68F4C1B8-D310-D014-25C0-4DE4B77A8016}"/>
              </a:ext>
            </a:extLst>
          </p:cNvPr>
          <p:cNvSpPr/>
          <p:nvPr/>
        </p:nvSpPr>
        <p:spPr>
          <a:xfrm>
            <a:off x="13317418" y="2436296"/>
            <a:ext cx="5581161" cy="5101970"/>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C00000"/>
                </a:solidFill>
                <a:effectLst/>
                <a:uLnTx/>
                <a:uFillTx/>
                <a:latin typeface="Roca Two" panose="020B0604020202020204" charset="0"/>
                <a:ea typeface="+mn-ea"/>
                <a:cs typeface="+mn-cs"/>
              </a:rPr>
              <a:t>causes of teen stress</a:t>
            </a:r>
          </a:p>
        </p:txBody>
      </p:sp>
      <p:sp>
        <p:nvSpPr>
          <p:cNvPr id="26" name="Oval 25">
            <a:extLst>
              <a:ext uri="{FF2B5EF4-FFF2-40B4-BE49-F238E27FC236}">
                <a16:creationId xmlns:a16="http://schemas.microsoft.com/office/drawing/2014/main" id="{C8BE6882-465F-AFE3-26CD-FEEE14EA70C6}"/>
              </a:ext>
            </a:extLst>
          </p:cNvPr>
          <p:cNvSpPr/>
          <p:nvPr/>
        </p:nvSpPr>
        <p:spPr>
          <a:xfrm>
            <a:off x="13786055" y="3062143"/>
            <a:ext cx="414286" cy="393531"/>
          </a:xfrm>
          <a:prstGeom prst="ellipse">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C9211204-4C47-0C47-0B70-095B031180D7}"/>
              </a:ext>
            </a:extLst>
          </p:cNvPr>
          <p:cNvSpPr/>
          <p:nvPr/>
        </p:nvSpPr>
        <p:spPr>
          <a:xfrm>
            <a:off x="13259991" y="3934995"/>
            <a:ext cx="414286" cy="393531"/>
          </a:xfrm>
          <a:prstGeom prst="ellipse">
            <a:avLst/>
          </a:prstGeom>
          <a:solidFill>
            <a:schemeClr val="accent5">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260DCD89-4ACF-C465-D447-F559E9F07CBB}"/>
              </a:ext>
            </a:extLst>
          </p:cNvPr>
          <p:cNvSpPr/>
          <p:nvPr/>
        </p:nvSpPr>
        <p:spPr>
          <a:xfrm>
            <a:off x="13158115" y="5495869"/>
            <a:ext cx="414286" cy="393531"/>
          </a:xfrm>
          <a:prstGeom prst="ellipse">
            <a:avLst/>
          </a:prstGeom>
          <a:solidFill>
            <a:schemeClr val="accent6">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59927E87-EA10-0915-5A88-794368575022}"/>
              </a:ext>
            </a:extLst>
          </p:cNvPr>
          <p:cNvSpPr/>
          <p:nvPr/>
        </p:nvSpPr>
        <p:spPr>
          <a:xfrm>
            <a:off x="13703040" y="6776677"/>
            <a:ext cx="414286" cy="393531"/>
          </a:xfrm>
          <a:prstGeom prst="ellipse">
            <a:avLst/>
          </a:prstGeom>
          <a:solidFill>
            <a:schemeClr val="accent3">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1" name="Straight Connector 30">
            <a:extLst>
              <a:ext uri="{FF2B5EF4-FFF2-40B4-BE49-F238E27FC236}">
                <a16:creationId xmlns:a16="http://schemas.microsoft.com/office/drawing/2014/main" id="{DD0AF18F-DD8F-99FA-B312-D110D397ABE7}"/>
              </a:ext>
            </a:extLst>
          </p:cNvPr>
          <p:cNvCxnSpPr>
            <a:cxnSpLocks/>
          </p:cNvCxnSpPr>
          <p:nvPr/>
        </p:nvCxnSpPr>
        <p:spPr>
          <a:xfrm flipH="1" flipV="1">
            <a:off x="12119359" y="2130290"/>
            <a:ext cx="1714536" cy="1011802"/>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006ABFBB-F8B9-4938-FAAA-C46C95B6B5CA}"/>
              </a:ext>
            </a:extLst>
          </p:cNvPr>
          <p:cNvCxnSpPr>
            <a:cxnSpLocks/>
            <a:stCxn id="43" idx="3"/>
          </p:cNvCxnSpPr>
          <p:nvPr/>
        </p:nvCxnSpPr>
        <p:spPr>
          <a:xfrm>
            <a:off x="11377806" y="3831117"/>
            <a:ext cx="1942856" cy="265194"/>
          </a:xfrm>
          <a:prstGeom prst="line">
            <a:avLst/>
          </a:prstGeom>
          <a:ln w="38100">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35060654-1F71-70A9-52CE-F05B748CE157}"/>
              </a:ext>
            </a:extLst>
          </p:cNvPr>
          <p:cNvCxnSpPr>
            <a:cxnSpLocks/>
          </p:cNvCxnSpPr>
          <p:nvPr/>
        </p:nvCxnSpPr>
        <p:spPr>
          <a:xfrm>
            <a:off x="11388720" y="5652476"/>
            <a:ext cx="1758780" cy="49765"/>
          </a:xfrm>
          <a:prstGeom prst="line">
            <a:avLst/>
          </a:prstGeom>
          <a:ln w="38100">
            <a:solidFill>
              <a:schemeClr val="accent6">
                <a:lumMod val="75000"/>
              </a:schemeClr>
            </a:solidFill>
          </a:ln>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842485F7-B2D6-1E98-3F39-A74ACFB28BEA}"/>
              </a:ext>
            </a:extLst>
          </p:cNvPr>
          <p:cNvCxnSpPr>
            <a:cxnSpLocks/>
          </p:cNvCxnSpPr>
          <p:nvPr/>
        </p:nvCxnSpPr>
        <p:spPr>
          <a:xfrm flipV="1">
            <a:off x="12146197" y="7080291"/>
            <a:ext cx="1609407" cy="770413"/>
          </a:xfrm>
          <a:prstGeom prst="line">
            <a:avLst/>
          </a:prstGeom>
          <a:ln w="38100">
            <a:solidFill>
              <a:schemeClr val="accent3">
                <a:lumMod val="50000"/>
              </a:schemeClr>
            </a:solidFill>
          </a:ln>
        </p:spPr>
        <p:style>
          <a:lnRef idx="1">
            <a:schemeClr val="accent2"/>
          </a:lnRef>
          <a:fillRef idx="0">
            <a:schemeClr val="accent2"/>
          </a:fillRef>
          <a:effectRef idx="0">
            <a:schemeClr val="accent2"/>
          </a:effectRef>
          <a:fontRef idx="minor">
            <a:schemeClr val="tx1"/>
          </a:fontRef>
        </p:style>
      </p:cxnSp>
      <p:sp>
        <p:nvSpPr>
          <p:cNvPr id="42" name="Double Wave 41">
            <a:extLst>
              <a:ext uri="{FF2B5EF4-FFF2-40B4-BE49-F238E27FC236}">
                <a16:creationId xmlns:a16="http://schemas.microsoft.com/office/drawing/2014/main" id="{1E0D31AD-1995-2467-F1EA-9C3D482F9891}"/>
              </a:ext>
            </a:extLst>
          </p:cNvPr>
          <p:cNvSpPr/>
          <p:nvPr/>
        </p:nvSpPr>
        <p:spPr>
          <a:xfrm>
            <a:off x="4341673" y="1390822"/>
            <a:ext cx="7751960" cy="1275695"/>
          </a:xfrm>
          <a:prstGeom prst="doubleWave">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Roca Two" panose="020B0604020202020204" charset="0"/>
                <a:ea typeface="+mn-ea"/>
                <a:cs typeface="+mn-cs"/>
              </a:rPr>
              <a:t>peer pressure</a:t>
            </a:r>
          </a:p>
        </p:txBody>
      </p:sp>
      <p:sp>
        <p:nvSpPr>
          <p:cNvPr id="43" name="Double Wave 42">
            <a:extLst>
              <a:ext uri="{FF2B5EF4-FFF2-40B4-BE49-F238E27FC236}">
                <a16:creationId xmlns:a16="http://schemas.microsoft.com/office/drawing/2014/main" id="{D12DEB71-B5B4-5230-A3E5-11AA3A1BC8CF}"/>
              </a:ext>
            </a:extLst>
          </p:cNvPr>
          <p:cNvSpPr/>
          <p:nvPr/>
        </p:nvSpPr>
        <p:spPr>
          <a:xfrm>
            <a:off x="2669235" y="3193269"/>
            <a:ext cx="8708571" cy="1275695"/>
          </a:xfrm>
          <a:prstGeom prst="doubleWave">
            <a:avLst/>
          </a:prstGeom>
          <a:solidFill>
            <a:schemeClr val="accent5">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Roca Two" panose="020B0604020202020204" charset="0"/>
                <a:ea typeface="+mn-ea"/>
                <a:cs typeface="+mn-cs"/>
              </a:rPr>
              <a:t>pressure from parents</a:t>
            </a:r>
          </a:p>
        </p:txBody>
      </p:sp>
      <p:sp>
        <p:nvSpPr>
          <p:cNvPr id="44" name="Double Wave 43">
            <a:extLst>
              <a:ext uri="{FF2B5EF4-FFF2-40B4-BE49-F238E27FC236}">
                <a16:creationId xmlns:a16="http://schemas.microsoft.com/office/drawing/2014/main" id="{E156AB6F-EB48-68FB-35A2-36993CB77329}"/>
              </a:ext>
            </a:extLst>
          </p:cNvPr>
          <p:cNvSpPr/>
          <p:nvPr/>
        </p:nvSpPr>
        <p:spPr>
          <a:xfrm>
            <a:off x="2383467" y="5180918"/>
            <a:ext cx="9102214" cy="1275695"/>
          </a:xfrm>
          <a:prstGeom prst="doubleWave">
            <a:avLst/>
          </a:prstGeom>
          <a:solidFill>
            <a:schemeClr val="accent6">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Roca Two" panose="020B0604020202020204" charset="0"/>
                <a:ea typeface="+mn-ea"/>
                <a:cs typeface="+mn-cs"/>
              </a:rPr>
              <a:t>pressure from schoolwork</a:t>
            </a:r>
          </a:p>
        </p:txBody>
      </p:sp>
      <p:sp>
        <p:nvSpPr>
          <p:cNvPr id="45" name="Double Wave 44">
            <a:extLst>
              <a:ext uri="{FF2B5EF4-FFF2-40B4-BE49-F238E27FC236}">
                <a16:creationId xmlns:a16="http://schemas.microsoft.com/office/drawing/2014/main" id="{F542E936-ADC8-AC72-9DDC-7BF7487D95D4}"/>
              </a:ext>
            </a:extLst>
          </p:cNvPr>
          <p:cNvSpPr/>
          <p:nvPr/>
        </p:nvSpPr>
        <p:spPr>
          <a:xfrm>
            <a:off x="4447888" y="7189946"/>
            <a:ext cx="7751960" cy="1275695"/>
          </a:xfrm>
          <a:prstGeom prst="doubleWave">
            <a:avLst/>
          </a:prstGeom>
          <a:solidFill>
            <a:schemeClr val="accent3">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Roca Two" panose="020B0604020202020204" charset="0"/>
                <a:ea typeface="+mn-ea"/>
                <a:cs typeface="+mn-cs"/>
              </a:rPr>
              <a:t>bullying</a:t>
            </a:r>
          </a:p>
        </p:txBody>
      </p:sp>
    </p:spTree>
    <p:extLst>
      <p:ext uri="{BB962C8B-B14F-4D97-AF65-F5344CB8AC3E}">
        <p14:creationId xmlns:p14="http://schemas.microsoft.com/office/powerpoint/2010/main" val="175352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barn(inVertical)">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par>
                                <p:cTn id="20" presetID="16" presetClass="entr" presetSubtype="21"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barn(inVertical)">
                                      <p:cBhvr>
                                        <p:cTn id="26" dur="500"/>
                                        <p:tgtEl>
                                          <p:spTgt spid="4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barn(inVertical)">
                                      <p:cBhvr>
                                        <p:cTn id="3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43" grpId="0" animBg="1"/>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925" t="22466" r="8878" b="8266"/>
          <a:stretch>
            <a:fillRect/>
          </a:stretch>
        </p:blipFill>
        <p:spPr>
          <a:xfrm>
            <a:off x="0" y="-38100"/>
            <a:ext cx="18288000" cy="10287000"/>
          </a:xfrm>
          <a:prstGeom prst="rect">
            <a:avLst/>
          </a:prstGeom>
        </p:spPr>
      </p:pic>
      <p:sp>
        <p:nvSpPr>
          <p:cNvPr id="3" name="Freeform 3"/>
          <p:cNvSpPr/>
          <p:nvPr/>
        </p:nvSpPr>
        <p:spPr>
          <a:xfrm>
            <a:off x="11470683" y="7195652"/>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4" name="Freeform 4"/>
          <p:cNvSpPr/>
          <p:nvPr/>
        </p:nvSpPr>
        <p:spPr>
          <a:xfrm>
            <a:off x="6131593" y="7249011"/>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6" name="Freeform 6"/>
          <p:cNvSpPr/>
          <p:nvPr/>
        </p:nvSpPr>
        <p:spPr>
          <a:xfrm>
            <a:off x="13914470" y="2108957"/>
            <a:ext cx="3277797"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4"/>
            <a:stretch>
              <a:fillRect/>
            </a:stretch>
          </a:blipFill>
        </p:spPr>
        <p:txBody>
          <a:bodyPr/>
          <a:lstStyle/>
          <a:p>
            <a:endParaRPr lang="en-US" dirty="0"/>
          </a:p>
        </p:txBody>
      </p:sp>
      <p:sp>
        <p:nvSpPr>
          <p:cNvPr id="7" name="Freeform 7"/>
          <p:cNvSpPr/>
          <p:nvPr/>
        </p:nvSpPr>
        <p:spPr>
          <a:xfrm>
            <a:off x="1372541" y="6633677"/>
            <a:ext cx="3106904" cy="5146980"/>
          </a:xfrm>
          <a:custGeom>
            <a:avLst/>
            <a:gdLst/>
            <a:ahLst/>
            <a:cxnLst/>
            <a:rect l="l" t="t" r="r" b="b"/>
            <a:pathLst>
              <a:path w="3106904" h="5146980">
                <a:moveTo>
                  <a:pt x="0" y="0"/>
                </a:moveTo>
                <a:lnTo>
                  <a:pt x="3106904" y="0"/>
                </a:lnTo>
                <a:lnTo>
                  <a:pt x="3106904" y="5146980"/>
                </a:lnTo>
                <a:lnTo>
                  <a:pt x="0" y="51469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8" name="Freeform 8"/>
          <p:cNvSpPr/>
          <p:nvPr/>
        </p:nvSpPr>
        <p:spPr>
          <a:xfrm>
            <a:off x="-69413" y="2392917"/>
            <a:ext cx="977946" cy="1040368"/>
          </a:xfrm>
          <a:custGeom>
            <a:avLst/>
            <a:gdLst/>
            <a:ahLst/>
            <a:cxnLst/>
            <a:rect l="l" t="t" r="r" b="b"/>
            <a:pathLst>
              <a:path w="977946" h="1040368">
                <a:moveTo>
                  <a:pt x="0" y="0"/>
                </a:moveTo>
                <a:lnTo>
                  <a:pt x="977947" y="0"/>
                </a:lnTo>
                <a:lnTo>
                  <a:pt x="977947" y="1040369"/>
                </a:lnTo>
                <a:lnTo>
                  <a:pt x="0" y="10403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9" name="Freeform 9"/>
          <p:cNvSpPr/>
          <p:nvPr/>
        </p:nvSpPr>
        <p:spPr>
          <a:xfrm>
            <a:off x="16087045" y="4638348"/>
            <a:ext cx="1172255" cy="1247080"/>
          </a:xfrm>
          <a:custGeom>
            <a:avLst/>
            <a:gdLst/>
            <a:ahLst/>
            <a:cxnLst/>
            <a:rect l="l" t="t" r="r" b="b"/>
            <a:pathLst>
              <a:path w="1172255" h="1247080">
                <a:moveTo>
                  <a:pt x="0" y="0"/>
                </a:moveTo>
                <a:lnTo>
                  <a:pt x="1172255" y="0"/>
                </a:lnTo>
                <a:lnTo>
                  <a:pt x="1172255" y="1247080"/>
                </a:lnTo>
                <a:lnTo>
                  <a:pt x="0" y="12470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0" name="Freeform 10"/>
          <p:cNvSpPr/>
          <p:nvPr/>
        </p:nvSpPr>
        <p:spPr>
          <a:xfrm>
            <a:off x="-637920" y="7373899"/>
            <a:ext cx="8350973" cy="5348974"/>
          </a:xfrm>
          <a:custGeom>
            <a:avLst/>
            <a:gdLst/>
            <a:ahLst/>
            <a:cxnLst/>
            <a:rect l="l" t="t" r="r" b="b"/>
            <a:pathLst>
              <a:path w="8350973" h="5348974">
                <a:moveTo>
                  <a:pt x="0" y="0"/>
                </a:moveTo>
                <a:lnTo>
                  <a:pt x="8350973" y="0"/>
                </a:lnTo>
                <a:lnTo>
                  <a:pt x="8350973" y="5348974"/>
                </a:lnTo>
                <a:lnTo>
                  <a:pt x="0" y="5348974"/>
                </a:lnTo>
                <a:lnTo>
                  <a:pt x="0" y="0"/>
                </a:lnTo>
                <a:close/>
              </a:path>
            </a:pathLst>
          </a:custGeom>
          <a:blipFill>
            <a:blip r:embed="rId3"/>
            <a:stretch>
              <a:fillRect l="-4282" t="-53853"/>
            </a:stretch>
          </a:blipFill>
        </p:spPr>
        <p:txBody>
          <a:bodyPr/>
          <a:lstStyle/>
          <a:p>
            <a:endParaRPr lang="vi-VN"/>
          </a:p>
        </p:txBody>
      </p:sp>
      <p:sp>
        <p:nvSpPr>
          <p:cNvPr id="11" name="TextBox 11"/>
          <p:cNvSpPr txBox="1"/>
          <p:nvPr/>
        </p:nvSpPr>
        <p:spPr>
          <a:xfrm>
            <a:off x="62417" y="114300"/>
            <a:ext cx="17920783" cy="910506"/>
          </a:xfrm>
          <a:prstGeom prst="rect">
            <a:avLst/>
          </a:prstGeom>
        </p:spPr>
        <p:txBody>
          <a:bodyPr wrap="square" lIns="0" tIns="0" rIns="0" bIns="0" rtlCol="0" anchor="t">
            <a:spAutoFit/>
          </a:bodyPr>
          <a:lstStyle/>
          <a:p>
            <a:pPr>
              <a:lnSpc>
                <a:spcPts val="7085"/>
              </a:lnSpc>
            </a:pPr>
            <a:r>
              <a:rPr lang="en-US" sz="4400" dirty="0">
                <a:solidFill>
                  <a:srgbClr val="687C3C"/>
                </a:solidFill>
                <a:latin typeface="Roca Two Bold"/>
              </a:rPr>
              <a:t> 2. Fill in each blank with the correct form of the word from the box.  </a:t>
            </a:r>
          </a:p>
        </p:txBody>
      </p:sp>
      <p:grpSp>
        <p:nvGrpSpPr>
          <p:cNvPr id="16" name="Group 15">
            <a:extLst>
              <a:ext uri="{FF2B5EF4-FFF2-40B4-BE49-F238E27FC236}">
                <a16:creationId xmlns:a16="http://schemas.microsoft.com/office/drawing/2014/main" id="{CAF1AA26-84B9-3425-AFC2-99FFBF87AAE3}"/>
              </a:ext>
            </a:extLst>
          </p:cNvPr>
          <p:cNvGrpSpPr/>
          <p:nvPr/>
        </p:nvGrpSpPr>
        <p:grpSpPr>
          <a:xfrm>
            <a:off x="419560" y="-7284954"/>
            <a:ext cx="12192000" cy="1083309"/>
            <a:chOff x="0" y="-3"/>
            <a:chExt cx="12192000" cy="1083309"/>
          </a:xfrm>
        </p:grpSpPr>
        <p:sp>
          <p:nvSpPr>
            <p:cNvPr id="17" name="Round Single Corner Rectangle 28">
              <a:extLst>
                <a:ext uri="{FF2B5EF4-FFF2-40B4-BE49-F238E27FC236}">
                  <a16:creationId xmlns:a16="http://schemas.microsoft.com/office/drawing/2014/main" id="{2DCC5659-B5AB-CD22-EAE8-D86BD3988D93}"/>
                </a:ext>
              </a:extLst>
            </p:cNvPr>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29">
              <a:extLst>
                <a:ext uri="{FF2B5EF4-FFF2-40B4-BE49-F238E27FC236}">
                  <a16:creationId xmlns:a16="http://schemas.microsoft.com/office/drawing/2014/main" id="{8CFA1085-F364-4519-8BCC-ED2A2F90C388}"/>
                </a:ext>
              </a:extLst>
            </p:cNvPr>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30">
              <a:extLst>
                <a:ext uri="{FF2B5EF4-FFF2-40B4-BE49-F238E27FC236}">
                  <a16:creationId xmlns:a16="http://schemas.microsoft.com/office/drawing/2014/main" id="{34C06642-BE24-71A2-E423-14C40BE9CFB0}"/>
                </a:ext>
              </a:extLst>
            </p:cNvPr>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EC64B7CC-BAE6-85FF-3344-B4B6D1447E43}"/>
              </a:ext>
            </a:extLst>
          </p:cNvPr>
          <p:cNvSpPr txBox="1"/>
          <p:nvPr/>
        </p:nvSpPr>
        <p:spPr>
          <a:xfrm>
            <a:off x="907320" y="-7068900"/>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4F1CA8E-1EF1-D076-6BAD-1F4916E70F60}"/>
              </a:ext>
            </a:extLst>
          </p:cNvPr>
          <p:cNvSpPr txBox="1"/>
          <p:nvPr/>
        </p:nvSpPr>
        <p:spPr>
          <a:xfrm>
            <a:off x="1360231" y="-6111838"/>
            <a:ext cx="10738217"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Fill in each blank with the correct form of the word from the box.</a:t>
            </a:r>
          </a:p>
        </p:txBody>
      </p:sp>
      <p:sp>
        <p:nvSpPr>
          <p:cNvPr id="22" name="Rounded Rectangle 10">
            <a:extLst>
              <a:ext uri="{FF2B5EF4-FFF2-40B4-BE49-F238E27FC236}">
                <a16:creationId xmlns:a16="http://schemas.microsoft.com/office/drawing/2014/main" id="{6772D712-1C66-1D07-FFE4-86B64CDCFE1C}"/>
              </a:ext>
            </a:extLst>
          </p:cNvPr>
          <p:cNvSpPr/>
          <p:nvPr/>
        </p:nvSpPr>
        <p:spPr>
          <a:xfrm>
            <a:off x="857625" y="-6111838"/>
            <a:ext cx="502606" cy="502606"/>
          </a:xfrm>
          <a:prstGeom prst="roundRect">
            <a:avLst/>
          </a:prstGeom>
          <a:solidFill>
            <a:srgbClr val="F37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3" name="TextBox 22">
            <a:extLst>
              <a:ext uri="{FF2B5EF4-FFF2-40B4-BE49-F238E27FC236}">
                <a16:creationId xmlns:a16="http://schemas.microsoft.com/office/drawing/2014/main" id="{1439C979-F519-58BD-2155-B29B5524FFBB}"/>
              </a:ext>
            </a:extLst>
          </p:cNvPr>
          <p:cNvSpPr txBox="1"/>
          <p:nvPr/>
        </p:nvSpPr>
        <p:spPr>
          <a:xfrm>
            <a:off x="904431" y="-6244615"/>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24" name="Content Placeholder 2">
            <a:extLst>
              <a:ext uri="{FF2B5EF4-FFF2-40B4-BE49-F238E27FC236}">
                <a16:creationId xmlns:a16="http://schemas.microsoft.com/office/drawing/2014/main" id="{C8D4E1AF-FFF9-9D13-4ED0-0344C2E152D7}"/>
              </a:ext>
            </a:extLst>
          </p:cNvPr>
          <p:cNvSpPr txBox="1">
            <a:spLocks/>
          </p:cNvSpPr>
          <p:nvPr/>
        </p:nvSpPr>
        <p:spPr>
          <a:xfrm>
            <a:off x="217469" y="2410140"/>
            <a:ext cx="17610677" cy="405964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Font typeface="Arial" pitchFamily="34" charset="0"/>
              <a:buNone/>
            </a:pPr>
            <a:r>
              <a:rPr lang="en-US" sz="3600" dirty="0">
                <a:latin typeface="Roca Two" panose="020B0604020202020204" charset="0"/>
              </a:rPr>
              <a:t>Mike has a busy and active life. He does well at school and (1)________________ in many (2)_________ like basketball and chess clubs. He is also a member of the school community projects, where he (3)___________ with other teens and learns new (4)____________. He has many classes, but he can still manage his schoolwork well. Mike is also an active member of his class forum. He and his friends (5)___________ pictures and videos about their class activities. They also discuss homework, their problems, and how to deal with pressure from parents, friends, and schoolwork. The most common problem they discuss is how to deal with (6)_________________. </a:t>
            </a:r>
          </a:p>
        </p:txBody>
      </p:sp>
      <p:sp>
        <p:nvSpPr>
          <p:cNvPr id="25" name="Rectangle 24">
            <a:extLst>
              <a:ext uri="{FF2B5EF4-FFF2-40B4-BE49-F238E27FC236}">
                <a16:creationId xmlns:a16="http://schemas.microsoft.com/office/drawing/2014/main" id="{EAB13094-D900-F3A0-CEDD-B23AEE1CCE60}"/>
              </a:ext>
            </a:extLst>
          </p:cNvPr>
          <p:cNvSpPr/>
          <p:nvPr/>
        </p:nvSpPr>
        <p:spPr>
          <a:xfrm>
            <a:off x="13914470" y="2515969"/>
            <a:ext cx="3588761" cy="646331"/>
          </a:xfrm>
          <a:prstGeom prst="rect">
            <a:avLst/>
          </a:prstGeom>
        </p:spPr>
        <p:txBody>
          <a:bodyPr wrap="square">
            <a:spAutoFit/>
          </a:bodyPr>
          <a:lstStyle/>
          <a:p>
            <a:pPr algn="ctr"/>
            <a:r>
              <a:rPr lang="en-US" sz="3600" b="1" dirty="0">
                <a:solidFill>
                  <a:srgbClr val="FF0000"/>
                </a:solidFill>
                <a:latin typeface="Roca Two" panose="020B0604020202020204" charset="0"/>
              </a:rPr>
              <a:t>participates</a:t>
            </a:r>
          </a:p>
        </p:txBody>
      </p:sp>
      <p:graphicFrame>
        <p:nvGraphicFramePr>
          <p:cNvPr id="32" name="Table 32">
            <a:extLst>
              <a:ext uri="{FF2B5EF4-FFF2-40B4-BE49-F238E27FC236}">
                <a16:creationId xmlns:a16="http://schemas.microsoft.com/office/drawing/2014/main" id="{703FF0E8-0658-A7A6-58C5-69C38837D906}"/>
              </a:ext>
            </a:extLst>
          </p:cNvPr>
          <p:cNvGraphicFramePr>
            <a:graphicFrameLocks noGrp="1"/>
          </p:cNvGraphicFramePr>
          <p:nvPr>
            <p:extLst>
              <p:ext uri="{D42A27DB-BD31-4B8C-83A1-F6EECF244321}">
                <p14:modId xmlns:p14="http://schemas.microsoft.com/office/powerpoint/2010/main" val="3441163882"/>
              </p:ext>
            </p:extLst>
          </p:nvPr>
        </p:nvGraphicFramePr>
        <p:xfrm>
          <a:off x="1017811" y="1194253"/>
          <a:ext cx="15673302" cy="640080"/>
        </p:xfrm>
        <a:graphic>
          <a:graphicData uri="http://schemas.openxmlformats.org/drawingml/2006/table">
            <a:tbl>
              <a:tblPr firstRow="1" bandRow="1">
                <a:tableStyleId>{5C22544A-7EE6-4342-B048-85BDC9FD1C3A}</a:tableStyleId>
              </a:tblPr>
              <a:tblGrid>
                <a:gridCol w="2612217">
                  <a:extLst>
                    <a:ext uri="{9D8B030D-6E8A-4147-A177-3AD203B41FA5}">
                      <a16:colId xmlns:a16="http://schemas.microsoft.com/office/drawing/2014/main" val="1834726672"/>
                    </a:ext>
                  </a:extLst>
                </a:gridCol>
                <a:gridCol w="2012085">
                  <a:extLst>
                    <a:ext uri="{9D8B030D-6E8A-4147-A177-3AD203B41FA5}">
                      <a16:colId xmlns:a16="http://schemas.microsoft.com/office/drawing/2014/main" val="3778878938"/>
                    </a:ext>
                  </a:extLst>
                </a:gridCol>
                <a:gridCol w="3212349">
                  <a:extLst>
                    <a:ext uri="{9D8B030D-6E8A-4147-A177-3AD203B41FA5}">
                      <a16:colId xmlns:a16="http://schemas.microsoft.com/office/drawing/2014/main" val="2025730543"/>
                    </a:ext>
                  </a:extLst>
                </a:gridCol>
                <a:gridCol w="2612217">
                  <a:extLst>
                    <a:ext uri="{9D8B030D-6E8A-4147-A177-3AD203B41FA5}">
                      <a16:colId xmlns:a16="http://schemas.microsoft.com/office/drawing/2014/main" val="3699207243"/>
                    </a:ext>
                  </a:extLst>
                </a:gridCol>
                <a:gridCol w="2612217">
                  <a:extLst>
                    <a:ext uri="{9D8B030D-6E8A-4147-A177-3AD203B41FA5}">
                      <a16:colId xmlns:a16="http://schemas.microsoft.com/office/drawing/2014/main" val="3799153366"/>
                    </a:ext>
                  </a:extLst>
                </a:gridCol>
                <a:gridCol w="2612217">
                  <a:extLst>
                    <a:ext uri="{9D8B030D-6E8A-4147-A177-3AD203B41FA5}">
                      <a16:colId xmlns:a16="http://schemas.microsoft.com/office/drawing/2014/main" val="1492515072"/>
                    </a:ext>
                  </a:extLst>
                </a:gridCol>
              </a:tblGrid>
              <a:tr h="370840">
                <a:tc>
                  <a:txBody>
                    <a:bodyPr/>
                    <a:lstStyle/>
                    <a:p>
                      <a:pPr algn="ctr"/>
                      <a:r>
                        <a:rPr lang="en-US" sz="3600" dirty="0">
                          <a:solidFill>
                            <a:schemeClr val="tx1"/>
                          </a:solidFill>
                          <a:latin typeface="Roca Two" panose="020B0604020202020204" charset="0"/>
                        </a:rPr>
                        <a:t>skill</a:t>
                      </a:r>
                    </a:p>
                  </a:txBody>
                  <a:tcPr>
                    <a:solidFill>
                      <a:schemeClr val="accent3">
                        <a:lumMod val="60000"/>
                        <a:lumOff val="40000"/>
                      </a:schemeClr>
                    </a:solidFill>
                  </a:tcPr>
                </a:tc>
                <a:tc>
                  <a:txBody>
                    <a:bodyPr/>
                    <a:lstStyle/>
                    <a:p>
                      <a:pPr algn="ctr"/>
                      <a:r>
                        <a:rPr lang="en-US" sz="3600" dirty="0">
                          <a:solidFill>
                            <a:schemeClr val="tx1"/>
                          </a:solidFill>
                          <a:latin typeface="Roca Two" panose="020B0604020202020204" charset="0"/>
                        </a:rPr>
                        <a:t>club</a:t>
                      </a:r>
                    </a:p>
                  </a:txBody>
                  <a:tcPr>
                    <a:solidFill>
                      <a:schemeClr val="accent3">
                        <a:lumMod val="60000"/>
                        <a:lumOff val="40000"/>
                      </a:schemeClr>
                    </a:solidFill>
                  </a:tcPr>
                </a:tc>
                <a:tc>
                  <a:txBody>
                    <a:bodyPr/>
                    <a:lstStyle/>
                    <a:p>
                      <a:pPr algn="ctr"/>
                      <a:r>
                        <a:rPr lang="en-US" sz="3600" dirty="0">
                          <a:solidFill>
                            <a:schemeClr val="tx1"/>
                          </a:solidFill>
                          <a:latin typeface="Roca Two" panose="020B0604020202020204" charset="0"/>
                        </a:rPr>
                        <a:t>participate</a:t>
                      </a:r>
                    </a:p>
                  </a:txBody>
                  <a:tcPr>
                    <a:solidFill>
                      <a:schemeClr val="accent3">
                        <a:lumMod val="60000"/>
                        <a:lumOff val="40000"/>
                      </a:schemeClr>
                    </a:solidFill>
                  </a:tcPr>
                </a:tc>
                <a:tc>
                  <a:txBody>
                    <a:bodyPr/>
                    <a:lstStyle/>
                    <a:p>
                      <a:pPr algn="ctr"/>
                      <a:r>
                        <a:rPr lang="en-US" sz="3600" dirty="0">
                          <a:solidFill>
                            <a:schemeClr val="tx1"/>
                          </a:solidFill>
                          <a:latin typeface="Roca Two" panose="020B0604020202020204" charset="0"/>
                        </a:rPr>
                        <a:t>upload</a:t>
                      </a:r>
                    </a:p>
                  </a:txBody>
                  <a:tcPr>
                    <a:solidFill>
                      <a:schemeClr val="accent3">
                        <a:lumMod val="60000"/>
                        <a:lumOff val="40000"/>
                      </a:schemeClr>
                    </a:solidFill>
                  </a:tcPr>
                </a:tc>
                <a:tc>
                  <a:txBody>
                    <a:bodyPr/>
                    <a:lstStyle/>
                    <a:p>
                      <a:pPr algn="ctr"/>
                      <a:r>
                        <a:rPr lang="en-US" sz="3600" dirty="0">
                          <a:solidFill>
                            <a:schemeClr val="tx1"/>
                          </a:solidFill>
                          <a:latin typeface="Roca Two" panose="020B0604020202020204" charset="0"/>
                        </a:rPr>
                        <a:t>bully</a:t>
                      </a:r>
                    </a:p>
                  </a:txBody>
                  <a:tcPr>
                    <a:solidFill>
                      <a:schemeClr val="accent3">
                        <a:lumMod val="60000"/>
                        <a:lumOff val="40000"/>
                      </a:schemeClr>
                    </a:solidFill>
                  </a:tcPr>
                </a:tc>
                <a:tc>
                  <a:txBody>
                    <a:bodyPr/>
                    <a:lstStyle/>
                    <a:p>
                      <a:pPr algn="ctr"/>
                      <a:r>
                        <a:rPr lang="en-US" sz="3600" dirty="0">
                          <a:solidFill>
                            <a:schemeClr val="tx1"/>
                          </a:solidFill>
                          <a:latin typeface="Roca Two" panose="020B0604020202020204" charset="0"/>
                        </a:rPr>
                        <a:t>connect </a:t>
                      </a:r>
                    </a:p>
                  </a:txBody>
                  <a:tcPr>
                    <a:solidFill>
                      <a:schemeClr val="accent3">
                        <a:lumMod val="60000"/>
                        <a:lumOff val="40000"/>
                      </a:schemeClr>
                    </a:solidFill>
                  </a:tcPr>
                </a:tc>
                <a:extLst>
                  <a:ext uri="{0D108BD9-81ED-4DB2-BD59-A6C34878D82A}">
                    <a16:rowId xmlns:a16="http://schemas.microsoft.com/office/drawing/2014/main" val="3743445677"/>
                  </a:ext>
                </a:extLst>
              </a:tr>
            </a:tbl>
          </a:graphicData>
        </a:graphic>
      </p:graphicFrame>
      <p:sp>
        <p:nvSpPr>
          <p:cNvPr id="33" name="Freeform 6">
            <a:extLst>
              <a:ext uri="{FF2B5EF4-FFF2-40B4-BE49-F238E27FC236}">
                <a16:creationId xmlns:a16="http://schemas.microsoft.com/office/drawing/2014/main" id="{109C63B2-4DD4-ED61-830E-6FA8A3E2B41E}"/>
              </a:ext>
            </a:extLst>
          </p:cNvPr>
          <p:cNvSpPr/>
          <p:nvPr/>
        </p:nvSpPr>
        <p:spPr>
          <a:xfrm>
            <a:off x="2438400" y="3022274"/>
            <a:ext cx="1719584"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4"/>
            <a:stretch>
              <a:fillRect/>
            </a:stretch>
          </a:blipFill>
        </p:spPr>
        <p:txBody>
          <a:bodyPr/>
          <a:lstStyle/>
          <a:p>
            <a:endParaRPr lang="en-US" dirty="0"/>
          </a:p>
        </p:txBody>
      </p:sp>
      <p:sp>
        <p:nvSpPr>
          <p:cNvPr id="26" name="Rectangle 25">
            <a:extLst>
              <a:ext uri="{FF2B5EF4-FFF2-40B4-BE49-F238E27FC236}">
                <a16:creationId xmlns:a16="http://schemas.microsoft.com/office/drawing/2014/main" id="{57175ECE-6338-5E73-7603-1BF4C27EBBA1}"/>
              </a:ext>
            </a:extLst>
          </p:cNvPr>
          <p:cNvSpPr/>
          <p:nvPr/>
        </p:nvSpPr>
        <p:spPr>
          <a:xfrm>
            <a:off x="2438400" y="3373661"/>
            <a:ext cx="1434086" cy="646331"/>
          </a:xfrm>
          <a:prstGeom prst="rect">
            <a:avLst/>
          </a:prstGeom>
        </p:spPr>
        <p:txBody>
          <a:bodyPr wrap="square">
            <a:spAutoFit/>
          </a:bodyPr>
          <a:lstStyle/>
          <a:p>
            <a:pPr algn="ctr"/>
            <a:r>
              <a:rPr lang="en-US" sz="3600" b="1" dirty="0">
                <a:solidFill>
                  <a:srgbClr val="FF0000"/>
                </a:solidFill>
                <a:latin typeface="Roca Two" panose="020B0604020202020204" charset="0"/>
              </a:rPr>
              <a:t>clubs</a:t>
            </a:r>
          </a:p>
        </p:txBody>
      </p:sp>
      <p:sp>
        <p:nvSpPr>
          <p:cNvPr id="34" name="Freeform 6">
            <a:extLst>
              <a:ext uri="{FF2B5EF4-FFF2-40B4-BE49-F238E27FC236}">
                <a16:creationId xmlns:a16="http://schemas.microsoft.com/office/drawing/2014/main" id="{728E576C-CD98-BECE-5F62-DFF7AC86D7FD}"/>
              </a:ext>
            </a:extLst>
          </p:cNvPr>
          <p:cNvSpPr/>
          <p:nvPr/>
        </p:nvSpPr>
        <p:spPr>
          <a:xfrm>
            <a:off x="9372600" y="3852692"/>
            <a:ext cx="2362069"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4"/>
            <a:stretch>
              <a:fillRect/>
            </a:stretch>
          </a:blipFill>
        </p:spPr>
        <p:txBody>
          <a:bodyPr/>
          <a:lstStyle/>
          <a:p>
            <a:endParaRPr lang="en-US" dirty="0"/>
          </a:p>
        </p:txBody>
      </p:sp>
      <p:sp>
        <p:nvSpPr>
          <p:cNvPr id="27" name="Rectangle 26">
            <a:extLst>
              <a:ext uri="{FF2B5EF4-FFF2-40B4-BE49-F238E27FC236}">
                <a16:creationId xmlns:a16="http://schemas.microsoft.com/office/drawing/2014/main" id="{B656FECA-EB75-52A9-FCC9-1BDCEA73C308}"/>
              </a:ext>
            </a:extLst>
          </p:cNvPr>
          <p:cNvSpPr/>
          <p:nvPr/>
        </p:nvSpPr>
        <p:spPr>
          <a:xfrm>
            <a:off x="9126877" y="4194535"/>
            <a:ext cx="2837350" cy="646331"/>
          </a:xfrm>
          <a:prstGeom prst="rect">
            <a:avLst/>
          </a:prstGeom>
        </p:spPr>
        <p:txBody>
          <a:bodyPr wrap="square">
            <a:spAutoFit/>
          </a:bodyPr>
          <a:lstStyle/>
          <a:p>
            <a:pPr algn="ctr"/>
            <a:r>
              <a:rPr lang="en-US" sz="3600" b="1" dirty="0">
                <a:solidFill>
                  <a:srgbClr val="FF0000"/>
                </a:solidFill>
                <a:latin typeface="Roca Two" panose="020B0604020202020204" charset="0"/>
              </a:rPr>
              <a:t>connects</a:t>
            </a:r>
          </a:p>
        </p:txBody>
      </p:sp>
      <p:sp>
        <p:nvSpPr>
          <p:cNvPr id="35" name="Freeform 6">
            <a:extLst>
              <a:ext uri="{FF2B5EF4-FFF2-40B4-BE49-F238E27FC236}">
                <a16:creationId xmlns:a16="http://schemas.microsoft.com/office/drawing/2014/main" id="{5898EC23-8420-F3CC-AE38-096C72354E25}"/>
              </a:ext>
            </a:extLst>
          </p:cNvPr>
          <p:cNvSpPr/>
          <p:nvPr/>
        </p:nvSpPr>
        <p:spPr>
          <a:xfrm>
            <a:off x="1870562" y="4682677"/>
            <a:ext cx="2214542"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4"/>
            <a:stretch>
              <a:fillRect/>
            </a:stretch>
          </a:blipFill>
        </p:spPr>
        <p:txBody>
          <a:bodyPr/>
          <a:lstStyle/>
          <a:p>
            <a:endParaRPr lang="en-US" dirty="0"/>
          </a:p>
        </p:txBody>
      </p:sp>
      <p:sp>
        <p:nvSpPr>
          <p:cNvPr id="28" name="Rectangle 27">
            <a:extLst>
              <a:ext uri="{FF2B5EF4-FFF2-40B4-BE49-F238E27FC236}">
                <a16:creationId xmlns:a16="http://schemas.microsoft.com/office/drawing/2014/main" id="{FAC89A69-56D5-55FC-6140-3CE634CDFEEA}"/>
              </a:ext>
            </a:extLst>
          </p:cNvPr>
          <p:cNvSpPr/>
          <p:nvPr/>
        </p:nvSpPr>
        <p:spPr>
          <a:xfrm>
            <a:off x="1999672" y="5067300"/>
            <a:ext cx="1988004" cy="646331"/>
          </a:xfrm>
          <a:prstGeom prst="rect">
            <a:avLst/>
          </a:prstGeom>
        </p:spPr>
        <p:txBody>
          <a:bodyPr wrap="square">
            <a:spAutoFit/>
          </a:bodyPr>
          <a:lstStyle/>
          <a:p>
            <a:pPr algn="ctr"/>
            <a:r>
              <a:rPr lang="en-US" sz="3600" b="1" dirty="0">
                <a:solidFill>
                  <a:srgbClr val="FF0000"/>
                </a:solidFill>
                <a:latin typeface="Roca Two" panose="020B0604020202020204" charset="0"/>
              </a:rPr>
              <a:t>skills</a:t>
            </a:r>
          </a:p>
        </p:txBody>
      </p:sp>
      <p:sp>
        <p:nvSpPr>
          <p:cNvPr id="36" name="Freeform 6">
            <a:extLst>
              <a:ext uri="{FF2B5EF4-FFF2-40B4-BE49-F238E27FC236}">
                <a16:creationId xmlns:a16="http://schemas.microsoft.com/office/drawing/2014/main" id="{B5347F21-56F1-7307-3D38-F885F7BC01FD}"/>
              </a:ext>
            </a:extLst>
          </p:cNvPr>
          <p:cNvSpPr/>
          <p:nvPr/>
        </p:nvSpPr>
        <p:spPr>
          <a:xfrm>
            <a:off x="855933" y="6380361"/>
            <a:ext cx="2214542"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4"/>
            <a:stretch>
              <a:fillRect/>
            </a:stretch>
          </a:blipFill>
        </p:spPr>
        <p:txBody>
          <a:bodyPr/>
          <a:lstStyle/>
          <a:p>
            <a:endParaRPr lang="en-US" dirty="0"/>
          </a:p>
        </p:txBody>
      </p:sp>
      <p:sp>
        <p:nvSpPr>
          <p:cNvPr id="29" name="Rectangle 28">
            <a:extLst>
              <a:ext uri="{FF2B5EF4-FFF2-40B4-BE49-F238E27FC236}">
                <a16:creationId xmlns:a16="http://schemas.microsoft.com/office/drawing/2014/main" id="{D5D10CCA-C3D7-534A-D767-518773E698EE}"/>
              </a:ext>
            </a:extLst>
          </p:cNvPr>
          <p:cNvSpPr/>
          <p:nvPr/>
        </p:nvSpPr>
        <p:spPr>
          <a:xfrm>
            <a:off x="855933" y="6757175"/>
            <a:ext cx="2240654" cy="646331"/>
          </a:xfrm>
          <a:prstGeom prst="rect">
            <a:avLst/>
          </a:prstGeom>
        </p:spPr>
        <p:txBody>
          <a:bodyPr wrap="square">
            <a:spAutoFit/>
          </a:bodyPr>
          <a:lstStyle/>
          <a:p>
            <a:pPr algn="ctr"/>
            <a:r>
              <a:rPr lang="en-US" sz="3600" b="1" dirty="0">
                <a:solidFill>
                  <a:srgbClr val="FF0000"/>
                </a:solidFill>
                <a:latin typeface="Roca Two" panose="020B0604020202020204" charset="0"/>
              </a:rPr>
              <a:t>upload</a:t>
            </a:r>
          </a:p>
        </p:txBody>
      </p:sp>
      <p:sp>
        <p:nvSpPr>
          <p:cNvPr id="37" name="Freeform 6">
            <a:extLst>
              <a:ext uri="{FF2B5EF4-FFF2-40B4-BE49-F238E27FC236}">
                <a16:creationId xmlns:a16="http://schemas.microsoft.com/office/drawing/2014/main" id="{0689911F-BF71-A2CC-8202-1F90214304B8}"/>
              </a:ext>
            </a:extLst>
          </p:cNvPr>
          <p:cNvSpPr/>
          <p:nvPr/>
        </p:nvSpPr>
        <p:spPr>
          <a:xfrm>
            <a:off x="738980" y="8771754"/>
            <a:ext cx="5052220"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4"/>
            <a:stretch>
              <a:fillRect/>
            </a:stretch>
          </a:blipFill>
        </p:spPr>
        <p:txBody>
          <a:bodyPr/>
          <a:lstStyle/>
          <a:p>
            <a:endParaRPr lang="en-US" dirty="0"/>
          </a:p>
        </p:txBody>
      </p:sp>
      <p:sp>
        <p:nvSpPr>
          <p:cNvPr id="30" name="Rectangle 29">
            <a:extLst>
              <a:ext uri="{FF2B5EF4-FFF2-40B4-BE49-F238E27FC236}">
                <a16:creationId xmlns:a16="http://schemas.microsoft.com/office/drawing/2014/main" id="{121E9B2A-36D1-4E8F-D47C-1E4C98986EB9}"/>
              </a:ext>
            </a:extLst>
          </p:cNvPr>
          <p:cNvSpPr/>
          <p:nvPr/>
        </p:nvSpPr>
        <p:spPr>
          <a:xfrm>
            <a:off x="800922" y="9149662"/>
            <a:ext cx="4477328" cy="646331"/>
          </a:xfrm>
          <a:prstGeom prst="rect">
            <a:avLst/>
          </a:prstGeom>
        </p:spPr>
        <p:txBody>
          <a:bodyPr wrap="square">
            <a:spAutoFit/>
          </a:bodyPr>
          <a:lstStyle/>
          <a:p>
            <a:pPr algn="ctr"/>
            <a:r>
              <a:rPr lang="en-US" sz="3600" b="1" dirty="0">
                <a:solidFill>
                  <a:srgbClr val="FF0000"/>
                </a:solidFill>
                <a:latin typeface="Roca Two" panose="020B0604020202020204" charset="0"/>
              </a:rPr>
              <a:t>bullies / bullying</a:t>
            </a:r>
          </a:p>
        </p:txBody>
      </p:sp>
      <p:cxnSp>
        <p:nvCxnSpPr>
          <p:cNvPr id="39" name="Straight Connector 38">
            <a:extLst>
              <a:ext uri="{FF2B5EF4-FFF2-40B4-BE49-F238E27FC236}">
                <a16:creationId xmlns:a16="http://schemas.microsoft.com/office/drawing/2014/main" id="{4B8D12F7-3C50-D1E1-53BF-C659F9726C8E}"/>
              </a:ext>
            </a:extLst>
          </p:cNvPr>
          <p:cNvCxnSpPr/>
          <p:nvPr/>
        </p:nvCxnSpPr>
        <p:spPr>
          <a:xfrm>
            <a:off x="5791200" y="14859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C4FBDB9-39AD-6CA6-D4D7-06606569F576}"/>
              </a:ext>
            </a:extLst>
          </p:cNvPr>
          <p:cNvCxnSpPr>
            <a:cxnSpLocks/>
          </p:cNvCxnSpPr>
          <p:nvPr/>
        </p:nvCxnSpPr>
        <p:spPr>
          <a:xfrm>
            <a:off x="3827137" y="1485900"/>
            <a:ext cx="14511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866804B-3468-7572-A70E-B9D50422DB47}"/>
              </a:ext>
            </a:extLst>
          </p:cNvPr>
          <p:cNvCxnSpPr>
            <a:cxnSpLocks/>
          </p:cNvCxnSpPr>
          <p:nvPr/>
        </p:nvCxnSpPr>
        <p:spPr>
          <a:xfrm>
            <a:off x="14220467" y="1485900"/>
            <a:ext cx="23149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E7C057D-03C2-A0DA-B044-F924765E6762}"/>
              </a:ext>
            </a:extLst>
          </p:cNvPr>
          <p:cNvCxnSpPr>
            <a:cxnSpLocks/>
          </p:cNvCxnSpPr>
          <p:nvPr/>
        </p:nvCxnSpPr>
        <p:spPr>
          <a:xfrm>
            <a:off x="1507645" y="1514061"/>
            <a:ext cx="13879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3FE623C-1695-8632-4E94-7E3C642E8E62}"/>
              </a:ext>
            </a:extLst>
          </p:cNvPr>
          <p:cNvCxnSpPr>
            <a:cxnSpLocks/>
          </p:cNvCxnSpPr>
          <p:nvPr/>
        </p:nvCxnSpPr>
        <p:spPr>
          <a:xfrm>
            <a:off x="9126648" y="1485900"/>
            <a:ext cx="21509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26EF9AD-F5F0-4A76-049B-F79CA0BB4D25}"/>
              </a:ext>
            </a:extLst>
          </p:cNvPr>
          <p:cNvCxnSpPr>
            <a:cxnSpLocks/>
          </p:cNvCxnSpPr>
          <p:nvPr/>
        </p:nvCxnSpPr>
        <p:spPr>
          <a:xfrm>
            <a:off x="11964227" y="1485900"/>
            <a:ext cx="18279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 calcmode="lin" valueType="num">
                                      <p:cBhvr additive="base">
                                        <p:cTn id="43" dur="500" fill="hold"/>
                                        <p:tgtEl>
                                          <p:spTgt spid="42"/>
                                        </p:tgtEl>
                                        <p:attrNameLst>
                                          <p:attrName>ppt_x</p:attrName>
                                        </p:attrNameLst>
                                      </p:cBhvr>
                                      <p:tavLst>
                                        <p:tav tm="0">
                                          <p:val>
                                            <p:strVal val="#ppt_x"/>
                                          </p:val>
                                        </p:tav>
                                        <p:tav tm="100000">
                                          <p:val>
                                            <p:strVal val="#ppt_x"/>
                                          </p:val>
                                        </p:tav>
                                      </p:tavLst>
                                    </p:anim>
                                    <p:anim calcmode="lin" valueType="num">
                                      <p:cBhvr additive="base">
                                        <p:cTn id="4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500" fill="hold"/>
                                        <p:tgtEl>
                                          <p:spTgt spid="44"/>
                                        </p:tgtEl>
                                        <p:attrNameLst>
                                          <p:attrName>ppt_x</p:attrName>
                                        </p:attrNameLst>
                                      </p:cBhvr>
                                      <p:tavLst>
                                        <p:tav tm="0">
                                          <p:val>
                                            <p:strVal val="#ppt_x"/>
                                          </p:val>
                                        </p:tav>
                                        <p:tav tm="100000">
                                          <p:val>
                                            <p:strVal val="#ppt_x"/>
                                          </p:val>
                                        </p:tav>
                                      </p:tavLst>
                                    </p:anim>
                                    <p:anim calcmode="lin" valueType="num">
                                      <p:cBhvr additive="base">
                                        <p:cTn id="5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500" fill="hold"/>
                                        <p:tgtEl>
                                          <p:spTgt spid="36"/>
                                        </p:tgtEl>
                                        <p:attrNameLst>
                                          <p:attrName>ppt_x</p:attrName>
                                        </p:attrNameLst>
                                      </p:cBhvr>
                                      <p:tavLst>
                                        <p:tav tm="0">
                                          <p:val>
                                            <p:strVal val="#ppt_x"/>
                                          </p:val>
                                        </p:tav>
                                        <p:tav tm="100000">
                                          <p:val>
                                            <p:strVal val="#ppt_x"/>
                                          </p:val>
                                        </p:tav>
                                      </p:tavLst>
                                    </p:anim>
                                    <p:anim calcmode="lin" valueType="num">
                                      <p:cBhvr additive="base">
                                        <p:cTn id="64" dur="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additive="base">
                                        <p:cTn id="71" dur="500" fill="hold"/>
                                        <p:tgtEl>
                                          <p:spTgt spid="46"/>
                                        </p:tgtEl>
                                        <p:attrNameLst>
                                          <p:attrName>ppt_x</p:attrName>
                                        </p:attrNameLst>
                                      </p:cBhvr>
                                      <p:tavLst>
                                        <p:tav tm="0">
                                          <p:val>
                                            <p:strVal val="#ppt_x"/>
                                          </p:val>
                                        </p:tav>
                                        <p:tav tm="100000">
                                          <p:val>
                                            <p:strVal val="#ppt_x"/>
                                          </p:val>
                                        </p:tav>
                                      </p:tavLst>
                                    </p:anim>
                                    <p:anim calcmode="lin" valueType="num">
                                      <p:cBhvr additive="base">
                                        <p:cTn id="7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additive="base">
                                        <p:cTn id="77" dur="500" fill="hold"/>
                                        <p:tgtEl>
                                          <p:spTgt spid="37"/>
                                        </p:tgtEl>
                                        <p:attrNameLst>
                                          <p:attrName>ppt_x</p:attrName>
                                        </p:attrNameLst>
                                      </p:cBhvr>
                                      <p:tavLst>
                                        <p:tav tm="0">
                                          <p:val>
                                            <p:strVal val="#ppt_x"/>
                                          </p:val>
                                        </p:tav>
                                        <p:tav tm="100000">
                                          <p:val>
                                            <p:strVal val="#ppt_x"/>
                                          </p:val>
                                        </p:tav>
                                      </p:tavLst>
                                    </p:anim>
                                    <p:anim calcmode="lin" valueType="num">
                                      <p:cBhvr additive="base">
                                        <p:cTn id="78" dur="500" fill="hold"/>
                                        <p:tgtEl>
                                          <p:spTgt spid="3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additive="base">
                                        <p:cTn id="81" dur="500" fill="hold"/>
                                        <p:tgtEl>
                                          <p:spTgt spid="30"/>
                                        </p:tgtEl>
                                        <p:attrNameLst>
                                          <p:attrName>ppt_x</p:attrName>
                                        </p:attrNameLst>
                                      </p:cBhvr>
                                      <p:tavLst>
                                        <p:tav tm="0">
                                          <p:val>
                                            <p:strVal val="#ppt_x"/>
                                          </p:val>
                                        </p:tav>
                                        <p:tav tm="100000">
                                          <p:val>
                                            <p:strVal val="#ppt_x"/>
                                          </p:val>
                                        </p:tav>
                                      </p:tavLst>
                                    </p:anim>
                                    <p:anim calcmode="lin" valueType="num">
                                      <p:cBhvr additive="base">
                                        <p:cTn id="82" dur="500" fill="hold"/>
                                        <p:tgtEl>
                                          <p:spTgt spid="30"/>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48"/>
                                        </p:tgtEl>
                                        <p:attrNameLst>
                                          <p:attrName>style.visibility</p:attrName>
                                        </p:attrNameLst>
                                      </p:cBhvr>
                                      <p:to>
                                        <p:strVal val="visible"/>
                                      </p:to>
                                    </p:set>
                                    <p:anim calcmode="lin" valueType="num">
                                      <p:cBhvr additive="base">
                                        <p:cTn id="85" dur="500" fill="hold"/>
                                        <p:tgtEl>
                                          <p:spTgt spid="48"/>
                                        </p:tgtEl>
                                        <p:attrNameLst>
                                          <p:attrName>ppt_x</p:attrName>
                                        </p:attrNameLst>
                                      </p:cBhvr>
                                      <p:tavLst>
                                        <p:tav tm="0">
                                          <p:val>
                                            <p:strVal val="#ppt_x"/>
                                          </p:val>
                                        </p:tav>
                                        <p:tav tm="100000">
                                          <p:val>
                                            <p:strVal val="#ppt_x"/>
                                          </p:val>
                                        </p:tav>
                                      </p:tavLst>
                                    </p:anim>
                                    <p:anim calcmode="lin" valueType="num">
                                      <p:cBhvr additive="base">
                                        <p:cTn id="8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p:bldP spid="33" grpId="0" animBg="1"/>
      <p:bldP spid="26" grpId="0"/>
      <p:bldP spid="34" grpId="0" animBg="1"/>
      <p:bldP spid="27" grpId="0"/>
      <p:bldP spid="35" grpId="0" animBg="1"/>
      <p:bldP spid="28" grpId="0"/>
      <p:bldP spid="36" grpId="0" animBg="1"/>
      <p:bldP spid="29" grpId="0"/>
      <p:bldP spid="37"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925" t="22466" r="8878" b="8266"/>
          <a:stretch>
            <a:fillRect/>
          </a:stretch>
        </p:blipFill>
        <p:spPr>
          <a:xfrm>
            <a:off x="0" y="0"/>
            <a:ext cx="18288000" cy="10287000"/>
          </a:xfrm>
          <a:prstGeom prst="rect">
            <a:avLst/>
          </a:prstGeom>
        </p:spPr>
      </p:pic>
      <p:sp>
        <p:nvSpPr>
          <p:cNvPr id="3" name="Freeform 3"/>
          <p:cNvSpPr/>
          <p:nvPr/>
        </p:nvSpPr>
        <p:spPr>
          <a:xfrm>
            <a:off x="12288424" y="7249011"/>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4" name="Freeform 4"/>
          <p:cNvSpPr/>
          <p:nvPr/>
        </p:nvSpPr>
        <p:spPr>
          <a:xfrm>
            <a:off x="-152373" y="7249011"/>
            <a:ext cx="8350973" cy="5348974"/>
          </a:xfrm>
          <a:custGeom>
            <a:avLst/>
            <a:gdLst/>
            <a:ahLst/>
            <a:cxnLst/>
            <a:rect l="l" t="t" r="r" b="b"/>
            <a:pathLst>
              <a:path w="8350973" h="5348974">
                <a:moveTo>
                  <a:pt x="0" y="0"/>
                </a:moveTo>
                <a:lnTo>
                  <a:pt x="8350973" y="0"/>
                </a:lnTo>
                <a:lnTo>
                  <a:pt x="8350973" y="5348974"/>
                </a:lnTo>
                <a:lnTo>
                  <a:pt x="0" y="5348974"/>
                </a:lnTo>
                <a:lnTo>
                  <a:pt x="0" y="0"/>
                </a:lnTo>
                <a:close/>
              </a:path>
            </a:pathLst>
          </a:custGeom>
          <a:blipFill>
            <a:blip r:embed="rId3"/>
            <a:stretch>
              <a:fillRect l="-4282" t="-53853"/>
            </a:stretch>
          </a:blipFill>
        </p:spPr>
        <p:txBody>
          <a:bodyPr/>
          <a:lstStyle/>
          <a:p>
            <a:endParaRPr lang="vi-VN"/>
          </a:p>
        </p:txBody>
      </p:sp>
      <p:sp>
        <p:nvSpPr>
          <p:cNvPr id="5" name="Freeform 5"/>
          <p:cNvSpPr/>
          <p:nvPr/>
        </p:nvSpPr>
        <p:spPr>
          <a:xfrm>
            <a:off x="4571161" y="7249011"/>
            <a:ext cx="7928356" cy="5348974"/>
          </a:xfrm>
          <a:custGeom>
            <a:avLst/>
            <a:gdLst/>
            <a:ahLst/>
            <a:cxnLst/>
            <a:rect l="l" t="t" r="r" b="b"/>
            <a:pathLst>
              <a:path w="7928356" h="5348974">
                <a:moveTo>
                  <a:pt x="0" y="0"/>
                </a:moveTo>
                <a:lnTo>
                  <a:pt x="7928356" y="0"/>
                </a:lnTo>
                <a:lnTo>
                  <a:pt x="7928356" y="5348974"/>
                </a:lnTo>
                <a:lnTo>
                  <a:pt x="0" y="5348974"/>
                </a:lnTo>
                <a:lnTo>
                  <a:pt x="0" y="0"/>
                </a:lnTo>
                <a:close/>
              </a:path>
            </a:pathLst>
          </a:custGeom>
          <a:blipFill>
            <a:blip r:embed="rId3"/>
            <a:stretch>
              <a:fillRect l="-9840" t="-53853"/>
            </a:stretch>
          </a:blipFill>
        </p:spPr>
        <p:txBody>
          <a:bodyPr/>
          <a:lstStyle/>
          <a:p>
            <a:endParaRPr lang="vi-VN"/>
          </a:p>
        </p:txBody>
      </p:sp>
      <p:sp>
        <p:nvSpPr>
          <p:cNvPr id="6" name="Freeform 6"/>
          <p:cNvSpPr/>
          <p:nvPr/>
        </p:nvSpPr>
        <p:spPr>
          <a:xfrm rot="-5400000">
            <a:off x="5416491" y="-3697318"/>
            <a:ext cx="8007869" cy="17735152"/>
          </a:xfrm>
          <a:custGeom>
            <a:avLst/>
            <a:gdLst/>
            <a:ahLst/>
            <a:cxnLst/>
            <a:rect l="l" t="t" r="r" b="b"/>
            <a:pathLst>
              <a:path w="6913625" h="11007965">
                <a:moveTo>
                  <a:pt x="0" y="0"/>
                </a:moveTo>
                <a:lnTo>
                  <a:pt x="6913625" y="0"/>
                </a:lnTo>
                <a:lnTo>
                  <a:pt x="6913625" y="11007965"/>
                </a:lnTo>
                <a:lnTo>
                  <a:pt x="0" y="110079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7" name="Freeform 7"/>
          <p:cNvSpPr/>
          <p:nvPr/>
        </p:nvSpPr>
        <p:spPr>
          <a:xfrm>
            <a:off x="8920870" y="6493057"/>
            <a:ext cx="3579470" cy="5929845"/>
          </a:xfrm>
          <a:custGeom>
            <a:avLst/>
            <a:gdLst/>
            <a:ahLst/>
            <a:cxnLst/>
            <a:rect l="l" t="t" r="r" b="b"/>
            <a:pathLst>
              <a:path w="3579470" h="5929845">
                <a:moveTo>
                  <a:pt x="0" y="0"/>
                </a:moveTo>
                <a:lnTo>
                  <a:pt x="3579470" y="0"/>
                </a:lnTo>
                <a:lnTo>
                  <a:pt x="3579470" y="5929845"/>
                </a:lnTo>
                <a:lnTo>
                  <a:pt x="0" y="5929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8" name="Freeform 8"/>
          <p:cNvSpPr/>
          <p:nvPr/>
        </p:nvSpPr>
        <p:spPr>
          <a:xfrm>
            <a:off x="-223130" y="-83977"/>
            <a:ext cx="18288000" cy="1496499"/>
          </a:xfrm>
          <a:custGeom>
            <a:avLst/>
            <a:gdLst/>
            <a:ahLst/>
            <a:cxnLst/>
            <a:rect l="l" t="t" r="r" b="b"/>
            <a:pathLst>
              <a:path w="6411200" h="1496499">
                <a:moveTo>
                  <a:pt x="0" y="0"/>
                </a:moveTo>
                <a:lnTo>
                  <a:pt x="6411200" y="0"/>
                </a:lnTo>
                <a:lnTo>
                  <a:pt x="6411200" y="1496499"/>
                </a:lnTo>
                <a:lnTo>
                  <a:pt x="0" y="1496499"/>
                </a:lnTo>
                <a:lnTo>
                  <a:pt x="0" y="0"/>
                </a:lnTo>
                <a:close/>
              </a:path>
            </a:pathLst>
          </a:custGeom>
          <a:blipFill>
            <a:blip r:embed="rId8"/>
            <a:stretch>
              <a:fillRect/>
            </a:stretch>
          </a:blipFill>
        </p:spPr>
        <p:txBody>
          <a:bodyPr/>
          <a:lstStyle/>
          <a:p>
            <a:endParaRPr lang="vi-VN"/>
          </a:p>
        </p:txBody>
      </p:sp>
      <p:sp>
        <p:nvSpPr>
          <p:cNvPr id="10" name="Freeform 10"/>
          <p:cNvSpPr/>
          <p:nvPr/>
        </p:nvSpPr>
        <p:spPr>
          <a:xfrm>
            <a:off x="16584992" y="494634"/>
            <a:ext cx="1782233" cy="1695419"/>
          </a:xfrm>
          <a:custGeom>
            <a:avLst/>
            <a:gdLst/>
            <a:ahLst/>
            <a:cxnLst/>
            <a:rect l="l" t="t" r="r" b="b"/>
            <a:pathLst>
              <a:path w="1782233" h="1695419">
                <a:moveTo>
                  <a:pt x="0" y="0"/>
                </a:moveTo>
                <a:lnTo>
                  <a:pt x="1782233" y="0"/>
                </a:lnTo>
                <a:lnTo>
                  <a:pt x="1782233" y="1695419"/>
                </a:lnTo>
                <a:lnTo>
                  <a:pt x="0" y="169541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11" name="Freeform 11"/>
          <p:cNvSpPr/>
          <p:nvPr/>
        </p:nvSpPr>
        <p:spPr>
          <a:xfrm>
            <a:off x="12625055" y="8382393"/>
            <a:ext cx="1959659" cy="1988584"/>
          </a:xfrm>
          <a:custGeom>
            <a:avLst/>
            <a:gdLst/>
            <a:ahLst/>
            <a:cxnLst/>
            <a:rect l="l" t="t" r="r" b="b"/>
            <a:pathLst>
              <a:path w="1959659" h="1988584">
                <a:moveTo>
                  <a:pt x="0" y="0"/>
                </a:moveTo>
                <a:lnTo>
                  <a:pt x="1959658" y="0"/>
                </a:lnTo>
                <a:lnTo>
                  <a:pt x="1959658" y="1988584"/>
                </a:lnTo>
                <a:lnTo>
                  <a:pt x="0" y="19885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12" name="TextBox 12"/>
          <p:cNvSpPr txBox="1"/>
          <p:nvPr/>
        </p:nvSpPr>
        <p:spPr>
          <a:xfrm>
            <a:off x="-838200" y="113224"/>
            <a:ext cx="18982295" cy="910506"/>
          </a:xfrm>
          <a:prstGeom prst="rect">
            <a:avLst/>
          </a:prstGeom>
        </p:spPr>
        <p:txBody>
          <a:bodyPr wrap="square" lIns="0" tIns="0" rIns="0" bIns="0" rtlCol="0" anchor="t">
            <a:spAutoFit/>
          </a:bodyPr>
          <a:lstStyle/>
          <a:p>
            <a:pPr algn="ctr">
              <a:lnSpc>
                <a:spcPts val="7085"/>
              </a:lnSpc>
            </a:pPr>
            <a:r>
              <a:rPr lang="en-US" sz="4800" dirty="0">
                <a:solidFill>
                  <a:srgbClr val="687C3C"/>
                </a:solidFill>
                <a:latin typeface="Roca Two Bold"/>
              </a:rPr>
              <a:t>3. Use the conjunctions provided to connect the sentences. </a:t>
            </a:r>
          </a:p>
        </p:txBody>
      </p:sp>
      <p:sp>
        <p:nvSpPr>
          <p:cNvPr id="15" name="Content Placeholder 2">
            <a:extLst>
              <a:ext uri="{FF2B5EF4-FFF2-40B4-BE49-F238E27FC236}">
                <a16:creationId xmlns:a16="http://schemas.microsoft.com/office/drawing/2014/main" id="{777A7988-494F-4223-78AC-845A7E0CE79F}"/>
              </a:ext>
            </a:extLst>
          </p:cNvPr>
          <p:cNvSpPr txBox="1">
            <a:spLocks/>
          </p:cNvSpPr>
          <p:nvPr/>
        </p:nvSpPr>
        <p:spPr>
          <a:xfrm>
            <a:off x="594806" y="1696309"/>
            <a:ext cx="19483129" cy="205320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dirty="0">
                <a:solidFill>
                  <a:schemeClr val="accent6">
                    <a:lumMod val="75000"/>
                  </a:schemeClr>
                </a:solidFill>
                <a:latin typeface="Roca Two" panose="020B0604020202020204" charset="0"/>
              </a:rPr>
              <a:t>1. </a:t>
            </a:r>
            <a:r>
              <a:rPr lang="en-US" sz="4000" dirty="0">
                <a:latin typeface="Roca Two" panose="020B0604020202020204" charset="0"/>
              </a:rPr>
              <a:t>Mai is the head of the music club. She knows the members very well.  </a:t>
            </a:r>
            <a:r>
              <a:rPr lang="en-US" sz="4000" b="1" dirty="0">
                <a:solidFill>
                  <a:srgbClr val="FF0000"/>
                </a:solidFill>
                <a:latin typeface="Roca Two" panose="020B0604020202020204" charset="0"/>
              </a:rPr>
              <a:t>SO</a:t>
            </a:r>
          </a:p>
          <a:p>
            <a:pPr marL="0" indent="0">
              <a:buFont typeface="Arial" pitchFamily="34" charset="0"/>
              <a:buNone/>
            </a:pPr>
            <a:endParaRPr lang="en-US" sz="4000" dirty="0">
              <a:latin typeface="Roca Two" panose="020B0604020202020204" charset="0"/>
            </a:endParaRPr>
          </a:p>
          <a:p>
            <a:pPr marL="0" indent="0">
              <a:buFont typeface="Arial" pitchFamily="34" charset="0"/>
              <a:buNone/>
            </a:pPr>
            <a:r>
              <a:rPr lang="en-US" sz="4000" dirty="0">
                <a:solidFill>
                  <a:schemeClr val="accent6">
                    <a:lumMod val="75000"/>
                  </a:schemeClr>
                </a:solidFill>
                <a:latin typeface="Roca Two" panose="020B0604020202020204" charset="0"/>
              </a:rPr>
              <a:t>2. </a:t>
            </a:r>
            <a:r>
              <a:rPr lang="en-US" sz="4000" dirty="0">
                <a:latin typeface="Roca Two" panose="020B0604020202020204" charset="0"/>
              </a:rPr>
              <a:t>Lan wanted to go to the party. She couldn’t choose a suitable dress. </a:t>
            </a:r>
            <a:r>
              <a:rPr lang="en-US" sz="4000" b="1" dirty="0">
                <a:solidFill>
                  <a:srgbClr val="FF0000"/>
                </a:solidFill>
                <a:latin typeface="Roca Two" panose="020B0604020202020204" charset="0"/>
              </a:rPr>
              <a:t>BUT</a:t>
            </a:r>
          </a:p>
          <a:p>
            <a:pPr marL="0" indent="0">
              <a:buFont typeface="Arial" pitchFamily="34" charset="0"/>
              <a:buNone/>
            </a:pPr>
            <a:endParaRPr lang="en-US" sz="4000" dirty="0">
              <a:latin typeface="Roca Two" panose="020B0604020202020204" charset="0"/>
            </a:endParaRPr>
          </a:p>
        </p:txBody>
      </p:sp>
      <p:sp>
        <p:nvSpPr>
          <p:cNvPr id="16" name="Content Placeholder 2">
            <a:extLst>
              <a:ext uri="{FF2B5EF4-FFF2-40B4-BE49-F238E27FC236}">
                <a16:creationId xmlns:a16="http://schemas.microsoft.com/office/drawing/2014/main" id="{B349B386-C329-1C72-7AE0-8FFA92CAFE78}"/>
              </a:ext>
            </a:extLst>
          </p:cNvPr>
          <p:cNvSpPr txBox="1">
            <a:spLocks/>
          </p:cNvSpPr>
          <p:nvPr/>
        </p:nvSpPr>
        <p:spPr>
          <a:xfrm>
            <a:off x="688909" y="4750686"/>
            <a:ext cx="18494058" cy="470729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dirty="0">
                <a:solidFill>
                  <a:schemeClr val="accent6">
                    <a:lumMod val="75000"/>
                  </a:schemeClr>
                </a:solidFill>
                <a:latin typeface="Roca Two" panose="020B0604020202020204" charset="0"/>
              </a:rPr>
              <a:t>3. </a:t>
            </a:r>
            <a:r>
              <a:rPr lang="en-US" sz="4000" dirty="0">
                <a:latin typeface="Roca Two" panose="020B0604020202020204" charset="0"/>
              </a:rPr>
              <a:t>Tom felt stressed. He tried to finish his homework. </a:t>
            </a:r>
            <a:r>
              <a:rPr lang="en-US" sz="4000" b="1" dirty="0">
                <a:solidFill>
                  <a:srgbClr val="FF0000"/>
                </a:solidFill>
                <a:latin typeface="Roca Two" panose="020B0604020202020204" charset="0"/>
              </a:rPr>
              <a:t>HOWEVER</a:t>
            </a:r>
          </a:p>
          <a:p>
            <a:pPr marL="0" indent="0">
              <a:buFont typeface="Arial" pitchFamily="34" charset="0"/>
              <a:buNone/>
            </a:pPr>
            <a:endParaRPr lang="en-US" sz="4000" dirty="0">
              <a:latin typeface="Roca Two" panose="020B0604020202020204" charset="0"/>
            </a:endParaRPr>
          </a:p>
          <a:p>
            <a:pPr marL="0" indent="0">
              <a:buFont typeface="Arial" pitchFamily="34" charset="0"/>
              <a:buNone/>
            </a:pPr>
            <a:r>
              <a:rPr lang="en-US" sz="4000" dirty="0">
                <a:solidFill>
                  <a:schemeClr val="accent6">
                    <a:lumMod val="75000"/>
                  </a:schemeClr>
                </a:solidFill>
                <a:latin typeface="Roca Two" panose="020B0604020202020204" charset="0"/>
              </a:rPr>
              <a:t>4. </a:t>
            </a:r>
            <a:r>
              <a:rPr lang="en-US" sz="4000" dirty="0">
                <a:latin typeface="Roca Two" panose="020B0604020202020204" charset="0"/>
              </a:rPr>
              <a:t>He isn’t a member of the chess club. He didn’t join the chess competition. </a:t>
            </a:r>
            <a:r>
              <a:rPr lang="en-US" sz="4000" b="1" dirty="0">
                <a:solidFill>
                  <a:srgbClr val="FF0000"/>
                </a:solidFill>
                <a:latin typeface="Roca Two" panose="020B0604020202020204" charset="0"/>
              </a:rPr>
              <a:t>THEREFORE</a:t>
            </a:r>
          </a:p>
          <a:p>
            <a:pPr marL="0" indent="0">
              <a:buFont typeface="Arial" pitchFamily="34" charset="0"/>
              <a:buNone/>
            </a:pPr>
            <a:endParaRPr lang="en-US" sz="4000" dirty="0">
              <a:latin typeface="Roca Two" panose="020B0604020202020204" charset="0"/>
            </a:endParaRPr>
          </a:p>
          <a:p>
            <a:pPr marL="0" indent="0">
              <a:buFont typeface="Arial" pitchFamily="34" charset="0"/>
              <a:buNone/>
            </a:pPr>
            <a:r>
              <a:rPr lang="en-US" sz="4000" dirty="0">
                <a:solidFill>
                  <a:schemeClr val="accent6">
                    <a:lumMod val="75000"/>
                  </a:schemeClr>
                </a:solidFill>
                <a:latin typeface="Roca Two" panose="020B0604020202020204" charset="0"/>
              </a:rPr>
              <a:t>5. </a:t>
            </a:r>
            <a:r>
              <a:rPr lang="en-US" sz="4000" dirty="0">
                <a:latin typeface="Roca Two" panose="020B0604020202020204" charset="0"/>
              </a:rPr>
              <a:t>We will have a short holiday. We will feel very stressed. </a:t>
            </a:r>
            <a:r>
              <a:rPr lang="en-US" sz="4000" b="1" dirty="0">
                <a:solidFill>
                  <a:srgbClr val="FF0000"/>
                </a:solidFill>
                <a:latin typeface="Roca Two" panose="020B0604020202020204" charset="0"/>
              </a:rPr>
              <a:t>OTHERWISE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749</Words>
  <Application>Microsoft Office PowerPoint</Application>
  <PresentationFormat>Custom</PresentationFormat>
  <Paragraphs>90</Paragraphs>
  <Slides>15</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Myriad Pro</vt:lpstr>
      <vt:lpstr>Roca Two</vt:lpstr>
      <vt:lpstr>Arial</vt:lpstr>
      <vt:lpstr>Calibri</vt:lpstr>
      <vt:lpstr>Roca Two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Abstract Pattern and Shapes Hidden Picture Game Fun Presentation</dc:title>
  <cp:lastModifiedBy>Phuong Nguyen</cp:lastModifiedBy>
  <cp:revision>1</cp:revision>
  <dcterms:created xsi:type="dcterms:W3CDTF">2006-08-16T00:00:00Z</dcterms:created>
  <dcterms:modified xsi:type="dcterms:W3CDTF">2024-10-23T03:53:16Z</dcterms:modified>
  <dc:identifier>DAFl3ofELIE</dc:identifier>
</cp:coreProperties>
</file>