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64" r:id="rId2"/>
    <p:sldId id="256" r:id="rId3"/>
    <p:sldId id="262" r:id="rId4"/>
    <p:sldId id="257" r:id="rId5"/>
    <p:sldId id="263" r:id="rId6"/>
    <p:sldId id="258" r:id="rId7"/>
    <p:sldId id="278" r:id="rId8"/>
    <p:sldId id="266" r:id="rId9"/>
    <p:sldId id="265" r:id="rId10"/>
    <p:sldId id="267" r:id="rId11"/>
    <p:sldId id="269" r:id="rId12"/>
    <p:sldId id="270" r:id="rId13"/>
    <p:sldId id="271" r:id="rId14"/>
    <p:sldId id="268" r:id="rId15"/>
    <p:sldId id="273" r:id="rId16"/>
    <p:sldId id="274" r:id="rId17"/>
    <p:sldId id="275" r:id="rId18"/>
  </p:sldIdLst>
  <p:sldSz cx="18288000" cy="10287000"/>
  <p:notesSz cx="6858000" cy="9144000"/>
  <p:embeddedFontLst>
    <p:embeddedFont>
      <p:font typeface="Fredoka One" panose="02000000000000000000" pitchFamily="2" charset="0"/>
      <p:regular r:id="rId20"/>
    </p:embeddedFont>
    <p:embeddedFont>
      <p:font typeface="Hangyaboly" panose="020B0604020202020204" charset="0"/>
      <p:regular r:id="rId21"/>
    </p:embeddedFont>
    <p:embeddedFont>
      <p:font typeface="Muli Regular" panose="020B0604020202020204" charset="-93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C89FB-E19E-40A6-A9CC-31FDDD99EFF6}" v="3" dt="2024-10-21T06:39:34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03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07E9C2AF-FFA6-4304-82D1-751FFB1E2AC3}"/>
    <pc:docChg chg="custSel delSld modSld sldOrd">
      <pc:chgData name="Duyên Lương" userId="3a9e482f-ceb4-484a-8eab-f708ff3e9a36" providerId="ADAL" clId="{07E9C2AF-FFA6-4304-82D1-751FFB1E2AC3}" dt="2023-07-06T12:41:51.729" v="1115" actId="2711"/>
      <pc:docMkLst>
        <pc:docMk/>
      </pc:docMkLst>
      <pc:sldChg chg="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56"/>
        </pc:sldMkLst>
        <pc:spChg chg="del mod">
          <ac:chgData name="Duyên Lương" userId="3a9e482f-ceb4-484a-8eab-f708ff3e9a36" providerId="ADAL" clId="{07E9C2AF-FFA6-4304-82D1-751FFB1E2AC3}" dt="2023-07-06T12:04:27.994" v="98" actId="478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03:39.938" v="85" actId="14100"/>
          <ac:spMkLst>
            <pc:docMk/>
            <pc:sldMk cId="0" sldId="256"/>
            <ac:spMk id="10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03:37.773" v="84" actId="14100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01.083" v="1108" actId="1076"/>
          <ac:spMkLst>
            <pc:docMk/>
            <pc:sldMk cId="0" sldId="256"/>
            <ac:spMk id="16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57"/>
        </pc:sldMkLst>
        <pc:spChg chg="del">
          <ac:chgData name="Duyên Lương" userId="3a9e482f-ceb4-484a-8eab-f708ff3e9a36" providerId="ADAL" clId="{07E9C2AF-FFA6-4304-82D1-751FFB1E2AC3}" dt="2023-07-06T12:06:26.009" v="203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2.777" v="207" actId="478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4.135" v="208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6.499" v="212" actId="478"/>
          <ac:spMkLst>
            <pc:docMk/>
            <pc:sldMk cId="0" sldId="257"/>
            <ac:spMk id="5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6:38.481" v="215" actId="478"/>
          <ac:spMkLst>
            <pc:docMk/>
            <pc:sldMk cId="0" sldId="257"/>
            <ac:spMk id="6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7:15.479" v="285" actId="478"/>
          <ac:spMkLst>
            <pc:docMk/>
            <pc:sldMk cId="0" sldId="257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10:17.623" v="460" actId="14100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27.176" v="204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2.143" v="206" actId="478"/>
          <ac:spMkLst>
            <pc:docMk/>
            <pc:sldMk cId="0" sldId="257"/>
            <ac:spMk id="10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6:35.817" v="211" actId="478"/>
          <ac:spMkLst>
            <pc:docMk/>
            <pc:sldMk cId="0" sldId="257"/>
            <ac:spMk id="11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7.543" v="213" actId="478"/>
          <ac:spMkLst>
            <pc:docMk/>
            <pc:sldMk cId="0" sldId="257"/>
            <ac:spMk id="1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9.550" v="216" actId="478"/>
          <ac:spMkLst>
            <pc:docMk/>
            <pc:sldMk cId="0" sldId="257"/>
            <ac:spMk id="13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07.670" v="1109" actId="2711"/>
          <ac:spMkLst>
            <pc:docMk/>
            <pc:sldMk cId="0" sldId="257"/>
            <ac:spMk id="14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6:23.901" v="202" actId="478"/>
          <ac:spMkLst>
            <pc:docMk/>
            <pc:sldMk cId="0" sldId="257"/>
            <ac:spMk id="15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10:35.466" v="469" actId="20577"/>
          <ac:spMkLst>
            <pc:docMk/>
            <pc:sldMk cId="0" sldId="257"/>
            <ac:spMk id="19" creationId="{4B3E0075-9082-F61D-8A5C-336FFD4FB380}"/>
          </ac:spMkLst>
        </pc:spChg>
        <pc:spChg chg="add mod">
          <ac:chgData name="Duyên Lương" userId="3a9e482f-ceb4-484a-8eab-f708ff3e9a36" providerId="ADAL" clId="{07E9C2AF-FFA6-4304-82D1-751FFB1E2AC3}" dt="2023-07-06T12:10:58.308" v="488" actId="1076"/>
          <ac:spMkLst>
            <pc:docMk/>
            <pc:sldMk cId="0" sldId="257"/>
            <ac:spMk id="20" creationId="{57A1EEAC-BE19-0CB5-4073-5C046E47E484}"/>
          </ac:spMkLst>
        </pc:spChg>
        <pc:spChg chg="add mod">
          <ac:chgData name="Duyên Lương" userId="3a9e482f-ceb4-484a-8eab-f708ff3e9a36" providerId="ADAL" clId="{07E9C2AF-FFA6-4304-82D1-751FFB1E2AC3}" dt="2023-07-06T12:11:10.753" v="503" actId="1076"/>
          <ac:spMkLst>
            <pc:docMk/>
            <pc:sldMk cId="0" sldId="257"/>
            <ac:spMk id="21" creationId="{F87413C4-C48B-7CAF-EFDD-971B8250D06E}"/>
          </ac:spMkLst>
        </pc:spChg>
        <pc:spChg chg="add mod">
          <ac:chgData name="Duyên Lương" userId="3a9e482f-ceb4-484a-8eab-f708ff3e9a36" providerId="ADAL" clId="{07E9C2AF-FFA6-4304-82D1-751FFB1E2AC3}" dt="2023-07-06T12:11:22.274" v="530" actId="1076"/>
          <ac:spMkLst>
            <pc:docMk/>
            <pc:sldMk cId="0" sldId="257"/>
            <ac:spMk id="22" creationId="{172EDC0E-A16A-B5BB-9F49-D87B3B10C75B}"/>
          </ac:spMkLst>
        </pc:spChg>
        <pc:picChg chg="add mod">
          <ac:chgData name="Duyên Lương" userId="3a9e482f-ceb4-484a-8eab-f708ff3e9a36" providerId="ADAL" clId="{07E9C2AF-FFA6-4304-82D1-751FFB1E2AC3}" dt="2023-07-06T12:10:22.810" v="462" actId="1076"/>
          <ac:picMkLst>
            <pc:docMk/>
            <pc:sldMk cId="0" sldId="257"/>
            <ac:picMk id="18" creationId="{AE67BE3D-BCA5-8669-4776-33DCEEB67A86}"/>
          </ac:picMkLst>
        </pc:picChg>
      </pc:sldChg>
      <pc:sldChg chg="addSp delSp modSp mo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58"/>
        </pc:sldMkLst>
        <pc:spChg chg="mod">
          <ac:chgData name="Duyên Lương" userId="3a9e482f-ceb4-484a-8eab-f708ff3e9a36" providerId="ADAL" clId="{07E9C2AF-FFA6-4304-82D1-751FFB1E2AC3}" dt="2023-07-06T12:19:32.316" v="722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19:28.928" v="721" actId="1076"/>
          <ac:spMkLst>
            <pc:docMk/>
            <pc:sldMk cId="0" sldId="258"/>
            <ac:spMk id="3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19:11.170" v="716" actId="478"/>
          <ac:spMkLst>
            <pc:docMk/>
            <pc:sldMk cId="0" sldId="258"/>
            <ac:spMk id="7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19:13.154" v="717" actId="478"/>
          <ac:spMkLst>
            <pc:docMk/>
            <pc:sldMk cId="0" sldId="258"/>
            <ac:spMk id="10" creationId="{00000000-0000-0000-0000-000000000000}"/>
          </ac:spMkLst>
        </pc:spChg>
        <pc:grpChg chg="mod">
          <ac:chgData name="Duyên Lương" userId="3a9e482f-ceb4-484a-8eab-f708ff3e9a36" providerId="ADAL" clId="{07E9C2AF-FFA6-4304-82D1-751FFB1E2AC3}" dt="2023-07-06T12:19:09.890" v="715" actId="1076"/>
          <ac:grpSpMkLst>
            <pc:docMk/>
            <pc:sldMk cId="0" sldId="258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19:09.199" v="714" actId="478"/>
          <ac:grpSpMkLst>
            <pc:docMk/>
            <pc:sldMk cId="0" sldId="258"/>
            <ac:grpSpMk id="11" creationId="{00000000-0000-0000-0000-000000000000}"/>
          </ac:grpSpMkLst>
        </pc:grpChg>
        <pc:graphicFrameChg chg="add mod modGraphic">
          <ac:chgData name="Duyên Lương" userId="3a9e482f-ceb4-484a-8eab-f708ff3e9a36" providerId="ADAL" clId="{07E9C2AF-FFA6-4304-82D1-751FFB1E2AC3}" dt="2023-07-06T12:20:21.362" v="732" actId="207"/>
          <ac:graphicFrameMkLst>
            <pc:docMk/>
            <pc:sldMk cId="0" sldId="258"/>
            <ac:graphicFrameMk id="14" creationId="{B0C2487D-3BE7-9CAF-3107-700ECCCDAF54}"/>
          </ac:graphicFrameMkLst>
        </pc:graphicFrameChg>
      </pc:sldChg>
      <pc:sldChg chg="addSp delSp modSp mod modTransition delAnim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59"/>
        </pc:sldMkLst>
        <pc:spChg chg="mod">
          <ac:chgData name="Duyên Lương" userId="3a9e482f-ceb4-484a-8eab-f708ff3e9a36" providerId="ADAL" clId="{07E9C2AF-FFA6-4304-82D1-751FFB1E2AC3}" dt="2023-07-06T12:24:21.285" v="796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4:57.867" v="813" actId="1076"/>
          <ac:spMkLst>
            <pc:docMk/>
            <pc:sldMk cId="0" sldId="259"/>
            <ac:spMk id="6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3:04.492" v="773" actId="478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3:28.930" v="788" actId="1076"/>
          <ac:spMkLst>
            <pc:docMk/>
            <pc:sldMk cId="0" sldId="259"/>
            <ac:spMk id="9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40:14.201" v="1097" actId="2711"/>
          <ac:spMkLst>
            <pc:docMk/>
            <pc:sldMk cId="0" sldId="259"/>
            <ac:spMk id="13" creationId="{45619F00-BB4E-1D76-82FF-F99519C5A951}"/>
          </ac:spMkLst>
        </pc:spChg>
        <pc:spChg chg="add mod">
          <ac:chgData name="Duyên Lương" userId="3a9e482f-ceb4-484a-8eab-f708ff3e9a36" providerId="ADAL" clId="{07E9C2AF-FFA6-4304-82D1-751FFB1E2AC3}" dt="2023-07-06T12:24:50.453" v="810" actId="1076"/>
          <ac:spMkLst>
            <pc:docMk/>
            <pc:sldMk cId="0" sldId="259"/>
            <ac:spMk id="14" creationId="{28685DDF-A0D1-1745-25D2-0600E1FD29F8}"/>
          </ac:spMkLst>
        </pc:spChg>
        <pc:spChg chg="add mod">
          <ac:chgData name="Duyên Lương" userId="3a9e482f-ceb4-484a-8eab-f708ff3e9a36" providerId="ADAL" clId="{07E9C2AF-FFA6-4304-82D1-751FFB1E2AC3}" dt="2023-07-06T12:25:24.052" v="829" actId="207"/>
          <ac:spMkLst>
            <pc:docMk/>
            <pc:sldMk cId="0" sldId="259"/>
            <ac:spMk id="15" creationId="{6C102DF4-DF75-0DBD-435C-FAB249319335}"/>
          </ac:spMkLst>
        </pc:spChg>
        <pc:spChg chg="add del mod">
          <ac:chgData name="Duyên Lương" userId="3a9e482f-ceb4-484a-8eab-f708ff3e9a36" providerId="ADAL" clId="{07E9C2AF-FFA6-4304-82D1-751FFB1E2AC3}" dt="2023-07-06T12:25:01.083" v="816" actId="478"/>
          <ac:spMkLst>
            <pc:docMk/>
            <pc:sldMk cId="0" sldId="259"/>
            <ac:spMk id="16" creationId="{BE212155-C466-8F89-F1AF-CD54F9FA7055}"/>
          </ac:spMkLst>
        </pc:spChg>
        <pc:spChg chg="add del mod">
          <ac:chgData name="Duyên Lương" userId="3a9e482f-ceb4-484a-8eab-f708ff3e9a36" providerId="ADAL" clId="{07E9C2AF-FFA6-4304-82D1-751FFB1E2AC3}" dt="2023-07-06T12:24:35.450" v="800" actId="478"/>
          <ac:spMkLst>
            <pc:docMk/>
            <pc:sldMk cId="0" sldId="259"/>
            <ac:spMk id="17" creationId="{3A383B6D-9E41-2867-EC7D-2D18C580E2CB}"/>
          </ac:spMkLst>
        </pc:spChg>
        <pc:grpChg chg="del">
          <ac:chgData name="Duyên Lương" userId="3a9e482f-ceb4-484a-8eab-f708ff3e9a36" providerId="ADAL" clId="{07E9C2AF-FFA6-4304-82D1-751FFB1E2AC3}" dt="2023-07-06T12:23:02.697" v="772" actId="478"/>
          <ac:grpSpMkLst>
            <pc:docMk/>
            <pc:sldMk cId="0" sldId="259"/>
            <ac:grpSpMk id="10" creationId="{00000000-0000-0000-0000-000000000000}"/>
          </ac:grpSpMkLst>
        </pc:grpChg>
        <pc:picChg chg="add del mod">
          <ac:chgData name="Duyên Lương" userId="3a9e482f-ceb4-484a-8eab-f708ff3e9a36" providerId="ADAL" clId="{07E9C2AF-FFA6-4304-82D1-751FFB1E2AC3}" dt="2023-07-06T12:27:14.685" v="863" actId="478"/>
          <ac:picMkLst>
            <pc:docMk/>
            <pc:sldMk cId="0" sldId="259"/>
            <ac:picMk id="1026" creationId="{C5E7D065-706A-28AE-2773-365E28D17587}"/>
          </ac:picMkLst>
        </pc:picChg>
        <pc:picChg chg="add mod">
          <ac:chgData name="Duyên Lương" userId="3a9e482f-ceb4-484a-8eab-f708ff3e9a36" providerId="ADAL" clId="{07E9C2AF-FFA6-4304-82D1-751FFB1E2AC3}" dt="2023-07-06T12:27:58.686" v="866" actId="14100"/>
          <ac:picMkLst>
            <pc:docMk/>
            <pc:sldMk cId="0" sldId="259"/>
            <ac:picMk id="1028" creationId="{7788B183-3459-D6D1-2BF8-11DA5A79A9CA}"/>
          </ac:picMkLst>
        </pc:picChg>
      </pc:sldChg>
      <pc:sldChg chg="modSp del mod ord">
        <pc:chgData name="Duyên Lương" userId="3a9e482f-ceb4-484a-8eab-f708ff3e9a36" providerId="ADAL" clId="{07E9C2AF-FFA6-4304-82D1-751FFB1E2AC3}" dt="2023-07-06T12:15:38.661" v="618" actId="47"/>
        <pc:sldMkLst>
          <pc:docMk/>
          <pc:sldMk cId="0" sldId="260"/>
        </pc:sldMkLst>
        <pc:spChg chg="mod">
          <ac:chgData name="Duyên Lương" userId="3a9e482f-ceb4-484a-8eab-f708ff3e9a36" providerId="ADAL" clId="{07E9C2AF-FFA6-4304-82D1-751FFB1E2AC3}" dt="2023-07-06T12:06:08.970" v="198" actId="1076"/>
          <ac:spMkLst>
            <pc:docMk/>
            <pc:sldMk cId="0" sldId="260"/>
            <ac:spMk id="8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61"/>
        </pc:sldMkLst>
        <pc:spChg chg="mod">
          <ac:chgData name="Duyên Lương" userId="3a9e482f-ceb4-484a-8eab-f708ff3e9a36" providerId="ADAL" clId="{07E9C2AF-FFA6-4304-82D1-751FFB1E2AC3}" dt="2023-07-06T12:22:47.506" v="771" actId="1076"/>
          <ac:spMkLst>
            <pc:docMk/>
            <pc:sldMk cId="0" sldId="261"/>
            <ac:spMk id="7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0:40.541" v="736" actId="478"/>
          <ac:spMkLst>
            <pc:docMk/>
            <pc:sldMk cId="0" sldId="261"/>
            <ac:spMk id="8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0:57.444" v="763" actId="107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0:20.544" v="1098" actId="2711"/>
          <ac:spMkLst>
            <pc:docMk/>
            <pc:sldMk cId="0" sldId="261"/>
            <ac:spMk id="11" creationId="{00000000-0000-0000-0000-000000000000}"/>
          </ac:spMkLst>
        </pc:spChg>
        <pc:grpChg chg="del">
          <ac:chgData name="Duyên Lương" userId="3a9e482f-ceb4-484a-8eab-f708ff3e9a36" providerId="ADAL" clId="{07E9C2AF-FFA6-4304-82D1-751FFB1E2AC3}" dt="2023-07-06T12:20:38.653" v="735" actId="478"/>
          <ac:grpSpMkLst>
            <pc:docMk/>
            <pc:sldMk cId="0" sldId="261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22:43.982" v="770" actId="1076"/>
          <ac:picMkLst>
            <pc:docMk/>
            <pc:sldMk cId="0" sldId="261"/>
            <ac:picMk id="15" creationId="{A6239BA8-0FCA-7B7B-074D-B1F73A5B656B}"/>
          </ac:picMkLst>
        </pc:picChg>
      </pc:sldChg>
      <pc:sldChg chg="addSp 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2"/>
        </pc:sldMkLst>
        <pc:spChg chg="mod">
          <ac:chgData name="Duyên Lương" userId="3a9e482f-ceb4-484a-8eab-f708ff3e9a36" providerId="ADAL" clId="{07E9C2AF-FFA6-4304-82D1-751FFB1E2AC3}" dt="2023-07-06T12:40:44.483" v="1105" actId="1076"/>
          <ac:spMkLst>
            <pc:docMk/>
            <pc:sldMk cId="0" sldId="262"/>
            <ac:spMk id="8" creationId="{00000000-0000-0000-0000-000000000000}"/>
          </ac:spMkLst>
        </pc:spChg>
        <pc:spChg chg="add del mod">
          <ac:chgData name="Duyên Lương" userId="3a9e482f-ceb4-484a-8eab-f708ff3e9a36" providerId="ADAL" clId="{07E9C2AF-FFA6-4304-82D1-751FFB1E2AC3}" dt="2023-07-06T12:18:40.514" v="691"/>
          <ac:spMkLst>
            <pc:docMk/>
            <pc:sldMk cId="0" sldId="262"/>
            <ac:spMk id="10" creationId="{13EE37C0-C39E-9272-5D6B-CCACBC15A487}"/>
          </ac:spMkLst>
        </pc:spChg>
        <pc:spChg chg="add del mod">
          <ac:chgData name="Duyên Lương" userId="3a9e482f-ceb4-484a-8eab-f708ff3e9a36" providerId="ADAL" clId="{07E9C2AF-FFA6-4304-82D1-751FFB1E2AC3}" dt="2023-07-06T12:18:40.514" v="691"/>
          <ac:spMkLst>
            <pc:docMk/>
            <pc:sldMk cId="0" sldId="262"/>
            <ac:spMk id="11" creationId="{C6029187-56B2-93E6-CCBF-6C0576907712}"/>
          </ac:spMkLst>
        </pc:spChg>
        <pc:spChg chg="add mod">
          <ac:chgData name="Duyên Lương" userId="3a9e482f-ceb4-484a-8eab-f708ff3e9a36" providerId="ADAL" clId="{07E9C2AF-FFA6-4304-82D1-751FFB1E2AC3}" dt="2023-07-06T12:19:04.070" v="713" actId="1076"/>
          <ac:spMkLst>
            <pc:docMk/>
            <pc:sldMk cId="0" sldId="262"/>
            <ac:spMk id="12" creationId="{C7B55F94-800C-7F1A-93B0-5612F3CD2EDA}"/>
          </ac:spMkLst>
        </pc:spChg>
        <pc:spChg chg="add mod">
          <ac:chgData name="Duyên Lương" userId="3a9e482f-ceb4-484a-8eab-f708ff3e9a36" providerId="ADAL" clId="{07E9C2AF-FFA6-4304-82D1-751FFB1E2AC3}" dt="2023-07-06T12:40:50.939" v="1106" actId="2711"/>
          <ac:spMkLst>
            <pc:docMk/>
            <pc:sldMk cId="0" sldId="262"/>
            <ac:spMk id="13" creationId="{7783ED8F-98D7-4778-7EEC-F7CC289B5EB5}"/>
          </ac:spMkLst>
        </pc:sp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63"/>
        </pc:sldMkLst>
        <pc:spChg chg="del">
          <ac:chgData name="Duyên Lương" userId="3a9e482f-ceb4-484a-8eab-f708ff3e9a36" providerId="ADAL" clId="{07E9C2AF-FFA6-4304-82D1-751FFB1E2AC3}" dt="2023-07-06T12:16:47.538" v="662" actId="478"/>
          <ac:spMkLst>
            <pc:docMk/>
            <pc:sldMk cId="0" sldId="263"/>
            <ac:spMk id="6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16:48.700" v="663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0:36.981" v="1103" actId="14100"/>
          <ac:spMkLst>
            <pc:docMk/>
            <pc:sldMk cId="0" sldId="263"/>
            <ac:spMk id="11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16:06.657" v="646" actId="478"/>
          <ac:spMkLst>
            <pc:docMk/>
            <pc:sldMk cId="0" sldId="263"/>
            <ac:spMk id="12" creationId="{00000000-0000-0000-0000-000000000000}"/>
          </ac:spMkLst>
        </pc:spChg>
        <pc:spChg chg="del topLvl">
          <ac:chgData name="Duyên Lương" userId="3a9e482f-ceb4-484a-8eab-f708ff3e9a36" providerId="ADAL" clId="{07E9C2AF-FFA6-4304-82D1-751FFB1E2AC3}" dt="2023-07-06T12:17:03.632" v="667" actId="478"/>
          <ac:spMkLst>
            <pc:docMk/>
            <pc:sldMk cId="0" sldId="263"/>
            <ac:spMk id="14" creationId="{00000000-0000-0000-0000-000000000000}"/>
          </ac:spMkLst>
        </pc:spChg>
        <pc:spChg chg="del topLvl">
          <ac:chgData name="Duyên Lương" userId="3a9e482f-ceb4-484a-8eab-f708ff3e9a36" providerId="ADAL" clId="{07E9C2AF-FFA6-4304-82D1-751FFB1E2AC3}" dt="2023-07-06T12:17:05.793" v="668" actId="478"/>
          <ac:spMkLst>
            <pc:docMk/>
            <pc:sldMk cId="0" sldId="263"/>
            <ac:spMk id="15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40:30.419" v="1100" actId="403"/>
          <ac:spMkLst>
            <pc:docMk/>
            <pc:sldMk cId="0" sldId="263"/>
            <ac:spMk id="16" creationId="{10BA80C0-3D49-844C-C154-9FDBA00A2DEB}"/>
          </ac:spMkLst>
        </pc:spChg>
        <pc:spChg chg="add mod">
          <ac:chgData name="Duyên Lương" userId="3a9e482f-ceb4-484a-8eab-f708ff3e9a36" providerId="ADAL" clId="{07E9C2AF-FFA6-4304-82D1-751FFB1E2AC3}" dt="2023-07-06T12:18:07.204" v="685" actId="1076"/>
          <ac:spMkLst>
            <pc:docMk/>
            <pc:sldMk cId="0" sldId="263"/>
            <ac:spMk id="17" creationId="{528FB7FE-20C4-1517-39E5-15AFA4010A87}"/>
          </ac:spMkLst>
        </pc:spChg>
        <pc:spChg chg="add mod">
          <ac:chgData name="Duyên Lương" userId="3a9e482f-ceb4-484a-8eab-f708ff3e9a36" providerId="ADAL" clId="{07E9C2AF-FFA6-4304-82D1-751FFB1E2AC3}" dt="2023-07-06T12:18:22.572" v="689" actId="1076"/>
          <ac:spMkLst>
            <pc:docMk/>
            <pc:sldMk cId="0" sldId="263"/>
            <ac:spMk id="19" creationId="{3D92EA0C-3399-7161-6956-4A825920B620}"/>
          </ac:spMkLst>
        </pc:spChg>
        <pc:grpChg chg="mod">
          <ac:chgData name="Duyên Lương" userId="3a9e482f-ceb4-484a-8eab-f708ff3e9a36" providerId="ADAL" clId="{07E9C2AF-FFA6-4304-82D1-751FFB1E2AC3}" dt="2023-07-06T12:16:54.683" v="665" actId="1076"/>
          <ac:grpSpMkLst>
            <pc:docMk/>
            <pc:sldMk cId="0" sldId="263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17:03.632" v="667" actId="478"/>
          <ac:grpSpMkLst>
            <pc:docMk/>
            <pc:sldMk cId="0" sldId="263"/>
            <ac:grpSpMk id="13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40:33.181" v="1101" actId="1076"/>
          <ac:picMkLst>
            <pc:docMk/>
            <pc:sldMk cId="0" sldId="263"/>
            <ac:picMk id="18" creationId="{170722DC-4FCC-B754-8DF8-35150779846B}"/>
          </ac:picMkLst>
        </pc:picChg>
        <pc:picChg chg="add mod">
          <ac:chgData name="Duyên Lương" userId="3a9e482f-ceb4-484a-8eab-f708ff3e9a36" providerId="ADAL" clId="{07E9C2AF-FFA6-4304-82D1-751FFB1E2AC3}" dt="2023-07-06T12:18:17.155" v="688" actId="14100"/>
          <ac:picMkLst>
            <pc:docMk/>
            <pc:sldMk cId="0" sldId="263"/>
            <ac:picMk id="20" creationId="{5CA0C95F-5F93-AFA6-2181-8D8E07FE361D}"/>
          </ac:picMkLst>
        </pc:picChg>
        <pc:picChg chg="add mod">
          <ac:chgData name="Duyên Lương" userId="3a9e482f-ceb4-484a-8eab-f708ff3e9a36" providerId="ADAL" clId="{07E9C2AF-FFA6-4304-82D1-751FFB1E2AC3}" dt="2023-07-06T12:18:17.155" v="688" actId="14100"/>
          <ac:picMkLst>
            <pc:docMk/>
            <pc:sldMk cId="0" sldId="263"/>
            <ac:picMk id="21" creationId="{350306C1-BF9A-22ED-E796-AF440FB5262F}"/>
          </ac:picMkLst>
        </pc:picChg>
      </pc:sldChg>
      <pc:sldChg chg="add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4"/>
        </pc:sldMkLst>
        <pc:spChg chg="mod">
          <ac:chgData name="Duyên Lương" userId="3a9e482f-ceb4-484a-8eab-f708ff3e9a36" providerId="ADAL" clId="{07E9C2AF-FFA6-4304-82D1-751FFB1E2AC3}" dt="2023-07-06T12:41:12.960" v="1110" actId="2711"/>
          <ac:spMkLst>
            <pc:docMk/>
            <pc:sldMk cId="0" sldId="264"/>
            <ac:spMk id="4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12:09.969" v="560" actId="1076"/>
          <ac:spMkLst>
            <pc:docMk/>
            <pc:sldMk cId="0" sldId="264"/>
            <ac:spMk id="9" creationId="{DB872D7E-B457-B9CD-4DA2-2160CDCD8BED}"/>
          </ac:spMkLst>
        </pc:spChg>
        <pc:spChg chg="add mod">
          <ac:chgData name="Duyên Lương" userId="3a9e482f-ceb4-484a-8eab-f708ff3e9a36" providerId="ADAL" clId="{07E9C2AF-FFA6-4304-82D1-751FFB1E2AC3}" dt="2023-07-06T12:12:21.400" v="590" actId="1076"/>
          <ac:spMkLst>
            <pc:docMk/>
            <pc:sldMk cId="0" sldId="264"/>
            <ac:spMk id="10" creationId="{99FE1851-EDDB-3849-4144-6D46C280289B}"/>
          </ac:spMkLst>
        </pc:spChg>
      </pc:sldChg>
      <pc:sldChg chg="addSp delSp modSp mo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5"/>
        </pc:sldMkLst>
        <pc:spChg chg="mod">
          <ac:chgData name="Duyên Lương" userId="3a9e482f-ceb4-484a-8eab-f708ff3e9a36" providerId="ADAL" clId="{07E9C2AF-FFA6-4304-82D1-751FFB1E2AC3}" dt="2023-07-06T12:30:25.097" v="924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0:28.988" v="925" actId="1076"/>
          <ac:spMkLst>
            <pc:docMk/>
            <pc:sldMk cId="0" sldId="265"/>
            <ac:spMk id="6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29:03.149" v="893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8:23.311" v="870" actId="478"/>
          <ac:spMkLst>
            <pc:docMk/>
            <pc:sldMk cId="0" sldId="265"/>
            <ac:spMk id="8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9:52.291" v="911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0:36.037" v="927" actId="1076"/>
          <ac:spMkLst>
            <pc:docMk/>
            <pc:sldMk cId="0" sldId="265"/>
            <ac:spMk id="10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8:18.580" v="867" actId="478"/>
          <ac:spMkLst>
            <pc:docMk/>
            <pc:sldMk cId="0" sldId="265"/>
            <ac:spMk id="11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0:34.797" v="926" actId="1076"/>
          <ac:spMkLst>
            <pc:docMk/>
            <pc:sldMk cId="0" sldId="265"/>
            <ac:spMk id="15" creationId="{1C9D17B2-6BB2-AE21-F156-4E0195EDF184}"/>
          </ac:spMkLst>
        </pc:spChg>
        <pc:spChg chg="add del mod">
          <ac:chgData name="Duyên Lương" userId="3a9e482f-ceb4-484a-8eab-f708ff3e9a36" providerId="ADAL" clId="{07E9C2AF-FFA6-4304-82D1-751FFB1E2AC3}" dt="2023-07-06T12:29:47.795" v="908" actId="478"/>
          <ac:spMkLst>
            <pc:docMk/>
            <pc:sldMk cId="0" sldId="265"/>
            <ac:spMk id="20" creationId="{FEA214BA-B4A8-B9AD-0643-6057F2290564}"/>
          </ac:spMkLst>
        </pc:spChg>
        <pc:grpChg chg="mod">
          <ac:chgData name="Duyên Lương" userId="3a9e482f-ceb4-484a-8eab-f708ff3e9a36" providerId="ADAL" clId="{07E9C2AF-FFA6-4304-82D1-751FFB1E2AC3}" dt="2023-07-06T12:28:20.920" v="869" actId="1076"/>
          <ac:grpSpMkLst>
            <pc:docMk/>
            <pc:sldMk cId="0" sldId="265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28:19.780" v="868" actId="478"/>
          <ac:grpSpMkLst>
            <pc:docMk/>
            <pc:sldMk cId="0" sldId="265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30:39.586" v="928" actId="1076"/>
          <ac:picMkLst>
            <pc:docMk/>
            <pc:sldMk cId="0" sldId="265"/>
            <ac:picMk id="16" creationId="{227C8B89-BF57-8340-A177-1C21FAEDF964}"/>
          </ac:picMkLst>
        </pc:picChg>
        <pc:picChg chg="add mod">
          <ac:chgData name="Duyên Lương" userId="3a9e482f-ceb4-484a-8eab-f708ff3e9a36" providerId="ADAL" clId="{07E9C2AF-FFA6-4304-82D1-751FFB1E2AC3}" dt="2023-07-06T12:30:15.653" v="921" actId="14100"/>
          <ac:picMkLst>
            <pc:docMk/>
            <pc:sldMk cId="0" sldId="265"/>
            <ac:picMk id="17" creationId="{8378A7DD-6A86-DF31-FDC8-FC315F097FD9}"/>
          </ac:picMkLst>
        </pc:picChg>
        <pc:picChg chg="add mod">
          <ac:chgData name="Duyên Lương" userId="3a9e482f-ceb4-484a-8eab-f708ff3e9a36" providerId="ADAL" clId="{07E9C2AF-FFA6-4304-82D1-751FFB1E2AC3}" dt="2023-07-06T12:30:44.633" v="929" actId="1076"/>
          <ac:picMkLst>
            <pc:docMk/>
            <pc:sldMk cId="0" sldId="265"/>
            <ac:picMk id="18" creationId="{217399F9-2916-F2B6-3E96-D11C3300DECB}"/>
          </ac:picMkLst>
        </pc:picChg>
        <pc:picChg chg="add mod">
          <ac:chgData name="Duyên Lương" userId="3a9e482f-ceb4-484a-8eab-f708ff3e9a36" providerId="ADAL" clId="{07E9C2AF-FFA6-4304-82D1-751FFB1E2AC3}" dt="2023-07-06T12:30:22.566" v="923" actId="14100"/>
          <ac:picMkLst>
            <pc:docMk/>
            <pc:sldMk cId="0" sldId="265"/>
            <ac:picMk id="19" creationId="{ED46A306-390B-B49C-C968-F2DB42FF1AD7}"/>
          </ac:picMkLst>
        </pc:picChg>
      </pc:sldChg>
      <pc:sldChg chg="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6"/>
        </pc:sldMkLst>
        <pc:spChg chg="mod">
          <ac:chgData name="Duyên Lương" userId="3a9e482f-ceb4-484a-8eab-f708ff3e9a36" providerId="ADAL" clId="{07E9C2AF-FFA6-4304-82D1-751FFB1E2AC3}" dt="2023-07-06T12:39:48.742" v="1089" actId="2711"/>
          <ac:spMkLst>
            <pc:docMk/>
            <pc:sldMk cId="0" sldId="266"/>
            <ac:spMk id="2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67"/>
        </pc:sldMkLst>
        <pc:spChg chg="del">
          <ac:chgData name="Duyên Lương" userId="3a9e482f-ceb4-484a-8eab-f708ff3e9a36" providerId="ADAL" clId="{07E9C2AF-FFA6-4304-82D1-751FFB1E2AC3}" dt="2023-07-06T12:31:18.506" v="946" actId="478"/>
          <ac:spMkLst>
            <pc:docMk/>
            <pc:sldMk cId="0" sldId="267"/>
            <ac:spMk id="5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27.447" v="951" actId="1076"/>
          <ac:spMkLst>
            <pc:docMk/>
            <pc:sldMk cId="0" sldId="267"/>
            <ac:spMk id="6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30.421" v="953" actId="1076"/>
          <ac:spMkLst>
            <pc:docMk/>
            <pc:sldMk cId="0" sldId="267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29.428" v="952" actId="1076"/>
          <ac:spMkLst>
            <pc:docMk/>
            <pc:sldMk cId="0" sldId="267"/>
            <ac:spMk id="11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25.597" v="950" actId="14100"/>
          <ac:spMkLst>
            <pc:docMk/>
            <pc:sldMk cId="0" sldId="267"/>
            <ac:spMk id="1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0:50.055" v="930" actId="478"/>
          <ac:spMkLst>
            <pc:docMk/>
            <pc:sldMk cId="0" sldId="267"/>
            <ac:spMk id="13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9:43.634" v="1088" actId="2711"/>
          <ac:spMkLst>
            <pc:docMk/>
            <pc:sldMk cId="0" sldId="267"/>
            <ac:spMk id="17" creationId="{90F2E911-8AEF-400C-894A-4223D3DD651B}"/>
          </ac:spMkLst>
        </pc:spChg>
        <pc:grpChg chg="mod">
          <ac:chgData name="Duyên Lương" userId="3a9e482f-ceb4-484a-8eab-f708ff3e9a36" providerId="ADAL" clId="{07E9C2AF-FFA6-4304-82D1-751FFB1E2AC3}" dt="2023-07-06T12:31:19.807" v="947" actId="1076"/>
          <ac:grpSpMkLst>
            <pc:docMk/>
            <pc:sldMk cId="0" sldId="267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0:51.159" v="931" actId="478"/>
          <ac:grpSpMkLst>
            <pc:docMk/>
            <pc:sldMk cId="0" sldId="267"/>
            <ac:grpSpMk id="14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32:47.014" v="975" actId="14100"/>
          <ac:picMkLst>
            <pc:docMk/>
            <pc:sldMk cId="0" sldId="267"/>
            <ac:picMk id="18" creationId="{C9807B6A-B4F8-5275-011F-3979538967B6}"/>
          </ac:picMkLst>
        </pc:picChg>
        <pc:picChg chg="add mod">
          <ac:chgData name="Duyên Lương" userId="3a9e482f-ceb4-484a-8eab-f708ff3e9a36" providerId="ADAL" clId="{07E9C2AF-FFA6-4304-82D1-751FFB1E2AC3}" dt="2023-07-06T12:32:44.263" v="974" actId="1076"/>
          <ac:picMkLst>
            <pc:docMk/>
            <pc:sldMk cId="0" sldId="267"/>
            <ac:picMk id="19" creationId="{EF3E3962-75BD-91AC-A314-A4564C8A87AC}"/>
          </ac:picMkLst>
        </pc:picChg>
        <pc:cxnChg chg="add mod">
          <ac:chgData name="Duyên Lương" userId="3a9e482f-ceb4-484a-8eab-f708ff3e9a36" providerId="ADAL" clId="{07E9C2AF-FFA6-4304-82D1-751FFB1E2AC3}" dt="2023-07-06T12:33:15.360" v="981" actId="14100"/>
          <ac:cxnSpMkLst>
            <pc:docMk/>
            <pc:sldMk cId="0" sldId="267"/>
            <ac:cxnSpMk id="20" creationId="{DEDE4E0D-59DC-3E60-0806-FA45642CA7C7}"/>
          </ac:cxnSpMkLst>
        </pc:cxnChg>
        <pc:cxnChg chg="add mod">
          <ac:chgData name="Duyên Lương" userId="3a9e482f-ceb4-484a-8eab-f708ff3e9a36" providerId="ADAL" clId="{07E9C2AF-FFA6-4304-82D1-751FFB1E2AC3}" dt="2023-07-06T12:33:51.176" v="984" actId="14100"/>
          <ac:cxnSpMkLst>
            <pc:docMk/>
            <pc:sldMk cId="0" sldId="267"/>
            <ac:cxnSpMk id="21" creationId="{62C412D6-5A4D-5E60-9676-7D294536C653}"/>
          </ac:cxnSpMkLst>
        </pc:cxnChg>
        <pc:cxnChg chg="add mod">
          <ac:chgData name="Duyên Lương" userId="3a9e482f-ceb4-484a-8eab-f708ff3e9a36" providerId="ADAL" clId="{07E9C2AF-FFA6-4304-82D1-751FFB1E2AC3}" dt="2023-07-06T12:33:47.987" v="983" actId="14100"/>
          <ac:cxnSpMkLst>
            <pc:docMk/>
            <pc:sldMk cId="0" sldId="267"/>
            <ac:cxnSpMk id="22" creationId="{FA49C537-610E-9A4C-E099-57AA5CC1D666}"/>
          </ac:cxnSpMkLst>
        </pc:cxnChg>
        <pc:cxnChg chg="add mod">
          <ac:chgData name="Duyên Lương" userId="3a9e482f-ceb4-484a-8eab-f708ff3e9a36" providerId="ADAL" clId="{07E9C2AF-FFA6-4304-82D1-751FFB1E2AC3}" dt="2023-07-06T12:33:43.116" v="982" actId="14100"/>
          <ac:cxnSpMkLst>
            <pc:docMk/>
            <pc:sldMk cId="0" sldId="267"/>
            <ac:cxnSpMk id="23" creationId="{E3DBA12E-46E7-75AA-66E3-7E10E7083D66}"/>
          </ac:cxnSpMkLst>
        </pc:cxnChg>
        <pc:cxnChg chg="add mod">
          <ac:chgData name="Duyên Lương" userId="3a9e482f-ceb4-484a-8eab-f708ff3e9a36" providerId="ADAL" clId="{07E9C2AF-FFA6-4304-82D1-751FFB1E2AC3}" dt="2023-07-06T12:32:55.673" v="976" actId="14100"/>
          <ac:cxnSpMkLst>
            <pc:docMk/>
            <pc:sldMk cId="0" sldId="267"/>
            <ac:cxnSpMk id="24" creationId="{4265606A-FE09-7459-7A60-90D36D755ACC}"/>
          </ac:cxnSpMkLst>
        </pc:cxnChg>
      </pc:sldChg>
      <pc:sldChg chg="modSp mod modTransition">
        <pc:chgData name="Duyên Lương" userId="3a9e482f-ceb4-484a-8eab-f708ff3e9a36" providerId="ADAL" clId="{07E9C2AF-FFA6-4304-82D1-751FFB1E2AC3}" dt="2023-07-06T12:41:37.046" v="1112" actId="2711"/>
        <pc:sldMkLst>
          <pc:docMk/>
          <pc:sldMk cId="0" sldId="268"/>
        </pc:sldMkLst>
        <pc:spChg chg="mod">
          <ac:chgData name="Duyên Lương" userId="3a9e482f-ceb4-484a-8eab-f708ff3e9a36" providerId="ADAL" clId="{07E9C2AF-FFA6-4304-82D1-751FFB1E2AC3}" dt="2023-07-06T12:41:37.046" v="1112" actId="2711"/>
          <ac:spMkLst>
            <pc:docMk/>
            <pc:sldMk cId="0" sldId="268"/>
            <ac:spMk id="8" creationId="{00000000-0000-0000-0000-000000000000}"/>
          </ac:spMkLst>
        </pc:spChg>
      </pc:sldChg>
      <pc:sldChg chg="addSp 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9"/>
        </pc:sldMkLst>
        <pc:spChg chg="mod">
          <ac:chgData name="Duyên Lương" userId="3a9e482f-ceb4-484a-8eab-f708ff3e9a36" providerId="ADAL" clId="{07E9C2AF-FFA6-4304-82D1-751FFB1E2AC3}" dt="2023-07-06T12:35:40.687" v="1009" actId="1076"/>
          <ac:spMkLst>
            <pc:docMk/>
            <pc:sldMk cId="0" sldId="269"/>
            <ac:spMk id="6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5:37.852" v="1008" actId="1076"/>
          <ac:spMkLst>
            <pc:docMk/>
            <pc:sldMk cId="0" sldId="269"/>
            <ac:spMk id="7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4:35.843" v="1000" actId="478"/>
          <ac:spMkLst>
            <pc:docMk/>
            <pc:sldMk cId="0" sldId="269"/>
            <ac:spMk id="8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4:18.414" v="991" actId="14100"/>
          <ac:spMkLst>
            <pc:docMk/>
            <pc:sldMk cId="0" sldId="269"/>
            <ac:spMk id="10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4:07.805" v="986" actId="478"/>
          <ac:spMkLst>
            <pc:docMk/>
            <pc:sldMk cId="0" sldId="269"/>
            <ac:spMk id="11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9:36.889" v="1087" actId="2711"/>
          <ac:spMkLst>
            <pc:docMk/>
            <pc:sldMk cId="0" sldId="269"/>
            <ac:spMk id="15" creationId="{BB71CCF3-DDC8-328B-BE2A-5C1E55EBE0C0}"/>
          </ac:spMkLst>
        </pc:spChg>
        <pc:spChg chg="add mod">
          <ac:chgData name="Duyên Lương" userId="3a9e482f-ceb4-484a-8eab-f708ff3e9a36" providerId="ADAL" clId="{07E9C2AF-FFA6-4304-82D1-751FFB1E2AC3}" dt="2023-07-06T12:35:44.905" v="1010" actId="1076"/>
          <ac:spMkLst>
            <pc:docMk/>
            <pc:sldMk cId="0" sldId="269"/>
            <ac:spMk id="16" creationId="{34CEAA72-5D69-B94D-3DC9-54F6A0C60D75}"/>
          </ac:spMkLst>
        </pc:spChg>
        <pc:grpChg chg="del">
          <ac:chgData name="Duyên Lương" userId="3a9e482f-ceb4-484a-8eab-f708ff3e9a36" providerId="ADAL" clId="{07E9C2AF-FFA6-4304-82D1-751FFB1E2AC3}" dt="2023-07-06T12:34:06.299" v="985" actId="478"/>
          <ac:grpSpMkLst>
            <pc:docMk/>
            <pc:sldMk cId="0" sldId="269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36:19.984" v="1012" actId="1076"/>
          <ac:picMkLst>
            <pc:docMk/>
            <pc:sldMk cId="0" sldId="269"/>
            <ac:picMk id="17" creationId="{56424CE4-44F1-DE39-755C-62B797B3984B}"/>
          </ac:picMkLst>
        </pc:pic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70"/>
        </pc:sldMkLst>
        <pc:spChg chg="mod">
          <ac:chgData name="Duyên Lương" userId="3a9e482f-ceb4-484a-8eab-f708ff3e9a36" providerId="ADAL" clId="{07E9C2AF-FFA6-4304-82D1-751FFB1E2AC3}" dt="2023-07-06T12:37:15.575" v="1034" actId="20577"/>
          <ac:spMkLst>
            <pc:docMk/>
            <pc:sldMk cId="0" sldId="270"/>
            <ac:spMk id="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6:31.911" v="1013" actId="478"/>
          <ac:spMkLst>
            <pc:docMk/>
            <pc:sldMk cId="0" sldId="270"/>
            <ac:spMk id="3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9:29.898" v="1086" actId="2711"/>
          <ac:spMkLst>
            <pc:docMk/>
            <pc:sldMk cId="0" sldId="270"/>
            <ac:spMk id="20" creationId="{0F262242-1337-3E41-6221-07AA1763C666}"/>
          </ac:spMkLst>
        </pc:spChg>
        <pc:spChg chg="add mod">
          <ac:chgData name="Duyên Lương" userId="3a9e482f-ceb4-484a-8eab-f708ff3e9a36" providerId="ADAL" clId="{07E9C2AF-FFA6-4304-82D1-751FFB1E2AC3}" dt="2023-07-06T12:37:28.853" v="1043" actId="1076"/>
          <ac:spMkLst>
            <pc:docMk/>
            <pc:sldMk cId="0" sldId="270"/>
            <ac:spMk id="21" creationId="{14EE887D-61C9-E691-FD40-F027AF0DCEC4}"/>
          </ac:spMkLst>
        </pc:spChg>
        <pc:spChg chg="add mod">
          <ac:chgData name="Duyên Lương" userId="3a9e482f-ceb4-484a-8eab-f708ff3e9a36" providerId="ADAL" clId="{07E9C2AF-FFA6-4304-82D1-751FFB1E2AC3}" dt="2023-07-06T12:37:42.133" v="1051" actId="1076"/>
          <ac:spMkLst>
            <pc:docMk/>
            <pc:sldMk cId="0" sldId="270"/>
            <ac:spMk id="22" creationId="{AF36246B-9778-AEFA-F963-3D72D206E87D}"/>
          </ac:spMkLst>
        </pc:spChg>
        <pc:grpChg chg="del">
          <ac:chgData name="Duyên Lương" userId="3a9e482f-ceb4-484a-8eab-f708ff3e9a36" providerId="ADAL" clId="{07E9C2AF-FFA6-4304-82D1-751FFB1E2AC3}" dt="2023-07-06T12:36:35.342" v="1016" actId="478"/>
          <ac:grpSpMkLst>
            <pc:docMk/>
            <pc:sldMk cId="0" sldId="270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6:33.369" v="1014" actId="478"/>
          <ac:grpSpMkLst>
            <pc:docMk/>
            <pc:sldMk cId="0" sldId="270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6:37.239" v="1017" actId="478"/>
          <ac:grpSpMkLst>
            <pc:docMk/>
            <pc:sldMk cId="0" sldId="270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6:34.437" v="1015" actId="478"/>
          <ac:grpSpMkLst>
            <pc:docMk/>
            <pc:sldMk cId="0" sldId="270"/>
            <ac:grpSpMk id="17" creationId="{00000000-0000-0000-0000-000000000000}"/>
          </ac:grpSpMkLst>
        </pc:grpChg>
      </pc:sldChg>
      <pc:sldChg chg="addSp 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71"/>
        </pc:sldMkLst>
        <pc:spChg chg="mod">
          <ac:chgData name="Duyên Lương" userId="3a9e482f-ceb4-484a-8eab-f708ff3e9a36" providerId="ADAL" clId="{07E9C2AF-FFA6-4304-82D1-751FFB1E2AC3}" dt="2023-07-06T12:39:17.480" v="1085" actId="2711"/>
          <ac:spMkLst>
            <pc:docMk/>
            <pc:sldMk cId="0" sldId="271"/>
            <ac:spMk id="4" creationId="{00000000-0000-0000-0000-000000000000}"/>
          </ac:spMkLst>
        </pc:spChg>
        <pc:spChg chg="add del mod">
          <ac:chgData name="Duyên Lương" userId="3a9e482f-ceb4-484a-8eab-f708ff3e9a36" providerId="ADAL" clId="{07E9C2AF-FFA6-4304-82D1-751FFB1E2AC3}" dt="2023-07-06T12:37:56.763" v="1062" actId="478"/>
          <ac:spMkLst>
            <pc:docMk/>
            <pc:sldMk cId="0" sldId="271"/>
            <ac:spMk id="12" creationId="{C5E15A31-FC3C-0498-A7F9-9CBCA6720240}"/>
          </ac:spMkLst>
        </pc:spChg>
        <pc:spChg chg="add mod">
          <ac:chgData name="Duyên Lương" userId="3a9e482f-ceb4-484a-8eab-f708ff3e9a36" providerId="ADAL" clId="{07E9C2AF-FFA6-4304-82D1-751FFB1E2AC3}" dt="2023-07-06T12:38:16.827" v="1070" actId="1076"/>
          <ac:spMkLst>
            <pc:docMk/>
            <pc:sldMk cId="0" sldId="271"/>
            <ac:spMk id="13" creationId="{005B3061-DBDE-45E2-80E7-564D2B018B32}"/>
          </ac:spMkLst>
        </pc:spChg>
        <pc:grpChg chg="del">
          <ac:chgData name="Duyên Lương" userId="3a9e482f-ceb4-484a-8eab-f708ff3e9a36" providerId="ADAL" clId="{07E9C2AF-FFA6-4304-82D1-751FFB1E2AC3}" dt="2023-07-06T12:37:53.650" v="1060" actId="478"/>
          <ac:grpSpMkLst>
            <pc:docMk/>
            <pc:sldMk cId="0" sldId="271"/>
            <ac:grpSpMk id="9" creationId="{00000000-0000-0000-0000-000000000000}"/>
          </ac:grpSpMkLst>
        </pc:grpChg>
      </pc:sldChg>
      <pc:sldChg chg="del">
        <pc:chgData name="Duyên Lương" userId="3a9e482f-ceb4-484a-8eab-f708ff3e9a36" providerId="ADAL" clId="{07E9C2AF-FFA6-4304-82D1-751FFB1E2AC3}" dt="2023-07-06T12:38:41.960" v="1083" actId="47"/>
        <pc:sldMkLst>
          <pc:docMk/>
          <pc:sldMk cId="0" sldId="272"/>
        </pc:sldMkLst>
      </pc:sldChg>
      <pc:sldChg chg="delSp modSp mod modTransition">
        <pc:chgData name="Duyên Lương" userId="3a9e482f-ceb4-484a-8eab-f708ff3e9a36" providerId="ADAL" clId="{07E9C2AF-FFA6-4304-82D1-751FFB1E2AC3}" dt="2023-07-06T12:41:41.255" v="1113" actId="2711"/>
        <pc:sldMkLst>
          <pc:docMk/>
          <pc:sldMk cId="0" sldId="273"/>
        </pc:sldMkLst>
        <pc:spChg chg="del">
          <ac:chgData name="Duyên Lương" userId="3a9e482f-ceb4-484a-8eab-f708ff3e9a36" providerId="ADAL" clId="{07E9C2AF-FFA6-4304-82D1-751FFB1E2AC3}" dt="2023-07-06T12:38:47.627" v="1084" actId="478"/>
          <ac:spMkLst>
            <pc:docMk/>
            <pc:sldMk cId="0" sldId="273"/>
            <ac:spMk id="10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41.255" v="1113" actId="2711"/>
          <ac:spMkLst>
            <pc:docMk/>
            <pc:sldMk cId="0" sldId="273"/>
            <ac:spMk id="11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07E9C2AF-FFA6-4304-82D1-751FFB1E2AC3}" dt="2023-07-06T12:41:46.373" v="1114" actId="2711"/>
        <pc:sldMkLst>
          <pc:docMk/>
          <pc:sldMk cId="0" sldId="274"/>
        </pc:sldMkLst>
        <pc:spChg chg="mod">
          <ac:chgData name="Duyên Lương" userId="3a9e482f-ceb4-484a-8eab-f708ff3e9a36" providerId="ADAL" clId="{07E9C2AF-FFA6-4304-82D1-751FFB1E2AC3}" dt="2023-07-06T12:41:46.373" v="1114" actId="2711"/>
          <ac:spMkLst>
            <pc:docMk/>
            <pc:sldMk cId="0" sldId="274"/>
            <ac:spMk id="13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46.373" v="1114" actId="2711"/>
          <ac:spMkLst>
            <pc:docMk/>
            <pc:sldMk cId="0" sldId="274"/>
            <ac:spMk id="14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07E9C2AF-FFA6-4304-82D1-751FFB1E2AC3}" dt="2023-07-06T12:41:51.729" v="1115" actId="2711"/>
        <pc:sldMkLst>
          <pc:docMk/>
          <pc:sldMk cId="0" sldId="275"/>
        </pc:sldMkLst>
        <pc:spChg chg="mod">
          <ac:chgData name="Duyên Lương" userId="3a9e482f-ceb4-484a-8eab-f708ff3e9a36" providerId="ADAL" clId="{07E9C2AF-FFA6-4304-82D1-751FFB1E2AC3}" dt="2023-07-06T12:41:51.729" v="1115" actId="2711"/>
          <ac:spMkLst>
            <pc:docMk/>
            <pc:sldMk cId="0" sldId="275"/>
            <ac:spMk id="13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51.729" v="1115" actId="2711"/>
          <ac:spMkLst>
            <pc:docMk/>
            <pc:sldMk cId="0" sldId="275"/>
            <ac:spMk id="14" creationId="{00000000-0000-0000-0000-000000000000}"/>
          </ac:spMkLst>
        </pc:spChg>
      </pc:sldChg>
      <pc:sldChg chg="del">
        <pc:chgData name="Duyên Lương" userId="3a9e482f-ceb4-484a-8eab-f708ff3e9a36" providerId="ADAL" clId="{07E9C2AF-FFA6-4304-82D1-751FFB1E2AC3}" dt="2023-07-06T12:38:26.765" v="1072" actId="47"/>
        <pc:sldMkLst>
          <pc:docMk/>
          <pc:sldMk cId="0" sldId="276"/>
        </pc:sldMkLst>
      </pc:sldChg>
      <pc:sldChg chg="del ord">
        <pc:chgData name="Duyên Lương" userId="3a9e482f-ceb4-484a-8eab-f708ff3e9a36" providerId="ADAL" clId="{07E9C2AF-FFA6-4304-82D1-751FFB1E2AC3}" dt="2023-07-06T12:38:25.329" v="1071" actId="47"/>
        <pc:sldMkLst>
          <pc:docMk/>
          <pc:sldMk cId="207416783" sldId="277"/>
        </pc:sldMkLst>
      </pc:sldChg>
      <pc:sldChg chg="addSp delSp modSp mod modTransition delAnim modAnim">
        <pc:chgData name="Duyên Lương" userId="3a9e482f-ceb4-484a-8eab-f708ff3e9a36" providerId="ADAL" clId="{07E9C2AF-FFA6-4304-82D1-751FFB1E2AC3}" dt="2023-07-06T12:41:19.480" v="1111"/>
        <pc:sldMkLst>
          <pc:docMk/>
          <pc:sldMk cId="425504374" sldId="278"/>
        </pc:sldMkLst>
        <pc:spChg chg="mod">
          <ac:chgData name="Duyên Lương" userId="3a9e482f-ceb4-484a-8eab-f708ff3e9a36" providerId="ADAL" clId="{07E9C2AF-FFA6-4304-82D1-751FFB1E2AC3}" dt="2023-07-06T12:40:08.619" v="1096" actId="2711"/>
          <ac:spMkLst>
            <pc:docMk/>
            <pc:sldMk cId="425504374" sldId="278"/>
            <ac:spMk id="13" creationId="{45619F00-BB4E-1D76-82FF-F99519C5A951}"/>
          </ac:spMkLst>
        </pc:spChg>
        <pc:spChg chg="mod">
          <ac:chgData name="Duyên Lương" userId="3a9e482f-ceb4-484a-8eab-f708ff3e9a36" providerId="ADAL" clId="{07E9C2AF-FFA6-4304-82D1-751FFB1E2AC3}" dt="2023-07-06T12:40:04.995" v="1095" actId="1076"/>
          <ac:spMkLst>
            <pc:docMk/>
            <pc:sldMk cId="425504374" sldId="278"/>
            <ac:spMk id="14" creationId="{28685DDF-A0D1-1745-25D2-0600E1FD29F8}"/>
          </ac:spMkLst>
        </pc:spChg>
        <pc:spChg chg="del mod">
          <ac:chgData name="Duyên Lương" userId="3a9e482f-ceb4-484a-8eab-f708ff3e9a36" providerId="ADAL" clId="{07E9C2AF-FFA6-4304-82D1-751FFB1E2AC3}" dt="2023-07-06T12:26:02.873" v="845" actId="478"/>
          <ac:spMkLst>
            <pc:docMk/>
            <pc:sldMk cId="425504374" sldId="278"/>
            <ac:spMk id="15" creationId="{6C102DF4-DF75-0DBD-435C-FAB249319335}"/>
          </ac:spMkLst>
        </pc:spChg>
        <pc:spChg chg="mod">
          <ac:chgData name="Duyên Lương" userId="3a9e482f-ceb4-484a-8eab-f708ff3e9a36" providerId="ADAL" clId="{07E9C2AF-FFA6-4304-82D1-751FFB1E2AC3}" dt="2023-07-06T12:26:22.236" v="854" actId="1076"/>
          <ac:spMkLst>
            <pc:docMk/>
            <pc:sldMk cId="425504374" sldId="278"/>
            <ac:spMk id="16" creationId="{BE212155-C466-8F89-F1AF-CD54F9FA7055}"/>
          </ac:spMkLst>
        </pc:spChg>
        <pc:spChg chg="del">
          <ac:chgData name="Duyên Lương" userId="3a9e482f-ceb4-484a-8eab-f708ff3e9a36" providerId="ADAL" clId="{07E9C2AF-FFA6-4304-82D1-751FFB1E2AC3}" dt="2023-07-06T12:25:37.379" v="833" actId="478"/>
          <ac:spMkLst>
            <pc:docMk/>
            <pc:sldMk cId="425504374" sldId="278"/>
            <ac:spMk id="17" creationId="{3A383B6D-9E41-2867-EC7D-2D18C580E2CB}"/>
          </ac:spMkLst>
        </pc:spChg>
        <pc:picChg chg="del">
          <ac:chgData name="Duyên Lương" userId="3a9e482f-ceb4-484a-8eab-f708ff3e9a36" providerId="ADAL" clId="{07E9C2AF-FFA6-4304-82D1-751FFB1E2AC3}" dt="2023-07-06T12:26:34.214" v="858" actId="478"/>
          <ac:picMkLst>
            <pc:docMk/>
            <pc:sldMk cId="425504374" sldId="278"/>
            <ac:picMk id="1026" creationId="{C5E7D065-706A-28AE-2773-365E28D17587}"/>
          </ac:picMkLst>
        </pc:picChg>
        <pc:picChg chg="add mod">
          <ac:chgData name="Duyên Lương" userId="3a9e482f-ceb4-484a-8eab-f708ff3e9a36" providerId="ADAL" clId="{07E9C2AF-FFA6-4304-82D1-751FFB1E2AC3}" dt="2023-07-06T12:27:01.252" v="862" actId="1076"/>
          <ac:picMkLst>
            <pc:docMk/>
            <pc:sldMk cId="425504374" sldId="278"/>
            <ac:picMk id="2050" creationId="{211A71EB-FC9F-3219-7397-6D4C09813E58}"/>
          </ac:picMkLst>
        </pc:picChg>
      </pc:sldChg>
    </pc:docChg>
  </pc:docChgLst>
  <pc:docChgLst>
    <pc:chgData name="Phuong Nguyen" userId="5d1389a0c5591281" providerId="LiveId" clId="{858C89FB-E19E-40A6-A9CC-31FDDD99EFF6}"/>
    <pc:docChg chg="delSld modSld sldOrd">
      <pc:chgData name="Phuong Nguyen" userId="5d1389a0c5591281" providerId="LiveId" clId="{858C89FB-E19E-40A6-A9CC-31FDDD99EFF6}" dt="2024-10-21T06:41:00.873" v="18"/>
      <pc:docMkLst>
        <pc:docMk/>
      </pc:docMkLst>
      <pc:sldChg chg="modSp mod ord">
        <pc:chgData name="Phuong Nguyen" userId="5d1389a0c5591281" providerId="LiveId" clId="{858C89FB-E19E-40A6-A9CC-31FDDD99EFF6}" dt="2024-10-21T06:41:00.873" v="18"/>
        <pc:sldMkLst>
          <pc:docMk/>
          <pc:sldMk cId="0" sldId="257"/>
        </pc:sldMkLst>
        <pc:spChg chg="mod">
          <ac:chgData name="Phuong Nguyen" userId="5d1389a0c5591281" providerId="LiveId" clId="{858C89FB-E19E-40A6-A9CC-31FDDD99EFF6}" dt="2024-10-21T06:39:40.237" v="12" actId="20577"/>
          <ac:spMkLst>
            <pc:docMk/>
            <pc:sldMk cId="0" sldId="257"/>
            <ac:spMk id="19" creationId="{4B3E0075-9082-F61D-8A5C-336FFD4FB380}"/>
          </ac:spMkLst>
        </pc:spChg>
        <pc:spChg chg="mod">
          <ac:chgData name="Phuong Nguyen" userId="5d1389a0c5591281" providerId="LiveId" clId="{858C89FB-E19E-40A6-A9CC-31FDDD99EFF6}" dt="2024-10-21T06:39:47.206" v="14" actId="1076"/>
          <ac:spMkLst>
            <pc:docMk/>
            <pc:sldMk cId="0" sldId="257"/>
            <ac:spMk id="20" creationId="{57A1EEAC-BE19-0CB5-4073-5C046E47E484}"/>
          </ac:spMkLst>
        </pc:spChg>
      </pc:sldChg>
      <pc:sldChg chg="del">
        <pc:chgData name="Phuong Nguyen" userId="5d1389a0c5591281" providerId="LiveId" clId="{858C89FB-E19E-40A6-A9CC-31FDDD99EFF6}" dt="2024-10-21T06:40:36.626" v="16" actId="47"/>
        <pc:sldMkLst>
          <pc:docMk/>
          <pc:sldMk cId="0" sldId="259"/>
        </pc:sldMkLst>
      </pc:sldChg>
      <pc:sldChg chg="del">
        <pc:chgData name="Phuong Nguyen" userId="5d1389a0c5591281" providerId="LiveId" clId="{858C89FB-E19E-40A6-A9CC-31FDDD99EFF6}" dt="2024-10-21T06:40:36.451" v="15" actId="47"/>
        <pc:sldMkLst>
          <pc:docMk/>
          <pc:sldMk cId="0" sldId="2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2D175-2C90-4F4B-9BFD-F9B47F2F3C2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BC1FF-CD67-4A01-A4F7-BC9A2752B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2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BC1FF-CD67-4A01-A4F7-BC9A2752B8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9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12" Type="http://schemas.openxmlformats.org/officeDocument/2006/relationships/image" Target="../media/image49.svg"/><Relationship Id="rId17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5" Type="http://schemas.openxmlformats.org/officeDocument/2006/relationships/image" Target="../media/image50.png"/><Relationship Id="rId10" Type="http://schemas.openxmlformats.org/officeDocument/2006/relationships/image" Target="../media/image24.svg"/><Relationship Id="rId4" Type="http://schemas.openxmlformats.org/officeDocument/2006/relationships/image" Target="../media/image6.svg"/><Relationship Id="rId9" Type="http://schemas.openxmlformats.org/officeDocument/2006/relationships/image" Target="../media/image23.png"/><Relationship Id="rId1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8.svg"/><Relationship Id="rId12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8.svg"/><Relationship Id="rId7" Type="http://schemas.openxmlformats.org/officeDocument/2006/relationships/image" Target="../media/image1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3.sv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12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9.svg"/><Relationship Id="rId5" Type="http://schemas.openxmlformats.org/officeDocument/2006/relationships/image" Target="../media/image10.svg"/><Relationship Id="rId15" Type="http://schemas.openxmlformats.org/officeDocument/2006/relationships/image" Target="../media/image6.svg"/><Relationship Id="rId10" Type="http://schemas.openxmlformats.org/officeDocument/2006/relationships/image" Target="../media/image58.png"/><Relationship Id="rId4" Type="http://schemas.openxmlformats.org/officeDocument/2006/relationships/image" Target="../media/image9.png"/><Relationship Id="rId9" Type="http://schemas.openxmlformats.org/officeDocument/2006/relationships/image" Target="../media/image8.svg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svg"/><Relationship Id="rId18" Type="http://schemas.openxmlformats.org/officeDocument/2006/relationships/image" Target="../media/image35.png"/><Relationship Id="rId3" Type="http://schemas.openxmlformats.org/officeDocument/2006/relationships/image" Target="../media/image57.svg"/><Relationship Id="rId21" Type="http://schemas.openxmlformats.org/officeDocument/2006/relationships/image" Target="../media/image20.svg"/><Relationship Id="rId7" Type="http://schemas.openxmlformats.org/officeDocument/2006/relationships/image" Target="../media/image53.svg"/><Relationship Id="rId12" Type="http://schemas.openxmlformats.org/officeDocument/2006/relationships/image" Target="../media/image42.png"/><Relationship Id="rId17" Type="http://schemas.openxmlformats.org/officeDocument/2006/relationships/image" Target="../media/image41.svg"/><Relationship Id="rId2" Type="http://schemas.openxmlformats.org/officeDocument/2006/relationships/image" Target="../media/image56.png"/><Relationship Id="rId16" Type="http://schemas.openxmlformats.org/officeDocument/2006/relationships/image" Target="../media/image40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9.svg"/><Relationship Id="rId5" Type="http://schemas.openxmlformats.org/officeDocument/2006/relationships/image" Target="../media/image61.svg"/><Relationship Id="rId15" Type="http://schemas.openxmlformats.org/officeDocument/2006/relationships/image" Target="../media/image26.svg"/><Relationship Id="rId10" Type="http://schemas.openxmlformats.org/officeDocument/2006/relationships/image" Target="../media/image58.png"/><Relationship Id="rId19" Type="http://schemas.openxmlformats.org/officeDocument/2006/relationships/image" Target="../media/image36.svg"/><Relationship Id="rId4" Type="http://schemas.openxmlformats.org/officeDocument/2006/relationships/image" Target="../media/image60.png"/><Relationship Id="rId9" Type="http://schemas.openxmlformats.org/officeDocument/2006/relationships/image" Target="../media/image28.sv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svg"/><Relationship Id="rId18" Type="http://schemas.openxmlformats.org/officeDocument/2006/relationships/image" Target="../media/image37.png"/><Relationship Id="rId3" Type="http://schemas.openxmlformats.org/officeDocument/2006/relationships/image" Target="../media/image30.svg"/><Relationship Id="rId21" Type="http://schemas.openxmlformats.org/officeDocument/2006/relationships/image" Target="../media/image14.svg"/><Relationship Id="rId7" Type="http://schemas.openxmlformats.org/officeDocument/2006/relationships/image" Target="../media/image55.svg"/><Relationship Id="rId12" Type="http://schemas.openxmlformats.org/officeDocument/2006/relationships/image" Target="../media/image1.png"/><Relationship Id="rId17" Type="http://schemas.openxmlformats.org/officeDocument/2006/relationships/image" Target="../media/image63.svg"/><Relationship Id="rId2" Type="http://schemas.openxmlformats.org/officeDocument/2006/relationships/image" Target="../media/image29.png"/><Relationship Id="rId16" Type="http://schemas.openxmlformats.org/officeDocument/2006/relationships/image" Target="../media/image62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4.svg"/><Relationship Id="rId5" Type="http://schemas.openxmlformats.org/officeDocument/2006/relationships/image" Target="../media/image18.svg"/><Relationship Id="rId15" Type="http://schemas.openxmlformats.org/officeDocument/2006/relationships/image" Target="../media/image47.svg"/><Relationship Id="rId10" Type="http://schemas.openxmlformats.org/officeDocument/2006/relationships/image" Target="../media/image3.png"/><Relationship Id="rId19" Type="http://schemas.openxmlformats.org/officeDocument/2006/relationships/image" Target="../media/image38.svg"/><Relationship Id="rId4" Type="http://schemas.openxmlformats.org/officeDocument/2006/relationships/image" Target="../media/image17.png"/><Relationship Id="rId9" Type="http://schemas.openxmlformats.org/officeDocument/2006/relationships/image" Target="../media/image16.sv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0.svg"/><Relationship Id="rId18" Type="http://schemas.openxmlformats.org/officeDocument/2006/relationships/image" Target="../media/image23.png"/><Relationship Id="rId3" Type="http://schemas.openxmlformats.org/officeDocument/2006/relationships/image" Target="../media/image14.svg"/><Relationship Id="rId21" Type="http://schemas.openxmlformats.org/officeDocument/2006/relationships/image" Target="../media/image8.svg"/><Relationship Id="rId7" Type="http://schemas.openxmlformats.org/officeDocument/2006/relationships/image" Target="../media/image18.svg"/><Relationship Id="rId12" Type="http://schemas.openxmlformats.org/officeDocument/2006/relationships/image" Target="../media/image19.png"/><Relationship Id="rId17" Type="http://schemas.openxmlformats.org/officeDocument/2006/relationships/image" Target="../media/image22.svg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16.svg"/><Relationship Id="rId15" Type="http://schemas.openxmlformats.org/officeDocument/2006/relationships/image" Target="../media/image12.svg"/><Relationship Id="rId23" Type="http://schemas.openxmlformats.org/officeDocument/2006/relationships/image" Target="../media/image6.svg"/><Relationship Id="rId10" Type="http://schemas.openxmlformats.org/officeDocument/2006/relationships/image" Target="../media/image9.png"/><Relationship Id="rId19" Type="http://schemas.openxmlformats.org/officeDocument/2006/relationships/image" Target="../media/image24.svg"/><Relationship Id="rId4" Type="http://schemas.openxmlformats.org/officeDocument/2006/relationships/image" Target="../media/image15.png"/><Relationship Id="rId9" Type="http://schemas.openxmlformats.org/officeDocument/2006/relationships/image" Target="../media/image2.svg"/><Relationship Id="rId14" Type="http://schemas.openxmlformats.org/officeDocument/2006/relationships/image" Target="../media/image11.png"/><Relationship Id="rId2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svg"/><Relationship Id="rId3" Type="http://schemas.openxmlformats.org/officeDocument/2006/relationships/image" Target="../media/image8.svg"/><Relationship Id="rId7" Type="http://schemas.openxmlformats.org/officeDocument/2006/relationships/image" Target="../media/image26.svg"/><Relationship Id="rId12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0.svg"/><Relationship Id="rId15" Type="http://schemas.openxmlformats.org/officeDocument/2006/relationships/image" Target="../media/image12.svg"/><Relationship Id="rId10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svg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24.svg"/><Relationship Id="rId5" Type="http://schemas.openxmlformats.org/officeDocument/2006/relationships/image" Target="../media/image8.svg"/><Relationship Id="rId1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svg"/><Relationship Id="rId7" Type="http://schemas.openxmlformats.org/officeDocument/2006/relationships/image" Target="../media/image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svg"/><Relationship Id="rId7" Type="http://schemas.openxmlformats.org/officeDocument/2006/relationships/image" Target="../media/image2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3.svg"/><Relationship Id="rId5" Type="http://schemas.openxmlformats.org/officeDocument/2006/relationships/image" Target="../media/image8.svg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2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1432" y="1940861"/>
            <a:ext cx="3481146" cy="7119000"/>
          </a:xfrm>
          <a:custGeom>
            <a:avLst/>
            <a:gdLst/>
            <a:ahLst/>
            <a:cxnLst/>
            <a:rect l="l" t="t" r="r" b="b"/>
            <a:pathLst>
              <a:path w="3481146" h="7119000">
                <a:moveTo>
                  <a:pt x="0" y="0"/>
                </a:moveTo>
                <a:lnTo>
                  <a:pt x="3481147" y="0"/>
                </a:lnTo>
                <a:lnTo>
                  <a:pt x="3481147" y="7119000"/>
                </a:lnTo>
                <a:lnTo>
                  <a:pt x="0" y="7119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4938555" y="1940861"/>
            <a:ext cx="2661902" cy="7387657"/>
          </a:xfrm>
          <a:custGeom>
            <a:avLst/>
            <a:gdLst/>
            <a:ahLst/>
            <a:cxnLst/>
            <a:rect l="l" t="t" r="r" b="b"/>
            <a:pathLst>
              <a:path w="2661902" h="7387657">
                <a:moveTo>
                  <a:pt x="0" y="0"/>
                </a:moveTo>
                <a:lnTo>
                  <a:pt x="2661902" y="0"/>
                </a:lnTo>
                <a:lnTo>
                  <a:pt x="2661902" y="7387657"/>
                </a:lnTo>
                <a:lnTo>
                  <a:pt x="0" y="738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4402993" y="2565871"/>
            <a:ext cx="9458980" cy="515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FFDE59"/>
                </a:solidFill>
                <a:latin typeface="Fredoka One" panose="02000000000000000000" pitchFamily="2" charset="0"/>
              </a:rPr>
              <a:t>WELCOME TO OUR CLASS!</a:t>
            </a:r>
          </a:p>
        </p:txBody>
      </p:sp>
      <p:sp>
        <p:nvSpPr>
          <p:cNvPr id="5" name="Freeform 5"/>
          <p:cNvSpPr/>
          <p:nvPr/>
        </p:nvSpPr>
        <p:spPr>
          <a:xfrm rot="-2922840">
            <a:off x="-580359" y="75859"/>
            <a:ext cx="2663583" cy="2334267"/>
          </a:xfrm>
          <a:custGeom>
            <a:avLst/>
            <a:gdLst/>
            <a:ahLst/>
            <a:cxnLst/>
            <a:rect l="l" t="t" r="r" b="b"/>
            <a:pathLst>
              <a:path w="2663583" h="2334267">
                <a:moveTo>
                  <a:pt x="0" y="0"/>
                </a:moveTo>
                <a:lnTo>
                  <a:pt x="2663583" y="0"/>
                </a:lnTo>
                <a:lnTo>
                  <a:pt x="2663583" y="2334267"/>
                </a:lnTo>
                <a:lnTo>
                  <a:pt x="0" y="2334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DB872D7E-B457-B9CD-4DA2-2160CDCD8BED}"/>
              </a:ext>
            </a:extLst>
          </p:cNvPr>
          <p:cNvSpPr/>
          <p:nvPr/>
        </p:nvSpPr>
        <p:spPr>
          <a:xfrm>
            <a:off x="4108706" y="7998287"/>
            <a:ext cx="10416217" cy="2104397"/>
          </a:xfrm>
          <a:custGeom>
            <a:avLst/>
            <a:gdLst/>
            <a:ahLst/>
            <a:cxnLst/>
            <a:rect l="l" t="t" r="r" b="b"/>
            <a:pathLst>
              <a:path w="8387090" h="2104397">
                <a:moveTo>
                  <a:pt x="0" y="0"/>
                </a:moveTo>
                <a:lnTo>
                  <a:pt x="8387090" y="0"/>
                </a:lnTo>
                <a:lnTo>
                  <a:pt x="8387090" y="2104398"/>
                </a:lnTo>
                <a:lnTo>
                  <a:pt x="0" y="21043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99FE1851-EDDB-3849-4144-6D46C280289B}"/>
              </a:ext>
            </a:extLst>
          </p:cNvPr>
          <p:cNvSpPr txBox="1"/>
          <p:nvPr/>
        </p:nvSpPr>
        <p:spPr>
          <a:xfrm>
            <a:off x="3162806" y="9227040"/>
            <a:ext cx="9913566" cy="708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39"/>
              </a:lnSpc>
            </a:pPr>
            <a:r>
              <a:rPr lang="en-US" sz="7200" dirty="0">
                <a:solidFill>
                  <a:srgbClr val="C94827"/>
                </a:solidFill>
                <a:latin typeface="Hangyaboly"/>
              </a:rPr>
              <a:t>Teacher: …………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983030" y="4541540"/>
            <a:ext cx="11609422" cy="1999829"/>
            <a:chOff x="0" y="0"/>
            <a:chExt cx="112819053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Freeform 6"/>
          <p:cNvSpPr/>
          <p:nvPr/>
        </p:nvSpPr>
        <p:spPr>
          <a:xfrm rot="-3434613">
            <a:off x="-4314753" y="-466771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5" y="0"/>
                </a:lnTo>
                <a:lnTo>
                  <a:pt x="3704165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2613952">
            <a:off x="17440962" y="8656219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22021" y="2064681"/>
            <a:ext cx="5372044" cy="7480061"/>
          </a:xfrm>
          <a:custGeom>
            <a:avLst/>
            <a:gdLst/>
            <a:ahLst/>
            <a:cxnLst/>
            <a:rect l="l" t="t" r="r" b="b"/>
            <a:pathLst>
              <a:path w="5372044" h="7480061">
                <a:moveTo>
                  <a:pt x="5372044" y="0"/>
                </a:moveTo>
                <a:lnTo>
                  <a:pt x="0" y="0"/>
                </a:lnTo>
                <a:lnTo>
                  <a:pt x="0" y="7480060"/>
                </a:lnTo>
                <a:lnTo>
                  <a:pt x="5372044" y="7480060"/>
                </a:lnTo>
                <a:lnTo>
                  <a:pt x="537204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735507">
            <a:off x="15041932" y="-1713535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1735507">
            <a:off x="-983904" y="7836786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2347675">
            <a:off x="19145176" y="4370641"/>
            <a:ext cx="1945572" cy="1234550"/>
          </a:xfrm>
          <a:custGeom>
            <a:avLst/>
            <a:gdLst/>
            <a:ahLst/>
            <a:cxnLst/>
            <a:rect l="l" t="t" r="r" b="b"/>
            <a:pathLst>
              <a:path w="1945572" h="1234550">
                <a:moveTo>
                  <a:pt x="0" y="0"/>
                </a:moveTo>
                <a:lnTo>
                  <a:pt x="1945572" y="0"/>
                </a:lnTo>
                <a:lnTo>
                  <a:pt x="1945572" y="1234550"/>
                </a:lnTo>
                <a:lnTo>
                  <a:pt x="0" y="1234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2250" y="-582368"/>
            <a:ext cx="18064109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F2E911-8AEF-400C-894A-4223D3DD651B}"/>
              </a:ext>
            </a:extLst>
          </p:cNvPr>
          <p:cNvSpPr txBox="1"/>
          <p:nvPr/>
        </p:nvSpPr>
        <p:spPr>
          <a:xfrm>
            <a:off x="706210" y="270704"/>
            <a:ext cx="173827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3. Read some posts on a forum about different social media and match the names of the posters with their activities.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807B6A-B4F8-5275-011F-3979538967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45037" y="2297715"/>
            <a:ext cx="7642517" cy="77720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3E3962-75BD-91AC-A314-A4564C8A87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523" b="92045" l="7930" r="89868">
                        <a14:foregroundMark x1="14537" y1="9659" x2="48458" y2="7197"/>
                        <a14:foregroundMark x1="48458" y1="7197" x2="66520" y2="8712"/>
                        <a14:foregroundMark x1="66520" y1="8712" x2="72247" y2="15152"/>
                        <a14:foregroundMark x1="72247" y1="15152" x2="51101" y2="17045"/>
                        <a14:foregroundMark x1="51101" y1="17045" x2="16740" y2="14205"/>
                        <a14:foregroundMark x1="21145" y1="36364" x2="56828" y2="32765"/>
                        <a14:foregroundMark x1="56828" y1="32765" x2="38326" y2="39394"/>
                        <a14:foregroundMark x1="38326" y1="39394" x2="30396" y2="39394"/>
                        <a14:foregroundMark x1="7930" y1="62311" x2="7930" y2="62311"/>
                        <a14:foregroundMark x1="18062" y1="85985" x2="41410" y2="85417"/>
                        <a14:foregroundMark x1="41410" y1="85417" x2="65639" y2="87689"/>
                        <a14:foregroundMark x1="65639" y1="87689" x2="37885" y2="92045"/>
                        <a14:foregroundMark x1="37885" y1="92045" x2="35683" y2="92045"/>
                        <a14:foregroundMark x1="18502" y1="60795" x2="37445" y2="60417"/>
                        <a14:foregroundMark x1="37445" y1="60417" x2="74009" y2="609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5397" y="1744737"/>
            <a:ext cx="3798114" cy="883438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DE4E0D-59DC-3E60-0806-FA45642CA7C7}"/>
              </a:ext>
            </a:extLst>
          </p:cNvPr>
          <p:cNvCxnSpPr>
            <a:cxnSpLocks/>
          </p:cNvCxnSpPr>
          <p:nvPr/>
        </p:nvCxnSpPr>
        <p:spPr>
          <a:xfrm>
            <a:off x="8257753" y="2803843"/>
            <a:ext cx="2187284" cy="1851526"/>
          </a:xfrm>
          <a:prstGeom prst="straightConnector1">
            <a:avLst/>
          </a:prstGeom>
          <a:ln w="57150">
            <a:solidFill>
              <a:srgbClr val="E0DF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C412D6-5A4D-5E60-9676-7D294536C653}"/>
              </a:ext>
            </a:extLst>
          </p:cNvPr>
          <p:cNvCxnSpPr>
            <a:cxnSpLocks/>
          </p:cNvCxnSpPr>
          <p:nvPr/>
        </p:nvCxnSpPr>
        <p:spPr>
          <a:xfrm>
            <a:off x="8125421" y="5013251"/>
            <a:ext cx="2340394" cy="2596376"/>
          </a:xfrm>
          <a:prstGeom prst="straightConnector1">
            <a:avLst/>
          </a:prstGeom>
          <a:ln w="57150">
            <a:solidFill>
              <a:srgbClr val="D0E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49C537-610E-9A4C-E099-57AA5CC1D666}"/>
              </a:ext>
            </a:extLst>
          </p:cNvPr>
          <p:cNvCxnSpPr>
            <a:cxnSpLocks/>
          </p:cNvCxnSpPr>
          <p:nvPr/>
        </p:nvCxnSpPr>
        <p:spPr>
          <a:xfrm>
            <a:off x="8146198" y="5050733"/>
            <a:ext cx="2319617" cy="4248261"/>
          </a:xfrm>
          <a:prstGeom prst="straightConnector1">
            <a:avLst/>
          </a:prstGeom>
          <a:ln w="57150">
            <a:solidFill>
              <a:srgbClr val="D0E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DBA12E-46E7-75AA-66E3-7E10E7083D66}"/>
              </a:ext>
            </a:extLst>
          </p:cNvPr>
          <p:cNvCxnSpPr>
            <a:cxnSpLocks/>
          </p:cNvCxnSpPr>
          <p:nvPr/>
        </p:nvCxnSpPr>
        <p:spPr>
          <a:xfrm flipV="1">
            <a:off x="8257754" y="3198544"/>
            <a:ext cx="2179834" cy="3910215"/>
          </a:xfrm>
          <a:prstGeom prst="straightConnector1">
            <a:avLst/>
          </a:prstGeom>
          <a:ln w="57150">
            <a:solidFill>
              <a:srgbClr val="AAE0F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65606A-FE09-7459-7A60-90D36D755ACC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8146199" y="6183741"/>
            <a:ext cx="2298838" cy="3041654"/>
          </a:xfrm>
          <a:prstGeom prst="straightConnector1">
            <a:avLst/>
          </a:prstGeom>
          <a:ln w="57150">
            <a:solidFill>
              <a:srgbClr val="FBC6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8329" y="8664186"/>
            <a:ext cx="19178618" cy="1999829"/>
            <a:chOff x="0" y="0"/>
            <a:chExt cx="186375649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" name="Freeform 5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3434613">
            <a:off x="-1478580" y="8041002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6" y="0"/>
                </a:lnTo>
                <a:lnTo>
                  <a:pt x="3704166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13533701" y="1236368"/>
            <a:ext cx="4840062" cy="8686297"/>
          </a:xfrm>
          <a:custGeom>
            <a:avLst/>
            <a:gdLst/>
            <a:ahLst/>
            <a:cxnLst/>
            <a:rect l="l" t="t" r="r" b="b"/>
            <a:pathLst>
              <a:path w="4840062" h="8686297">
                <a:moveTo>
                  <a:pt x="4840062" y="0"/>
                </a:moveTo>
                <a:lnTo>
                  <a:pt x="0" y="0"/>
                </a:lnTo>
                <a:lnTo>
                  <a:pt x="0" y="8686298"/>
                </a:lnTo>
                <a:lnTo>
                  <a:pt x="4840062" y="8686298"/>
                </a:lnTo>
                <a:lnTo>
                  <a:pt x="48400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735507">
            <a:off x="15412562" y="-2056084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-8394" y="-740660"/>
            <a:ext cx="17267694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71CCF3-DDC8-328B-BE2A-5C1E55EBE0C0}"/>
              </a:ext>
            </a:extLst>
          </p:cNvPr>
          <p:cNvSpPr txBox="1"/>
          <p:nvPr/>
        </p:nvSpPr>
        <p:spPr>
          <a:xfrm>
            <a:off x="373502" y="364335"/>
            <a:ext cx="1726769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4. Work in pairs. Ask and answer questions about what social media the teens in 3 use, why, and how often they use them.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4CEAA72-5D69-B94D-3DC9-54F6A0C60D75}"/>
              </a:ext>
            </a:extLst>
          </p:cNvPr>
          <p:cNvSpPr txBox="1">
            <a:spLocks/>
          </p:cNvSpPr>
          <p:nvPr/>
        </p:nvSpPr>
        <p:spPr>
          <a:xfrm>
            <a:off x="544379" y="2090295"/>
            <a:ext cx="15379536" cy="38889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Tom</a:t>
            </a:r>
            <a:r>
              <a:rPr lang="en-US" sz="4400" dirty="0">
                <a:latin typeface="Muli Regular" panose="020B0604020202020204" charset="0"/>
              </a:rPr>
              <a:t>: What social media does </a:t>
            </a:r>
            <a:r>
              <a:rPr lang="en-US" sz="4400" u="sng" dirty="0">
                <a:latin typeface="Muli Regular" panose="020B0604020202020204" charset="0"/>
              </a:rPr>
              <a:t>Ann</a:t>
            </a:r>
            <a:r>
              <a:rPr lang="en-US" sz="4400" dirty="0">
                <a:latin typeface="Muli Regular" panose="020B0604020202020204" charset="0"/>
              </a:rPr>
              <a:t> use?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Nam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u="sng" dirty="0">
                <a:latin typeface="Muli Regular" panose="020B0604020202020204" charset="0"/>
              </a:rPr>
              <a:t>She</a:t>
            </a:r>
            <a:r>
              <a:rPr lang="en-US" sz="4400" dirty="0">
                <a:latin typeface="Muli Regular" panose="020B0604020202020204" charset="0"/>
              </a:rPr>
              <a:t> uses </a:t>
            </a:r>
            <a:r>
              <a:rPr lang="en-US" sz="4400" u="sng" dirty="0">
                <a:latin typeface="Muli Regular" panose="020B0604020202020204" charset="0"/>
              </a:rPr>
              <a:t>YouTube</a:t>
            </a:r>
            <a:r>
              <a:rPr lang="en-US" sz="4400" dirty="0">
                <a:latin typeface="Muli Regular" panose="020B0604020202020204" charset="0"/>
              </a:rPr>
              <a:t>.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Tom</a:t>
            </a:r>
            <a:r>
              <a:rPr lang="en-US" sz="4400" dirty="0">
                <a:latin typeface="Muli Regular" panose="020B0604020202020204" charset="0"/>
              </a:rPr>
              <a:t>: What does </a:t>
            </a:r>
            <a:r>
              <a:rPr lang="en-US" sz="4400" u="sng" dirty="0">
                <a:latin typeface="Muli Regular" panose="020B0604020202020204" charset="0"/>
              </a:rPr>
              <a:t>she</a:t>
            </a:r>
            <a:r>
              <a:rPr lang="en-US" sz="4400" dirty="0">
                <a:latin typeface="Muli Regular" panose="020B0604020202020204" charset="0"/>
              </a:rPr>
              <a:t> use it for?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Nam:</a:t>
            </a:r>
            <a:r>
              <a:rPr lang="en-US" sz="4400" dirty="0">
                <a:latin typeface="Muli Regular" panose="020B0604020202020204" charset="0"/>
              </a:rPr>
              <a:t> </a:t>
            </a:r>
            <a:r>
              <a:rPr lang="en-US" sz="4400" u="sng" dirty="0">
                <a:latin typeface="Muli Regular" panose="020B0604020202020204" charset="0"/>
              </a:rPr>
              <a:t>She uploads her videos and watch other people’s videos.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Tom</a:t>
            </a:r>
            <a:r>
              <a:rPr lang="en-US" sz="4400" dirty="0">
                <a:latin typeface="Muli Regular" panose="020B0604020202020204" charset="0"/>
              </a:rPr>
              <a:t>: How often does </a:t>
            </a:r>
            <a:r>
              <a:rPr lang="en-US" sz="4400" u="sng" dirty="0">
                <a:latin typeface="Muli Regular" panose="020B0604020202020204" charset="0"/>
              </a:rPr>
              <a:t>she</a:t>
            </a:r>
            <a:r>
              <a:rPr lang="en-US" sz="4400" dirty="0">
                <a:latin typeface="Muli Regular" panose="020B0604020202020204" charset="0"/>
              </a:rPr>
              <a:t> use it?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Nam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u="sng" dirty="0">
                <a:latin typeface="Muli Regular" panose="020B0604020202020204" charset="0"/>
              </a:rPr>
              <a:t>Every day</a:t>
            </a:r>
            <a:r>
              <a:rPr lang="en-US" sz="4400" dirty="0">
                <a:latin typeface="Muli Regular" panose="020B060402020202020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424CE4-44F1-DE39-755C-62B797B3984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9753"/>
          <a:stretch/>
        </p:blipFill>
        <p:spPr>
          <a:xfrm>
            <a:off x="4965341" y="7702914"/>
            <a:ext cx="8680402" cy="2710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1266" y="-520980"/>
            <a:ext cx="15763334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4" y="0"/>
                </a:lnTo>
                <a:lnTo>
                  <a:pt x="10190664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-2922840">
            <a:off x="-477984" y="-261667"/>
            <a:ext cx="3306766" cy="2897930"/>
          </a:xfrm>
          <a:custGeom>
            <a:avLst/>
            <a:gdLst/>
            <a:ahLst/>
            <a:cxnLst/>
            <a:rect l="l" t="t" r="r" b="b"/>
            <a:pathLst>
              <a:path w="3306766" h="2897930">
                <a:moveTo>
                  <a:pt x="0" y="0"/>
                </a:moveTo>
                <a:lnTo>
                  <a:pt x="3306767" y="0"/>
                </a:lnTo>
                <a:lnTo>
                  <a:pt x="3306767" y="2897929"/>
                </a:lnTo>
                <a:lnTo>
                  <a:pt x="0" y="28979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262242-1337-3E41-6221-07AA1763C666}"/>
              </a:ext>
            </a:extLst>
          </p:cNvPr>
          <p:cNvSpPr txBox="1"/>
          <p:nvPr/>
        </p:nvSpPr>
        <p:spPr>
          <a:xfrm>
            <a:off x="2762837" y="674757"/>
            <a:ext cx="1376718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5. Work in groups. Discuss the following questions: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4EE887D-61C9-E691-FD40-F027AF0DCEC4}"/>
              </a:ext>
            </a:extLst>
          </p:cNvPr>
          <p:cNvSpPr txBox="1">
            <a:spLocks/>
          </p:cNvSpPr>
          <p:nvPr/>
        </p:nvSpPr>
        <p:spPr>
          <a:xfrm>
            <a:off x="1894285" y="2570443"/>
            <a:ext cx="10515600" cy="22582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400" dirty="0">
                <a:latin typeface="Muli Regular" panose="020B0604020202020204" charset="0"/>
              </a:rPr>
              <a:t>What social media do you use?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400" dirty="0">
                <a:latin typeface="Muli Regular" panose="020B0604020202020204" charset="0"/>
              </a:rPr>
              <a:t>How often do you use it?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400" dirty="0">
                <a:latin typeface="Muli Regular" panose="020B0604020202020204" charset="0"/>
              </a:rPr>
              <a:t>What do you use it for?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sz="4400" b="1" dirty="0">
              <a:latin typeface="Muli Regular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6246B-9778-AEFA-F963-3D72D206E87D}"/>
              </a:ext>
            </a:extLst>
          </p:cNvPr>
          <p:cNvSpPr txBox="1"/>
          <p:nvPr/>
        </p:nvSpPr>
        <p:spPr>
          <a:xfrm>
            <a:off x="1857842" y="6967339"/>
            <a:ext cx="1349811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Muli Regular" panose="020B0604020202020204" charset="0"/>
                <a:cs typeface="Arial" panose="020B0604020202020204" pitchFamily="34" charset="0"/>
              </a:rPr>
              <a:t>Report your group’s results to the class.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09755" y="3193557"/>
            <a:ext cx="4788527" cy="6134961"/>
          </a:xfrm>
          <a:custGeom>
            <a:avLst/>
            <a:gdLst/>
            <a:ahLst/>
            <a:cxnLst/>
            <a:rect l="l" t="t" r="r" b="b"/>
            <a:pathLst>
              <a:path w="4788527" h="6134961">
                <a:moveTo>
                  <a:pt x="4788527" y="0"/>
                </a:moveTo>
                <a:lnTo>
                  <a:pt x="0" y="0"/>
                </a:lnTo>
                <a:lnTo>
                  <a:pt x="0" y="6134961"/>
                </a:lnTo>
                <a:lnTo>
                  <a:pt x="4788527" y="6134961"/>
                </a:lnTo>
                <a:lnTo>
                  <a:pt x="47885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906334" y="405599"/>
            <a:ext cx="10475333" cy="2628356"/>
          </a:xfrm>
          <a:custGeom>
            <a:avLst/>
            <a:gdLst/>
            <a:ahLst/>
            <a:cxnLst/>
            <a:rect l="l" t="t" r="r" b="b"/>
            <a:pathLst>
              <a:path w="10475333" h="2628356">
                <a:moveTo>
                  <a:pt x="0" y="0"/>
                </a:moveTo>
                <a:lnTo>
                  <a:pt x="10475332" y="0"/>
                </a:lnTo>
                <a:lnTo>
                  <a:pt x="10475332" y="2628356"/>
                </a:lnTo>
                <a:lnTo>
                  <a:pt x="0" y="2628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4309159" y="1480097"/>
            <a:ext cx="9669681" cy="129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0"/>
              </a:lnSpc>
            </a:pPr>
            <a:r>
              <a:rPr lang="en-US" sz="9588" spc="38" dirty="0">
                <a:solidFill>
                  <a:srgbClr val="C94827"/>
                </a:solidFill>
                <a:latin typeface="Fredoka One" panose="02000000000000000000" pitchFamily="2" charset="0"/>
              </a:rPr>
              <a:t>WRAP -UP</a:t>
            </a:r>
          </a:p>
        </p:txBody>
      </p:sp>
      <p:sp>
        <p:nvSpPr>
          <p:cNvPr id="5" name="Freeform 5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735507">
            <a:off x="-1088876" y="-1714927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1735507">
            <a:off x="15740813" y="8020486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B3061-DBDE-45E2-80E7-564D2B018B32}"/>
              </a:ext>
            </a:extLst>
          </p:cNvPr>
          <p:cNvSpPr txBox="1"/>
          <p:nvPr/>
        </p:nvSpPr>
        <p:spPr>
          <a:xfrm>
            <a:off x="6707139" y="2652006"/>
            <a:ext cx="11079981" cy="5410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4800" dirty="0">
              <a:latin typeface="Muli Regular" panose="020B060402020202020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Muli Regular" panose="020B0604020202020204" charset="0"/>
              </a:rPr>
              <a:t> Retell 2 ways of making requests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Muli Regular" panose="020B0604020202020204" charset="0"/>
              </a:rPr>
              <a:t> List some popular social media among teens.</a:t>
            </a:r>
            <a:endParaRPr lang="en-US" sz="3600" dirty="0">
              <a:latin typeface="Muli Regular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922840">
            <a:off x="-580359" y="75859"/>
            <a:ext cx="2663583" cy="2334267"/>
          </a:xfrm>
          <a:custGeom>
            <a:avLst/>
            <a:gdLst/>
            <a:ahLst/>
            <a:cxnLst/>
            <a:rect l="l" t="t" r="r" b="b"/>
            <a:pathLst>
              <a:path w="2663583" h="2334267">
                <a:moveTo>
                  <a:pt x="0" y="0"/>
                </a:moveTo>
                <a:lnTo>
                  <a:pt x="2663583" y="0"/>
                </a:lnTo>
                <a:lnTo>
                  <a:pt x="2663583" y="2334267"/>
                </a:lnTo>
                <a:lnTo>
                  <a:pt x="0" y="233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867346">
            <a:off x="514006" y="4556918"/>
            <a:ext cx="3386499" cy="4547584"/>
          </a:xfrm>
          <a:custGeom>
            <a:avLst/>
            <a:gdLst/>
            <a:ahLst/>
            <a:cxnLst/>
            <a:rect l="l" t="t" r="r" b="b"/>
            <a:pathLst>
              <a:path w="3386499" h="4547584">
                <a:moveTo>
                  <a:pt x="0" y="0"/>
                </a:moveTo>
                <a:lnTo>
                  <a:pt x="3386498" y="0"/>
                </a:lnTo>
                <a:lnTo>
                  <a:pt x="3386498" y="4547584"/>
                </a:lnTo>
                <a:lnTo>
                  <a:pt x="0" y="4547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345444" flipH="1">
            <a:off x="14324588" y="775828"/>
            <a:ext cx="3439952" cy="6173567"/>
          </a:xfrm>
          <a:custGeom>
            <a:avLst/>
            <a:gdLst/>
            <a:ahLst/>
            <a:cxnLst/>
            <a:rect l="l" t="t" r="r" b="b"/>
            <a:pathLst>
              <a:path w="3439952" h="6173567">
                <a:moveTo>
                  <a:pt x="3439952" y="0"/>
                </a:moveTo>
                <a:lnTo>
                  <a:pt x="0" y="0"/>
                </a:lnTo>
                <a:lnTo>
                  <a:pt x="0" y="6173567"/>
                </a:lnTo>
                <a:lnTo>
                  <a:pt x="3439952" y="6173567"/>
                </a:lnTo>
                <a:lnTo>
                  <a:pt x="343995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4414510" y="3526859"/>
            <a:ext cx="9458980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FFDE59"/>
                </a:solidFill>
                <a:latin typeface="Fredoka One" panose="02000000000000000000" pitchFamily="2" charset="0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3558">
            <a:off x="685043" y="4972410"/>
            <a:ext cx="3291355" cy="5089559"/>
          </a:xfrm>
          <a:custGeom>
            <a:avLst/>
            <a:gdLst/>
            <a:ahLst/>
            <a:cxnLst/>
            <a:rect l="l" t="t" r="r" b="b"/>
            <a:pathLst>
              <a:path w="3291355" h="5089559">
                <a:moveTo>
                  <a:pt x="0" y="0"/>
                </a:moveTo>
                <a:lnTo>
                  <a:pt x="3291355" y="0"/>
                </a:lnTo>
                <a:lnTo>
                  <a:pt x="3291355" y="5089559"/>
                </a:lnTo>
                <a:lnTo>
                  <a:pt x="0" y="5089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7769084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33355">
            <a:off x="13949067" y="5685471"/>
            <a:ext cx="3811117" cy="4167226"/>
          </a:xfrm>
          <a:custGeom>
            <a:avLst/>
            <a:gdLst/>
            <a:ahLst/>
            <a:cxnLst/>
            <a:rect l="l" t="t" r="r" b="b"/>
            <a:pathLst>
              <a:path w="3811117" h="4167226">
                <a:moveTo>
                  <a:pt x="0" y="0"/>
                </a:moveTo>
                <a:lnTo>
                  <a:pt x="3811118" y="0"/>
                </a:lnTo>
                <a:lnTo>
                  <a:pt x="3811118" y="4167226"/>
                </a:lnTo>
                <a:lnTo>
                  <a:pt x="0" y="416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172088">
            <a:off x="15560321" y="8860357"/>
            <a:ext cx="2790951" cy="1537561"/>
          </a:xfrm>
          <a:custGeom>
            <a:avLst/>
            <a:gdLst/>
            <a:ahLst/>
            <a:cxnLst/>
            <a:rect l="l" t="t" r="r" b="b"/>
            <a:pathLst>
              <a:path w="2790951" h="1537561">
                <a:moveTo>
                  <a:pt x="0" y="0"/>
                </a:moveTo>
                <a:lnTo>
                  <a:pt x="2790952" y="0"/>
                </a:lnTo>
                <a:lnTo>
                  <a:pt x="2790952" y="1537560"/>
                </a:lnTo>
                <a:lnTo>
                  <a:pt x="0" y="1537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361338">
            <a:off x="13288069" y="734042"/>
            <a:ext cx="4375323" cy="3948798"/>
          </a:xfrm>
          <a:custGeom>
            <a:avLst/>
            <a:gdLst/>
            <a:ahLst/>
            <a:cxnLst/>
            <a:rect l="l" t="t" r="r" b="b"/>
            <a:pathLst>
              <a:path w="4375323" h="3948798">
                <a:moveTo>
                  <a:pt x="0" y="0"/>
                </a:moveTo>
                <a:lnTo>
                  <a:pt x="4375323" y="0"/>
                </a:lnTo>
                <a:lnTo>
                  <a:pt x="4375323" y="3948798"/>
                </a:lnTo>
                <a:lnTo>
                  <a:pt x="0" y="3948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353240" y="0"/>
            <a:ext cx="2174771" cy="2589013"/>
          </a:xfrm>
          <a:custGeom>
            <a:avLst/>
            <a:gdLst/>
            <a:ahLst/>
            <a:cxnLst/>
            <a:rect l="l" t="t" r="r" b="b"/>
            <a:pathLst>
              <a:path w="2174771" h="2589013">
                <a:moveTo>
                  <a:pt x="0" y="0"/>
                </a:moveTo>
                <a:lnTo>
                  <a:pt x="2174771" y="0"/>
                </a:lnTo>
                <a:lnTo>
                  <a:pt x="2174771" y="2589013"/>
                </a:lnTo>
                <a:lnTo>
                  <a:pt x="0" y="2589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368587">
            <a:off x="618150" y="640538"/>
            <a:ext cx="2993799" cy="4020245"/>
          </a:xfrm>
          <a:custGeom>
            <a:avLst/>
            <a:gdLst/>
            <a:ahLst/>
            <a:cxnLst/>
            <a:rect l="l" t="t" r="r" b="b"/>
            <a:pathLst>
              <a:path w="2993799" h="4020245">
                <a:moveTo>
                  <a:pt x="0" y="0"/>
                </a:moveTo>
                <a:lnTo>
                  <a:pt x="2993799" y="0"/>
                </a:lnTo>
                <a:lnTo>
                  <a:pt x="2993799" y="4020245"/>
                </a:lnTo>
                <a:lnTo>
                  <a:pt x="0" y="4020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380225">
            <a:off x="-666384" y="80283"/>
            <a:ext cx="2478870" cy="2172391"/>
          </a:xfrm>
          <a:custGeom>
            <a:avLst/>
            <a:gdLst/>
            <a:ahLst/>
            <a:cxnLst/>
            <a:rect l="l" t="t" r="r" b="b"/>
            <a:pathLst>
              <a:path w="2478870" h="2172391">
                <a:moveTo>
                  <a:pt x="0" y="0"/>
                </a:moveTo>
                <a:lnTo>
                  <a:pt x="2478870" y="0"/>
                </a:lnTo>
                <a:lnTo>
                  <a:pt x="2478870" y="2172392"/>
                </a:lnTo>
                <a:lnTo>
                  <a:pt x="0" y="21723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3918972" y="2187802"/>
            <a:ext cx="10469106" cy="5157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C94827"/>
                </a:solidFill>
                <a:latin typeface="Fredoka One" panose="02000000000000000000" pitchFamily="2" charset="0"/>
              </a:rPr>
              <a:t>THANK YOU FOR 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31355" y="826354"/>
            <a:ext cx="2476569" cy="2707979"/>
          </a:xfrm>
          <a:custGeom>
            <a:avLst/>
            <a:gdLst/>
            <a:ahLst/>
            <a:cxnLst/>
            <a:rect l="l" t="t" r="r" b="b"/>
            <a:pathLst>
              <a:path w="2476569" h="2707979">
                <a:moveTo>
                  <a:pt x="0" y="0"/>
                </a:moveTo>
                <a:lnTo>
                  <a:pt x="2476569" y="0"/>
                </a:lnTo>
                <a:lnTo>
                  <a:pt x="2476569" y="2707978"/>
                </a:lnTo>
                <a:lnTo>
                  <a:pt x="0" y="2707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742874" y="781471"/>
            <a:ext cx="2066404" cy="2797744"/>
          </a:xfrm>
          <a:custGeom>
            <a:avLst/>
            <a:gdLst/>
            <a:ahLst/>
            <a:cxnLst/>
            <a:rect l="l" t="t" r="r" b="b"/>
            <a:pathLst>
              <a:path w="2066404" h="2797744">
                <a:moveTo>
                  <a:pt x="0" y="0"/>
                </a:moveTo>
                <a:lnTo>
                  <a:pt x="2066404" y="0"/>
                </a:lnTo>
                <a:lnTo>
                  <a:pt x="2066404" y="2797744"/>
                </a:lnTo>
                <a:lnTo>
                  <a:pt x="0" y="2797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2244227" y="799197"/>
            <a:ext cx="2057025" cy="2762291"/>
          </a:xfrm>
          <a:custGeom>
            <a:avLst/>
            <a:gdLst/>
            <a:ahLst/>
            <a:cxnLst/>
            <a:rect l="l" t="t" r="r" b="b"/>
            <a:pathLst>
              <a:path w="2057025" h="2762291">
                <a:moveTo>
                  <a:pt x="0" y="0"/>
                </a:moveTo>
                <a:lnTo>
                  <a:pt x="2057026" y="0"/>
                </a:lnTo>
                <a:lnTo>
                  <a:pt x="2057026" y="2762292"/>
                </a:lnTo>
                <a:lnTo>
                  <a:pt x="0" y="2762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4736203" y="781471"/>
            <a:ext cx="2183726" cy="2797744"/>
          </a:xfrm>
          <a:custGeom>
            <a:avLst/>
            <a:gdLst/>
            <a:ahLst/>
            <a:cxnLst/>
            <a:rect l="l" t="t" r="r" b="b"/>
            <a:pathLst>
              <a:path w="2183726" h="2797744">
                <a:moveTo>
                  <a:pt x="0" y="0"/>
                </a:moveTo>
                <a:lnTo>
                  <a:pt x="2183725" y="0"/>
                </a:lnTo>
                <a:lnTo>
                  <a:pt x="2183725" y="2797744"/>
                </a:lnTo>
                <a:lnTo>
                  <a:pt x="0" y="2797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6538414" y="3935394"/>
            <a:ext cx="2956705" cy="2668473"/>
          </a:xfrm>
          <a:custGeom>
            <a:avLst/>
            <a:gdLst/>
            <a:ahLst/>
            <a:cxnLst/>
            <a:rect l="l" t="t" r="r" b="b"/>
            <a:pathLst>
              <a:path w="2956705" h="2668473">
                <a:moveTo>
                  <a:pt x="0" y="0"/>
                </a:moveTo>
                <a:lnTo>
                  <a:pt x="2956705" y="0"/>
                </a:lnTo>
                <a:lnTo>
                  <a:pt x="2956705" y="2668473"/>
                </a:lnTo>
                <a:lnTo>
                  <a:pt x="0" y="26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9730064" y="3935394"/>
            <a:ext cx="2132994" cy="2668473"/>
          </a:xfrm>
          <a:custGeom>
            <a:avLst/>
            <a:gdLst/>
            <a:ahLst/>
            <a:cxnLst/>
            <a:rect l="l" t="t" r="r" b="b"/>
            <a:pathLst>
              <a:path w="2132994" h="2668473">
                <a:moveTo>
                  <a:pt x="0" y="0"/>
                </a:moveTo>
                <a:lnTo>
                  <a:pt x="2132994" y="0"/>
                </a:lnTo>
                <a:lnTo>
                  <a:pt x="2132994" y="2668473"/>
                </a:lnTo>
                <a:lnTo>
                  <a:pt x="0" y="26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098003" y="3935394"/>
            <a:ext cx="2247592" cy="2668473"/>
          </a:xfrm>
          <a:custGeom>
            <a:avLst/>
            <a:gdLst/>
            <a:ahLst/>
            <a:cxnLst/>
            <a:rect l="l" t="t" r="r" b="b"/>
            <a:pathLst>
              <a:path w="2247592" h="2668473">
                <a:moveTo>
                  <a:pt x="0" y="0"/>
                </a:moveTo>
                <a:lnTo>
                  <a:pt x="2247592" y="0"/>
                </a:lnTo>
                <a:lnTo>
                  <a:pt x="2247592" y="2668473"/>
                </a:lnTo>
                <a:lnTo>
                  <a:pt x="0" y="26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4580541" y="3909862"/>
            <a:ext cx="2339388" cy="2719538"/>
          </a:xfrm>
          <a:custGeom>
            <a:avLst/>
            <a:gdLst/>
            <a:ahLst/>
            <a:cxnLst/>
            <a:rect l="l" t="t" r="r" b="b"/>
            <a:pathLst>
              <a:path w="2339388" h="2719538">
                <a:moveTo>
                  <a:pt x="0" y="0"/>
                </a:moveTo>
                <a:lnTo>
                  <a:pt x="2339387" y="0"/>
                </a:lnTo>
                <a:lnTo>
                  <a:pt x="2339387" y="2719538"/>
                </a:lnTo>
                <a:lnTo>
                  <a:pt x="0" y="27195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9670449" y="6897819"/>
            <a:ext cx="2202344" cy="2607709"/>
          </a:xfrm>
          <a:custGeom>
            <a:avLst/>
            <a:gdLst/>
            <a:ahLst/>
            <a:cxnLst/>
            <a:rect l="l" t="t" r="r" b="b"/>
            <a:pathLst>
              <a:path w="2202344" h="2607709">
                <a:moveTo>
                  <a:pt x="0" y="0"/>
                </a:moveTo>
                <a:lnTo>
                  <a:pt x="2202344" y="0"/>
                </a:lnTo>
                <a:lnTo>
                  <a:pt x="2202344" y="2607710"/>
                </a:lnTo>
                <a:lnTo>
                  <a:pt x="0" y="26077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2169553" y="6897819"/>
            <a:ext cx="2410988" cy="2607709"/>
          </a:xfrm>
          <a:custGeom>
            <a:avLst/>
            <a:gdLst/>
            <a:ahLst/>
            <a:cxnLst/>
            <a:rect l="l" t="t" r="r" b="b"/>
            <a:pathLst>
              <a:path w="2410988" h="2607709">
                <a:moveTo>
                  <a:pt x="0" y="0"/>
                </a:moveTo>
                <a:lnTo>
                  <a:pt x="2410988" y="0"/>
                </a:lnTo>
                <a:lnTo>
                  <a:pt x="2410988" y="2607710"/>
                </a:lnTo>
                <a:lnTo>
                  <a:pt x="0" y="26077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/>
          <p:cNvGrpSpPr/>
          <p:nvPr/>
        </p:nvGrpSpPr>
        <p:grpSpPr>
          <a:xfrm>
            <a:off x="602813" y="2198753"/>
            <a:ext cx="5473608" cy="6245763"/>
            <a:chOff x="0" y="-114300"/>
            <a:chExt cx="7298144" cy="832768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14300"/>
              <a:ext cx="7298144" cy="4189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7"/>
                </a:lnSpc>
              </a:pPr>
              <a:r>
                <a:rPr lang="en-US" sz="5998" dirty="0">
                  <a:solidFill>
                    <a:srgbClr val="C94827"/>
                  </a:solidFill>
                  <a:latin typeface="Fredoka One" panose="02000000000000000000" pitchFamily="2" charset="0"/>
                </a:rPr>
                <a:t>FREE RESOURCE PAGE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065770"/>
              <a:ext cx="5758563" cy="3147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88"/>
                </a:lnSpc>
              </a:pPr>
              <a:r>
                <a:rPr lang="en-US" sz="3348">
                  <a:solidFill>
                    <a:srgbClr val="C94827"/>
                  </a:solidFill>
                  <a:latin typeface="Fredoka One" panose="02000000000000000000" pitchFamily="2" charset="0"/>
                </a:rPr>
                <a:t>You can use these gorgeous elements to customize the slides.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66122" y="1443780"/>
            <a:ext cx="1894394" cy="2982479"/>
          </a:xfrm>
          <a:custGeom>
            <a:avLst/>
            <a:gdLst/>
            <a:ahLst/>
            <a:cxnLst/>
            <a:rect l="l" t="t" r="r" b="b"/>
            <a:pathLst>
              <a:path w="1894394" h="2982479">
                <a:moveTo>
                  <a:pt x="0" y="0"/>
                </a:moveTo>
                <a:lnTo>
                  <a:pt x="1894394" y="0"/>
                </a:lnTo>
                <a:lnTo>
                  <a:pt x="1894394" y="2982479"/>
                </a:lnTo>
                <a:lnTo>
                  <a:pt x="0" y="2982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8623558" y="1339668"/>
            <a:ext cx="1777880" cy="3190702"/>
          </a:xfrm>
          <a:custGeom>
            <a:avLst/>
            <a:gdLst/>
            <a:ahLst/>
            <a:cxnLst/>
            <a:rect l="l" t="t" r="r" b="b"/>
            <a:pathLst>
              <a:path w="1777880" h="3190702">
                <a:moveTo>
                  <a:pt x="0" y="0"/>
                </a:moveTo>
                <a:lnTo>
                  <a:pt x="1777880" y="0"/>
                </a:lnTo>
                <a:lnTo>
                  <a:pt x="1777880" y="3190702"/>
                </a:lnTo>
                <a:lnTo>
                  <a:pt x="0" y="31907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864480" y="1443780"/>
            <a:ext cx="1928732" cy="2982479"/>
          </a:xfrm>
          <a:custGeom>
            <a:avLst/>
            <a:gdLst/>
            <a:ahLst/>
            <a:cxnLst/>
            <a:rect l="l" t="t" r="r" b="b"/>
            <a:pathLst>
              <a:path w="1928732" h="2982479">
                <a:moveTo>
                  <a:pt x="0" y="0"/>
                </a:moveTo>
                <a:lnTo>
                  <a:pt x="1928732" y="0"/>
                </a:lnTo>
                <a:lnTo>
                  <a:pt x="1928732" y="2982479"/>
                </a:lnTo>
                <a:lnTo>
                  <a:pt x="0" y="29824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3256254" y="1443780"/>
            <a:ext cx="1689904" cy="2982479"/>
          </a:xfrm>
          <a:custGeom>
            <a:avLst/>
            <a:gdLst/>
            <a:ahLst/>
            <a:cxnLst/>
            <a:rect l="l" t="t" r="r" b="b"/>
            <a:pathLst>
              <a:path w="1689904" h="2982479">
                <a:moveTo>
                  <a:pt x="0" y="0"/>
                </a:moveTo>
                <a:lnTo>
                  <a:pt x="1689904" y="0"/>
                </a:lnTo>
                <a:lnTo>
                  <a:pt x="1689904" y="2982479"/>
                </a:lnTo>
                <a:lnTo>
                  <a:pt x="0" y="2982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6417578" y="5087876"/>
            <a:ext cx="1272317" cy="3531099"/>
          </a:xfrm>
          <a:custGeom>
            <a:avLst/>
            <a:gdLst/>
            <a:ahLst/>
            <a:cxnLst/>
            <a:rect l="l" t="t" r="r" b="b"/>
            <a:pathLst>
              <a:path w="1272317" h="3531099">
                <a:moveTo>
                  <a:pt x="0" y="0"/>
                </a:moveTo>
                <a:lnTo>
                  <a:pt x="1272317" y="0"/>
                </a:lnTo>
                <a:lnTo>
                  <a:pt x="1272317" y="3531099"/>
                </a:lnTo>
                <a:lnTo>
                  <a:pt x="0" y="3531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7858030" y="5052092"/>
            <a:ext cx="1761682" cy="3602667"/>
          </a:xfrm>
          <a:custGeom>
            <a:avLst/>
            <a:gdLst/>
            <a:ahLst/>
            <a:cxnLst/>
            <a:rect l="l" t="t" r="r" b="b"/>
            <a:pathLst>
              <a:path w="1761682" h="3602667">
                <a:moveTo>
                  <a:pt x="0" y="0"/>
                </a:moveTo>
                <a:lnTo>
                  <a:pt x="1761682" y="0"/>
                </a:lnTo>
                <a:lnTo>
                  <a:pt x="1761682" y="3602667"/>
                </a:lnTo>
                <a:lnTo>
                  <a:pt x="0" y="36026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9787848" y="5206307"/>
            <a:ext cx="2365860" cy="3294236"/>
          </a:xfrm>
          <a:custGeom>
            <a:avLst/>
            <a:gdLst/>
            <a:ahLst/>
            <a:cxnLst/>
            <a:rect l="l" t="t" r="r" b="b"/>
            <a:pathLst>
              <a:path w="2365860" h="3294236">
                <a:moveTo>
                  <a:pt x="0" y="0"/>
                </a:moveTo>
                <a:lnTo>
                  <a:pt x="2365860" y="0"/>
                </a:lnTo>
                <a:lnTo>
                  <a:pt x="2365860" y="3294236"/>
                </a:lnTo>
                <a:lnTo>
                  <a:pt x="0" y="32942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2321844" y="5186960"/>
            <a:ext cx="2662722" cy="3332931"/>
          </a:xfrm>
          <a:custGeom>
            <a:avLst/>
            <a:gdLst/>
            <a:ahLst/>
            <a:cxnLst/>
            <a:rect l="l" t="t" r="r" b="b"/>
            <a:pathLst>
              <a:path w="2662722" h="3332931">
                <a:moveTo>
                  <a:pt x="0" y="0"/>
                </a:moveTo>
                <a:lnTo>
                  <a:pt x="2662722" y="0"/>
                </a:lnTo>
                <a:lnTo>
                  <a:pt x="2662722" y="3332931"/>
                </a:lnTo>
                <a:lnTo>
                  <a:pt x="0" y="33329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5409199" y="1238643"/>
            <a:ext cx="1930955" cy="3392753"/>
          </a:xfrm>
          <a:custGeom>
            <a:avLst/>
            <a:gdLst/>
            <a:ahLst/>
            <a:cxnLst/>
            <a:rect l="l" t="t" r="r" b="b"/>
            <a:pathLst>
              <a:path w="1930955" h="3392753">
                <a:moveTo>
                  <a:pt x="0" y="0"/>
                </a:moveTo>
                <a:lnTo>
                  <a:pt x="1930956" y="0"/>
                </a:lnTo>
                <a:lnTo>
                  <a:pt x="1930956" y="3392753"/>
                </a:lnTo>
                <a:lnTo>
                  <a:pt x="0" y="33927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152701" y="5101634"/>
            <a:ext cx="2525270" cy="3503583"/>
          </a:xfrm>
          <a:custGeom>
            <a:avLst/>
            <a:gdLst/>
            <a:ahLst/>
            <a:cxnLst/>
            <a:rect l="l" t="t" r="r" b="b"/>
            <a:pathLst>
              <a:path w="2525270" h="3503583">
                <a:moveTo>
                  <a:pt x="0" y="0"/>
                </a:moveTo>
                <a:lnTo>
                  <a:pt x="2525271" y="0"/>
                </a:lnTo>
                <a:lnTo>
                  <a:pt x="2525271" y="3503583"/>
                </a:lnTo>
                <a:lnTo>
                  <a:pt x="0" y="35035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/>
          <p:cNvGrpSpPr/>
          <p:nvPr/>
        </p:nvGrpSpPr>
        <p:grpSpPr>
          <a:xfrm>
            <a:off x="602813" y="2198753"/>
            <a:ext cx="5473608" cy="6245826"/>
            <a:chOff x="0" y="-114300"/>
            <a:chExt cx="7298144" cy="832776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14300"/>
              <a:ext cx="7298144" cy="4189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7"/>
                </a:lnSpc>
              </a:pPr>
              <a:r>
                <a:rPr lang="en-US" sz="5998" dirty="0">
                  <a:solidFill>
                    <a:srgbClr val="C94827"/>
                  </a:solidFill>
                  <a:latin typeface="Fredoka One" panose="02000000000000000000" pitchFamily="2" charset="0"/>
                </a:rPr>
                <a:t>FREE RESOURCE PAGE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065769"/>
              <a:ext cx="5758563" cy="3147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90"/>
                </a:lnSpc>
              </a:pPr>
              <a:r>
                <a:rPr lang="en-US" sz="3350">
                  <a:solidFill>
                    <a:srgbClr val="C94827"/>
                  </a:solidFill>
                  <a:latin typeface="Fredoka One" panose="02000000000000000000" pitchFamily="2" charset="0"/>
                </a:rPr>
                <a:t>You can use these gorgeous elements to customize the slides.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175">
            <a:off x="-467102" y="5590039"/>
            <a:ext cx="3204195" cy="4445529"/>
          </a:xfrm>
          <a:custGeom>
            <a:avLst/>
            <a:gdLst/>
            <a:ahLst/>
            <a:cxnLst/>
            <a:rect l="l" t="t" r="r" b="b"/>
            <a:pathLst>
              <a:path w="3204195" h="4445529">
                <a:moveTo>
                  <a:pt x="0" y="0"/>
                </a:moveTo>
                <a:lnTo>
                  <a:pt x="3204194" y="0"/>
                </a:lnTo>
                <a:lnTo>
                  <a:pt x="3204194" y="4445529"/>
                </a:lnTo>
                <a:lnTo>
                  <a:pt x="0" y="4445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804858" flipH="1">
            <a:off x="15410794" y="-407970"/>
            <a:ext cx="3697013" cy="6524788"/>
          </a:xfrm>
          <a:custGeom>
            <a:avLst/>
            <a:gdLst/>
            <a:ahLst/>
            <a:cxnLst/>
            <a:rect l="l" t="t" r="r" b="b"/>
            <a:pathLst>
              <a:path w="3697013" h="6524788">
                <a:moveTo>
                  <a:pt x="3697012" y="0"/>
                </a:moveTo>
                <a:lnTo>
                  <a:pt x="0" y="0"/>
                </a:lnTo>
                <a:lnTo>
                  <a:pt x="0" y="6524788"/>
                </a:lnTo>
                <a:lnTo>
                  <a:pt x="3697012" y="6524788"/>
                </a:lnTo>
                <a:lnTo>
                  <a:pt x="369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41965">
            <a:off x="-458981" y="-348558"/>
            <a:ext cx="2975361" cy="5339782"/>
          </a:xfrm>
          <a:custGeom>
            <a:avLst/>
            <a:gdLst/>
            <a:ahLst/>
            <a:cxnLst/>
            <a:rect l="l" t="t" r="r" b="b"/>
            <a:pathLst>
              <a:path w="2975361" h="5339782">
                <a:moveTo>
                  <a:pt x="0" y="0"/>
                </a:moveTo>
                <a:lnTo>
                  <a:pt x="2975362" y="0"/>
                </a:lnTo>
                <a:lnTo>
                  <a:pt x="2975362" y="5339782"/>
                </a:lnTo>
                <a:lnTo>
                  <a:pt x="0" y="5339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289037">
            <a:off x="2447389" y="2432067"/>
            <a:ext cx="2373143" cy="4853115"/>
          </a:xfrm>
          <a:custGeom>
            <a:avLst/>
            <a:gdLst/>
            <a:ahLst/>
            <a:cxnLst/>
            <a:rect l="l" t="t" r="r" b="b"/>
            <a:pathLst>
              <a:path w="2373143" h="4853115">
                <a:moveTo>
                  <a:pt x="0" y="0"/>
                </a:moveTo>
                <a:lnTo>
                  <a:pt x="2373143" y="0"/>
                </a:lnTo>
                <a:lnTo>
                  <a:pt x="2373143" y="4853115"/>
                </a:lnTo>
                <a:lnTo>
                  <a:pt x="0" y="48531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2376496" y="33650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762099" flipH="1">
            <a:off x="15327105" y="7126921"/>
            <a:ext cx="3142462" cy="3398868"/>
          </a:xfrm>
          <a:custGeom>
            <a:avLst/>
            <a:gdLst/>
            <a:ahLst/>
            <a:cxnLst/>
            <a:rect l="l" t="t" r="r" b="b"/>
            <a:pathLst>
              <a:path w="3142462" h="3398868">
                <a:moveTo>
                  <a:pt x="3142462" y="0"/>
                </a:moveTo>
                <a:lnTo>
                  <a:pt x="0" y="0"/>
                </a:lnTo>
                <a:lnTo>
                  <a:pt x="0" y="3398868"/>
                </a:lnTo>
                <a:lnTo>
                  <a:pt x="3142462" y="3398868"/>
                </a:lnTo>
                <a:lnTo>
                  <a:pt x="31424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3129692" y="7769084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4950454" y="7047582"/>
            <a:ext cx="10416217" cy="2104397"/>
          </a:xfrm>
          <a:custGeom>
            <a:avLst/>
            <a:gdLst/>
            <a:ahLst/>
            <a:cxnLst/>
            <a:rect l="l" t="t" r="r" b="b"/>
            <a:pathLst>
              <a:path w="8387090" h="2104397">
                <a:moveTo>
                  <a:pt x="0" y="0"/>
                </a:moveTo>
                <a:lnTo>
                  <a:pt x="8387090" y="0"/>
                </a:lnTo>
                <a:lnTo>
                  <a:pt x="8387090" y="2104398"/>
                </a:lnTo>
                <a:lnTo>
                  <a:pt x="0" y="21043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5244741" y="8023581"/>
            <a:ext cx="9913566" cy="708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39"/>
              </a:lnSpc>
            </a:pPr>
            <a:r>
              <a:rPr lang="en-US" sz="7200" dirty="0">
                <a:solidFill>
                  <a:srgbClr val="C94827"/>
                </a:solidFill>
                <a:latin typeface="Hangyaboly"/>
              </a:rPr>
              <a:t>Lesson 4: Communication</a:t>
            </a:r>
          </a:p>
        </p:txBody>
      </p:sp>
      <p:sp>
        <p:nvSpPr>
          <p:cNvPr id="12" name="Freeform 12"/>
          <p:cNvSpPr/>
          <p:nvPr/>
        </p:nvSpPr>
        <p:spPr>
          <a:xfrm rot="917494">
            <a:off x="3037335" y="1258420"/>
            <a:ext cx="1586020" cy="1006398"/>
          </a:xfrm>
          <a:custGeom>
            <a:avLst/>
            <a:gdLst/>
            <a:ahLst/>
            <a:cxnLst/>
            <a:rect l="l" t="t" r="r" b="b"/>
            <a:pathLst>
              <a:path w="1586020" h="1006398">
                <a:moveTo>
                  <a:pt x="0" y="0"/>
                </a:moveTo>
                <a:lnTo>
                  <a:pt x="1586020" y="0"/>
                </a:lnTo>
                <a:lnTo>
                  <a:pt x="1586020" y="1006398"/>
                </a:lnTo>
                <a:lnTo>
                  <a:pt x="0" y="10063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1735507">
            <a:off x="12026752" y="8545344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1172088">
            <a:off x="17018529" y="6327171"/>
            <a:ext cx="1679870" cy="925455"/>
          </a:xfrm>
          <a:custGeom>
            <a:avLst/>
            <a:gdLst/>
            <a:ahLst/>
            <a:cxnLst/>
            <a:rect l="l" t="t" r="r" b="b"/>
            <a:pathLst>
              <a:path w="1679870" h="925455">
                <a:moveTo>
                  <a:pt x="0" y="0"/>
                </a:moveTo>
                <a:lnTo>
                  <a:pt x="1679870" y="0"/>
                </a:lnTo>
                <a:lnTo>
                  <a:pt x="1679870" y="925455"/>
                </a:lnTo>
                <a:lnTo>
                  <a:pt x="0" y="9254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2922840">
            <a:off x="-599164" y="4267473"/>
            <a:ext cx="1636855" cy="1434481"/>
          </a:xfrm>
          <a:custGeom>
            <a:avLst/>
            <a:gdLst/>
            <a:ahLst/>
            <a:cxnLst/>
            <a:rect l="l" t="t" r="r" b="b"/>
            <a:pathLst>
              <a:path w="1636855" h="1434481">
                <a:moveTo>
                  <a:pt x="0" y="0"/>
                </a:moveTo>
                <a:lnTo>
                  <a:pt x="1636855" y="0"/>
                </a:lnTo>
                <a:lnTo>
                  <a:pt x="1636855" y="1434481"/>
                </a:lnTo>
                <a:lnTo>
                  <a:pt x="0" y="14344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3886551" y="2545127"/>
            <a:ext cx="13636211" cy="417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122" spc="44" dirty="0">
                <a:solidFill>
                  <a:srgbClr val="C94827"/>
                </a:solidFill>
                <a:latin typeface="Fredoka One" panose="02000000000000000000" pitchFamily="2" charset="0"/>
              </a:rPr>
              <a:t>Unit 3: </a:t>
            </a:r>
            <a:r>
              <a:rPr lang="en-US" sz="16000" spc="44" dirty="0">
                <a:solidFill>
                  <a:srgbClr val="C94827"/>
                </a:solidFill>
                <a:latin typeface="Fredoka One" panose="02000000000000000000" pitchFamily="2" charset="0"/>
              </a:rPr>
              <a:t>TEENAGERS</a:t>
            </a:r>
            <a:endParaRPr lang="en-US" sz="11122" spc="44" dirty="0">
              <a:solidFill>
                <a:srgbClr val="C94827"/>
              </a:solidFill>
              <a:latin typeface="Fredoka One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482638">
            <a:off x="0" y="480885"/>
            <a:ext cx="4266879" cy="5065889"/>
          </a:xfrm>
          <a:custGeom>
            <a:avLst/>
            <a:gdLst/>
            <a:ahLst/>
            <a:cxnLst/>
            <a:rect l="l" t="t" r="r" b="b"/>
            <a:pathLst>
              <a:path w="4266879" h="5065889">
                <a:moveTo>
                  <a:pt x="0" y="0"/>
                </a:moveTo>
                <a:lnTo>
                  <a:pt x="4266879" y="0"/>
                </a:lnTo>
                <a:lnTo>
                  <a:pt x="4266879" y="5065890"/>
                </a:lnTo>
                <a:lnTo>
                  <a:pt x="0" y="5065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2922840">
            <a:off x="-580359" y="75859"/>
            <a:ext cx="2663583" cy="2334267"/>
          </a:xfrm>
          <a:custGeom>
            <a:avLst/>
            <a:gdLst/>
            <a:ahLst/>
            <a:cxnLst/>
            <a:rect l="l" t="t" r="r" b="b"/>
            <a:pathLst>
              <a:path w="2663583" h="2334267">
                <a:moveTo>
                  <a:pt x="0" y="0"/>
                </a:moveTo>
                <a:lnTo>
                  <a:pt x="2663583" y="0"/>
                </a:lnTo>
                <a:lnTo>
                  <a:pt x="2663583" y="2334267"/>
                </a:lnTo>
                <a:lnTo>
                  <a:pt x="0" y="2334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588524">
            <a:off x="13862165" y="4532033"/>
            <a:ext cx="3759743" cy="4816904"/>
          </a:xfrm>
          <a:custGeom>
            <a:avLst/>
            <a:gdLst/>
            <a:ahLst/>
            <a:cxnLst/>
            <a:rect l="l" t="t" r="r" b="b"/>
            <a:pathLst>
              <a:path w="3759743" h="4816904">
                <a:moveTo>
                  <a:pt x="0" y="0"/>
                </a:moveTo>
                <a:lnTo>
                  <a:pt x="3759743" y="0"/>
                </a:lnTo>
                <a:lnTo>
                  <a:pt x="3759743" y="4816904"/>
                </a:lnTo>
                <a:lnTo>
                  <a:pt x="0" y="4816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4414510" y="2780563"/>
            <a:ext cx="9458980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C94827"/>
                </a:solidFill>
                <a:latin typeface="Fredoka One" panose="02000000000000000000" pitchFamily="2" charset="0"/>
              </a:rPr>
              <a:t>Everyday English</a:t>
            </a:r>
          </a:p>
        </p:txBody>
      </p:sp>
      <p:sp>
        <p:nvSpPr>
          <p:cNvPr id="9" name="Freeform 9"/>
          <p:cNvSpPr/>
          <p:nvPr/>
        </p:nvSpPr>
        <p:spPr>
          <a:xfrm rot="675046">
            <a:off x="15557239" y="3528709"/>
            <a:ext cx="1945572" cy="1234550"/>
          </a:xfrm>
          <a:custGeom>
            <a:avLst/>
            <a:gdLst/>
            <a:ahLst/>
            <a:cxnLst/>
            <a:rect l="l" t="t" r="r" b="b"/>
            <a:pathLst>
              <a:path w="1945572" h="1234550">
                <a:moveTo>
                  <a:pt x="0" y="0"/>
                </a:moveTo>
                <a:lnTo>
                  <a:pt x="1945573" y="0"/>
                </a:lnTo>
                <a:lnTo>
                  <a:pt x="1945573" y="1234550"/>
                </a:lnTo>
                <a:lnTo>
                  <a:pt x="0" y="1234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7B55F94-800C-7F1A-93B0-5612F3CD2EDA}"/>
              </a:ext>
            </a:extLst>
          </p:cNvPr>
          <p:cNvSpPr/>
          <p:nvPr/>
        </p:nvSpPr>
        <p:spPr>
          <a:xfrm>
            <a:off x="3421187" y="7353300"/>
            <a:ext cx="10190663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7783ED8F-98D7-4778-7EEC-F7CC289B5EB5}"/>
              </a:ext>
            </a:extLst>
          </p:cNvPr>
          <p:cNvSpPr txBox="1"/>
          <p:nvPr/>
        </p:nvSpPr>
        <p:spPr>
          <a:xfrm>
            <a:off x="3115491" y="8187816"/>
            <a:ext cx="10964212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8000" spc="37" dirty="0">
                <a:solidFill>
                  <a:srgbClr val="C94827"/>
                </a:solidFill>
                <a:latin typeface="Fredoka One" panose="02000000000000000000" pitchFamily="2" charset="0"/>
              </a:rPr>
              <a:t>Making request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3639800" y="1866901"/>
            <a:ext cx="5163670" cy="8407400"/>
          </a:xfrm>
          <a:custGeom>
            <a:avLst/>
            <a:gdLst/>
            <a:ahLst/>
            <a:cxnLst/>
            <a:rect l="l" t="t" r="r" b="b"/>
            <a:pathLst>
              <a:path w="3792070" h="5970123">
                <a:moveTo>
                  <a:pt x="0" y="0"/>
                </a:moveTo>
                <a:lnTo>
                  <a:pt x="3792069" y="0"/>
                </a:lnTo>
                <a:lnTo>
                  <a:pt x="3792069" y="5970124"/>
                </a:lnTo>
                <a:lnTo>
                  <a:pt x="0" y="597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457200" y="0"/>
            <a:ext cx="17830800" cy="1101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6000" spc="37" dirty="0">
                <a:solidFill>
                  <a:srgbClr val="C94827"/>
                </a:solidFill>
                <a:latin typeface="Fredoka One" panose="02000000000000000000" pitchFamily="2" charset="0"/>
              </a:rPr>
              <a:t>Watch a video and complete the sentences.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28825" y="8663869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8" name="Language Functions - Making and Responding to Requests">
            <a:hlinkClick r:id="" action="ppaction://media"/>
            <a:extLst>
              <a:ext uri="{FF2B5EF4-FFF2-40B4-BE49-F238E27FC236}">
                <a16:creationId xmlns:a16="http://schemas.microsoft.com/office/drawing/2014/main" id="{AE67BE3D-BCA5-8669-4776-33DCEEB67A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970" end="892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622" y="3194050"/>
            <a:ext cx="12643556" cy="711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3E0075-9082-F61D-8A5C-336FFD4FB380}"/>
              </a:ext>
            </a:extLst>
          </p:cNvPr>
          <p:cNvSpPr txBox="1"/>
          <p:nvPr/>
        </p:nvSpPr>
        <p:spPr>
          <a:xfrm>
            <a:off x="717197" y="1028700"/>
            <a:ext cx="138627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Muli Regular" panose="020B0604020202020204" charset="0"/>
              </a:rPr>
              <a:t>1.__________ give me 60$?</a:t>
            </a:r>
          </a:p>
          <a:p>
            <a:r>
              <a:rPr lang="en-US" sz="4400" dirty="0">
                <a:latin typeface="Muli Regular" panose="020B0604020202020204" charset="0"/>
              </a:rPr>
              <a:t>2._____________lending me your pink shirt? </a:t>
            </a:r>
          </a:p>
          <a:p>
            <a:r>
              <a:rPr lang="en-US" sz="4400" dirty="0">
                <a:latin typeface="Muli Regular" panose="020B0604020202020204" charset="0"/>
              </a:rPr>
              <a:t>3.__________________ lend me your scooter?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A1EEAC-BE19-0CB5-4073-5C046E47E484}"/>
              </a:ext>
            </a:extLst>
          </p:cNvPr>
          <p:cNvSpPr txBox="1"/>
          <p:nvPr/>
        </p:nvSpPr>
        <p:spPr>
          <a:xfrm>
            <a:off x="1344436" y="97751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Muli Regular" panose="020B0604020202020204" charset="0"/>
              </a:rPr>
              <a:t>Could you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7413C4-C48B-7CAF-EFDD-971B8250D06E}"/>
              </a:ext>
            </a:extLst>
          </p:cNvPr>
          <p:cNvSpPr txBox="1"/>
          <p:nvPr/>
        </p:nvSpPr>
        <p:spPr>
          <a:xfrm>
            <a:off x="1219200" y="1678331"/>
            <a:ext cx="3450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Muli Regular" panose="020B0604020202020204" charset="0"/>
              </a:rPr>
              <a:t>Do you mind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2EDC0E-A16A-B5BB-9F49-D87B3B10C75B}"/>
              </a:ext>
            </a:extLst>
          </p:cNvPr>
          <p:cNvSpPr txBox="1"/>
          <p:nvPr/>
        </p:nvSpPr>
        <p:spPr>
          <a:xfrm>
            <a:off x="1219200" y="2359215"/>
            <a:ext cx="537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Muli Regular" panose="020B0604020202020204" charset="0"/>
              </a:rPr>
              <a:t>I wonder if you could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4804796" y="4797458"/>
            <a:ext cx="11609422" cy="1999829"/>
            <a:chOff x="0" y="0"/>
            <a:chExt cx="112819053" cy="19434115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Freeform 7"/>
          <p:cNvSpPr/>
          <p:nvPr/>
        </p:nvSpPr>
        <p:spPr>
          <a:xfrm rot="-3434613">
            <a:off x="-1095894" y="-290678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5" y="0"/>
                </a:lnTo>
                <a:lnTo>
                  <a:pt x="3704165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2798012" y="1571806"/>
            <a:ext cx="5148724" cy="7143388"/>
          </a:xfrm>
          <a:custGeom>
            <a:avLst/>
            <a:gdLst/>
            <a:ahLst/>
            <a:cxnLst/>
            <a:rect l="l" t="t" r="r" b="b"/>
            <a:pathLst>
              <a:path w="5148724" h="7143388">
                <a:moveTo>
                  <a:pt x="5148724" y="0"/>
                </a:moveTo>
                <a:lnTo>
                  <a:pt x="0" y="0"/>
                </a:lnTo>
                <a:lnTo>
                  <a:pt x="0" y="7143388"/>
                </a:lnTo>
                <a:lnTo>
                  <a:pt x="5148724" y="7143388"/>
                </a:lnTo>
                <a:lnTo>
                  <a:pt x="514872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735507">
            <a:off x="-1090549" y="7836786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200317">
            <a:off x="15150134" y="-2289302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828800" y="-732409"/>
            <a:ext cx="15773400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BA80C0-3D49-844C-C154-9FDBA00A2DEB}"/>
              </a:ext>
            </a:extLst>
          </p:cNvPr>
          <p:cNvSpPr txBox="1"/>
          <p:nvPr/>
        </p:nvSpPr>
        <p:spPr>
          <a:xfrm>
            <a:off x="2409185" y="132092"/>
            <a:ext cx="14269706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1. Listen and read the dialogues below. Pay attention to the highlighted sentences.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8FB7FE-20C4-1517-39E5-15AFA4010A87}"/>
              </a:ext>
            </a:extLst>
          </p:cNvPr>
          <p:cNvSpPr txBox="1">
            <a:spLocks/>
          </p:cNvSpPr>
          <p:nvPr/>
        </p:nvSpPr>
        <p:spPr>
          <a:xfrm>
            <a:off x="3485393" y="1901755"/>
            <a:ext cx="10001250" cy="1574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Student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dirty="0">
                <a:solidFill>
                  <a:srgbClr val="000000"/>
                </a:solidFill>
                <a:highlight>
                  <a:srgbClr val="FFFF00"/>
                </a:highlight>
                <a:latin typeface="Muli Regular" panose="020B0604020202020204" charset="0"/>
                <a:ea typeface="Times New Roman" panose="02020603050405020304" pitchFamily="18" charset="0"/>
              </a:rPr>
              <a:t>Can you tell me more about the music club, please?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School club leader</a:t>
            </a:r>
            <a:r>
              <a:rPr lang="en-US" sz="4400" dirty="0">
                <a:latin typeface="Muli Regular" panose="020B0604020202020204" charset="0"/>
              </a:rPr>
              <a:t>: Certainly. It meets on Mondays and Thursdays.</a:t>
            </a:r>
          </a:p>
        </p:txBody>
      </p:sp>
      <p:pic>
        <p:nvPicPr>
          <p:cNvPr id="18" name="Track 16">
            <a:hlinkClick r:id="" action="ppaction://media"/>
            <a:extLst>
              <a:ext uri="{FF2B5EF4-FFF2-40B4-BE49-F238E27FC236}">
                <a16:creationId xmlns:a16="http://schemas.microsoft.com/office/drawing/2014/main" id="{170722DC-4FCC-B754-8DF8-351507798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69345" y="683549"/>
            <a:ext cx="1123233" cy="112323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D92EA0C-3399-7161-6956-4A825920B620}"/>
              </a:ext>
            </a:extLst>
          </p:cNvPr>
          <p:cNvSpPr txBox="1">
            <a:spLocks/>
          </p:cNvSpPr>
          <p:nvPr/>
        </p:nvSpPr>
        <p:spPr>
          <a:xfrm>
            <a:off x="3567365" y="6153217"/>
            <a:ext cx="10515600" cy="1574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Student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dirty="0">
                <a:solidFill>
                  <a:srgbClr val="000000"/>
                </a:solidFill>
                <a:highlight>
                  <a:srgbClr val="FFFF00"/>
                </a:highlight>
                <a:latin typeface="Muli Regular" panose="020B0604020202020204" charset="0"/>
                <a:ea typeface="Times New Roman" panose="02020603050405020304" pitchFamily="18" charset="0"/>
              </a:rPr>
              <a:t>Could you tell me the time it meets?</a:t>
            </a:r>
            <a:r>
              <a:rPr lang="en-US" sz="4400" dirty="0">
                <a:solidFill>
                  <a:srgbClr val="000000"/>
                </a:solidFill>
                <a:latin typeface="Muli Regular" panose="020B0604020202020204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School club leader</a:t>
            </a:r>
            <a:r>
              <a:rPr lang="en-US" sz="4400" dirty="0">
                <a:latin typeface="Muli Regular" panose="020B0604020202020204" charset="0"/>
              </a:rPr>
              <a:t>: Yes, it’s after school, from 5:00 p.m. to 6:30 p.m.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A0C95F-5F93-AFA6-2181-8D8E07FE361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0" b="92000" l="17476" r="79612">
                        <a14:foregroundMark x1="50485" y1="36000" x2="50485" y2="36000"/>
                      </a14:backgroundRemoval>
                    </a14:imgEffect>
                  </a14:imgLayer>
                </a14:imgProps>
              </a:ext>
            </a:extLst>
          </a:blip>
          <a:srcRect l="18801" t="11697" r="17121" b="10970"/>
          <a:stretch/>
        </p:blipFill>
        <p:spPr>
          <a:xfrm>
            <a:off x="2436607" y="2186978"/>
            <a:ext cx="979614" cy="860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0306C1-BF9A-22ED-E796-AF440FB526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108" b="98649" l="8861" r="886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2825" y="6293642"/>
            <a:ext cx="1172568" cy="1098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31071" y="783498"/>
            <a:ext cx="6647846" cy="7871454"/>
          </a:xfrm>
          <a:custGeom>
            <a:avLst/>
            <a:gdLst/>
            <a:ahLst/>
            <a:cxnLst/>
            <a:rect l="l" t="t" r="r" b="b"/>
            <a:pathLst>
              <a:path w="6647846" h="7871454">
                <a:moveTo>
                  <a:pt x="0" y="0"/>
                </a:moveTo>
                <a:lnTo>
                  <a:pt x="6647846" y="0"/>
                </a:lnTo>
                <a:lnTo>
                  <a:pt x="6647846" y="7871454"/>
                </a:lnTo>
                <a:lnTo>
                  <a:pt x="0" y="7871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30453" y="-308479"/>
            <a:ext cx="10190663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-445309" y="8704514"/>
            <a:ext cx="19178618" cy="1999829"/>
            <a:chOff x="0" y="0"/>
            <a:chExt cx="186375649" cy="19434115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Freeform 8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3434613">
            <a:off x="-1498439" y="7753156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5" y="0"/>
                </a:lnTo>
                <a:lnTo>
                  <a:pt x="3704165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0C2487D-3BE7-9CAF-3107-700ECCCDA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896202"/>
              </p:ext>
            </p:extLst>
          </p:nvPr>
        </p:nvGraphicFramePr>
        <p:xfrm>
          <a:off x="533400" y="2599944"/>
          <a:ext cx="11086011" cy="5087112"/>
        </p:xfrm>
        <a:graphic>
          <a:graphicData uri="http://schemas.openxmlformats.org/drawingml/2006/table">
            <a:tbl>
              <a:tblPr firstRow="1" firstCol="1" bandRow="1"/>
              <a:tblGrid>
                <a:gridCol w="4469205">
                  <a:extLst>
                    <a:ext uri="{9D8B030D-6E8A-4147-A177-3AD203B41FA5}">
                      <a16:colId xmlns:a16="http://schemas.microsoft.com/office/drawing/2014/main" val="1106798697"/>
                    </a:ext>
                  </a:extLst>
                </a:gridCol>
                <a:gridCol w="6616806">
                  <a:extLst>
                    <a:ext uri="{9D8B030D-6E8A-4147-A177-3AD203B41FA5}">
                      <a16:colId xmlns:a16="http://schemas.microsoft.com/office/drawing/2014/main" val="3020371258"/>
                    </a:ext>
                  </a:extLst>
                </a:gridCol>
              </a:tblGrid>
              <a:tr h="25399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Making requests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Examples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426572"/>
                  </a:ext>
                </a:extLst>
              </a:tr>
              <a:tr h="25490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Can you…, please?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Could you…(, please)?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i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Can you tell me more about the music club, please? 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- Could you tell me the time it meets? 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57935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483374" y="4804796"/>
            <a:ext cx="11609422" cy="1999829"/>
            <a:chOff x="0" y="0"/>
            <a:chExt cx="112819053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-5396473" y="990539"/>
            <a:ext cx="4644949" cy="8161330"/>
          </a:xfrm>
          <a:custGeom>
            <a:avLst/>
            <a:gdLst/>
            <a:ahLst/>
            <a:cxnLst/>
            <a:rect l="l" t="t" r="r" b="b"/>
            <a:pathLst>
              <a:path w="4644949" h="8161330">
                <a:moveTo>
                  <a:pt x="0" y="0"/>
                </a:moveTo>
                <a:lnTo>
                  <a:pt x="4644949" y="0"/>
                </a:lnTo>
                <a:lnTo>
                  <a:pt x="4644949" y="8161330"/>
                </a:lnTo>
                <a:lnTo>
                  <a:pt x="0" y="8161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3277832">
            <a:off x="14652088" y="4697819"/>
            <a:ext cx="1724287" cy="1094134"/>
          </a:xfrm>
          <a:custGeom>
            <a:avLst/>
            <a:gdLst/>
            <a:ahLst/>
            <a:cxnLst/>
            <a:rect l="l" t="t" r="r" b="b"/>
            <a:pathLst>
              <a:path w="1724287" h="1094134">
                <a:moveTo>
                  <a:pt x="0" y="0"/>
                </a:moveTo>
                <a:lnTo>
                  <a:pt x="1724286" y="0"/>
                </a:lnTo>
                <a:lnTo>
                  <a:pt x="1724286" y="1094134"/>
                </a:lnTo>
                <a:lnTo>
                  <a:pt x="0" y="1094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1735507">
            <a:off x="-818038" y="7784300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735507">
            <a:off x="14778448" y="-1782319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19F00-BB4E-1D76-82FF-F99519C5A951}"/>
              </a:ext>
            </a:extLst>
          </p:cNvPr>
          <p:cNvSpPr txBox="1"/>
          <p:nvPr/>
        </p:nvSpPr>
        <p:spPr>
          <a:xfrm>
            <a:off x="81273" y="95110"/>
            <a:ext cx="1706372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redoka One" panose="02000000000000000000" pitchFamily="2" charset="0"/>
                <a:cs typeface="Arial" panose="020B0604020202020204" pitchFamily="34" charset="0"/>
              </a:rPr>
              <a:t>2. Work in pairs. Make similar conversations, using the cues below.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85DDF-A0D1-1745-25D2-0600E1FD29F8}"/>
              </a:ext>
            </a:extLst>
          </p:cNvPr>
          <p:cNvSpPr txBox="1"/>
          <p:nvPr/>
        </p:nvSpPr>
        <p:spPr>
          <a:xfrm>
            <a:off x="0" y="934614"/>
            <a:ext cx="18135600" cy="1070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 Regular" panose="020B0604020202020204" charset="0"/>
              </a:rPr>
              <a:t>- Request some advice on how to do your science project.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Muli Regular" panose="020B060402020202020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E212155-C466-8F89-F1AF-CD54F9FA7055}"/>
              </a:ext>
            </a:extLst>
          </p:cNvPr>
          <p:cNvSpPr txBox="1">
            <a:spLocks/>
          </p:cNvSpPr>
          <p:nvPr/>
        </p:nvSpPr>
        <p:spPr>
          <a:xfrm>
            <a:off x="-152400" y="2280459"/>
            <a:ext cx="17063727" cy="794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uli Regular" panose="020B0604020202020204" charset="0"/>
              </a:rPr>
              <a:t>Example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uli Regular" panose="020B0604020202020204" charset="0"/>
              </a:rPr>
              <a:t>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uli Regular" panose="020B06040202020202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uli Regular" panose="020B0604020202020204" charset="0"/>
              </a:rPr>
              <a:t>Could you tell me how to start a science project? </a:t>
            </a:r>
          </a:p>
        </p:txBody>
      </p:sp>
      <p:pic>
        <p:nvPicPr>
          <p:cNvPr id="2050" name="Picture 2" descr="15 Cool Science Fair Projects &amp; Ideas">
            <a:extLst>
              <a:ext uri="{FF2B5EF4-FFF2-40B4-BE49-F238E27FC236}">
                <a16:creationId xmlns:a16="http://schemas.microsoft.com/office/drawing/2014/main" id="{211A71EB-FC9F-3219-7397-6D4C0981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90" y="3480257"/>
            <a:ext cx="10448975" cy="679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63595" y="1242992"/>
            <a:ext cx="9458980" cy="859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C94827"/>
                </a:solidFill>
                <a:latin typeface="Fredoka One" panose="02000000000000000000" pitchFamily="2" charset="0"/>
              </a:rPr>
              <a:t>SOCIAL MEDIA POPULAR AMONG TEENS</a:t>
            </a:r>
          </a:p>
        </p:txBody>
      </p:sp>
      <p:sp>
        <p:nvSpPr>
          <p:cNvPr id="3" name="Freeform 3"/>
          <p:cNvSpPr/>
          <p:nvPr/>
        </p:nvSpPr>
        <p:spPr>
          <a:xfrm rot="-2922840">
            <a:off x="-580359" y="75859"/>
            <a:ext cx="2663583" cy="2334267"/>
          </a:xfrm>
          <a:custGeom>
            <a:avLst/>
            <a:gdLst/>
            <a:ahLst/>
            <a:cxnLst/>
            <a:rect l="l" t="t" r="r" b="b"/>
            <a:pathLst>
              <a:path w="2663583" h="2334267">
                <a:moveTo>
                  <a:pt x="0" y="0"/>
                </a:moveTo>
                <a:lnTo>
                  <a:pt x="2663583" y="0"/>
                </a:lnTo>
                <a:lnTo>
                  <a:pt x="2663583" y="2334267"/>
                </a:lnTo>
                <a:lnTo>
                  <a:pt x="0" y="233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325231">
            <a:off x="13472397" y="4802343"/>
            <a:ext cx="4115153" cy="4783865"/>
          </a:xfrm>
          <a:custGeom>
            <a:avLst/>
            <a:gdLst/>
            <a:ahLst/>
            <a:cxnLst/>
            <a:rect l="l" t="t" r="r" b="b"/>
            <a:pathLst>
              <a:path w="4115153" h="4783865">
                <a:moveTo>
                  <a:pt x="0" y="0"/>
                </a:moveTo>
                <a:lnTo>
                  <a:pt x="4115153" y="0"/>
                </a:lnTo>
                <a:lnTo>
                  <a:pt x="4115153" y="4783865"/>
                </a:lnTo>
                <a:lnTo>
                  <a:pt x="0" y="4783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210325">
            <a:off x="576034" y="882299"/>
            <a:ext cx="4148892" cy="5190455"/>
          </a:xfrm>
          <a:custGeom>
            <a:avLst/>
            <a:gdLst/>
            <a:ahLst/>
            <a:cxnLst/>
            <a:rect l="l" t="t" r="r" b="b"/>
            <a:pathLst>
              <a:path w="4148892" h="5190455">
                <a:moveTo>
                  <a:pt x="0" y="0"/>
                </a:moveTo>
                <a:lnTo>
                  <a:pt x="4148892" y="0"/>
                </a:lnTo>
                <a:lnTo>
                  <a:pt x="4148892" y="5190455"/>
                </a:lnTo>
                <a:lnTo>
                  <a:pt x="0" y="51904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1886" y="8563869"/>
            <a:ext cx="19178618" cy="1999829"/>
            <a:chOff x="0" y="0"/>
            <a:chExt cx="186375649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" name="Freeform 5"/>
          <p:cNvSpPr/>
          <p:nvPr/>
        </p:nvSpPr>
        <p:spPr>
          <a:xfrm rot="-2613952">
            <a:off x="15290630" y="8277732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3434613">
            <a:off x="-590951" y="7940685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6" y="0"/>
                </a:lnTo>
                <a:lnTo>
                  <a:pt x="3704166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735507">
            <a:off x="-1631587" y="-1627278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967351" y="-491781"/>
            <a:ext cx="17235423" cy="2710989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9D17B2-6BB2-AE21-F156-4E0195EDF184}"/>
              </a:ext>
            </a:extLst>
          </p:cNvPr>
          <p:cNvSpPr txBox="1"/>
          <p:nvPr/>
        </p:nvSpPr>
        <p:spPr>
          <a:xfrm>
            <a:off x="1288472" y="247137"/>
            <a:ext cx="1688117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Libre Franklin Black Bold"/>
                <a:cs typeface="Arial" panose="020B0604020202020204" pitchFamily="34" charset="0"/>
              </a:rPr>
              <a:t>3. Read some posts on a forum about different social media and match the names of the posters with their activities.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7C8B89-BF57-8340-A177-1C21FAEDF96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9753"/>
          <a:stretch/>
        </p:blipFill>
        <p:spPr>
          <a:xfrm>
            <a:off x="762001" y="3026416"/>
            <a:ext cx="8680402" cy="2710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78A7DD-6A86-DF31-FDC8-FC315F097F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2382"/>
          <a:stretch/>
        </p:blipFill>
        <p:spPr>
          <a:xfrm>
            <a:off x="762001" y="5946579"/>
            <a:ext cx="8740968" cy="25691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7399F9-2916-F2B6-3E96-D11C3300DE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9417"/>
          <a:stretch/>
        </p:blipFill>
        <p:spPr>
          <a:xfrm>
            <a:off x="9610454" y="2988618"/>
            <a:ext cx="8592320" cy="2693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46A306-390B-B49C-C968-F2DB42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338"/>
          <a:stretch/>
        </p:blipFill>
        <p:spPr>
          <a:xfrm>
            <a:off x="9682428" y="5951746"/>
            <a:ext cx="8487216" cy="2581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438</Words>
  <Application>Microsoft Office PowerPoint</Application>
  <PresentationFormat>Custom</PresentationFormat>
  <Paragraphs>53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Hangyaboly</vt:lpstr>
      <vt:lpstr>Calibri</vt:lpstr>
      <vt:lpstr>Fredoka One</vt:lpstr>
      <vt:lpstr>Muli Regular</vt:lpstr>
      <vt:lpstr>Wingdings</vt:lpstr>
      <vt:lpstr>Libre Franklin Black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Abstract Pattern and Shapes Hidden Picture Game Fun Presentation</dc:title>
  <cp:lastModifiedBy>Phuong Nguyen</cp:lastModifiedBy>
  <cp:revision>1</cp:revision>
  <dcterms:created xsi:type="dcterms:W3CDTF">2006-08-16T00:00:00Z</dcterms:created>
  <dcterms:modified xsi:type="dcterms:W3CDTF">2024-10-21T06:41:11Z</dcterms:modified>
  <dc:identifier>DAFl3ofELIE</dc:identifier>
</cp:coreProperties>
</file>