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8" r:id="rId5"/>
    <p:sldId id="269" r:id="rId6"/>
    <p:sldId id="267" r:id="rId7"/>
    <p:sldId id="2473" r:id="rId8"/>
    <p:sldId id="266" r:id="rId9"/>
    <p:sldId id="2475" r:id="rId10"/>
    <p:sldId id="2476" r:id="rId11"/>
    <p:sldId id="2477" r:id="rId12"/>
    <p:sldId id="2478" r:id="rId13"/>
    <p:sldId id="263" r:id="rId14"/>
    <p:sldId id="260" r:id="rId15"/>
    <p:sldId id="264" r:id="rId16"/>
    <p:sldId id="265" r:id="rId17"/>
  </p:sldIdLst>
  <p:sldSz cx="18288000" cy="10287000"/>
  <p:notesSz cx="6858000" cy="9144000"/>
  <p:embeddedFontLst>
    <p:embeddedFont>
      <p:font typeface="เอฟซี แคนดี้" panose="020B0604020202020204" charset="-34"/>
      <p:regular r:id="rId19"/>
    </p:embeddedFont>
    <p:embeddedFont>
      <p:font typeface="อีฟดอวอิ้ง" panose="020B0604020202020204" charset="-3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958E2E-E639-408B-AA67-2817F1991BC9}" v="6" dt="2024-10-19T02:27:34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uong Nguyen" userId="5d1389a0c5591281" providerId="LiveId" clId="{71958E2E-E639-408B-AA67-2817F1991BC9}"/>
    <pc:docChg chg="undo custSel addSld delSld modSld delMainMaster">
      <pc:chgData name="Phuong Nguyen" userId="5d1389a0c5591281" providerId="LiveId" clId="{71958E2E-E639-408B-AA67-2817F1991BC9}" dt="2024-10-19T02:28:05.262" v="38" actId="1076"/>
      <pc:docMkLst>
        <pc:docMk/>
      </pc:docMkLst>
      <pc:sldChg chg="add del">
        <pc:chgData name="Phuong Nguyen" userId="5d1389a0c5591281" providerId="LiveId" clId="{71958E2E-E639-408B-AA67-2817F1991BC9}" dt="2024-10-09T04:27:22.572" v="3" actId="47"/>
        <pc:sldMkLst>
          <pc:docMk/>
          <pc:sldMk cId="0" sldId="257"/>
        </pc:sldMkLst>
      </pc:sldChg>
      <pc:sldChg chg="del">
        <pc:chgData name="Phuong Nguyen" userId="5d1389a0c5591281" providerId="LiveId" clId="{71958E2E-E639-408B-AA67-2817F1991BC9}" dt="2024-10-09T04:27:27.088" v="5" actId="47"/>
        <pc:sldMkLst>
          <pc:docMk/>
          <pc:sldMk cId="0" sldId="261"/>
        </pc:sldMkLst>
      </pc:sldChg>
      <pc:sldChg chg="addSp delSp modSp mod modAnim">
        <pc:chgData name="Phuong Nguyen" userId="5d1389a0c5591281" providerId="LiveId" clId="{71958E2E-E639-408B-AA67-2817F1991BC9}" dt="2024-10-19T02:28:05.262" v="38" actId="1076"/>
        <pc:sldMkLst>
          <pc:docMk/>
          <pc:sldMk cId="3590827800" sldId="267"/>
        </pc:sldMkLst>
        <pc:spChg chg="add mod">
          <ac:chgData name="Phuong Nguyen" userId="5d1389a0c5591281" providerId="LiveId" clId="{71958E2E-E639-408B-AA67-2817F1991BC9}" dt="2024-10-19T02:27:53.746" v="35" actId="1076"/>
          <ac:spMkLst>
            <pc:docMk/>
            <pc:sldMk cId="3590827800" sldId="267"/>
            <ac:spMk id="6" creationId="{BF89D576-5299-CDB9-D410-FA6700F2734A}"/>
          </ac:spMkLst>
        </pc:spChg>
        <pc:spChg chg="add del mod">
          <ac:chgData name="Phuong Nguyen" userId="5d1389a0c5591281" providerId="LiveId" clId="{71958E2E-E639-408B-AA67-2817F1991BC9}" dt="2024-10-19T02:27:01.457" v="22" actId="478"/>
          <ac:spMkLst>
            <pc:docMk/>
            <pc:sldMk cId="3590827800" sldId="267"/>
            <ac:spMk id="7" creationId="{67593C99-35CF-99E2-74F9-C811A4A1A27C}"/>
          </ac:spMkLst>
        </pc:spChg>
        <pc:spChg chg="add mod">
          <ac:chgData name="Phuong Nguyen" userId="5d1389a0c5591281" providerId="LiveId" clId="{71958E2E-E639-408B-AA67-2817F1991BC9}" dt="2024-10-19T02:28:05.262" v="38" actId="1076"/>
          <ac:spMkLst>
            <pc:docMk/>
            <pc:sldMk cId="3590827800" sldId="267"/>
            <ac:spMk id="8" creationId="{ABECA544-D982-CDD8-7121-95969DFDAEAB}"/>
          </ac:spMkLst>
        </pc:spChg>
        <pc:spChg chg="add mod">
          <ac:chgData name="Phuong Nguyen" userId="5d1389a0c5591281" providerId="LiveId" clId="{71958E2E-E639-408B-AA67-2817F1991BC9}" dt="2024-10-19T02:28:02.092" v="37" actId="1076"/>
          <ac:spMkLst>
            <pc:docMk/>
            <pc:sldMk cId="3590827800" sldId="267"/>
            <ac:spMk id="9" creationId="{446766AA-911E-4A93-1185-5E1BC07E29D4}"/>
          </ac:spMkLst>
        </pc:spChg>
        <pc:spChg chg="add mod">
          <ac:chgData name="Phuong Nguyen" userId="5d1389a0c5591281" providerId="LiveId" clId="{71958E2E-E639-408B-AA67-2817F1991BC9}" dt="2024-10-19T02:27:58.598" v="36" actId="1076"/>
          <ac:spMkLst>
            <pc:docMk/>
            <pc:sldMk cId="3590827800" sldId="267"/>
            <ac:spMk id="10" creationId="{2767BC43-EA73-F312-1201-AF0E26364FC8}"/>
          </ac:spMkLst>
        </pc:spChg>
        <pc:spChg chg="add mod">
          <ac:chgData name="Phuong Nguyen" userId="5d1389a0c5591281" providerId="LiveId" clId="{71958E2E-E639-408B-AA67-2817F1991BC9}" dt="2024-10-19T02:27:40.811" v="33" actId="1076"/>
          <ac:spMkLst>
            <pc:docMk/>
            <pc:sldMk cId="3590827800" sldId="267"/>
            <ac:spMk id="11" creationId="{43A2E81F-A32D-B86B-6611-0460278AEDB5}"/>
          </ac:spMkLst>
        </pc:spChg>
      </pc:sldChg>
      <pc:sldChg chg="del">
        <pc:chgData name="Phuong Nguyen" userId="5d1389a0c5591281" providerId="LiveId" clId="{71958E2E-E639-408B-AA67-2817F1991BC9}" dt="2024-10-19T02:24:54.903" v="7" actId="47"/>
        <pc:sldMkLst>
          <pc:docMk/>
          <pc:sldMk cId="1756957135" sldId="320"/>
        </pc:sldMkLst>
      </pc:sldChg>
      <pc:sldChg chg="del">
        <pc:chgData name="Phuong Nguyen" userId="5d1389a0c5591281" providerId="LiveId" clId="{71958E2E-E639-408B-AA67-2817F1991BC9}" dt="2024-10-19T02:24:55.903" v="8" actId="47"/>
        <pc:sldMkLst>
          <pc:docMk/>
          <pc:sldMk cId="26113594" sldId="321"/>
        </pc:sldMkLst>
      </pc:sldChg>
      <pc:sldChg chg="del">
        <pc:chgData name="Phuong Nguyen" userId="5d1389a0c5591281" providerId="LiveId" clId="{71958E2E-E639-408B-AA67-2817F1991BC9}" dt="2024-10-19T02:24:56.976" v="9" actId="47"/>
        <pc:sldMkLst>
          <pc:docMk/>
          <pc:sldMk cId="1316374586" sldId="322"/>
        </pc:sldMkLst>
      </pc:sldChg>
      <pc:sldChg chg="del">
        <pc:chgData name="Phuong Nguyen" userId="5d1389a0c5591281" providerId="LiveId" clId="{71958E2E-E639-408B-AA67-2817F1991BC9}" dt="2024-10-19T02:25:01.192" v="12" actId="47"/>
        <pc:sldMkLst>
          <pc:docMk/>
          <pc:sldMk cId="1381415540" sldId="323"/>
        </pc:sldMkLst>
      </pc:sldChg>
      <pc:sldChg chg="del">
        <pc:chgData name="Phuong Nguyen" userId="5d1389a0c5591281" providerId="LiveId" clId="{71958E2E-E639-408B-AA67-2817F1991BC9}" dt="2024-10-19T02:24:59.056" v="10" actId="47"/>
        <pc:sldMkLst>
          <pc:docMk/>
          <pc:sldMk cId="3884326264" sldId="324"/>
        </pc:sldMkLst>
      </pc:sldChg>
      <pc:sldChg chg="del">
        <pc:chgData name="Phuong Nguyen" userId="5d1389a0c5591281" providerId="LiveId" clId="{71958E2E-E639-408B-AA67-2817F1991BC9}" dt="2024-10-19T02:24:53.726" v="6" actId="47"/>
        <pc:sldMkLst>
          <pc:docMk/>
          <pc:sldMk cId="1606349729" sldId="326"/>
        </pc:sldMkLst>
      </pc:sldChg>
      <pc:sldChg chg="del">
        <pc:chgData name="Phuong Nguyen" userId="5d1389a0c5591281" providerId="LiveId" clId="{71958E2E-E639-408B-AA67-2817F1991BC9}" dt="2024-10-09T04:26:47.093" v="0" actId="47"/>
        <pc:sldMkLst>
          <pc:docMk/>
          <pc:sldMk cId="1448215025" sldId="2470"/>
        </pc:sldMkLst>
      </pc:sldChg>
      <pc:sldChg chg="del">
        <pc:chgData name="Phuong Nguyen" userId="5d1389a0c5591281" providerId="LiveId" clId="{71958E2E-E639-408B-AA67-2817F1991BC9}" dt="2024-10-09T04:27:23.150" v="4" actId="47"/>
        <pc:sldMkLst>
          <pc:docMk/>
          <pc:sldMk cId="78056231" sldId="2471"/>
        </pc:sldMkLst>
      </pc:sldChg>
      <pc:sldChg chg="del">
        <pc:chgData name="Phuong Nguyen" userId="5d1389a0c5591281" providerId="LiveId" clId="{71958E2E-E639-408B-AA67-2817F1991BC9}" dt="2024-10-19T02:25:00.070" v="11" actId="47"/>
        <pc:sldMkLst>
          <pc:docMk/>
          <pc:sldMk cId="1993307007" sldId="2472"/>
        </pc:sldMkLst>
      </pc:sldChg>
      <pc:sldMasterChg chg="del delSldLayout">
        <pc:chgData name="Phuong Nguyen" userId="5d1389a0c5591281" providerId="LiveId" clId="{71958E2E-E639-408B-AA67-2817F1991BC9}" dt="2024-10-19T02:25:01.192" v="12" actId="47"/>
        <pc:sldMasterMkLst>
          <pc:docMk/>
          <pc:sldMasterMk cId="2738003375" sldId="2147483660"/>
        </pc:sldMasterMkLst>
        <pc:sldLayoutChg chg="del">
          <pc:chgData name="Phuong Nguyen" userId="5d1389a0c5591281" providerId="LiveId" clId="{71958E2E-E639-408B-AA67-2817F1991BC9}" dt="2024-10-19T02:25:01.192" v="12" actId="47"/>
          <pc:sldLayoutMkLst>
            <pc:docMk/>
            <pc:sldMasterMk cId="2738003375" sldId="2147483660"/>
            <pc:sldLayoutMk cId="1716551615" sldId="2147483661"/>
          </pc:sldLayoutMkLst>
        </pc:sldLayoutChg>
        <pc:sldLayoutChg chg="del">
          <pc:chgData name="Phuong Nguyen" userId="5d1389a0c5591281" providerId="LiveId" clId="{71958E2E-E639-408B-AA67-2817F1991BC9}" dt="2024-10-19T02:25:01.192" v="12" actId="47"/>
          <pc:sldLayoutMkLst>
            <pc:docMk/>
            <pc:sldMasterMk cId="2738003375" sldId="2147483660"/>
            <pc:sldLayoutMk cId="4273894171" sldId="2147483662"/>
          </pc:sldLayoutMkLst>
        </pc:sldLayoutChg>
        <pc:sldLayoutChg chg="del">
          <pc:chgData name="Phuong Nguyen" userId="5d1389a0c5591281" providerId="LiveId" clId="{71958E2E-E639-408B-AA67-2817F1991BC9}" dt="2024-10-19T02:25:01.192" v="12" actId="47"/>
          <pc:sldLayoutMkLst>
            <pc:docMk/>
            <pc:sldMasterMk cId="2738003375" sldId="2147483660"/>
            <pc:sldLayoutMk cId="1705210233" sldId="2147483663"/>
          </pc:sldLayoutMkLst>
        </pc:sldLayoutChg>
        <pc:sldLayoutChg chg="del">
          <pc:chgData name="Phuong Nguyen" userId="5d1389a0c5591281" providerId="LiveId" clId="{71958E2E-E639-408B-AA67-2817F1991BC9}" dt="2024-10-19T02:25:01.192" v="12" actId="47"/>
          <pc:sldLayoutMkLst>
            <pc:docMk/>
            <pc:sldMasterMk cId="2738003375" sldId="2147483660"/>
            <pc:sldLayoutMk cId="2395262334" sldId="2147483664"/>
          </pc:sldLayoutMkLst>
        </pc:sldLayoutChg>
        <pc:sldLayoutChg chg="del">
          <pc:chgData name="Phuong Nguyen" userId="5d1389a0c5591281" providerId="LiveId" clId="{71958E2E-E639-408B-AA67-2817F1991BC9}" dt="2024-10-19T02:25:01.192" v="12" actId="47"/>
          <pc:sldLayoutMkLst>
            <pc:docMk/>
            <pc:sldMasterMk cId="2738003375" sldId="2147483660"/>
            <pc:sldLayoutMk cId="3841957578" sldId="2147483665"/>
          </pc:sldLayoutMkLst>
        </pc:sldLayoutChg>
        <pc:sldLayoutChg chg="del">
          <pc:chgData name="Phuong Nguyen" userId="5d1389a0c5591281" providerId="LiveId" clId="{71958E2E-E639-408B-AA67-2817F1991BC9}" dt="2024-10-19T02:25:01.192" v="12" actId="47"/>
          <pc:sldLayoutMkLst>
            <pc:docMk/>
            <pc:sldMasterMk cId="2738003375" sldId="2147483660"/>
            <pc:sldLayoutMk cId="1646085263" sldId="2147483666"/>
          </pc:sldLayoutMkLst>
        </pc:sldLayoutChg>
        <pc:sldLayoutChg chg="del">
          <pc:chgData name="Phuong Nguyen" userId="5d1389a0c5591281" providerId="LiveId" clId="{71958E2E-E639-408B-AA67-2817F1991BC9}" dt="2024-10-19T02:25:01.192" v="12" actId="47"/>
          <pc:sldLayoutMkLst>
            <pc:docMk/>
            <pc:sldMasterMk cId="2738003375" sldId="2147483660"/>
            <pc:sldLayoutMk cId="4268233728" sldId="2147483667"/>
          </pc:sldLayoutMkLst>
        </pc:sldLayoutChg>
        <pc:sldLayoutChg chg="del">
          <pc:chgData name="Phuong Nguyen" userId="5d1389a0c5591281" providerId="LiveId" clId="{71958E2E-E639-408B-AA67-2817F1991BC9}" dt="2024-10-19T02:25:01.192" v="12" actId="47"/>
          <pc:sldLayoutMkLst>
            <pc:docMk/>
            <pc:sldMasterMk cId="2738003375" sldId="2147483660"/>
            <pc:sldLayoutMk cId="531749935" sldId="2147483668"/>
          </pc:sldLayoutMkLst>
        </pc:sldLayoutChg>
        <pc:sldLayoutChg chg="del">
          <pc:chgData name="Phuong Nguyen" userId="5d1389a0c5591281" providerId="LiveId" clId="{71958E2E-E639-408B-AA67-2817F1991BC9}" dt="2024-10-19T02:25:01.192" v="12" actId="47"/>
          <pc:sldLayoutMkLst>
            <pc:docMk/>
            <pc:sldMasterMk cId="2738003375" sldId="2147483660"/>
            <pc:sldLayoutMk cId="108286219" sldId="2147483669"/>
          </pc:sldLayoutMkLst>
        </pc:sldLayoutChg>
        <pc:sldLayoutChg chg="del">
          <pc:chgData name="Phuong Nguyen" userId="5d1389a0c5591281" providerId="LiveId" clId="{71958E2E-E639-408B-AA67-2817F1991BC9}" dt="2024-10-19T02:25:01.192" v="12" actId="47"/>
          <pc:sldLayoutMkLst>
            <pc:docMk/>
            <pc:sldMasterMk cId="2738003375" sldId="2147483660"/>
            <pc:sldLayoutMk cId="2182158457" sldId="2147483670"/>
          </pc:sldLayoutMkLst>
        </pc:sldLayoutChg>
        <pc:sldLayoutChg chg="del">
          <pc:chgData name="Phuong Nguyen" userId="5d1389a0c5591281" providerId="LiveId" clId="{71958E2E-E639-408B-AA67-2817F1991BC9}" dt="2024-10-19T02:25:01.192" v="12" actId="47"/>
          <pc:sldLayoutMkLst>
            <pc:docMk/>
            <pc:sldMasterMk cId="2738003375" sldId="2147483660"/>
            <pc:sldLayoutMk cId="595866546" sldId="2147483671"/>
          </pc:sldLayoutMkLst>
        </pc:sldLayoutChg>
      </pc:sldMasterChg>
      <pc:sldMasterChg chg="del delSldLayout">
        <pc:chgData name="Phuong Nguyen" userId="5d1389a0c5591281" providerId="LiveId" clId="{71958E2E-E639-408B-AA67-2817F1991BC9}" dt="2024-10-09T04:26:47.093" v="0" actId="47"/>
        <pc:sldMasterMkLst>
          <pc:docMk/>
          <pc:sldMasterMk cId="1309729950" sldId="2147483672"/>
        </pc:sldMasterMkLst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2861329115" sldId="2147483673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3725930244" sldId="2147483674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2235156985" sldId="2147483675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1165748406" sldId="2147483676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1186818579" sldId="2147483677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2978703901" sldId="2147483678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596203198" sldId="2147483679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638717108" sldId="2147483680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1682156465" sldId="2147483681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3447883926" sldId="2147483682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3654850832" sldId="2147483683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1960909023" sldId="2147483684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3348651049" sldId="2147483685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4003226944" sldId="2147483686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2267717138" sldId="2147483687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3650996573" sldId="2147483688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2939942218" sldId="2147483689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1845110122" sldId="2147483690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245097185" sldId="2147483691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2817234238" sldId="2147483692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1961211952" sldId="2147483693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1085718277" sldId="2147483694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3225701503" sldId="2147483695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1941304283" sldId="2147483696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86280780" sldId="2147483697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2924843210" sldId="2147483698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231326422" sldId="2147483699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1019067442" sldId="2147483700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1460011042" sldId="2147483701"/>
          </pc:sldLayoutMkLst>
        </pc:sldLayoutChg>
        <pc:sldLayoutChg chg="del">
          <pc:chgData name="Phuong Nguyen" userId="5d1389a0c5591281" providerId="LiveId" clId="{71958E2E-E639-408B-AA67-2817F1991BC9}" dt="2024-10-09T04:26:47.093" v="0" actId="47"/>
          <pc:sldLayoutMkLst>
            <pc:docMk/>
            <pc:sldMasterMk cId="1309729950" sldId="2147483672"/>
            <pc:sldLayoutMk cId="1215238523" sldId="2147483702"/>
          </pc:sldLayoutMkLst>
        </pc:sldLayoutChg>
      </pc:sldMasterChg>
    </pc:docChg>
  </pc:docChgLst>
  <pc:docChgLst>
    <pc:chgData name="Duyên Lương" userId="3a9e482f-ceb4-484a-8eab-f708ff3e9a36" providerId="ADAL" clId="{1046FD68-C428-4A6A-8E7F-4C89929C95F2}"/>
    <pc:docChg chg="undo custSel addSld delSld modSld sldOrd">
      <pc:chgData name="Duyên Lương" userId="3a9e482f-ceb4-484a-8eab-f708ff3e9a36" providerId="ADAL" clId="{1046FD68-C428-4A6A-8E7F-4C89929C95F2}" dt="2023-07-01T04:31:15.454" v="2711" actId="404"/>
      <pc:docMkLst>
        <pc:docMk/>
      </pc:docMkLst>
      <pc:sldChg chg="modSp mod ord modTransition setBg">
        <pc:chgData name="Duyên Lương" userId="3a9e482f-ceb4-484a-8eab-f708ff3e9a36" providerId="ADAL" clId="{1046FD68-C428-4A6A-8E7F-4C89929C95F2}" dt="2023-07-01T04:30:56.416" v="2707" actId="207"/>
        <pc:sldMkLst>
          <pc:docMk/>
          <pc:sldMk cId="0" sldId="256"/>
        </pc:sldMkLst>
        <pc:spChg chg="mod">
          <ac:chgData name="Duyên Lương" userId="3a9e482f-ceb4-484a-8eab-f708ff3e9a36" providerId="ADAL" clId="{1046FD68-C428-4A6A-8E7F-4C89929C95F2}" dt="2023-07-01T04:30:43.489" v="2704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1:50:25.436" v="863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1:50:26.713" v="864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4:30:45.637" v="2705" actId="207"/>
          <ac:spMkLst>
            <pc:docMk/>
            <pc:sldMk cId="0" sldId="256"/>
            <ac:spMk id="12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4:30:56.416" v="2707" actId="207"/>
          <ac:spMkLst>
            <pc:docMk/>
            <pc:sldMk cId="0" sldId="256"/>
            <ac:spMk id="14" creationId="{00000000-0000-0000-0000-000000000000}"/>
          </ac:spMkLst>
        </pc:spChg>
      </pc:sldChg>
      <pc:sldChg chg="addSp delSp modSp mod modTransition setBg modAnim">
        <pc:chgData name="Duyên Lương" userId="3a9e482f-ceb4-484a-8eab-f708ff3e9a36" providerId="ADAL" clId="{1046FD68-C428-4A6A-8E7F-4C89929C95F2}" dt="2023-07-01T04:23:19.268" v="2626" actId="207"/>
        <pc:sldMkLst>
          <pc:docMk/>
          <pc:sldMk cId="0" sldId="257"/>
        </pc:sldMkLst>
        <pc:spChg chg="mod">
          <ac:chgData name="Duyên Lương" userId="3a9e482f-ceb4-484a-8eab-f708ff3e9a36" providerId="ADAL" clId="{1046FD68-C428-4A6A-8E7F-4C89929C95F2}" dt="2023-07-01T01:49:02.969" v="836" actId="1036"/>
          <ac:spMkLst>
            <pc:docMk/>
            <pc:sldMk cId="0" sldId="257"/>
            <ac:spMk id="2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1:48:57.283" v="834" actId="1076"/>
          <ac:spMkLst>
            <pc:docMk/>
            <pc:sldMk cId="0" sldId="257"/>
            <ac:spMk id="3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1:49:02.969" v="836" actId="1036"/>
          <ac:spMkLst>
            <pc:docMk/>
            <pc:sldMk cId="0" sldId="257"/>
            <ac:spMk id="4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1:48:57.283" v="834" actId="1076"/>
          <ac:spMkLst>
            <pc:docMk/>
            <pc:sldMk cId="0" sldId="257"/>
            <ac:spMk id="5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1:49:02.969" v="836" actId="1036"/>
          <ac:spMkLst>
            <pc:docMk/>
            <pc:sldMk cId="0" sldId="257"/>
            <ac:spMk id="6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1:48:57.283" v="834" actId="1076"/>
          <ac:spMkLst>
            <pc:docMk/>
            <pc:sldMk cId="0" sldId="257"/>
            <ac:spMk id="7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1:50:06.727" v="858" actId="1076"/>
          <ac:spMkLst>
            <pc:docMk/>
            <pc:sldMk cId="0" sldId="257"/>
            <ac:spMk id="8" creationId="{00000000-0000-0000-0000-000000000000}"/>
          </ac:spMkLst>
        </pc:spChg>
        <pc:spChg chg="del">
          <ac:chgData name="Duyên Lương" userId="3a9e482f-ceb4-484a-8eab-f708ff3e9a36" providerId="ADAL" clId="{1046FD68-C428-4A6A-8E7F-4C89929C95F2}" dt="2023-07-01T01:48:12.491" v="826" actId="478"/>
          <ac:spMkLst>
            <pc:docMk/>
            <pc:sldMk cId="0" sldId="257"/>
            <ac:spMk id="9" creationId="{00000000-0000-0000-0000-000000000000}"/>
          </ac:spMkLst>
        </pc:spChg>
        <pc:spChg chg="add mod">
          <ac:chgData name="Duyên Lương" userId="3a9e482f-ceb4-484a-8eab-f708ff3e9a36" providerId="ADAL" clId="{1046FD68-C428-4A6A-8E7F-4C89929C95F2}" dt="2023-07-01T04:23:12.546" v="2625" actId="207"/>
          <ac:spMkLst>
            <pc:docMk/>
            <pc:sldMk cId="0" sldId="257"/>
            <ac:spMk id="9" creationId="{AF8406D9-C87C-D2FB-B6BE-0FF5606E29F3}"/>
          </ac:spMkLst>
        </pc:spChg>
        <pc:spChg chg="del">
          <ac:chgData name="Duyên Lương" userId="3a9e482f-ceb4-484a-8eab-f708ff3e9a36" providerId="ADAL" clId="{1046FD68-C428-4A6A-8E7F-4C89929C95F2}" dt="2023-07-01T01:48:13.704" v="827" actId="478"/>
          <ac:spMkLst>
            <pc:docMk/>
            <pc:sldMk cId="0" sldId="257"/>
            <ac:spMk id="10" creationId="{00000000-0000-0000-0000-000000000000}"/>
          </ac:spMkLst>
        </pc:spChg>
        <pc:spChg chg="add del">
          <ac:chgData name="Duyên Lương" userId="3a9e482f-ceb4-484a-8eab-f708ff3e9a36" providerId="ADAL" clId="{1046FD68-C428-4A6A-8E7F-4C89929C95F2}" dt="2023-07-01T01:48:48.839" v="832" actId="478"/>
          <ac:spMkLst>
            <pc:docMk/>
            <pc:sldMk cId="0" sldId="257"/>
            <ac:spMk id="11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4:23:12.546" v="2625" actId="207"/>
          <ac:spMkLst>
            <pc:docMk/>
            <pc:sldMk cId="0" sldId="257"/>
            <ac:spMk id="13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4:23:19.268" v="2626" actId="207"/>
          <ac:spMkLst>
            <pc:docMk/>
            <pc:sldMk cId="0" sldId="257"/>
            <ac:spMk id="14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4:23:19.268" v="2626" actId="207"/>
          <ac:spMkLst>
            <pc:docMk/>
            <pc:sldMk cId="0" sldId="257"/>
            <ac:spMk id="15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1:41:30.293" v="742"/>
          <ac:spMkLst>
            <pc:docMk/>
            <pc:sldMk cId="0" sldId="257"/>
            <ac:spMk id="17" creationId="{701098A2-1DE4-8062-81D7-9F8E94791E30}"/>
          </ac:spMkLst>
        </pc:spChg>
        <pc:spChg chg="mod">
          <ac:chgData name="Duyên Lương" userId="3a9e482f-ceb4-484a-8eab-f708ff3e9a36" providerId="ADAL" clId="{1046FD68-C428-4A6A-8E7F-4C89929C95F2}" dt="2023-07-01T01:41:30.293" v="742"/>
          <ac:spMkLst>
            <pc:docMk/>
            <pc:sldMk cId="0" sldId="257"/>
            <ac:spMk id="18" creationId="{22416B7F-448F-7463-2275-715378A7284B}"/>
          </ac:spMkLst>
        </pc:spChg>
        <pc:spChg chg="mod">
          <ac:chgData name="Duyên Lương" userId="3a9e482f-ceb4-484a-8eab-f708ff3e9a36" providerId="ADAL" clId="{1046FD68-C428-4A6A-8E7F-4C89929C95F2}" dt="2023-07-01T01:41:30.293" v="742"/>
          <ac:spMkLst>
            <pc:docMk/>
            <pc:sldMk cId="0" sldId="257"/>
            <ac:spMk id="19" creationId="{BE855A05-C8F4-E39E-EAF7-FF7BD7031186}"/>
          </ac:spMkLst>
        </pc:spChg>
        <pc:spChg chg="add mod">
          <ac:chgData name="Duyên Lương" userId="3a9e482f-ceb4-484a-8eab-f708ff3e9a36" providerId="ADAL" clId="{1046FD68-C428-4A6A-8E7F-4C89929C95F2}" dt="2023-07-01T01:41:32.661" v="743" actId="1076"/>
          <ac:spMkLst>
            <pc:docMk/>
            <pc:sldMk cId="0" sldId="257"/>
            <ac:spMk id="20" creationId="{61F2D449-549B-DC14-C08F-3CFAF36F0DDC}"/>
          </ac:spMkLst>
        </pc:spChg>
        <pc:spChg chg="add mod">
          <ac:chgData name="Duyên Lương" userId="3a9e482f-ceb4-484a-8eab-f708ff3e9a36" providerId="ADAL" clId="{1046FD68-C428-4A6A-8E7F-4C89929C95F2}" dt="2023-07-01T01:41:32.661" v="743" actId="1076"/>
          <ac:spMkLst>
            <pc:docMk/>
            <pc:sldMk cId="0" sldId="257"/>
            <ac:spMk id="21" creationId="{43548CE1-8252-1BDB-DB8B-94137BE1E1F1}"/>
          </ac:spMkLst>
        </pc:spChg>
        <pc:spChg chg="add mod">
          <ac:chgData name="Duyên Lương" userId="3a9e482f-ceb4-484a-8eab-f708ff3e9a36" providerId="ADAL" clId="{1046FD68-C428-4A6A-8E7F-4C89929C95F2}" dt="2023-07-01T01:50:11.854" v="859" actId="1076"/>
          <ac:spMkLst>
            <pc:docMk/>
            <pc:sldMk cId="0" sldId="257"/>
            <ac:spMk id="22" creationId="{FB9C94FA-EAC2-E07C-FFA9-61F12F291126}"/>
          </ac:spMkLst>
        </pc:spChg>
        <pc:spChg chg="add mod">
          <ac:chgData name="Duyên Lương" userId="3a9e482f-ceb4-484a-8eab-f708ff3e9a36" providerId="ADAL" clId="{1046FD68-C428-4A6A-8E7F-4C89929C95F2}" dt="2023-07-01T01:41:32.661" v="743" actId="1076"/>
          <ac:spMkLst>
            <pc:docMk/>
            <pc:sldMk cId="0" sldId="257"/>
            <ac:spMk id="23" creationId="{D0888AF7-B248-BB21-7303-36B3FCCEF004}"/>
          </ac:spMkLst>
        </pc:spChg>
        <pc:grpChg chg="add mod">
          <ac:chgData name="Duyên Lương" userId="3a9e482f-ceb4-484a-8eab-f708ff3e9a36" providerId="ADAL" clId="{1046FD68-C428-4A6A-8E7F-4C89929C95F2}" dt="2023-07-01T01:41:32.661" v="743" actId="1076"/>
          <ac:grpSpMkLst>
            <pc:docMk/>
            <pc:sldMk cId="0" sldId="257"/>
            <ac:grpSpMk id="16" creationId="{3C69C22D-CB47-D5D0-B1D5-BBE769AF1CCA}"/>
          </ac:grpSpMkLst>
        </pc:grpChg>
      </pc:sldChg>
      <pc:sldChg chg="addSp delSp modSp mod modTransition setBg modAnim">
        <pc:chgData name="Duyên Lương" userId="3a9e482f-ceb4-484a-8eab-f708ff3e9a36" providerId="ADAL" clId="{1046FD68-C428-4A6A-8E7F-4C89929C95F2}" dt="2023-07-01T04:29:08.923" v="2703"/>
        <pc:sldMkLst>
          <pc:docMk/>
          <pc:sldMk cId="0" sldId="258"/>
        </pc:sldMkLst>
        <pc:spChg chg="mod">
          <ac:chgData name="Duyên Lương" userId="3a9e482f-ceb4-484a-8eab-f708ff3e9a36" providerId="ADAL" clId="{1046FD68-C428-4A6A-8E7F-4C89929C95F2}" dt="2023-07-01T01:52:00.636" v="903" actId="1076"/>
          <ac:spMkLst>
            <pc:docMk/>
            <pc:sldMk cId="0" sldId="258"/>
            <ac:spMk id="9" creationId="{00000000-0000-0000-0000-000000000000}"/>
          </ac:spMkLst>
        </pc:spChg>
        <pc:spChg chg="del">
          <ac:chgData name="Duyên Lương" userId="3a9e482f-ceb4-484a-8eab-f708ff3e9a36" providerId="ADAL" clId="{1046FD68-C428-4A6A-8E7F-4C89929C95F2}" dt="2023-07-01T01:28:49.055" v="148" actId="478"/>
          <ac:spMkLst>
            <pc:docMk/>
            <pc:sldMk cId="0" sldId="258"/>
            <ac:spMk id="10" creationId="{00000000-0000-0000-0000-000000000000}"/>
          </ac:spMkLst>
        </pc:spChg>
        <pc:spChg chg="add mod">
          <ac:chgData name="Duyên Lương" userId="3a9e482f-ceb4-484a-8eab-f708ff3e9a36" providerId="ADAL" clId="{1046FD68-C428-4A6A-8E7F-4C89929C95F2}" dt="2023-07-01T01:56:01.405" v="1012" actId="2710"/>
          <ac:spMkLst>
            <pc:docMk/>
            <pc:sldMk cId="0" sldId="258"/>
            <ac:spMk id="11" creationId="{BD5AA515-F6CE-7865-9784-35C3B368E99E}"/>
          </ac:spMkLst>
        </pc:spChg>
        <pc:spChg chg="add mod">
          <ac:chgData name="Duyên Lương" userId="3a9e482f-ceb4-484a-8eab-f708ff3e9a36" providerId="ADAL" clId="{1046FD68-C428-4A6A-8E7F-4C89929C95F2}" dt="2023-07-01T01:55:20.078" v="998" actId="403"/>
          <ac:spMkLst>
            <pc:docMk/>
            <pc:sldMk cId="0" sldId="258"/>
            <ac:spMk id="12" creationId="{91243EFF-682F-5CBB-A519-41D5225E6B96}"/>
          </ac:spMkLst>
        </pc:spChg>
        <pc:spChg chg="add mod">
          <ac:chgData name="Duyên Lương" userId="3a9e482f-ceb4-484a-8eab-f708ff3e9a36" providerId="ADAL" clId="{1046FD68-C428-4A6A-8E7F-4C89929C95F2}" dt="2023-07-01T01:55:20.078" v="998" actId="403"/>
          <ac:spMkLst>
            <pc:docMk/>
            <pc:sldMk cId="0" sldId="258"/>
            <ac:spMk id="13" creationId="{6AD1DA56-8B81-EDC8-E4D6-A003BD25DBDA}"/>
          </ac:spMkLst>
        </pc:spChg>
        <pc:spChg chg="add mod">
          <ac:chgData name="Duyên Lương" userId="3a9e482f-ceb4-484a-8eab-f708ff3e9a36" providerId="ADAL" clId="{1046FD68-C428-4A6A-8E7F-4C89929C95F2}" dt="2023-07-01T01:56:10.782" v="1015" actId="1076"/>
          <ac:spMkLst>
            <pc:docMk/>
            <pc:sldMk cId="0" sldId="258"/>
            <ac:spMk id="14" creationId="{349C5560-F2C5-5FF7-EC2E-7D056C8F5C56}"/>
          </ac:spMkLst>
        </pc:spChg>
        <pc:spChg chg="add mod">
          <ac:chgData name="Duyên Lương" userId="3a9e482f-ceb4-484a-8eab-f708ff3e9a36" providerId="ADAL" clId="{1046FD68-C428-4A6A-8E7F-4C89929C95F2}" dt="2023-07-01T01:56:10.782" v="1015" actId="1076"/>
          <ac:spMkLst>
            <pc:docMk/>
            <pc:sldMk cId="0" sldId="258"/>
            <ac:spMk id="15" creationId="{14F54D74-6797-5739-9AD2-B1A0E07F1A2F}"/>
          </ac:spMkLst>
        </pc:spChg>
        <pc:spChg chg="add mod">
          <ac:chgData name="Duyên Lương" userId="3a9e482f-ceb4-484a-8eab-f708ff3e9a36" providerId="ADAL" clId="{1046FD68-C428-4A6A-8E7F-4C89929C95F2}" dt="2023-07-01T01:56:34.134" v="1021" actId="1076"/>
          <ac:spMkLst>
            <pc:docMk/>
            <pc:sldMk cId="0" sldId="258"/>
            <ac:spMk id="16" creationId="{A640BE99-719E-ADEF-B8D1-D14AB416F029}"/>
          </ac:spMkLst>
        </pc:spChg>
        <pc:spChg chg="add mod">
          <ac:chgData name="Duyên Lương" userId="3a9e482f-ceb4-484a-8eab-f708ff3e9a36" providerId="ADAL" clId="{1046FD68-C428-4A6A-8E7F-4C89929C95F2}" dt="2023-07-01T01:56:30.132" v="1020" actId="1076"/>
          <ac:spMkLst>
            <pc:docMk/>
            <pc:sldMk cId="0" sldId="258"/>
            <ac:spMk id="17" creationId="{3A222F11-B699-647E-F1C2-742BAEA1D01E}"/>
          </ac:spMkLst>
        </pc:spChg>
        <pc:spChg chg="add mod">
          <ac:chgData name="Duyên Lương" userId="3a9e482f-ceb4-484a-8eab-f708ff3e9a36" providerId="ADAL" clId="{1046FD68-C428-4A6A-8E7F-4C89929C95F2}" dt="2023-07-01T01:56:10.782" v="1015" actId="1076"/>
          <ac:spMkLst>
            <pc:docMk/>
            <pc:sldMk cId="0" sldId="258"/>
            <ac:spMk id="18" creationId="{881EF3EB-C773-5BC0-028B-A33C11AFC9B0}"/>
          </ac:spMkLst>
        </pc:spChg>
        <pc:spChg chg="add mod">
          <ac:chgData name="Duyên Lương" userId="3a9e482f-ceb4-484a-8eab-f708ff3e9a36" providerId="ADAL" clId="{1046FD68-C428-4A6A-8E7F-4C89929C95F2}" dt="2023-07-01T01:52:52.350" v="910" actId="571"/>
          <ac:spMkLst>
            <pc:docMk/>
            <pc:sldMk cId="0" sldId="258"/>
            <ac:spMk id="19" creationId="{1898E26F-CBCC-BB7E-6195-A5BF7A321539}"/>
          </ac:spMkLst>
        </pc:spChg>
        <pc:spChg chg="add mod">
          <ac:chgData name="Duyên Lương" userId="3a9e482f-ceb4-484a-8eab-f708ff3e9a36" providerId="ADAL" clId="{1046FD68-C428-4A6A-8E7F-4C89929C95F2}" dt="2023-07-01T01:52:52.350" v="910" actId="571"/>
          <ac:spMkLst>
            <pc:docMk/>
            <pc:sldMk cId="0" sldId="258"/>
            <ac:spMk id="20" creationId="{03BD1C02-3BDB-D8C3-9994-1BBFDAFCDBBD}"/>
          </ac:spMkLst>
        </pc:spChg>
        <pc:spChg chg="add mod">
          <ac:chgData name="Duyên Lương" userId="3a9e482f-ceb4-484a-8eab-f708ff3e9a36" providerId="ADAL" clId="{1046FD68-C428-4A6A-8E7F-4C89929C95F2}" dt="2023-07-01T01:52:52.350" v="910" actId="571"/>
          <ac:spMkLst>
            <pc:docMk/>
            <pc:sldMk cId="0" sldId="258"/>
            <ac:spMk id="21" creationId="{2BA49C33-F710-7AAF-2E87-F0488BD43411}"/>
          </ac:spMkLst>
        </pc:spChg>
        <pc:spChg chg="add mod">
          <ac:chgData name="Duyên Lương" userId="3a9e482f-ceb4-484a-8eab-f708ff3e9a36" providerId="ADAL" clId="{1046FD68-C428-4A6A-8E7F-4C89929C95F2}" dt="2023-07-01T01:52:52.350" v="910" actId="571"/>
          <ac:spMkLst>
            <pc:docMk/>
            <pc:sldMk cId="0" sldId="258"/>
            <ac:spMk id="22" creationId="{C1998657-E1E5-4664-0598-35743073579A}"/>
          </ac:spMkLst>
        </pc:spChg>
        <pc:spChg chg="add mod">
          <ac:chgData name="Duyên Lương" userId="3a9e482f-ceb4-484a-8eab-f708ff3e9a36" providerId="ADAL" clId="{1046FD68-C428-4A6A-8E7F-4C89929C95F2}" dt="2023-07-01T01:55:25.998" v="1000" actId="571"/>
          <ac:spMkLst>
            <pc:docMk/>
            <pc:sldMk cId="0" sldId="258"/>
            <ac:spMk id="23" creationId="{B67884DB-49D5-8D60-2074-1166B95FE96C}"/>
          </ac:spMkLst>
        </pc:spChg>
        <pc:spChg chg="add mod">
          <ac:chgData name="Duyên Lương" userId="3a9e482f-ceb4-484a-8eab-f708ff3e9a36" providerId="ADAL" clId="{1046FD68-C428-4A6A-8E7F-4C89929C95F2}" dt="2023-07-01T01:55:25.998" v="1000" actId="571"/>
          <ac:spMkLst>
            <pc:docMk/>
            <pc:sldMk cId="0" sldId="258"/>
            <ac:spMk id="24" creationId="{D2C7B162-358F-58E5-51A1-BA8E72F1A2F0}"/>
          </ac:spMkLst>
        </pc:spChg>
        <pc:spChg chg="add mod">
          <ac:chgData name="Duyên Lương" userId="3a9e482f-ceb4-484a-8eab-f708ff3e9a36" providerId="ADAL" clId="{1046FD68-C428-4A6A-8E7F-4C89929C95F2}" dt="2023-07-01T01:56:06.545" v="1014" actId="571"/>
          <ac:spMkLst>
            <pc:docMk/>
            <pc:sldMk cId="0" sldId="258"/>
            <ac:spMk id="25" creationId="{21B20D7F-4604-B0EC-4818-0E456702C5A6}"/>
          </ac:spMkLst>
        </pc:spChg>
        <pc:spChg chg="add mod">
          <ac:chgData name="Duyên Lương" userId="3a9e482f-ceb4-484a-8eab-f708ff3e9a36" providerId="ADAL" clId="{1046FD68-C428-4A6A-8E7F-4C89929C95F2}" dt="2023-07-01T01:56:06.545" v="1014" actId="571"/>
          <ac:spMkLst>
            <pc:docMk/>
            <pc:sldMk cId="0" sldId="258"/>
            <ac:spMk id="26" creationId="{7C13D9C5-8271-BD1B-1063-DA4C0C1CE3E3}"/>
          </ac:spMkLst>
        </pc:spChg>
        <pc:spChg chg="add mod">
          <ac:chgData name="Duyên Lương" userId="3a9e482f-ceb4-484a-8eab-f708ff3e9a36" providerId="ADAL" clId="{1046FD68-C428-4A6A-8E7F-4C89929C95F2}" dt="2023-07-01T01:56:06.545" v="1014" actId="571"/>
          <ac:spMkLst>
            <pc:docMk/>
            <pc:sldMk cId="0" sldId="258"/>
            <ac:spMk id="27" creationId="{9C2C1A20-AC51-30DF-7144-49979D39E1CD}"/>
          </ac:spMkLst>
        </pc:spChg>
        <pc:grpChg chg="mod">
          <ac:chgData name="Duyên Lương" userId="3a9e482f-ceb4-484a-8eab-f708ff3e9a36" providerId="ADAL" clId="{1046FD68-C428-4A6A-8E7F-4C89929C95F2}" dt="2023-07-01T01:51:55.924" v="902" actId="14100"/>
          <ac:grpSpMkLst>
            <pc:docMk/>
            <pc:sldMk cId="0" sldId="258"/>
            <ac:grpSpMk id="6" creationId="{00000000-0000-0000-0000-000000000000}"/>
          </ac:grpSpMkLst>
        </pc:grpChg>
      </pc:sldChg>
      <pc:sldChg chg="addSp delSp modSp mod modTransition setBg modAnim">
        <pc:chgData name="Duyên Lương" userId="3a9e482f-ceb4-484a-8eab-f708ff3e9a36" providerId="ADAL" clId="{1046FD68-C428-4A6A-8E7F-4C89929C95F2}" dt="2023-07-01T04:31:15.454" v="2711" actId="404"/>
        <pc:sldMkLst>
          <pc:docMk/>
          <pc:sldMk cId="0" sldId="259"/>
        </pc:sldMkLst>
        <pc:spChg chg="mod">
          <ac:chgData name="Duyên Lương" userId="3a9e482f-ceb4-484a-8eab-f708ff3e9a36" providerId="ADAL" clId="{1046FD68-C428-4A6A-8E7F-4C89929C95F2}" dt="2023-07-01T01:58:59.788" v="1057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1:59:04.115" v="1058" actId="1076"/>
          <ac:spMkLst>
            <pc:docMk/>
            <pc:sldMk cId="0" sldId="259"/>
            <ac:spMk id="3" creationId="{00000000-0000-0000-0000-000000000000}"/>
          </ac:spMkLst>
        </pc:spChg>
        <pc:spChg chg="add del mod">
          <ac:chgData name="Duyên Lương" userId="3a9e482f-ceb4-484a-8eab-f708ff3e9a36" providerId="ADAL" clId="{1046FD68-C428-4A6A-8E7F-4C89929C95F2}" dt="2023-07-01T01:58:54.381" v="1056" actId="1076"/>
          <ac:spMkLst>
            <pc:docMk/>
            <pc:sldMk cId="0" sldId="259"/>
            <ac:spMk id="9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1:58:36.595" v="1054" actId="1076"/>
          <ac:spMkLst>
            <pc:docMk/>
            <pc:sldMk cId="0" sldId="259"/>
            <ac:spMk id="10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4:31:15.454" v="2711" actId="404"/>
          <ac:spMkLst>
            <pc:docMk/>
            <pc:sldMk cId="0" sldId="259"/>
            <ac:spMk id="11" creationId="{00000000-0000-0000-0000-000000000000}"/>
          </ac:spMkLst>
        </pc:spChg>
        <pc:grpChg chg="mod">
          <ac:chgData name="Duyên Lương" userId="3a9e482f-ceb4-484a-8eab-f708ff3e9a36" providerId="ADAL" clId="{1046FD68-C428-4A6A-8E7F-4C89929C95F2}" dt="2023-07-01T01:58:34.151" v="1053" actId="14100"/>
          <ac:grpSpMkLst>
            <pc:docMk/>
            <pc:sldMk cId="0" sldId="259"/>
            <ac:grpSpMk id="6" creationId="{00000000-0000-0000-0000-000000000000}"/>
          </ac:grpSpMkLst>
        </pc:grpChg>
      </pc:sldChg>
      <pc:sldChg chg="addSp delSp modSp mod ord modTransition setBg modAnim">
        <pc:chgData name="Duyên Lương" userId="3a9e482f-ceb4-484a-8eab-f708ff3e9a36" providerId="ADAL" clId="{1046FD68-C428-4A6A-8E7F-4C89929C95F2}" dt="2023-07-01T04:28:19.420" v="2700"/>
        <pc:sldMkLst>
          <pc:docMk/>
          <pc:sldMk cId="0" sldId="260"/>
        </pc:sldMkLst>
        <pc:spChg chg="mod">
          <ac:chgData name="Duyên Lương" userId="3a9e482f-ceb4-484a-8eab-f708ff3e9a36" providerId="ADAL" clId="{1046FD68-C428-4A6A-8E7F-4C89929C95F2}" dt="2023-07-01T04:19:15.535" v="2597" actId="1076"/>
          <ac:spMkLst>
            <pc:docMk/>
            <pc:sldMk cId="0" sldId="260"/>
            <ac:spMk id="9" creationId="{00000000-0000-0000-0000-000000000000}"/>
          </ac:spMkLst>
        </pc:spChg>
        <pc:spChg chg="del">
          <ac:chgData name="Duyên Lương" userId="3a9e482f-ceb4-484a-8eab-f708ff3e9a36" providerId="ADAL" clId="{1046FD68-C428-4A6A-8E7F-4C89929C95F2}" dt="2023-07-01T04:18:44.933" v="2586" actId="478"/>
          <ac:spMkLst>
            <pc:docMk/>
            <pc:sldMk cId="0" sldId="260"/>
            <ac:spMk id="10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4:19:20.782" v="2599" actId="1076"/>
          <ac:spMkLst>
            <pc:docMk/>
            <pc:sldMk cId="0" sldId="260"/>
            <ac:spMk id="14" creationId="{00000000-0000-0000-0000-000000000000}"/>
          </ac:spMkLst>
        </pc:spChg>
        <pc:spChg chg="add del mod">
          <ac:chgData name="Duyên Lương" userId="3a9e482f-ceb4-484a-8eab-f708ff3e9a36" providerId="ADAL" clId="{1046FD68-C428-4A6A-8E7F-4C89929C95F2}" dt="2023-07-01T04:19:12.989" v="2596" actId="478"/>
          <ac:spMkLst>
            <pc:docMk/>
            <pc:sldMk cId="0" sldId="260"/>
            <ac:spMk id="15" creationId="{6D372C4A-8DA6-DAD2-027B-7254214D52B2}"/>
          </ac:spMkLst>
        </pc:spChg>
        <pc:spChg chg="add mod">
          <ac:chgData name="Duyên Lương" userId="3a9e482f-ceb4-484a-8eab-f708ff3e9a36" providerId="ADAL" clId="{1046FD68-C428-4A6A-8E7F-4C89929C95F2}" dt="2023-07-01T04:19:18.520" v="2598" actId="1076"/>
          <ac:spMkLst>
            <pc:docMk/>
            <pc:sldMk cId="0" sldId="260"/>
            <ac:spMk id="16" creationId="{86C6CE1D-A754-68E4-F0D2-37407C392A93}"/>
          </ac:spMkLst>
        </pc:spChg>
      </pc:sldChg>
      <pc:sldChg chg="addSp delSp modSp mod ord modTransition setBg modAnim">
        <pc:chgData name="Duyên Lương" userId="3a9e482f-ceb4-484a-8eab-f708ff3e9a36" providerId="ADAL" clId="{1046FD68-C428-4A6A-8E7F-4C89929C95F2}" dt="2023-07-01T04:25:38.067" v="2671" actId="1076"/>
        <pc:sldMkLst>
          <pc:docMk/>
          <pc:sldMk cId="0" sldId="261"/>
        </pc:sldMkLst>
        <pc:spChg chg="mod">
          <ac:chgData name="Duyên Lương" userId="3a9e482f-ceb4-484a-8eab-f708ff3e9a36" providerId="ADAL" clId="{1046FD68-C428-4A6A-8E7F-4C89929C95F2}" dt="2023-07-01T04:25:36.823" v="2666" actId="1076"/>
          <ac:spMkLst>
            <pc:docMk/>
            <pc:sldMk cId="0" sldId="261"/>
            <ac:spMk id="2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4:25:37.608" v="2669" actId="207"/>
          <ac:spMkLst>
            <pc:docMk/>
            <pc:sldMk cId="0" sldId="261"/>
            <ac:spMk id="3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4:25:37.608" v="2669" actId="207"/>
          <ac:spMkLst>
            <pc:docMk/>
            <pc:sldMk cId="0" sldId="261"/>
            <ac:spMk id="4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4:25:37.608" v="2669" actId="207"/>
          <ac:spMkLst>
            <pc:docMk/>
            <pc:sldMk cId="0" sldId="261"/>
            <ac:spMk id="5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1:51:30.660" v="895" actId="1076"/>
          <ac:spMkLst>
            <pc:docMk/>
            <pc:sldMk cId="0" sldId="261"/>
            <ac:spMk id="9" creationId="{00000000-0000-0000-0000-000000000000}"/>
          </ac:spMkLst>
        </pc:spChg>
        <pc:spChg chg="del">
          <ac:chgData name="Duyên Lương" userId="3a9e482f-ceb4-484a-8eab-f708ff3e9a36" providerId="ADAL" clId="{1046FD68-C428-4A6A-8E7F-4C89929C95F2}" dt="2023-07-01T01:42:02.662" v="748" actId="478"/>
          <ac:spMkLst>
            <pc:docMk/>
            <pc:sldMk cId="0" sldId="261"/>
            <ac:spMk id="10" creationId="{00000000-0000-0000-0000-000000000000}"/>
          </ac:spMkLst>
        </pc:spChg>
        <pc:spChg chg="del mod">
          <ac:chgData name="Duyên Lương" userId="3a9e482f-ceb4-484a-8eab-f708ff3e9a36" providerId="ADAL" clId="{1046FD68-C428-4A6A-8E7F-4C89929C95F2}" dt="2023-07-01T01:42:12.010" v="752" actId="478"/>
          <ac:spMkLst>
            <pc:docMk/>
            <pc:sldMk cId="0" sldId="261"/>
            <ac:spMk id="14" creationId="{00000000-0000-0000-0000-000000000000}"/>
          </ac:spMkLst>
        </pc:spChg>
        <pc:spChg chg="del">
          <ac:chgData name="Duyên Lương" userId="3a9e482f-ceb4-484a-8eab-f708ff3e9a36" providerId="ADAL" clId="{1046FD68-C428-4A6A-8E7F-4C89929C95F2}" dt="2023-07-01T01:42:02.662" v="748" actId="478"/>
          <ac:spMkLst>
            <pc:docMk/>
            <pc:sldMk cId="0" sldId="261"/>
            <ac:spMk id="18" creationId="{00000000-0000-0000-0000-000000000000}"/>
          </ac:spMkLst>
        </pc:spChg>
        <pc:spChg chg="del">
          <ac:chgData name="Duyên Lương" userId="3a9e482f-ceb4-484a-8eab-f708ff3e9a36" providerId="ADAL" clId="{1046FD68-C428-4A6A-8E7F-4C89929C95F2}" dt="2023-07-01T01:42:07.427" v="750" actId="478"/>
          <ac:spMkLst>
            <pc:docMk/>
            <pc:sldMk cId="0" sldId="261"/>
            <ac:spMk id="22" creationId="{00000000-0000-0000-0000-000000000000}"/>
          </ac:spMkLst>
        </pc:spChg>
        <pc:spChg chg="del">
          <ac:chgData name="Duyên Lương" userId="3a9e482f-ceb4-484a-8eab-f708ff3e9a36" providerId="ADAL" clId="{1046FD68-C428-4A6A-8E7F-4C89929C95F2}" dt="2023-07-01T01:42:02.662" v="748" actId="478"/>
          <ac:spMkLst>
            <pc:docMk/>
            <pc:sldMk cId="0" sldId="261"/>
            <ac:spMk id="26" creationId="{00000000-0000-0000-0000-000000000000}"/>
          </ac:spMkLst>
        </pc:spChg>
        <pc:spChg chg="del">
          <ac:chgData name="Duyên Lương" userId="3a9e482f-ceb4-484a-8eab-f708ff3e9a36" providerId="ADAL" clId="{1046FD68-C428-4A6A-8E7F-4C89929C95F2}" dt="2023-07-01T01:42:07.427" v="750" actId="478"/>
          <ac:spMkLst>
            <pc:docMk/>
            <pc:sldMk cId="0" sldId="261"/>
            <ac:spMk id="30" creationId="{00000000-0000-0000-0000-000000000000}"/>
          </ac:spMkLst>
        </pc:spChg>
        <pc:grpChg chg="del">
          <ac:chgData name="Duyên Lương" userId="3a9e482f-ceb4-484a-8eab-f708ff3e9a36" providerId="ADAL" clId="{1046FD68-C428-4A6A-8E7F-4C89929C95F2}" dt="2023-07-01T01:42:05.038" v="749" actId="478"/>
          <ac:grpSpMkLst>
            <pc:docMk/>
            <pc:sldMk cId="0" sldId="261"/>
            <ac:grpSpMk id="6" creationId="{00000000-0000-0000-0000-000000000000}"/>
          </ac:grpSpMkLst>
        </pc:grpChg>
        <pc:grpChg chg="del">
          <ac:chgData name="Duyên Lương" userId="3a9e482f-ceb4-484a-8eab-f708ff3e9a36" providerId="ADAL" clId="{1046FD68-C428-4A6A-8E7F-4C89929C95F2}" dt="2023-07-01T01:42:07.427" v="750" actId="478"/>
          <ac:grpSpMkLst>
            <pc:docMk/>
            <pc:sldMk cId="0" sldId="261"/>
            <ac:grpSpMk id="11" creationId="{00000000-0000-0000-0000-000000000000}"/>
          </ac:grpSpMkLst>
        </pc:grpChg>
        <pc:grpChg chg="del">
          <ac:chgData name="Duyên Lương" userId="3a9e482f-ceb4-484a-8eab-f708ff3e9a36" providerId="ADAL" clId="{1046FD68-C428-4A6A-8E7F-4C89929C95F2}" dt="2023-07-01T01:42:05.038" v="749" actId="478"/>
          <ac:grpSpMkLst>
            <pc:docMk/>
            <pc:sldMk cId="0" sldId="261"/>
            <ac:grpSpMk id="15" creationId="{00000000-0000-0000-0000-000000000000}"/>
          </ac:grpSpMkLst>
        </pc:grpChg>
        <pc:grpChg chg="add del mod">
          <ac:chgData name="Duyên Lương" userId="3a9e482f-ceb4-484a-8eab-f708ff3e9a36" providerId="ADAL" clId="{1046FD68-C428-4A6A-8E7F-4C89929C95F2}" dt="2023-07-01T04:25:37.410" v="2668" actId="1076"/>
          <ac:grpSpMkLst>
            <pc:docMk/>
            <pc:sldMk cId="0" sldId="261"/>
            <ac:grpSpMk id="19" creationId="{00000000-0000-0000-0000-000000000000}"/>
          </ac:grpSpMkLst>
        </pc:grpChg>
        <pc:grpChg chg="del">
          <ac:chgData name="Duyên Lương" userId="3a9e482f-ceb4-484a-8eab-f708ff3e9a36" providerId="ADAL" clId="{1046FD68-C428-4A6A-8E7F-4C89929C95F2}" dt="2023-07-01T01:42:05.038" v="749" actId="478"/>
          <ac:grpSpMkLst>
            <pc:docMk/>
            <pc:sldMk cId="0" sldId="261"/>
            <ac:grpSpMk id="23" creationId="{00000000-0000-0000-0000-000000000000}"/>
          </ac:grpSpMkLst>
        </pc:grpChg>
        <pc:grpChg chg="mod">
          <ac:chgData name="Duyên Lương" userId="3a9e482f-ceb4-484a-8eab-f708ff3e9a36" providerId="ADAL" clId="{1046FD68-C428-4A6A-8E7F-4C89929C95F2}" dt="2023-07-01T01:51:18.098" v="890" actId="1076"/>
          <ac:grpSpMkLst>
            <pc:docMk/>
            <pc:sldMk cId="0" sldId="261"/>
            <ac:grpSpMk id="27" creationId="{00000000-0000-0000-0000-000000000000}"/>
          </ac:grpSpMkLst>
        </pc:grpChg>
        <pc:picChg chg="add mod">
          <ac:chgData name="Duyên Lương" userId="3a9e482f-ceb4-484a-8eab-f708ff3e9a36" providerId="ADAL" clId="{1046FD68-C428-4A6A-8E7F-4C89929C95F2}" dt="2023-07-01T04:25:38.067" v="2671" actId="1076"/>
          <ac:picMkLst>
            <pc:docMk/>
            <pc:sldMk cId="0" sldId="261"/>
            <ac:picMk id="31" creationId="{234F895B-F3CE-249E-AB85-414D95747E51}"/>
          </ac:picMkLst>
        </pc:picChg>
      </pc:sldChg>
      <pc:sldChg chg="del">
        <pc:chgData name="Duyên Lương" userId="3a9e482f-ceb4-484a-8eab-f708ff3e9a36" providerId="ADAL" clId="{1046FD68-C428-4A6A-8E7F-4C89929C95F2}" dt="2023-07-01T01:25:54.699" v="10" actId="47"/>
        <pc:sldMkLst>
          <pc:docMk/>
          <pc:sldMk cId="0" sldId="262"/>
        </pc:sldMkLst>
      </pc:sldChg>
      <pc:sldChg chg="addSp delSp modSp mod modTransition setBg delAnim modAnim">
        <pc:chgData name="Duyên Lương" userId="3a9e482f-ceb4-484a-8eab-f708ff3e9a36" providerId="ADAL" clId="{1046FD68-C428-4A6A-8E7F-4C89929C95F2}" dt="2023-07-01T04:28:44.494" v="2702"/>
        <pc:sldMkLst>
          <pc:docMk/>
          <pc:sldMk cId="0" sldId="263"/>
        </pc:sldMkLst>
        <pc:spChg chg="mod">
          <ac:chgData name="Duyên Lương" userId="3a9e482f-ceb4-484a-8eab-f708ff3e9a36" providerId="ADAL" clId="{1046FD68-C428-4A6A-8E7F-4C89929C95F2}" dt="2023-07-01T04:18:37.274" v="2585" actId="1076"/>
          <ac:spMkLst>
            <pc:docMk/>
            <pc:sldMk cId="0" sldId="263"/>
            <ac:spMk id="6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4:18:35.519" v="2584" actId="1076"/>
          <ac:spMkLst>
            <pc:docMk/>
            <pc:sldMk cId="0" sldId="263"/>
            <ac:spMk id="7" creationId="{00000000-0000-0000-0000-000000000000}"/>
          </ac:spMkLst>
        </pc:spChg>
        <pc:spChg chg="del mod">
          <ac:chgData name="Duyên Lương" userId="3a9e482f-ceb4-484a-8eab-f708ff3e9a36" providerId="ADAL" clId="{1046FD68-C428-4A6A-8E7F-4C89929C95F2}" dt="2023-07-01T04:18:12.339" v="2574" actId="478"/>
          <ac:spMkLst>
            <pc:docMk/>
            <pc:sldMk cId="0" sldId="263"/>
            <ac:spMk id="8" creationId="{00000000-0000-0000-0000-000000000000}"/>
          </ac:spMkLst>
        </pc:spChg>
        <pc:spChg chg="add del mod">
          <ac:chgData name="Duyên Lương" userId="3a9e482f-ceb4-484a-8eab-f708ff3e9a36" providerId="ADAL" clId="{1046FD68-C428-4A6A-8E7F-4C89929C95F2}" dt="2023-07-01T04:18:16.353" v="2575" actId="1076"/>
          <ac:spMkLst>
            <pc:docMk/>
            <pc:sldMk cId="0" sldId="263"/>
            <ac:spMk id="9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4:18:24.940" v="2579" actId="1076"/>
          <ac:spMkLst>
            <pc:docMk/>
            <pc:sldMk cId="0" sldId="263"/>
            <ac:spMk id="10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4:18:21.600" v="2578" actId="1076"/>
          <ac:spMkLst>
            <pc:docMk/>
            <pc:sldMk cId="0" sldId="263"/>
            <ac:spMk id="11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4:18:18.564" v="2576" actId="1076"/>
          <ac:spMkLst>
            <pc:docMk/>
            <pc:sldMk cId="0" sldId="263"/>
            <ac:spMk id="12" creationId="{00000000-0000-0000-0000-000000000000}"/>
          </ac:spMkLst>
        </pc:spChg>
        <pc:spChg chg="del mod">
          <ac:chgData name="Duyên Lương" userId="3a9e482f-ceb4-484a-8eab-f708ff3e9a36" providerId="ADAL" clId="{1046FD68-C428-4A6A-8E7F-4C89929C95F2}" dt="2023-07-01T04:16:56.824" v="2513" actId="478"/>
          <ac:spMkLst>
            <pc:docMk/>
            <pc:sldMk cId="0" sldId="263"/>
            <ac:spMk id="15" creationId="{00000000-0000-0000-0000-000000000000}"/>
          </ac:spMkLst>
        </pc:spChg>
        <pc:spChg chg="add mod">
          <ac:chgData name="Duyên Lương" userId="3a9e482f-ceb4-484a-8eab-f708ff3e9a36" providerId="ADAL" clId="{1046FD68-C428-4A6A-8E7F-4C89929C95F2}" dt="2023-07-01T04:17:46.664" v="2565" actId="2711"/>
          <ac:spMkLst>
            <pc:docMk/>
            <pc:sldMk cId="0" sldId="263"/>
            <ac:spMk id="16" creationId="{CE0767FA-4097-E1AB-A518-1A1467A9F627}"/>
          </ac:spMkLst>
        </pc:spChg>
        <pc:spChg chg="add mod">
          <ac:chgData name="Duyên Lương" userId="3a9e482f-ceb4-484a-8eab-f708ff3e9a36" providerId="ADAL" clId="{1046FD68-C428-4A6A-8E7F-4C89929C95F2}" dt="2023-07-01T04:17:16.445" v="2527" actId="1076"/>
          <ac:spMkLst>
            <pc:docMk/>
            <pc:sldMk cId="0" sldId="263"/>
            <ac:spMk id="17" creationId="{8A373FC5-D2E4-8984-3D1A-815D2AD52B6B}"/>
          </ac:spMkLst>
        </pc:spChg>
        <pc:picChg chg="add del mod">
          <ac:chgData name="Duyên Lương" userId="3a9e482f-ceb4-484a-8eab-f708ff3e9a36" providerId="ADAL" clId="{1046FD68-C428-4A6A-8E7F-4C89929C95F2}" dt="2023-07-01T04:17:51.647" v="2568" actId="478"/>
          <ac:picMkLst>
            <pc:docMk/>
            <pc:sldMk cId="0" sldId="263"/>
            <ac:picMk id="18" creationId="{CFE2EBBA-10E3-3185-280C-EA286FE4256B}"/>
          </ac:picMkLst>
        </pc:picChg>
        <pc:picChg chg="add mod">
          <ac:chgData name="Duyên Lương" userId="3a9e482f-ceb4-484a-8eab-f708ff3e9a36" providerId="ADAL" clId="{1046FD68-C428-4A6A-8E7F-4C89929C95F2}" dt="2023-07-01T04:18:31.607" v="2582" actId="1076"/>
          <ac:picMkLst>
            <pc:docMk/>
            <pc:sldMk cId="0" sldId="263"/>
            <ac:picMk id="19" creationId="{A3042D00-DFF6-9E0B-8A4E-E88EC3D4B678}"/>
          </ac:picMkLst>
        </pc:picChg>
      </pc:sldChg>
      <pc:sldChg chg="modTransition setBg">
        <pc:chgData name="Duyên Lương" userId="3a9e482f-ceb4-484a-8eab-f708ff3e9a36" providerId="ADAL" clId="{1046FD68-C428-4A6A-8E7F-4C89929C95F2}" dt="2023-07-01T04:22:51.589" v="2623"/>
        <pc:sldMkLst>
          <pc:docMk/>
          <pc:sldMk cId="0" sldId="264"/>
        </pc:sldMkLst>
      </pc:sldChg>
      <pc:sldChg chg="modTransition setBg">
        <pc:chgData name="Duyên Lương" userId="3a9e482f-ceb4-484a-8eab-f708ff3e9a36" providerId="ADAL" clId="{1046FD68-C428-4A6A-8E7F-4C89929C95F2}" dt="2023-07-01T04:22:51.589" v="2623"/>
        <pc:sldMkLst>
          <pc:docMk/>
          <pc:sldMk cId="0" sldId="265"/>
        </pc:sldMkLst>
      </pc:sldChg>
      <pc:sldChg chg="addSp delSp modSp add mod modTransition setBg delAnim modAnim">
        <pc:chgData name="Duyên Lương" userId="3a9e482f-ceb4-484a-8eab-f708ff3e9a36" providerId="ADAL" clId="{1046FD68-C428-4A6A-8E7F-4C89929C95F2}" dt="2023-07-01T04:22:51.589" v="2623"/>
        <pc:sldMkLst>
          <pc:docMk/>
          <pc:sldMk cId="1193458232" sldId="266"/>
        </pc:sldMkLst>
        <pc:spChg chg="mod">
          <ac:chgData name="Duyên Lương" userId="3a9e482f-ceb4-484a-8eab-f708ff3e9a36" providerId="ADAL" clId="{1046FD68-C428-4A6A-8E7F-4C89929C95F2}" dt="2023-07-01T04:04:58.194" v="2172" actId="1076"/>
          <ac:spMkLst>
            <pc:docMk/>
            <pc:sldMk cId="1193458232" sldId="266"/>
            <ac:spMk id="3" creationId="{00000000-0000-0000-0000-000000000000}"/>
          </ac:spMkLst>
        </pc:spChg>
        <pc:spChg chg="del">
          <ac:chgData name="Duyên Lương" userId="3a9e482f-ceb4-484a-8eab-f708ff3e9a36" providerId="ADAL" clId="{1046FD68-C428-4A6A-8E7F-4C89929C95F2}" dt="2023-07-01T04:03:33.874" v="2137" actId="478"/>
          <ac:spMkLst>
            <pc:docMk/>
            <pc:sldMk cId="1193458232" sldId="266"/>
            <ac:spMk id="9" creationId="{00000000-0000-0000-0000-000000000000}"/>
          </ac:spMkLst>
        </pc:spChg>
        <pc:spChg chg="del mod">
          <ac:chgData name="Duyên Lương" userId="3a9e482f-ceb4-484a-8eab-f708ff3e9a36" providerId="ADAL" clId="{1046FD68-C428-4A6A-8E7F-4C89929C95F2}" dt="2023-07-01T04:03:44.347" v="2142" actId="478"/>
          <ac:spMkLst>
            <pc:docMk/>
            <pc:sldMk cId="1193458232" sldId="266"/>
            <ac:spMk id="13" creationId="{00000000-0000-0000-0000-000000000000}"/>
          </ac:spMkLst>
        </pc:spChg>
        <pc:spChg chg="del">
          <ac:chgData name="Duyên Lương" userId="3a9e482f-ceb4-484a-8eab-f708ff3e9a36" providerId="ADAL" clId="{1046FD68-C428-4A6A-8E7F-4C89929C95F2}" dt="2023-07-01T04:07:12.904" v="2332" actId="478"/>
          <ac:spMkLst>
            <pc:docMk/>
            <pc:sldMk cId="1193458232" sldId="266"/>
            <ac:spMk id="14" creationId="{00000000-0000-0000-0000-000000000000}"/>
          </ac:spMkLst>
        </pc:spChg>
        <pc:spChg chg="del topLvl">
          <ac:chgData name="Duyên Lương" userId="3a9e482f-ceb4-484a-8eab-f708ff3e9a36" providerId="ADAL" clId="{1046FD68-C428-4A6A-8E7F-4C89929C95F2}" dt="2023-07-01T04:03:25.489" v="2130" actId="478"/>
          <ac:spMkLst>
            <pc:docMk/>
            <pc:sldMk cId="1193458232" sldId="266"/>
            <ac:spMk id="16" creationId="{00000000-0000-0000-0000-000000000000}"/>
          </ac:spMkLst>
        </pc:spChg>
        <pc:spChg chg="topLvl">
          <ac:chgData name="Duyên Lương" userId="3a9e482f-ceb4-484a-8eab-f708ff3e9a36" providerId="ADAL" clId="{1046FD68-C428-4A6A-8E7F-4C89929C95F2}" dt="2023-07-01T04:03:25.489" v="2130" actId="478"/>
          <ac:spMkLst>
            <pc:docMk/>
            <pc:sldMk cId="1193458232" sldId="266"/>
            <ac:spMk id="17" creationId="{00000000-0000-0000-0000-000000000000}"/>
          </ac:spMkLst>
        </pc:spChg>
        <pc:spChg chg="del">
          <ac:chgData name="Duyên Lương" userId="3a9e482f-ceb4-484a-8eab-f708ff3e9a36" providerId="ADAL" clId="{1046FD68-C428-4A6A-8E7F-4C89929C95F2}" dt="2023-07-01T04:03:26.428" v="2131" actId="478"/>
          <ac:spMkLst>
            <pc:docMk/>
            <pc:sldMk cId="1193458232" sldId="266"/>
            <ac:spMk id="18" creationId="{00000000-0000-0000-0000-000000000000}"/>
          </ac:spMkLst>
        </pc:spChg>
        <pc:spChg chg="del">
          <ac:chgData name="Duyên Lương" userId="3a9e482f-ceb4-484a-8eab-f708ff3e9a36" providerId="ADAL" clId="{1046FD68-C428-4A6A-8E7F-4C89929C95F2}" dt="2023-07-01T04:03:31.822" v="2135" actId="478"/>
          <ac:spMkLst>
            <pc:docMk/>
            <pc:sldMk cId="1193458232" sldId="266"/>
            <ac:spMk id="26" creationId="{00000000-0000-0000-0000-000000000000}"/>
          </ac:spMkLst>
        </pc:spChg>
        <pc:spChg chg="add del mod ord">
          <ac:chgData name="Duyên Lương" userId="3a9e482f-ceb4-484a-8eab-f708ff3e9a36" providerId="ADAL" clId="{1046FD68-C428-4A6A-8E7F-4C89929C95F2}" dt="2023-07-01T04:05:44.321" v="2270" actId="478"/>
          <ac:spMkLst>
            <pc:docMk/>
            <pc:sldMk cId="1193458232" sldId="266"/>
            <ac:spMk id="31" creationId="{33F0EC06-A31D-6B44-4E57-E609C133904E}"/>
          </ac:spMkLst>
        </pc:spChg>
        <pc:spChg chg="add mod">
          <ac:chgData name="Duyên Lương" userId="3a9e482f-ceb4-484a-8eab-f708ff3e9a36" providerId="ADAL" clId="{1046FD68-C428-4A6A-8E7F-4C89929C95F2}" dt="2023-07-01T04:05:51.458" v="2274" actId="1076"/>
          <ac:spMkLst>
            <pc:docMk/>
            <pc:sldMk cId="1193458232" sldId="266"/>
            <ac:spMk id="32" creationId="{DDE58819-5D21-365C-3C5F-5DD0D01AB865}"/>
          </ac:spMkLst>
        </pc:spChg>
        <pc:spChg chg="add del mod">
          <ac:chgData name="Duyên Lương" userId="3a9e482f-ceb4-484a-8eab-f708ff3e9a36" providerId="ADAL" clId="{1046FD68-C428-4A6A-8E7F-4C89929C95F2}" dt="2023-07-01T04:04:00.184" v="2147" actId="478"/>
          <ac:spMkLst>
            <pc:docMk/>
            <pc:sldMk cId="1193458232" sldId="266"/>
            <ac:spMk id="33" creationId="{6ADB39C8-F0D4-5D61-3900-0AED1EFA64A2}"/>
          </ac:spMkLst>
        </pc:spChg>
        <pc:spChg chg="add mod">
          <ac:chgData name="Duyên Lương" userId="3a9e482f-ceb4-484a-8eab-f708ff3e9a36" providerId="ADAL" clId="{1046FD68-C428-4A6A-8E7F-4C89929C95F2}" dt="2023-07-01T04:09:28.240" v="2365" actId="1076"/>
          <ac:spMkLst>
            <pc:docMk/>
            <pc:sldMk cId="1193458232" sldId="266"/>
            <ac:spMk id="34" creationId="{08ABFEA0-C5A4-A25A-A861-54A86B4E7883}"/>
          </ac:spMkLst>
        </pc:spChg>
        <pc:spChg chg="add del mod">
          <ac:chgData name="Duyên Lương" userId="3a9e482f-ceb4-484a-8eab-f708ff3e9a36" providerId="ADAL" clId="{1046FD68-C428-4A6A-8E7F-4C89929C95F2}" dt="2023-07-01T04:07:23.156" v="2338" actId="478"/>
          <ac:spMkLst>
            <pc:docMk/>
            <pc:sldMk cId="1193458232" sldId="266"/>
            <ac:spMk id="35" creationId="{3904310D-0FF1-0549-C208-B475C88B88DB}"/>
          </ac:spMkLst>
        </pc:spChg>
        <pc:spChg chg="add del mod">
          <ac:chgData name="Duyên Lương" userId="3a9e482f-ceb4-484a-8eab-f708ff3e9a36" providerId="ADAL" clId="{1046FD68-C428-4A6A-8E7F-4C89929C95F2}" dt="2023-07-01T04:07:25.116" v="2340" actId="478"/>
          <ac:spMkLst>
            <pc:docMk/>
            <pc:sldMk cId="1193458232" sldId="266"/>
            <ac:spMk id="36" creationId="{467659A6-428A-E960-F8C5-1AA35948B303}"/>
          </ac:spMkLst>
        </pc:spChg>
        <pc:spChg chg="add mod">
          <ac:chgData name="Duyên Lương" userId="3a9e482f-ceb4-484a-8eab-f708ff3e9a36" providerId="ADAL" clId="{1046FD68-C428-4A6A-8E7F-4C89929C95F2}" dt="2023-07-01T04:13:37.373" v="2451" actId="20577"/>
          <ac:spMkLst>
            <pc:docMk/>
            <pc:sldMk cId="1193458232" sldId="266"/>
            <ac:spMk id="38" creationId="{4FF1BD4C-FE92-68D4-AD9C-76B654A5BA0E}"/>
          </ac:spMkLst>
        </pc:spChg>
        <pc:spChg chg="add del mod">
          <ac:chgData name="Duyên Lương" userId="3a9e482f-ceb4-484a-8eab-f708ff3e9a36" providerId="ADAL" clId="{1046FD68-C428-4A6A-8E7F-4C89929C95F2}" dt="2023-07-01T04:07:24.253" v="2339" actId="478"/>
          <ac:spMkLst>
            <pc:docMk/>
            <pc:sldMk cId="1193458232" sldId="266"/>
            <ac:spMk id="39" creationId="{72CEADBB-F8D1-62A6-6124-46573E4BECC9}"/>
          </ac:spMkLst>
        </pc:spChg>
        <pc:spChg chg="add del mod">
          <ac:chgData name="Duyên Lương" userId="3a9e482f-ceb4-484a-8eab-f708ff3e9a36" providerId="ADAL" clId="{1046FD68-C428-4A6A-8E7F-4C89929C95F2}" dt="2023-07-01T04:07:22.491" v="2337" actId="478"/>
          <ac:spMkLst>
            <pc:docMk/>
            <pc:sldMk cId="1193458232" sldId="266"/>
            <ac:spMk id="40" creationId="{67866616-137F-A15E-CB9F-611C5BD58CC8}"/>
          </ac:spMkLst>
        </pc:spChg>
        <pc:spChg chg="add del mod">
          <ac:chgData name="Duyên Lương" userId="3a9e482f-ceb4-484a-8eab-f708ff3e9a36" providerId="ADAL" clId="{1046FD68-C428-4A6A-8E7F-4C89929C95F2}" dt="2023-07-01T04:07:21.733" v="2336" actId="478"/>
          <ac:spMkLst>
            <pc:docMk/>
            <pc:sldMk cId="1193458232" sldId="266"/>
            <ac:spMk id="41" creationId="{12DBEE82-2DAD-1244-E969-6699D3EE663B}"/>
          </ac:spMkLst>
        </pc:spChg>
        <pc:spChg chg="add mod">
          <ac:chgData name="Duyên Lương" userId="3a9e482f-ceb4-484a-8eab-f708ff3e9a36" providerId="ADAL" clId="{1046FD68-C428-4A6A-8E7F-4C89929C95F2}" dt="2023-07-01T04:09:48.567" v="2367" actId="20577"/>
          <ac:spMkLst>
            <pc:docMk/>
            <pc:sldMk cId="1193458232" sldId="266"/>
            <ac:spMk id="42" creationId="{5B8A1745-20AC-F06D-EF12-C0F0F756D0FD}"/>
          </ac:spMkLst>
        </pc:spChg>
        <pc:spChg chg="add mod">
          <ac:chgData name="Duyên Lương" userId="3a9e482f-ceb4-484a-8eab-f708ff3e9a36" providerId="ADAL" clId="{1046FD68-C428-4A6A-8E7F-4C89929C95F2}" dt="2023-07-01T04:13:55.714" v="2459" actId="1076"/>
          <ac:spMkLst>
            <pc:docMk/>
            <pc:sldMk cId="1193458232" sldId="266"/>
            <ac:spMk id="44" creationId="{51B9B693-8270-2278-B493-609211F647C7}"/>
          </ac:spMkLst>
        </pc:spChg>
        <pc:grpChg chg="del">
          <ac:chgData name="Duyên Lương" userId="3a9e482f-ceb4-484a-8eab-f708ff3e9a36" providerId="ADAL" clId="{1046FD68-C428-4A6A-8E7F-4C89929C95F2}" dt="2023-07-01T04:03:32.944" v="2136" actId="478"/>
          <ac:grpSpMkLst>
            <pc:docMk/>
            <pc:sldMk cId="1193458232" sldId="266"/>
            <ac:grpSpMk id="6" creationId="{00000000-0000-0000-0000-000000000000}"/>
          </ac:grpSpMkLst>
        </pc:grpChg>
        <pc:grpChg chg="del">
          <ac:chgData name="Duyên Lương" userId="3a9e482f-ceb4-484a-8eab-f708ff3e9a36" providerId="ADAL" clId="{1046FD68-C428-4A6A-8E7F-4C89929C95F2}" dt="2023-07-01T04:07:13.372" v="2333" actId="478"/>
          <ac:grpSpMkLst>
            <pc:docMk/>
            <pc:sldMk cId="1193458232" sldId="266"/>
            <ac:grpSpMk id="10" creationId="{00000000-0000-0000-0000-000000000000}"/>
          </ac:grpSpMkLst>
        </pc:grpChg>
        <pc:grpChg chg="del">
          <ac:chgData name="Duyên Lương" userId="3a9e482f-ceb4-484a-8eab-f708ff3e9a36" providerId="ADAL" clId="{1046FD68-C428-4A6A-8E7F-4C89929C95F2}" dt="2023-07-01T04:03:25.489" v="2130" actId="478"/>
          <ac:grpSpMkLst>
            <pc:docMk/>
            <pc:sldMk cId="1193458232" sldId="266"/>
            <ac:grpSpMk id="15" creationId="{00000000-0000-0000-0000-000000000000}"/>
          </ac:grpSpMkLst>
        </pc:grpChg>
        <pc:grpChg chg="del">
          <ac:chgData name="Duyên Lương" userId="3a9e482f-ceb4-484a-8eab-f708ff3e9a36" providerId="ADAL" clId="{1046FD68-C428-4A6A-8E7F-4C89929C95F2}" dt="2023-07-01T04:03:37.455" v="2139" actId="478"/>
          <ac:grpSpMkLst>
            <pc:docMk/>
            <pc:sldMk cId="1193458232" sldId="266"/>
            <ac:grpSpMk id="19" creationId="{00000000-0000-0000-0000-000000000000}"/>
          </ac:grpSpMkLst>
        </pc:grpChg>
        <pc:grpChg chg="del">
          <ac:chgData name="Duyên Lương" userId="3a9e482f-ceb4-484a-8eab-f708ff3e9a36" providerId="ADAL" clId="{1046FD68-C428-4A6A-8E7F-4C89929C95F2}" dt="2023-07-01T04:03:29.728" v="2133" actId="478"/>
          <ac:grpSpMkLst>
            <pc:docMk/>
            <pc:sldMk cId="1193458232" sldId="266"/>
            <ac:grpSpMk id="23" creationId="{00000000-0000-0000-0000-000000000000}"/>
          </ac:grpSpMkLst>
        </pc:grpChg>
        <pc:grpChg chg="del">
          <ac:chgData name="Duyên Lương" userId="3a9e482f-ceb4-484a-8eab-f708ff3e9a36" providerId="ADAL" clId="{1046FD68-C428-4A6A-8E7F-4C89929C95F2}" dt="2023-07-01T04:03:30.456" v="2134" actId="478"/>
          <ac:grpSpMkLst>
            <pc:docMk/>
            <pc:sldMk cId="1193458232" sldId="266"/>
            <ac:grpSpMk id="27" creationId="{00000000-0000-0000-0000-000000000000}"/>
          </ac:grpSpMkLst>
        </pc:grpChg>
        <pc:graphicFrameChg chg="add mod modGraphic">
          <ac:chgData name="Duyên Lương" userId="3a9e482f-ceb4-484a-8eab-f708ff3e9a36" providerId="ADAL" clId="{1046FD68-C428-4A6A-8E7F-4C89929C95F2}" dt="2023-07-01T04:09:07.869" v="2361" actId="1076"/>
          <ac:graphicFrameMkLst>
            <pc:docMk/>
            <pc:sldMk cId="1193458232" sldId="266"/>
            <ac:graphicFrameMk id="43" creationId="{60786A88-E76E-D2D8-DB91-FB84FAE090D9}"/>
          </ac:graphicFrameMkLst>
        </pc:graphicFrameChg>
        <pc:picChg chg="add del mod">
          <ac:chgData name="Duyên Lương" userId="3a9e482f-ceb4-484a-8eab-f708ff3e9a36" providerId="ADAL" clId="{1046FD68-C428-4A6A-8E7F-4C89929C95F2}" dt="2023-07-01T04:07:29.972" v="2342" actId="478"/>
          <ac:picMkLst>
            <pc:docMk/>
            <pc:sldMk cId="1193458232" sldId="266"/>
            <ac:picMk id="37" creationId="{A0A1C641-A224-C9D4-E551-76514D9D5802}"/>
          </ac:picMkLst>
        </pc:picChg>
        <pc:picChg chg="add mod">
          <ac:chgData name="Duyên Lương" userId="3a9e482f-ceb4-484a-8eab-f708ff3e9a36" providerId="ADAL" clId="{1046FD68-C428-4A6A-8E7F-4C89929C95F2}" dt="2023-07-01T04:14:22.104" v="2462" actId="207"/>
          <ac:picMkLst>
            <pc:docMk/>
            <pc:sldMk cId="1193458232" sldId="266"/>
            <ac:picMk id="46" creationId="{560DA91D-FA5A-0A1A-8667-93BF32D03D0D}"/>
          </ac:picMkLst>
        </pc:picChg>
      </pc:sldChg>
      <pc:sldChg chg="addSp delSp modSp add mod modTransition setBg delAnim modAnim">
        <pc:chgData name="Duyên Lương" userId="3a9e482f-ceb4-484a-8eab-f708ff3e9a36" providerId="ADAL" clId="{1046FD68-C428-4A6A-8E7F-4C89929C95F2}" dt="2023-07-01T04:22:51.589" v="2623"/>
        <pc:sldMkLst>
          <pc:docMk/>
          <pc:sldMk cId="3590827800" sldId="267"/>
        </pc:sldMkLst>
        <pc:spChg chg="mod">
          <ac:chgData name="Duyên Lương" userId="3a9e482f-ceb4-484a-8eab-f708ff3e9a36" providerId="ADAL" clId="{1046FD68-C428-4A6A-8E7F-4C89929C95F2}" dt="2023-07-01T02:38:16.135" v="1864" actId="1076"/>
          <ac:spMkLst>
            <pc:docMk/>
            <pc:sldMk cId="3590827800" sldId="267"/>
            <ac:spMk id="2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2:36:33.485" v="1836" actId="1076"/>
          <ac:spMkLst>
            <pc:docMk/>
            <pc:sldMk cId="3590827800" sldId="267"/>
            <ac:spMk id="3" creationId="{00000000-0000-0000-0000-000000000000}"/>
          </ac:spMkLst>
        </pc:spChg>
        <pc:spChg chg="del">
          <ac:chgData name="Duyên Lương" userId="3a9e482f-ceb4-484a-8eab-f708ff3e9a36" providerId="ADAL" clId="{1046FD68-C428-4A6A-8E7F-4C89929C95F2}" dt="2023-07-01T02:35:38.273" v="1764" actId="478"/>
          <ac:spMkLst>
            <pc:docMk/>
            <pc:sldMk cId="3590827800" sldId="267"/>
            <ac:spMk id="9" creationId="{00000000-0000-0000-0000-000000000000}"/>
          </ac:spMkLst>
        </pc:spChg>
        <pc:spChg chg="mod ord">
          <ac:chgData name="Duyên Lương" userId="3a9e482f-ceb4-484a-8eab-f708ff3e9a36" providerId="ADAL" clId="{1046FD68-C428-4A6A-8E7F-4C89929C95F2}" dt="2023-07-01T02:36:56.824" v="1844" actId="1037"/>
          <ac:spMkLst>
            <pc:docMk/>
            <pc:sldMk cId="3590827800" sldId="267"/>
            <ac:spMk id="13" creationId="{00000000-0000-0000-0000-000000000000}"/>
          </ac:spMkLst>
        </pc:spChg>
        <pc:spChg chg="del">
          <ac:chgData name="Duyên Lương" userId="3a9e482f-ceb4-484a-8eab-f708ff3e9a36" providerId="ADAL" clId="{1046FD68-C428-4A6A-8E7F-4C89929C95F2}" dt="2023-07-01T02:35:49.481" v="1772" actId="478"/>
          <ac:spMkLst>
            <pc:docMk/>
            <pc:sldMk cId="3590827800" sldId="267"/>
            <ac:spMk id="14" creationId="{00000000-0000-0000-0000-000000000000}"/>
          </ac:spMkLst>
        </pc:spChg>
        <pc:spChg chg="del">
          <ac:chgData name="Duyên Lương" userId="3a9e482f-ceb4-484a-8eab-f708ff3e9a36" providerId="ADAL" clId="{1046FD68-C428-4A6A-8E7F-4C89929C95F2}" dt="2023-07-01T02:35:37.259" v="1763" actId="478"/>
          <ac:spMkLst>
            <pc:docMk/>
            <pc:sldMk cId="3590827800" sldId="267"/>
            <ac:spMk id="18" creationId="{00000000-0000-0000-0000-000000000000}"/>
          </ac:spMkLst>
        </pc:spChg>
        <pc:spChg chg="del">
          <ac:chgData name="Duyên Lương" userId="3a9e482f-ceb4-484a-8eab-f708ff3e9a36" providerId="ADAL" clId="{1046FD68-C428-4A6A-8E7F-4C89929C95F2}" dt="2023-07-01T02:35:44.699" v="1770" actId="478"/>
          <ac:spMkLst>
            <pc:docMk/>
            <pc:sldMk cId="3590827800" sldId="267"/>
            <ac:spMk id="22" creationId="{00000000-0000-0000-0000-000000000000}"/>
          </ac:spMkLst>
        </pc:spChg>
        <pc:spChg chg="del">
          <ac:chgData name="Duyên Lương" userId="3a9e482f-ceb4-484a-8eab-f708ff3e9a36" providerId="ADAL" clId="{1046FD68-C428-4A6A-8E7F-4C89929C95F2}" dt="2023-07-01T02:35:40.285" v="1766" actId="478"/>
          <ac:spMkLst>
            <pc:docMk/>
            <pc:sldMk cId="3590827800" sldId="267"/>
            <ac:spMk id="26" creationId="{00000000-0000-0000-0000-000000000000}"/>
          </ac:spMkLst>
        </pc:spChg>
        <pc:spChg chg="del">
          <ac:chgData name="Duyên Lương" userId="3a9e482f-ceb4-484a-8eab-f708ff3e9a36" providerId="ADAL" clId="{1046FD68-C428-4A6A-8E7F-4C89929C95F2}" dt="2023-07-01T02:35:43.376" v="1769" actId="478"/>
          <ac:spMkLst>
            <pc:docMk/>
            <pc:sldMk cId="3590827800" sldId="267"/>
            <ac:spMk id="30" creationId="{00000000-0000-0000-0000-000000000000}"/>
          </ac:spMkLst>
        </pc:spChg>
        <pc:spChg chg="add mod">
          <ac:chgData name="Duyên Lương" userId="3a9e482f-ceb4-484a-8eab-f708ff3e9a36" providerId="ADAL" clId="{1046FD68-C428-4A6A-8E7F-4C89929C95F2}" dt="2023-07-01T02:36:48.567" v="1842" actId="14100"/>
          <ac:spMkLst>
            <pc:docMk/>
            <pc:sldMk cId="3590827800" sldId="267"/>
            <ac:spMk id="31" creationId="{3D804178-C9E7-A307-BCF8-5B0071A0D588}"/>
          </ac:spMkLst>
        </pc:spChg>
        <pc:spChg chg="add del mod">
          <ac:chgData name="Duyên Lương" userId="3a9e482f-ceb4-484a-8eab-f708ff3e9a36" providerId="ADAL" clId="{1046FD68-C428-4A6A-8E7F-4C89929C95F2}" dt="2023-07-01T02:37:01.508" v="1845" actId="478"/>
          <ac:spMkLst>
            <pc:docMk/>
            <pc:sldMk cId="3590827800" sldId="267"/>
            <ac:spMk id="32" creationId="{35E69021-6896-FCD6-75B0-862534461362}"/>
          </ac:spMkLst>
        </pc:spChg>
        <pc:spChg chg="add del mod">
          <ac:chgData name="Duyên Lương" userId="3a9e482f-ceb4-484a-8eab-f708ff3e9a36" providerId="ADAL" clId="{1046FD68-C428-4A6A-8E7F-4C89929C95F2}" dt="2023-07-01T02:35:59.195" v="1780" actId="478"/>
          <ac:spMkLst>
            <pc:docMk/>
            <pc:sldMk cId="3590827800" sldId="267"/>
            <ac:spMk id="33" creationId="{89461EEA-8100-F866-48DE-1C6324F6CF30}"/>
          </ac:spMkLst>
        </pc:spChg>
        <pc:spChg chg="add mod">
          <ac:chgData name="Duyên Lương" userId="3a9e482f-ceb4-484a-8eab-f708ff3e9a36" providerId="ADAL" clId="{1046FD68-C428-4A6A-8E7F-4C89929C95F2}" dt="2023-07-01T02:38:37.155" v="1876" actId="20577"/>
          <ac:spMkLst>
            <pc:docMk/>
            <pc:sldMk cId="3590827800" sldId="267"/>
            <ac:spMk id="34" creationId="{B110F02A-659A-412C-10AB-B7825C468A06}"/>
          </ac:spMkLst>
        </pc:spChg>
        <pc:spChg chg="add del mod">
          <ac:chgData name="Duyên Lương" userId="3a9e482f-ceb4-484a-8eab-f708ff3e9a36" providerId="ADAL" clId="{1046FD68-C428-4A6A-8E7F-4C89929C95F2}" dt="2023-07-01T02:35:53.366" v="1776" actId="478"/>
          <ac:spMkLst>
            <pc:docMk/>
            <pc:sldMk cId="3590827800" sldId="267"/>
            <ac:spMk id="35" creationId="{C51C6504-98B6-6F9A-23F3-FED8E36823C2}"/>
          </ac:spMkLst>
        </pc:spChg>
        <pc:spChg chg="add del mod">
          <ac:chgData name="Duyên Lương" userId="3a9e482f-ceb4-484a-8eab-f708ff3e9a36" providerId="ADAL" clId="{1046FD68-C428-4A6A-8E7F-4C89929C95F2}" dt="2023-07-01T02:35:54.017" v="1777" actId="478"/>
          <ac:spMkLst>
            <pc:docMk/>
            <pc:sldMk cId="3590827800" sldId="267"/>
            <ac:spMk id="36" creationId="{F914392C-1EC3-DC60-A91A-FD4D6AC55B2A}"/>
          </ac:spMkLst>
        </pc:spChg>
        <pc:spChg chg="add mod">
          <ac:chgData name="Duyên Lương" userId="3a9e482f-ceb4-484a-8eab-f708ff3e9a36" providerId="ADAL" clId="{1046FD68-C428-4A6A-8E7F-4C89929C95F2}" dt="2023-07-01T02:38:39.607" v="1879" actId="20577"/>
          <ac:spMkLst>
            <pc:docMk/>
            <pc:sldMk cId="3590827800" sldId="267"/>
            <ac:spMk id="37" creationId="{573D4321-591F-308B-AC68-2548CBCE437A}"/>
          </ac:spMkLst>
        </pc:spChg>
        <pc:spChg chg="add del mod">
          <ac:chgData name="Duyên Lương" userId="3a9e482f-ceb4-484a-8eab-f708ff3e9a36" providerId="ADAL" clId="{1046FD68-C428-4A6A-8E7F-4C89929C95F2}" dt="2023-07-01T02:35:52.658" v="1775" actId="478"/>
          <ac:spMkLst>
            <pc:docMk/>
            <pc:sldMk cId="3590827800" sldId="267"/>
            <ac:spMk id="38" creationId="{11240F16-7956-EEEF-8BFA-37C9359D8024}"/>
          </ac:spMkLst>
        </pc:spChg>
        <pc:spChg chg="add del mod">
          <ac:chgData name="Duyên Lương" userId="3a9e482f-ceb4-484a-8eab-f708ff3e9a36" providerId="ADAL" clId="{1046FD68-C428-4A6A-8E7F-4C89929C95F2}" dt="2023-07-01T02:35:51.892" v="1774" actId="478"/>
          <ac:spMkLst>
            <pc:docMk/>
            <pc:sldMk cId="3590827800" sldId="267"/>
            <ac:spMk id="39" creationId="{58EE7F88-4E67-9C48-4C78-87D71E6B54BC}"/>
          </ac:spMkLst>
        </pc:spChg>
        <pc:spChg chg="add del mod">
          <ac:chgData name="Duyên Lương" userId="3a9e482f-ceb4-484a-8eab-f708ff3e9a36" providerId="ADAL" clId="{1046FD68-C428-4A6A-8E7F-4C89929C95F2}" dt="2023-07-01T02:35:54.884" v="1778" actId="478"/>
          <ac:spMkLst>
            <pc:docMk/>
            <pc:sldMk cId="3590827800" sldId="267"/>
            <ac:spMk id="40" creationId="{4CB72583-F903-EA31-89F7-A93C4B077401}"/>
          </ac:spMkLst>
        </pc:spChg>
        <pc:grpChg chg="del">
          <ac:chgData name="Duyên Lương" userId="3a9e482f-ceb4-484a-8eab-f708ff3e9a36" providerId="ADAL" clId="{1046FD68-C428-4A6A-8E7F-4C89929C95F2}" dt="2023-07-01T02:35:34.475" v="1761" actId="478"/>
          <ac:grpSpMkLst>
            <pc:docMk/>
            <pc:sldMk cId="3590827800" sldId="267"/>
            <ac:grpSpMk id="6" creationId="{00000000-0000-0000-0000-000000000000}"/>
          </ac:grpSpMkLst>
        </pc:grpChg>
        <pc:grpChg chg="del">
          <ac:chgData name="Duyên Lương" userId="3a9e482f-ceb4-484a-8eab-f708ff3e9a36" providerId="ADAL" clId="{1046FD68-C428-4A6A-8E7F-4C89929C95F2}" dt="2023-07-01T02:35:50.137" v="1773" actId="478"/>
          <ac:grpSpMkLst>
            <pc:docMk/>
            <pc:sldMk cId="3590827800" sldId="267"/>
            <ac:grpSpMk id="10" creationId="{00000000-0000-0000-0000-000000000000}"/>
          </ac:grpSpMkLst>
        </pc:grpChg>
        <pc:grpChg chg="del">
          <ac:chgData name="Duyên Lương" userId="3a9e482f-ceb4-484a-8eab-f708ff3e9a36" providerId="ADAL" clId="{1046FD68-C428-4A6A-8E7F-4C89929C95F2}" dt="2023-07-01T02:35:35.524" v="1762" actId="478"/>
          <ac:grpSpMkLst>
            <pc:docMk/>
            <pc:sldMk cId="3590827800" sldId="267"/>
            <ac:grpSpMk id="15" creationId="{00000000-0000-0000-0000-000000000000}"/>
          </ac:grpSpMkLst>
        </pc:grpChg>
        <pc:grpChg chg="del">
          <ac:chgData name="Duyên Lương" userId="3a9e482f-ceb4-484a-8eab-f708ff3e9a36" providerId="ADAL" clId="{1046FD68-C428-4A6A-8E7F-4C89929C95F2}" dt="2023-07-01T02:35:41.799" v="1768" actId="478"/>
          <ac:grpSpMkLst>
            <pc:docMk/>
            <pc:sldMk cId="3590827800" sldId="267"/>
            <ac:grpSpMk id="19" creationId="{00000000-0000-0000-0000-000000000000}"/>
          </ac:grpSpMkLst>
        </pc:grpChg>
        <pc:grpChg chg="del">
          <ac:chgData name="Duyên Lương" userId="3a9e482f-ceb4-484a-8eab-f708ff3e9a36" providerId="ADAL" clId="{1046FD68-C428-4A6A-8E7F-4C89929C95F2}" dt="2023-07-01T02:35:38.917" v="1765" actId="478"/>
          <ac:grpSpMkLst>
            <pc:docMk/>
            <pc:sldMk cId="3590827800" sldId="267"/>
            <ac:grpSpMk id="23" creationId="{00000000-0000-0000-0000-000000000000}"/>
          </ac:grpSpMkLst>
        </pc:grpChg>
        <pc:grpChg chg="del">
          <ac:chgData name="Duyên Lương" userId="3a9e482f-ceb4-484a-8eab-f708ff3e9a36" providerId="ADAL" clId="{1046FD68-C428-4A6A-8E7F-4C89929C95F2}" dt="2023-07-01T02:35:41.029" v="1767" actId="478"/>
          <ac:grpSpMkLst>
            <pc:docMk/>
            <pc:sldMk cId="3590827800" sldId="267"/>
            <ac:grpSpMk id="27" creationId="{00000000-0000-0000-0000-000000000000}"/>
          </ac:grpSpMkLst>
        </pc:grpChg>
      </pc:sldChg>
      <pc:sldChg chg="addSp delSp modSp add mod modTransition setBg modAnim">
        <pc:chgData name="Duyên Lương" userId="3a9e482f-ceb4-484a-8eab-f708ff3e9a36" providerId="ADAL" clId="{1046FD68-C428-4A6A-8E7F-4C89929C95F2}" dt="2023-07-01T04:25:36.239" v="2664" actId="207"/>
        <pc:sldMkLst>
          <pc:docMk/>
          <pc:sldMk cId="2179443858" sldId="268"/>
        </pc:sldMkLst>
        <pc:spChg chg="mod">
          <ac:chgData name="Duyên Lương" userId="3a9e482f-ceb4-484a-8eab-f708ff3e9a36" providerId="ADAL" clId="{1046FD68-C428-4A6A-8E7F-4C89929C95F2}" dt="2023-07-01T04:25:36.239" v="2664" actId="207"/>
          <ac:spMkLst>
            <pc:docMk/>
            <pc:sldMk cId="2179443858" sldId="268"/>
            <ac:spMk id="2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4:25:36.054" v="2663" actId="207"/>
          <ac:spMkLst>
            <pc:docMk/>
            <pc:sldMk cId="2179443858" sldId="268"/>
            <ac:spMk id="3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4:25:35.644" v="2662" actId="207"/>
          <ac:spMkLst>
            <pc:docMk/>
            <pc:sldMk cId="2179443858" sldId="268"/>
            <ac:spMk id="5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2:01:10.619" v="1131"/>
          <ac:spMkLst>
            <pc:docMk/>
            <pc:sldMk cId="2179443858" sldId="268"/>
            <ac:spMk id="7" creationId="{00000000-0000-0000-0000-000000000000}"/>
          </ac:spMkLst>
        </pc:spChg>
        <pc:spChg chg="del mod">
          <ac:chgData name="Duyên Lương" userId="3a9e482f-ceb4-484a-8eab-f708ff3e9a36" providerId="ADAL" clId="{1046FD68-C428-4A6A-8E7F-4C89929C95F2}" dt="2023-07-01T02:00:34.248" v="1117" actId="478"/>
          <ac:spMkLst>
            <pc:docMk/>
            <pc:sldMk cId="2179443858" sldId="268"/>
            <ac:spMk id="9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2:13:14.071" v="1406" actId="1076"/>
          <ac:spMkLst>
            <pc:docMk/>
            <pc:sldMk cId="2179443858" sldId="268"/>
            <ac:spMk id="13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2:06:22.479" v="1256" actId="1038"/>
          <ac:spMkLst>
            <pc:docMk/>
            <pc:sldMk cId="2179443858" sldId="268"/>
            <ac:spMk id="14" creationId="{00000000-0000-0000-0000-000000000000}"/>
          </ac:spMkLst>
        </pc:spChg>
        <pc:spChg chg="del">
          <ac:chgData name="Duyên Lương" userId="3a9e482f-ceb4-484a-8eab-f708ff3e9a36" providerId="ADAL" clId="{1046FD68-C428-4A6A-8E7F-4C89929C95F2}" dt="2023-07-01T02:00:35.362" v="1118" actId="478"/>
          <ac:spMkLst>
            <pc:docMk/>
            <pc:sldMk cId="2179443858" sldId="268"/>
            <ac:spMk id="18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2:05:54.832" v="1250" actId="1076"/>
          <ac:spMkLst>
            <pc:docMk/>
            <pc:sldMk cId="2179443858" sldId="268"/>
            <ac:spMk id="22" creationId="{00000000-0000-0000-0000-000000000000}"/>
          </ac:spMkLst>
        </pc:spChg>
        <pc:spChg chg="del mod">
          <ac:chgData name="Duyên Lương" userId="3a9e482f-ceb4-484a-8eab-f708ff3e9a36" providerId="ADAL" clId="{1046FD68-C428-4A6A-8E7F-4C89929C95F2}" dt="2023-07-01T02:00:37.844" v="1120" actId="478"/>
          <ac:spMkLst>
            <pc:docMk/>
            <pc:sldMk cId="2179443858" sldId="268"/>
            <ac:spMk id="26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2:05:43.046" v="1236" actId="1038"/>
          <ac:spMkLst>
            <pc:docMk/>
            <pc:sldMk cId="2179443858" sldId="268"/>
            <ac:spMk id="30" creationId="{00000000-0000-0000-0000-000000000000}"/>
          </ac:spMkLst>
        </pc:spChg>
        <pc:spChg chg="add del mod">
          <ac:chgData name="Duyên Lương" userId="3a9e482f-ceb4-484a-8eab-f708ff3e9a36" providerId="ADAL" clId="{1046FD68-C428-4A6A-8E7F-4C89929C95F2}" dt="2023-07-01T01:59:26.263" v="1103" actId="478"/>
          <ac:spMkLst>
            <pc:docMk/>
            <pc:sldMk cId="2179443858" sldId="268"/>
            <ac:spMk id="31" creationId="{E8ECD058-D54B-C55C-CAF4-C8DC714DAD9E}"/>
          </ac:spMkLst>
        </pc:spChg>
        <pc:spChg chg="add mod ord">
          <ac:chgData name="Duyên Lương" userId="3a9e482f-ceb4-484a-8eab-f708ff3e9a36" providerId="ADAL" clId="{1046FD68-C428-4A6A-8E7F-4C89929C95F2}" dt="2023-07-01T01:59:43.987" v="1110" actId="167"/>
          <ac:spMkLst>
            <pc:docMk/>
            <pc:sldMk cId="2179443858" sldId="268"/>
            <ac:spMk id="32" creationId="{4791972B-96FA-3619-D45D-D213AB3415E8}"/>
          </ac:spMkLst>
        </pc:spChg>
        <pc:spChg chg="add del mod">
          <ac:chgData name="Duyên Lương" userId="3a9e482f-ceb4-484a-8eab-f708ff3e9a36" providerId="ADAL" clId="{1046FD68-C428-4A6A-8E7F-4C89929C95F2}" dt="2023-07-01T01:59:27.089" v="1104" actId="478"/>
          <ac:spMkLst>
            <pc:docMk/>
            <pc:sldMk cId="2179443858" sldId="268"/>
            <ac:spMk id="33" creationId="{EDC67D43-103C-E663-338B-86233511E854}"/>
          </ac:spMkLst>
        </pc:spChg>
        <pc:spChg chg="add del mod">
          <ac:chgData name="Duyên Lương" userId="3a9e482f-ceb4-484a-8eab-f708ff3e9a36" providerId="ADAL" clId="{1046FD68-C428-4A6A-8E7F-4C89929C95F2}" dt="2023-07-01T02:03:20.175" v="1183" actId="478"/>
          <ac:spMkLst>
            <pc:docMk/>
            <pc:sldMk cId="2179443858" sldId="268"/>
            <ac:spMk id="34" creationId="{D63DF45D-6C46-6036-C19C-ECF45154515D}"/>
          </ac:spMkLst>
        </pc:spChg>
        <pc:spChg chg="add del mod">
          <ac:chgData name="Duyên Lương" userId="3a9e482f-ceb4-484a-8eab-f708ff3e9a36" providerId="ADAL" clId="{1046FD68-C428-4A6A-8E7F-4C89929C95F2}" dt="2023-07-01T02:04:19.623" v="1200" actId="478"/>
          <ac:spMkLst>
            <pc:docMk/>
            <pc:sldMk cId="2179443858" sldId="268"/>
            <ac:spMk id="35" creationId="{D74CD43A-54A2-4AB2-D863-CE101448679D}"/>
          </ac:spMkLst>
        </pc:spChg>
        <pc:spChg chg="add del mod">
          <ac:chgData name="Duyên Lương" userId="3a9e482f-ceb4-484a-8eab-f708ff3e9a36" providerId="ADAL" clId="{1046FD68-C428-4A6A-8E7F-4C89929C95F2}" dt="2023-07-01T02:04:22.543" v="1202" actId="478"/>
          <ac:spMkLst>
            <pc:docMk/>
            <pc:sldMk cId="2179443858" sldId="268"/>
            <ac:spMk id="36" creationId="{12D3CCA1-312E-63F4-FD9B-84A7DA9C048A}"/>
          </ac:spMkLst>
        </pc:spChg>
        <pc:spChg chg="add mod">
          <ac:chgData name="Duyên Lương" userId="3a9e482f-ceb4-484a-8eab-f708ff3e9a36" providerId="ADAL" clId="{1046FD68-C428-4A6A-8E7F-4C89929C95F2}" dt="2023-07-01T02:08:00.426" v="1318" actId="1076"/>
          <ac:spMkLst>
            <pc:docMk/>
            <pc:sldMk cId="2179443858" sldId="268"/>
            <ac:spMk id="37" creationId="{DFD0209D-166C-1C12-2BAA-624650ACB6BC}"/>
          </ac:spMkLst>
        </pc:spChg>
        <pc:spChg chg="add mod">
          <ac:chgData name="Duyên Lương" userId="3a9e482f-ceb4-484a-8eab-f708ff3e9a36" providerId="ADAL" clId="{1046FD68-C428-4A6A-8E7F-4C89929C95F2}" dt="2023-07-01T02:08:04.915" v="1319" actId="1076"/>
          <ac:spMkLst>
            <pc:docMk/>
            <pc:sldMk cId="2179443858" sldId="268"/>
            <ac:spMk id="38" creationId="{51DA7531-6AA5-F627-5FC9-E664BE7DDEE9}"/>
          </ac:spMkLst>
        </pc:spChg>
        <pc:spChg chg="add mod">
          <ac:chgData name="Duyên Lương" userId="3a9e482f-ceb4-484a-8eab-f708ff3e9a36" providerId="ADAL" clId="{1046FD68-C428-4A6A-8E7F-4C89929C95F2}" dt="2023-07-01T02:08:07.168" v="1320" actId="1076"/>
          <ac:spMkLst>
            <pc:docMk/>
            <pc:sldMk cId="2179443858" sldId="268"/>
            <ac:spMk id="39" creationId="{7043A08B-EDE5-DA5A-5B05-87BDB9D75E17}"/>
          </ac:spMkLst>
        </pc:spChg>
        <pc:spChg chg="add mod ord">
          <ac:chgData name="Duyên Lương" userId="3a9e482f-ceb4-484a-8eab-f708ff3e9a36" providerId="ADAL" clId="{1046FD68-C428-4A6A-8E7F-4C89929C95F2}" dt="2023-07-01T02:12:06.761" v="1395" actId="166"/>
          <ac:spMkLst>
            <pc:docMk/>
            <pc:sldMk cId="2179443858" sldId="268"/>
            <ac:spMk id="43" creationId="{1B664FB2-1802-A271-DA4E-4BC7407C9945}"/>
          </ac:spMkLst>
        </pc:spChg>
        <pc:spChg chg="add mod">
          <ac:chgData name="Duyên Lương" userId="3a9e482f-ceb4-484a-8eab-f708ff3e9a36" providerId="ADAL" clId="{1046FD68-C428-4A6A-8E7F-4C89929C95F2}" dt="2023-07-01T02:06:44.343" v="1258" actId="1076"/>
          <ac:spMkLst>
            <pc:docMk/>
            <pc:sldMk cId="2179443858" sldId="268"/>
            <ac:spMk id="44" creationId="{98EC497D-5822-109B-F2F0-2AD36C22191E}"/>
          </ac:spMkLst>
        </pc:spChg>
        <pc:spChg chg="add mod ord">
          <ac:chgData name="Duyên Lương" userId="3a9e482f-ceb4-484a-8eab-f708ff3e9a36" providerId="ADAL" clId="{1046FD68-C428-4A6A-8E7F-4C89929C95F2}" dt="2023-07-01T02:12:06.761" v="1395" actId="166"/>
          <ac:spMkLst>
            <pc:docMk/>
            <pc:sldMk cId="2179443858" sldId="268"/>
            <ac:spMk id="45" creationId="{32A536A6-9C9E-13C1-D725-CD71C2A187DC}"/>
          </ac:spMkLst>
        </pc:spChg>
        <pc:spChg chg="add mod ord">
          <ac:chgData name="Duyên Lương" userId="3a9e482f-ceb4-484a-8eab-f708ff3e9a36" providerId="ADAL" clId="{1046FD68-C428-4A6A-8E7F-4C89929C95F2}" dt="2023-07-01T02:12:06.761" v="1395" actId="166"/>
          <ac:spMkLst>
            <pc:docMk/>
            <pc:sldMk cId="2179443858" sldId="268"/>
            <ac:spMk id="46" creationId="{A3BA1666-01FC-2868-1057-9B8C9814683E}"/>
          </ac:spMkLst>
        </pc:spChg>
        <pc:spChg chg="add mod ord">
          <ac:chgData name="Duyên Lương" userId="3a9e482f-ceb4-484a-8eab-f708ff3e9a36" providerId="ADAL" clId="{1046FD68-C428-4A6A-8E7F-4C89929C95F2}" dt="2023-07-01T02:12:06.761" v="1395" actId="166"/>
          <ac:spMkLst>
            <pc:docMk/>
            <pc:sldMk cId="2179443858" sldId="268"/>
            <ac:spMk id="47" creationId="{4B50C58D-2252-B69E-1CD9-DECB3E416EE1}"/>
          </ac:spMkLst>
        </pc:spChg>
        <pc:spChg chg="mod">
          <ac:chgData name="Duyên Lương" userId="3a9e482f-ceb4-484a-8eab-f708ff3e9a36" providerId="ADAL" clId="{1046FD68-C428-4A6A-8E7F-4C89929C95F2}" dt="2023-07-01T02:01:43.303" v="1142"/>
          <ac:spMkLst>
            <pc:docMk/>
            <pc:sldMk cId="2179443858" sldId="268"/>
            <ac:spMk id="49" creationId="{A9EFF693-BE07-BEC8-C1AC-9D366B7E2150}"/>
          </ac:spMkLst>
        </pc:spChg>
        <pc:spChg chg="mod">
          <ac:chgData name="Duyên Lương" userId="3a9e482f-ceb4-484a-8eab-f708ff3e9a36" providerId="ADAL" clId="{1046FD68-C428-4A6A-8E7F-4C89929C95F2}" dt="2023-07-01T02:01:43.303" v="1142"/>
          <ac:spMkLst>
            <pc:docMk/>
            <pc:sldMk cId="2179443858" sldId="268"/>
            <ac:spMk id="50" creationId="{8CCD4B0B-7956-D5EA-F355-85D99B381278}"/>
          </ac:spMkLst>
        </pc:spChg>
        <pc:spChg chg="mod">
          <ac:chgData name="Duyên Lương" userId="3a9e482f-ceb4-484a-8eab-f708ff3e9a36" providerId="ADAL" clId="{1046FD68-C428-4A6A-8E7F-4C89929C95F2}" dt="2023-07-01T02:01:43.303" v="1142"/>
          <ac:spMkLst>
            <pc:docMk/>
            <pc:sldMk cId="2179443858" sldId="268"/>
            <ac:spMk id="52" creationId="{75812AB6-992E-BD66-A872-984DED3678A1}"/>
          </ac:spMkLst>
        </pc:spChg>
        <pc:spChg chg="mod">
          <ac:chgData name="Duyên Lương" userId="3a9e482f-ceb4-484a-8eab-f708ff3e9a36" providerId="ADAL" clId="{1046FD68-C428-4A6A-8E7F-4C89929C95F2}" dt="2023-07-01T02:01:43.303" v="1142"/>
          <ac:spMkLst>
            <pc:docMk/>
            <pc:sldMk cId="2179443858" sldId="268"/>
            <ac:spMk id="53" creationId="{84E8FE67-49CA-EB8E-27F5-85C3C711D613}"/>
          </ac:spMkLst>
        </pc:spChg>
        <pc:spChg chg="add mod">
          <ac:chgData name="Duyên Lương" userId="3a9e482f-ceb4-484a-8eab-f708ff3e9a36" providerId="ADAL" clId="{1046FD68-C428-4A6A-8E7F-4C89929C95F2}" dt="2023-07-01T02:05:47.353" v="1243" actId="1035"/>
          <ac:spMkLst>
            <pc:docMk/>
            <pc:sldMk cId="2179443858" sldId="268"/>
            <ac:spMk id="54" creationId="{B908268B-ED49-5BEF-4ECC-71DABB8D112A}"/>
          </ac:spMkLst>
        </pc:spChg>
        <pc:spChg chg="mod">
          <ac:chgData name="Duyên Lương" userId="3a9e482f-ceb4-484a-8eab-f708ff3e9a36" providerId="ADAL" clId="{1046FD68-C428-4A6A-8E7F-4C89929C95F2}" dt="2023-07-01T02:01:54.858" v="1146"/>
          <ac:spMkLst>
            <pc:docMk/>
            <pc:sldMk cId="2179443858" sldId="268"/>
            <ac:spMk id="56" creationId="{D3869391-14A8-82DA-0DE9-EECD3280B4E8}"/>
          </ac:spMkLst>
        </pc:spChg>
        <pc:spChg chg="mod">
          <ac:chgData name="Duyên Lương" userId="3a9e482f-ceb4-484a-8eab-f708ff3e9a36" providerId="ADAL" clId="{1046FD68-C428-4A6A-8E7F-4C89929C95F2}" dt="2023-07-01T02:01:54.858" v="1146"/>
          <ac:spMkLst>
            <pc:docMk/>
            <pc:sldMk cId="2179443858" sldId="268"/>
            <ac:spMk id="57" creationId="{55BB7972-6353-7A92-DA49-BCC0E2C209D6}"/>
          </ac:spMkLst>
        </pc:spChg>
        <pc:spChg chg="mod">
          <ac:chgData name="Duyên Lương" userId="3a9e482f-ceb4-484a-8eab-f708ff3e9a36" providerId="ADAL" clId="{1046FD68-C428-4A6A-8E7F-4C89929C95F2}" dt="2023-07-01T02:01:54.858" v="1146"/>
          <ac:spMkLst>
            <pc:docMk/>
            <pc:sldMk cId="2179443858" sldId="268"/>
            <ac:spMk id="59" creationId="{152E4470-0E87-8E1B-CD77-B52215CA0788}"/>
          </ac:spMkLst>
        </pc:spChg>
        <pc:spChg chg="mod">
          <ac:chgData name="Duyên Lương" userId="3a9e482f-ceb4-484a-8eab-f708ff3e9a36" providerId="ADAL" clId="{1046FD68-C428-4A6A-8E7F-4C89929C95F2}" dt="2023-07-01T02:01:54.858" v="1146"/>
          <ac:spMkLst>
            <pc:docMk/>
            <pc:sldMk cId="2179443858" sldId="268"/>
            <ac:spMk id="60" creationId="{C9A5BA94-11C8-5CC0-6A75-D93B9BBF6FDE}"/>
          </ac:spMkLst>
        </pc:spChg>
        <pc:spChg chg="add mod">
          <ac:chgData name="Duyên Lương" userId="3a9e482f-ceb4-484a-8eab-f708ff3e9a36" providerId="ADAL" clId="{1046FD68-C428-4A6A-8E7F-4C89929C95F2}" dt="2023-07-01T02:06:17.325" v="1254" actId="1037"/>
          <ac:spMkLst>
            <pc:docMk/>
            <pc:sldMk cId="2179443858" sldId="268"/>
            <ac:spMk id="61" creationId="{2BF77F6E-1B92-5D32-AE60-B63C4C5387A4}"/>
          </ac:spMkLst>
        </pc:spChg>
        <pc:spChg chg="mod">
          <ac:chgData name="Duyên Lương" userId="3a9e482f-ceb4-484a-8eab-f708ff3e9a36" providerId="ADAL" clId="{1046FD68-C428-4A6A-8E7F-4C89929C95F2}" dt="2023-07-01T02:02:06.268" v="1150" actId="571"/>
          <ac:spMkLst>
            <pc:docMk/>
            <pc:sldMk cId="2179443858" sldId="268"/>
            <ac:spMk id="63" creationId="{F1697BCE-DA95-227A-1A88-775442917424}"/>
          </ac:spMkLst>
        </pc:spChg>
        <pc:spChg chg="mod">
          <ac:chgData name="Duyên Lương" userId="3a9e482f-ceb4-484a-8eab-f708ff3e9a36" providerId="ADAL" clId="{1046FD68-C428-4A6A-8E7F-4C89929C95F2}" dt="2023-07-01T02:02:06.268" v="1150" actId="571"/>
          <ac:spMkLst>
            <pc:docMk/>
            <pc:sldMk cId="2179443858" sldId="268"/>
            <ac:spMk id="64" creationId="{4DABA256-000E-3811-4270-94A122C2C2A7}"/>
          </ac:spMkLst>
        </pc:spChg>
        <pc:spChg chg="mod">
          <ac:chgData name="Duyên Lương" userId="3a9e482f-ceb4-484a-8eab-f708ff3e9a36" providerId="ADAL" clId="{1046FD68-C428-4A6A-8E7F-4C89929C95F2}" dt="2023-07-01T02:02:06.268" v="1150" actId="571"/>
          <ac:spMkLst>
            <pc:docMk/>
            <pc:sldMk cId="2179443858" sldId="268"/>
            <ac:spMk id="66" creationId="{29C519DC-5B4A-3916-5FF9-2FD14AD0D680}"/>
          </ac:spMkLst>
        </pc:spChg>
        <pc:spChg chg="mod">
          <ac:chgData name="Duyên Lương" userId="3a9e482f-ceb4-484a-8eab-f708ff3e9a36" providerId="ADAL" clId="{1046FD68-C428-4A6A-8E7F-4C89929C95F2}" dt="2023-07-01T02:02:06.268" v="1150" actId="571"/>
          <ac:spMkLst>
            <pc:docMk/>
            <pc:sldMk cId="2179443858" sldId="268"/>
            <ac:spMk id="67" creationId="{89C610F1-885D-DBF8-6FB0-91B383362176}"/>
          </ac:spMkLst>
        </pc:spChg>
        <pc:spChg chg="add mod">
          <ac:chgData name="Duyên Lương" userId="3a9e482f-ceb4-484a-8eab-f708ff3e9a36" providerId="ADAL" clId="{1046FD68-C428-4A6A-8E7F-4C89929C95F2}" dt="2023-07-01T02:02:06.268" v="1150" actId="571"/>
          <ac:spMkLst>
            <pc:docMk/>
            <pc:sldMk cId="2179443858" sldId="268"/>
            <ac:spMk id="68" creationId="{5124DA7B-843A-3303-2963-4093583358A5}"/>
          </ac:spMkLst>
        </pc:spChg>
        <pc:spChg chg="add mod ord">
          <ac:chgData name="Duyên Lương" userId="3a9e482f-ceb4-484a-8eab-f708ff3e9a36" providerId="ADAL" clId="{1046FD68-C428-4A6A-8E7F-4C89929C95F2}" dt="2023-07-01T02:07:52.938" v="1317" actId="14100"/>
          <ac:spMkLst>
            <pc:docMk/>
            <pc:sldMk cId="2179443858" sldId="268"/>
            <ac:spMk id="69" creationId="{F15296C4-9588-71E9-6262-C829878A877A}"/>
          </ac:spMkLst>
        </pc:spChg>
        <pc:spChg chg="add mod ord">
          <ac:chgData name="Duyên Lương" userId="3a9e482f-ceb4-484a-8eab-f708ff3e9a36" providerId="ADAL" clId="{1046FD68-C428-4A6A-8E7F-4C89929C95F2}" dt="2023-07-01T02:07:52.938" v="1317" actId="14100"/>
          <ac:spMkLst>
            <pc:docMk/>
            <pc:sldMk cId="2179443858" sldId="268"/>
            <ac:spMk id="70" creationId="{17AB3152-D474-14D6-CCD9-A0C7666AA448}"/>
          </ac:spMkLst>
        </pc:spChg>
        <pc:spChg chg="add mod ord">
          <ac:chgData name="Duyên Lương" userId="3a9e482f-ceb4-484a-8eab-f708ff3e9a36" providerId="ADAL" clId="{1046FD68-C428-4A6A-8E7F-4C89929C95F2}" dt="2023-07-01T02:09:05.454" v="1338" actId="167"/>
          <ac:spMkLst>
            <pc:docMk/>
            <pc:sldMk cId="2179443858" sldId="268"/>
            <ac:spMk id="71" creationId="{D8365271-0C86-E2E5-513C-A634427ADF39}"/>
          </ac:spMkLst>
        </pc:spChg>
        <pc:spChg chg="add mod ord">
          <ac:chgData name="Duyên Lương" userId="3a9e482f-ceb4-484a-8eab-f708ff3e9a36" providerId="ADAL" clId="{1046FD68-C428-4A6A-8E7F-4C89929C95F2}" dt="2023-07-01T02:09:05.454" v="1338" actId="167"/>
          <ac:spMkLst>
            <pc:docMk/>
            <pc:sldMk cId="2179443858" sldId="268"/>
            <ac:spMk id="72" creationId="{0E6DC4D9-60FC-8F8E-DD6D-46E889BEF158}"/>
          </ac:spMkLst>
        </pc:spChg>
        <pc:spChg chg="add mod">
          <ac:chgData name="Duyên Lương" userId="3a9e482f-ceb4-484a-8eab-f708ff3e9a36" providerId="ADAL" clId="{1046FD68-C428-4A6A-8E7F-4C89929C95F2}" dt="2023-07-01T02:09:19.016" v="1342" actId="14100"/>
          <ac:spMkLst>
            <pc:docMk/>
            <pc:sldMk cId="2179443858" sldId="268"/>
            <ac:spMk id="73" creationId="{BDDEC127-19D4-EADE-32CC-5BCE802C4FAB}"/>
          </ac:spMkLst>
        </pc:spChg>
        <pc:spChg chg="add mod">
          <ac:chgData name="Duyên Lương" userId="3a9e482f-ceb4-484a-8eab-f708ff3e9a36" providerId="ADAL" clId="{1046FD68-C428-4A6A-8E7F-4C89929C95F2}" dt="2023-07-01T02:09:27.831" v="1346" actId="1036"/>
          <ac:spMkLst>
            <pc:docMk/>
            <pc:sldMk cId="2179443858" sldId="268"/>
            <ac:spMk id="74" creationId="{641E63C9-80DA-A87B-44AB-795D9764F5AB}"/>
          </ac:spMkLst>
        </pc:spChg>
        <pc:spChg chg="add mod">
          <ac:chgData name="Duyên Lương" userId="3a9e482f-ceb4-484a-8eab-f708ff3e9a36" providerId="ADAL" clId="{1046FD68-C428-4A6A-8E7F-4C89929C95F2}" dt="2023-07-01T02:09:33.704" v="1349" actId="14100"/>
          <ac:spMkLst>
            <pc:docMk/>
            <pc:sldMk cId="2179443858" sldId="268"/>
            <ac:spMk id="75" creationId="{E801D6DC-7783-A571-0375-92002190F318}"/>
          </ac:spMkLst>
        </pc:spChg>
        <pc:spChg chg="add mod">
          <ac:chgData name="Duyên Lương" userId="3a9e482f-ceb4-484a-8eab-f708ff3e9a36" providerId="ADAL" clId="{1046FD68-C428-4A6A-8E7F-4C89929C95F2}" dt="2023-07-01T02:09:40.520" v="1353" actId="14100"/>
          <ac:spMkLst>
            <pc:docMk/>
            <pc:sldMk cId="2179443858" sldId="268"/>
            <ac:spMk id="76" creationId="{E0F6C032-90A7-75A3-9DCA-BD1C64DEF64A}"/>
          </ac:spMkLst>
        </pc:spChg>
        <pc:spChg chg="add mod">
          <ac:chgData name="Duyên Lương" userId="3a9e482f-ceb4-484a-8eab-f708ff3e9a36" providerId="ADAL" clId="{1046FD68-C428-4A6A-8E7F-4C89929C95F2}" dt="2023-07-01T02:11:22.491" v="1393" actId="207"/>
          <ac:spMkLst>
            <pc:docMk/>
            <pc:sldMk cId="2179443858" sldId="268"/>
            <ac:spMk id="77" creationId="{49F80913-840D-0CDD-CF10-3066D38745CD}"/>
          </ac:spMkLst>
        </pc:spChg>
        <pc:spChg chg="add mod">
          <ac:chgData name="Duyên Lương" userId="3a9e482f-ceb4-484a-8eab-f708ff3e9a36" providerId="ADAL" clId="{1046FD68-C428-4A6A-8E7F-4C89929C95F2}" dt="2023-07-01T02:11:28.652" v="1394" actId="207"/>
          <ac:spMkLst>
            <pc:docMk/>
            <pc:sldMk cId="2179443858" sldId="268"/>
            <ac:spMk id="78" creationId="{010A26DF-B98D-009A-35DB-7FC41EED1EFE}"/>
          </ac:spMkLst>
        </pc:spChg>
        <pc:spChg chg="add mod">
          <ac:chgData name="Duyên Lương" userId="3a9e482f-ceb4-484a-8eab-f708ff3e9a36" providerId="ADAL" clId="{1046FD68-C428-4A6A-8E7F-4C89929C95F2}" dt="2023-07-01T02:11:28.652" v="1394" actId="207"/>
          <ac:spMkLst>
            <pc:docMk/>
            <pc:sldMk cId="2179443858" sldId="268"/>
            <ac:spMk id="79" creationId="{0DF304A3-A8F2-2415-0296-869392317DA3}"/>
          </ac:spMkLst>
        </pc:spChg>
        <pc:spChg chg="add mod">
          <ac:chgData name="Duyên Lương" userId="3a9e482f-ceb4-484a-8eab-f708ff3e9a36" providerId="ADAL" clId="{1046FD68-C428-4A6A-8E7F-4C89929C95F2}" dt="2023-07-01T02:10:20.390" v="1374" actId="1038"/>
          <ac:spMkLst>
            <pc:docMk/>
            <pc:sldMk cId="2179443858" sldId="268"/>
            <ac:spMk id="80" creationId="{6C4E29F8-2339-2DDE-E77A-A6662B7031D0}"/>
          </ac:spMkLst>
        </pc:spChg>
        <pc:spChg chg="add mod">
          <ac:chgData name="Duyên Lương" userId="3a9e482f-ceb4-484a-8eab-f708ff3e9a36" providerId="ADAL" clId="{1046FD68-C428-4A6A-8E7F-4C89929C95F2}" dt="2023-07-01T02:10:15.111" v="1372" actId="14100"/>
          <ac:spMkLst>
            <pc:docMk/>
            <pc:sldMk cId="2179443858" sldId="268"/>
            <ac:spMk id="81" creationId="{D648AA55-4DBC-DF62-79D4-774A510C8000}"/>
          </ac:spMkLst>
        </pc:spChg>
        <pc:spChg chg="add mod">
          <ac:chgData name="Duyên Lương" userId="3a9e482f-ceb4-484a-8eab-f708ff3e9a36" providerId="ADAL" clId="{1046FD68-C428-4A6A-8E7F-4C89929C95F2}" dt="2023-07-01T02:10:23.190" v="1375" actId="14100"/>
          <ac:spMkLst>
            <pc:docMk/>
            <pc:sldMk cId="2179443858" sldId="268"/>
            <ac:spMk id="82" creationId="{7B0B5692-4B0B-E435-655A-13E1AA2E7130}"/>
          </ac:spMkLst>
        </pc:spChg>
        <pc:spChg chg="add mod">
          <ac:chgData name="Duyên Lương" userId="3a9e482f-ceb4-484a-8eab-f708ff3e9a36" providerId="ADAL" clId="{1046FD68-C428-4A6A-8E7F-4C89929C95F2}" dt="2023-07-01T02:10:28.559" v="1378" actId="14100"/>
          <ac:spMkLst>
            <pc:docMk/>
            <pc:sldMk cId="2179443858" sldId="268"/>
            <ac:spMk id="83" creationId="{5091C620-3832-D20A-AF11-6084EC5A74C3}"/>
          </ac:spMkLst>
        </pc:spChg>
        <pc:spChg chg="add mod">
          <ac:chgData name="Duyên Lương" userId="3a9e482f-ceb4-484a-8eab-f708ff3e9a36" providerId="ADAL" clId="{1046FD68-C428-4A6A-8E7F-4C89929C95F2}" dt="2023-07-01T02:11:22.491" v="1393" actId="207"/>
          <ac:spMkLst>
            <pc:docMk/>
            <pc:sldMk cId="2179443858" sldId="268"/>
            <ac:spMk id="84" creationId="{6DEF23CF-4FBE-50BE-0675-B26739BDA341}"/>
          </ac:spMkLst>
        </pc:spChg>
        <pc:spChg chg="add mod">
          <ac:chgData name="Duyên Lương" userId="3a9e482f-ceb4-484a-8eab-f708ff3e9a36" providerId="ADAL" clId="{1046FD68-C428-4A6A-8E7F-4C89929C95F2}" dt="2023-07-01T02:11:28.652" v="1394" actId="207"/>
          <ac:spMkLst>
            <pc:docMk/>
            <pc:sldMk cId="2179443858" sldId="268"/>
            <ac:spMk id="85" creationId="{4A320421-88C3-735E-A794-3392A7697040}"/>
          </ac:spMkLst>
        </pc:spChg>
        <pc:spChg chg="add mod">
          <ac:chgData name="Duyên Lương" userId="3a9e482f-ceb4-484a-8eab-f708ff3e9a36" providerId="ADAL" clId="{1046FD68-C428-4A6A-8E7F-4C89929C95F2}" dt="2023-07-01T02:11:28.652" v="1394" actId="207"/>
          <ac:spMkLst>
            <pc:docMk/>
            <pc:sldMk cId="2179443858" sldId="268"/>
            <ac:spMk id="86" creationId="{B9A298CF-BFD2-E7A0-A3FF-7C1EACB4606D}"/>
          </ac:spMkLst>
        </pc:spChg>
        <pc:spChg chg="add mod">
          <ac:chgData name="Duyên Lương" userId="3a9e482f-ceb4-484a-8eab-f708ff3e9a36" providerId="ADAL" clId="{1046FD68-C428-4A6A-8E7F-4C89929C95F2}" dt="2023-07-01T02:10:51.596" v="1390" actId="14100"/>
          <ac:spMkLst>
            <pc:docMk/>
            <pc:sldMk cId="2179443858" sldId="268"/>
            <ac:spMk id="87" creationId="{386D98E2-CC9D-E582-E902-B07E0B633771}"/>
          </ac:spMkLst>
        </pc:spChg>
        <pc:grpChg chg="mod ord">
          <ac:chgData name="Duyên Lương" userId="3a9e482f-ceb4-484a-8eab-f708ff3e9a36" providerId="ADAL" clId="{1046FD68-C428-4A6A-8E7F-4C89929C95F2}" dt="2023-07-01T02:09:09.662" v="1339" actId="167"/>
          <ac:grpSpMkLst>
            <pc:docMk/>
            <pc:sldMk cId="2179443858" sldId="268"/>
            <ac:grpSpMk id="6" creationId="{00000000-0000-0000-0000-000000000000}"/>
          </ac:grpSpMkLst>
        </pc:grpChg>
        <pc:grpChg chg="mod">
          <ac:chgData name="Duyên Lương" userId="3a9e482f-ceb4-484a-8eab-f708ff3e9a36" providerId="ADAL" clId="{1046FD68-C428-4A6A-8E7F-4C89929C95F2}" dt="2023-07-01T02:05:59.729" v="1252" actId="1076"/>
          <ac:grpSpMkLst>
            <pc:docMk/>
            <pc:sldMk cId="2179443858" sldId="268"/>
            <ac:grpSpMk id="10" creationId="{00000000-0000-0000-0000-000000000000}"/>
          </ac:grpSpMkLst>
        </pc:grpChg>
        <pc:grpChg chg="mod">
          <ac:chgData name="Duyên Lương" userId="3a9e482f-ceb4-484a-8eab-f708ff3e9a36" providerId="ADAL" clId="{1046FD68-C428-4A6A-8E7F-4C89929C95F2}" dt="2023-07-01T02:02:39.937" v="1163" actId="1035"/>
          <ac:grpSpMkLst>
            <pc:docMk/>
            <pc:sldMk cId="2179443858" sldId="268"/>
            <ac:grpSpMk id="15" creationId="{00000000-0000-0000-0000-000000000000}"/>
          </ac:grpSpMkLst>
        </pc:grpChg>
        <pc:grpChg chg="mod">
          <ac:chgData name="Duyên Lương" userId="3a9e482f-ceb4-484a-8eab-f708ff3e9a36" providerId="ADAL" clId="{1046FD68-C428-4A6A-8E7F-4C89929C95F2}" dt="2023-07-01T02:06:20.329" v="1255" actId="1038"/>
          <ac:grpSpMkLst>
            <pc:docMk/>
            <pc:sldMk cId="2179443858" sldId="268"/>
            <ac:grpSpMk id="19" creationId="{00000000-0000-0000-0000-000000000000}"/>
          </ac:grpSpMkLst>
        </pc:grpChg>
        <pc:grpChg chg="mod">
          <ac:chgData name="Duyên Lương" userId="3a9e482f-ceb4-484a-8eab-f708ff3e9a36" providerId="ADAL" clId="{1046FD68-C428-4A6A-8E7F-4C89929C95F2}" dt="2023-07-01T02:02:43.388" v="1170" actId="1035"/>
          <ac:grpSpMkLst>
            <pc:docMk/>
            <pc:sldMk cId="2179443858" sldId="268"/>
            <ac:grpSpMk id="23" creationId="{00000000-0000-0000-0000-000000000000}"/>
          </ac:grpSpMkLst>
        </pc:grpChg>
        <pc:grpChg chg="mod">
          <ac:chgData name="Duyên Lương" userId="3a9e482f-ceb4-484a-8eab-f708ff3e9a36" providerId="ADAL" clId="{1046FD68-C428-4A6A-8E7F-4C89929C95F2}" dt="2023-07-01T02:02:45.751" v="1171" actId="1076"/>
          <ac:grpSpMkLst>
            <pc:docMk/>
            <pc:sldMk cId="2179443858" sldId="268"/>
            <ac:grpSpMk id="27" creationId="{00000000-0000-0000-0000-000000000000}"/>
          </ac:grpSpMkLst>
        </pc:grpChg>
        <pc:grpChg chg="add mod ord">
          <ac:chgData name="Duyên Lương" userId="3a9e482f-ceb4-484a-8eab-f708ff3e9a36" providerId="ADAL" clId="{1046FD68-C428-4A6A-8E7F-4C89929C95F2}" dt="2023-07-01T02:02:41.289" v="1164" actId="1035"/>
          <ac:grpSpMkLst>
            <pc:docMk/>
            <pc:sldMk cId="2179443858" sldId="268"/>
            <ac:grpSpMk id="48" creationId="{67594728-541F-C88E-CAC4-D7D5BB24134E}"/>
          </ac:grpSpMkLst>
        </pc:grpChg>
        <pc:grpChg chg="add mod">
          <ac:chgData name="Duyên Lương" userId="3a9e482f-ceb4-484a-8eab-f708ff3e9a36" providerId="ADAL" clId="{1046FD68-C428-4A6A-8E7F-4C89929C95F2}" dt="2023-07-01T02:05:49.504" v="1248" actId="1035"/>
          <ac:grpSpMkLst>
            <pc:docMk/>
            <pc:sldMk cId="2179443858" sldId="268"/>
            <ac:grpSpMk id="51" creationId="{D366EF58-0B27-4AA4-9544-DDE1C14F2627}"/>
          </ac:grpSpMkLst>
        </pc:grpChg>
        <pc:grpChg chg="add mod ord">
          <ac:chgData name="Duyên Lương" userId="3a9e482f-ceb4-484a-8eab-f708ff3e9a36" providerId="ADAL" clId="{1046FD68-C428-4A6A-8E7F-4C89929C95F2}" dt="2023-07-01T02:02:50.504" v="1175" actId="1038"/>
          <ac:grpSpMkLst>
            <pc:docMk/>
            <pc:sldMk cId="2179443858" sldId="268"/>
            <ac:grpSpMk id="55" creationId="{E90AC42D-D6B5-F298-6CB9-F5F08F06424D}"/>
          </ac:grpSpMkLst>
        </pc:grpChg>
        <pc:grpChg chg="add mod">
          <ac:chgData name="Duyên Lương" userId="3a9e482f-ceb4-484a-8eab-f708ff3e9a36" providerId="ADAL" clId="{1046FD68-C428-4A6A-8E7F-4C89929C95F2}" dt="2023-07-01T02:06:15.713" v="1253" actId="1037"/>
          <ac:grpSpMkLst>
            <pc:docMk/>
            <pc:sldMk cId="2179443858" sldId="268"/>
            <ac:grpSpMk id="58" creationId="{9FD2DBEC-F5F8-762A-7295-A789DCAD0AC1}"/>
          </ac:grpSpMkLst>
        </pc:grpChg>
        <pc:grpChg chg="add mod">
          <ac:chgData name="Duyên Lương" userId="3a9e482f-ceb4-484a-8eab-f708ff3e9a36" providerId="ADAL" clId="{1046FD68-C428-4A6A-8E7F-4C89929C95F2}" dt="2023-07-01T02:02:06.268" v="1150" actId="571"/>
          <ac:grpSpMkLst>
            <pc:docMk/>
            <pc:sldMk cId="2179443858" sldId="268"/>
            <ac:grpSpMk id="62" creationId="{1AB3AD64-92A9-78A9-E268-F2904B80C957}"/>
          </ac:grpSpMkLst>
        </pc:grpChg>
        <pc:grpChg chg="add mod">
          <ac:chgData name="Duyên Lương" userId="3a9e482f-ceb4-484a-8eab-f708ff3e9a36" providerId="ADAL" clId="{1046FD68-C428-4A6A-8E7F-4C89929C95F2}" dt="2023-07-01T02:02:06.268" v="1150" actId="571"/>
          <ac:grpSpMkLst>
            <pc:docMk/>
            <pc:sldMk cId="2179443858" sldId="268"/>
            <ac:grpSpMk id="65" creationId="{9C730783-4161-77F2-B643-F115AEE4D15C}"/>
          </ac:grpSpMkLst>
        </pc:grpChg>
        <pc:picChg chg="add mod">
          <ac:chgData name="Duyên Lương" userId="3a9e482f-ceb4-484a-8eab-f708ff3e9a36" providerId="ADAL" clId="{1046FD68-C428-4A6A-8E7F-4C89929C95F2}" dt="2023-07-01T02:08:13.110" v="1322" actId="1076"/>
          <ac:picMkLst>
            <pc:docMk/>
            <pc:sldMk cId="2179443858" sldId="268"/>
            <ac:picMk id="40" creationId="{A63B049D-F959-8717-B592-B5761ED1713E}"/>
          </ac:picMkLst>
        </pc:picChg>
        <pc:picChg chg="add mod">
          <ac:chgData name="Duyên Lương" userId="3a9e482f-ceb4-484a-8eab-f708ff3e9a36" providerId="ADAL" clId="{1046FD68-C428-4A6A-8E7F-4C89929C95F2}" dt="2023-07-01T02:08:20.013" v="1325" actId="14100"/>
          <ac:picMkLst>
            <pc:docMk/>
            <pc:sldMk cId="2179443858" sldId="268"/>
            <ac:picMk id="41" creationId="{5BD6D231-DCA5-E6E4-2326-B72DFADBCBB7}"/>
          </ac:picMkLst>
        </pc:picChg>
        <pc:picChg chg="add mod">
          <ac:chgData name="Duyên Lương" userId="3a9e482f-ceb4-484a-8eab-f708ff3e9a36" providerId="ADAL" clId="{1046FD68-C428-4A6A-8E7F-4C89929C95F2}" dt="2023-07-01T02:08:29.003" v="1328" actId="1076"/>
          <ac:picMkLst>
            <pc:docMk/>
            <pc:sldMk cId="2179443858" sldId="268"/>
            <ac:picMk id="42" creationId="{E6803096-49CD-40AD-33CE-B90E70F20EB0}"/>
          </ac:picMkLst>
        </pc:picChg>
        <pc:picChg chg="add mod">
          <ac:chgData name="Duyên Lương" userId="3a9e482f-ceb4-484a-8eab-f708ff3e9a36" providerId="ADAL" clId="{1046FD68-C428-4A6A-8E7F-4C89929C95F2}" dt="2023-07-01T02:13:21.229" v="1408" actId="1076"/>
          <ac:picMkLst>
            <pc:docMk/>
            <pc:sldMk cId="2179443858" sldId="268"/>
            <ac:picMk id="88" creationId="{B5F7D5AE-70C1-2FFE-806E-4D9BCEA1E201}"/>
          </ac:picMkLst>
        </pc:picChg>
      </pc:sldChg>
      <pc:sldChg chg="addSp delSp modSp add mod modTransition setBg modAnim">
        <pc:chgData name="Duyên Lương" userId="3a9e482f-ceb4-484a-8eab-f708ff3e9a36" providerId="ADAL" clId="{1046FD68-C428-4A6A-8E7F-4C89929C95F2}" dt="2023-07-01T04:25:35.452" v="2661" actId="1076"/>
        <pc:sldMkLst>
          <pc:docMk/>
          <pc:sldMk cId="2835111819" sldId="269"/>
        </pc:sldMkLst>
        <pc:spChg chg="mod">
          <ac:chgData name="Duyên Lương" userId="3a9e482f-ceb4-484a-8eab-f708ff3e9a36" providerId="ADAL" clId="{1046FD68-C428-4A6A-8E7F-4C89929C95F2}" dt="2023-07-01T04:25:35.452" v="2661" actId="1076"/>
          <ac:spMkLst>
            <pc:docMk/>
            <pc:sldMk cId="2835111819" sldId="269"/>
            <ac:spMk id="2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4:25:34.429" v="2657" actId="1076"/>
          <ac:spMkLst>
            <pc:docMk/>
            <pc:sldMk cId="2835111819" sldId="269"/>
            <ac:spMk id="3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4:25:34.889" v="2659" actId="1076"/>
          <ac:spMkLst>
            <pc:docMk/>
            <pc:sldMk cId="2835111819" sldId="269"/>
            <ac:spMk id="4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4:25:33.488" v="2655" actId="207"/>
          <ac:spMkLst>
            <pc:docMk/>
            <pc:sldMk cId="2835111819" sldId="269"/>
            <ac:spMk id="5" creationId="{00000000-0000-0000-0000-000000000000}"/>
          </ac:spMkLst>
        </pc:spChg>
        <pc:spChg chg="mod ord">
          <ac:chgData name="Duyên Lương" userId="3a9e482f-ceb4-484a-8eab-f708ff3e9a36" providerId="ADAL" clId="{1046FD68-C428-4A6A-8E7F-4C89929C95F2}" dt="2023-07-01T02:34:10.952" v="1752" actId="166"/>
          <ac:spMkLst>
            <pc:docMk/>
            <pc:sldMk cId="2835111819" sldId="269"/>
            <ac:spMk id="9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2:31:29.769" v="1685" actId="207"/>
          <ac:spMkLst>
            <pc:docMk/>
            <pc:sldMk cId="2835111819" sldId="269"/>
            <ac:spMk id="13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2:28:34.984" v="1640" actId="1037"/>
          <ac:spMkLst>
            <pc:docMk/>
            <pc:sldMk cId="2835111819" sldId="269"/>
            <ac:spMk id="14" creationId="{00000000-0000-0000-0000-000000000000}"/>
          </ac:spMkLst>
        </pc:spChg>
        <pc:spChg chg="mod ord">
          <ac:chgData name="Duyên Lương" userId="3a9e482f-ceb4-484a-8eab-f708ff3e9a36" providerId="ADAL" clId="{1046FD68-C428-4A6A-8E7F-4C89929C95F2}" dt="2023-07-01T02:34:10.952" v="1752" actId="166"/>
          <ac:spMkLst>
            <pc:docMk/>
            <pc:sldMk cId="2835111819" sldId="269"/>
            <ac:spMk id="18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2:27:09.065" v="1602" actId="1076"/>
          <ac:spMkLst>
            <pc:docMk/>
            <pc:sldMk cId="2835111819" sldId="269"/>
            <ac:spMk id="22" creationId="{00000000-0000-0000-0000-000000000000}"/>
          </ac:spMkLst>
        </pc:spChg>
        <pc:spChg chg="mod ord">
          <ac:chgData name="Duyên Lương" userId="3a9e482f-ceb4-484a-8eab-f708ff3e9a36" providerId="ADAL" clId="{1046FD68-C428-4A6A-8E7F-4C89929C95F2}" dt="2023-07-01T02:34:10.952" v="1752" actId="166"/>
          <ac:spMkLst>
            <pc:docMk/>
            <pc:sldMk cId="2835111819" sldId="269"/>
            <ac:spMk id="26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2:26:25.519" v="1589" actId="1076"/>
          <ac:spMkLst>
            <pc:docMk/>
            <pc:sldMk cId="2835111819" sldId="269"/>
            <ac:spMk id="28" creationId="{00000000-0000-0000-0000-000000000000}"/>
          </ac:spMkLst>
        </pc:spChg>
        <pc:spChg chg="mod">
          <ac:chgData name="Duyên Lương" userId="3a9e482f-ceb4-484a-8eab-f708ff3e9a36" providerId="ADAL" clId="{1046FD68-C428-4A6A-8E7F-4C89929C95F2}" dt="2023-07-01T02:28:31.575" v="1639" actId="1038"/>
          <ac:spMkLst>
            <pc:docMk/>
            <pc:sldMk cId="2835111819" sldId="269"/>
            <ac:spMk id="30" creationId="{00000000-0000-0000-0000-000000000000}"/>
          </ac:spMkLst>
        </pc:spChg>
        <pc:spChg chg="add del mod">
          <ac:chgData name="Duyên Lương" userId="3a9e482f-ceb4-484a-8eab-f708ff3e9a36" providerId="ADAL" clId="{1046FD68-C428-4A6A-8E7F-4C89929C95F2}" dt="2023-07-01T02:14:46.943" v="1475" actId="478"/>
          <ac:spMkLst>
            <pc:docMk/>
            <pc:sldMk cId="2835111819" sldId="269"/>
            <ac:spMk id="31" creationId="{44D4F129-BB17-18B8-2CB9-C7BB6D29219E}"/>
          </ac:spMkLst>
        </pc:spChg>
        <pc:spChg chg="add mod ord">
          <ac:chgData name="Duyên Lương" userId="3a9e482f-ceb4-484a-8eab-f708ff3e9a36" providerId="ADAL" clId="{1046FD68-C428-4A6A-8E7F-4C89929C95F2}" dt="2023-07-01T02:15:05.791" v="1485" actId="167"/>
          <ac:spMkLst>
            <pc:docMk/>
            <pc:sldMk cId="2835111819" sldId="269"/>
            <ac:spMk id="32" creationId="{F171C0DF-8102-D114-9245-8A75BD233910}"/>
          </ac:spMkLst>
        </pc:spChg>
        <pc:spChg chg="add del mod">
          <ac:chgData name="Duyên Lương" userId="3a9e482f-ceb4-484a-8eab-f708ff3e9a36" providerId="ADAL" clId="{1046FD68-C428-4A6A-8E7F-4C89929C95F2}" dt="2023-07-01T02:14:49.326" v="1476" actId="478"/>
          <ac:spMkLst>
            <pc:docMk/>
            <pc:sldMk cId="2835111819" sldId="269"/>
            <ac:spMk id="33" creationId="{BBD0003F-52E0-00AD-8945-AE5DC898F4A2}"/>
          </ac:spMkLst>
        </pc:spChg>
        <pc:spChg chg="add del mod">
          <ac:chgData name="Duyên Lương" userId="3a9e482f-ceb4-484a-8eab-f708ff3e9a36" providerId="ADAL" clId="{1046FD68-C428-4A6A-8E7F-4C89929C95F2}" dt="2023-07-01T02:24:22.431" v="1564" actId="478"/>
          <ac:spMkLst>
            <pc:docMk/>
            <pc:sldMk cId="2835111819" sldId="269"/>
            <ac:spMk id="34" creationId="{EBAD5BE4-8F87-8A1E-5201-0BA3D5B58681}"/>
          </ac:spMkLst>
        </pc:spChg>
        <pc:spChg chg="add mod">
          <ac:chgData name="Duyên Lương" userId="3a9e482f-ceb4-484a-8eab-f708ff3e9a36" providerId="ADAL" clId="{1046FD68-C428-4A6A-8E7F-4C89929C95F2}" dt="2023-07-01T02:31:06.402" v="1680" actId="1076"/>
          <ac:spMkLst>
            <pc:docMk/>
            <pc:sldMk cId="2835111819" sldId="269"/>
            <ac:spMk id="35" creationId="{8A3DE166-D635-C969-F170-0D5C31CA7DE7}"/>
          </ac:spMkLst>
        </pc:spChg>
        <pc:spChg chg="add mod">
          <ac:chgData name="Duyên Lương" userId="3a9e482f-ceb4-484a-8eab-f708ff3e9a36" providerId="ADAL" clId="{1046FD68-C428-4A6A-8E7F-4C89929C95F2}" dt="2023-07-01T02:31:06.402" v="1680" actId="1076"/>
          <ac:spMkLst>
            <pc:docMk/>
            <pc:sldMk cId="2835111819" sldId="269"/>
            <ac:spMk id="36" creationId="{83B19763-1C43-BA45-31EB-C83BBC73AC0C}"/>
          </ac:spMkLst>
        </pc:spChg>
        <pc:spChg chg="add mod">
          <ac:chgData name="Duyên Lương" userId="3a9e482f-ceb4-484a-8eab-f708ff3e9a36" providerId="ADAL" clId="{1046FD68-C428-4A6A-8E7F-4C89929C95F2}" dt="2023-07-01T02:31:39.147" v="1686" actId="207"/>
          <ac:spMkLst>
            <pc:docMk/>
            <pc:sldMk cId="2835111819" sldId="269"/>
            <ac:spMk id="37" creationId="{F2272E62-DD60-5149-E2B9-02046C5217CA}"/>
          </ac:spMkLst>
        </pc:spChg>
        <pc:spChg chg="add mod">
          <ac:chgData name="Duyên Lương" userId="3a9e482f-ceb4-484a-8eab-f708ff3e9a36" providerId="ADAL" clId="{1046FD68-C428-4A6A-8E7F-4C89929C95F2}" dt="2023-07-01T02:31:06.402" v="1680" actId="1076"/>
          <ac:spMkLst>
            <pc:docMk/>
            <pc:sldMk cId="2835111819" sldId="269"/>
            <ac:spMk id="38" creationId="{2961AE46-E60F-299C-EBC7-B2B07C227082}"/>
          </ac:spMkLst>
        </pc:spChg>
        <pc:spChg chg="add mod">
          <ac:chgData name="Duyên Lương" userId="3a9e482f-ceb4-484a-8eab-f708ff3e9a36" providerId="ADAL" clId="{1046FD68-C428-4A6A-8E7F-4C89929C95F2}" dt="2023-07-01T02:31:39.147" v="1686" actId="207"/>
          <ac:spMkLst>
            <pc:docMk/>
            <pc:sldMk cId="2835111819" sldId="269"/>
            <ac:spMk id="39" creationId="{839A97B7-6D36-FAA1-93B0-272CAECC0579}"/>
          </ac:spMkLst>
        </pc:spChg>
        <pc:spChg chg="mod">
          <ac:chgData name="Duyên Lương" userId="3a9e482f-ceb4-484a-8eab-f708ff3e9a36" providerId="ADAL" clId="{1046FD68-C428-4A6A-8E7F-4C89929C95F2}" dt="2023-07-01T02:17:26.414" v="1540"/>
          <ac:spMkLst>
            <pc:docMk/>
            <pc:sldMk cId="2835111819" sldId="269"/>
            <ac:spMk id="41" creationId="{113CA12C-EDDB-F09B-C472-48BE8E55077B}"/>
          </ac:spMkLst>
        </pc:spChg>
        <pc:spChg chg="mod">
          <ac:chgData name="Duyên Lương" userId="3a9e482f-ceb4-484a-8eab-f708ff3e9a36" providerId="ADAL" clId="{1046FD68-C428-4A6A-8E7F-4C89929C95F2}" dt="2023-07-01T02:17:26.414" v="1540"/>
          <ac:spMkLst>
            <pc:docMk/>
            <pc:sldMk cId="2835111819" sldId="269"/>
            <ac:spMk id="42" creationId="{A21AD5C9-FA7E-94CB-8733-B1786557C345}"/>
          </ac:spMkLst>
        </pc:spChg>
        <pc:spChg chg="add mod ord">
          <ac:chgData name="Duyên Lương" userId="3a9e482f-ceb4-484a-8eab-f708ff3e9a36" providerId="ADAL" clId="{1046FD68-C428-4A6A-8E7F-4C89929C95F2}" dt="2023-07-01T02:34:10.952" v="1752" actId="166"/>
          <ac:spMkLst>
            <pc:docMk/>
            <pc:sldMk cId="2835111819" sldId="269"/>
            <ac:spMk id="43" creationId="{8B8C4CC2-8106-8CB1-0E15-EA2FEA671362}"/>
          </ac:spMkLst>
        </pc:spChg>
        <pc:spChg chg="mod">
          <ac:chgData name="Duyên Lương" userId="3a9e482f-ceb4-484a-8eab-f708ff3e9a36" providerId="ADAL" clId="{1046FD68-C428-4A6A-8E7F-4C89929C95F2}" dt="2023-07-01T02:17:26.414" v="1540"/>
          <ac:spMkLst>
            <pc:docMk/>
            <pc:sldMk cId="2835111819" sldId="269"/>
            <ac:spMk id="45" creationId="{C62FA62D-5581-10F0-5D35-E805AFC0EA3A}"/>
          </ac:spMkLst>
        </pc:spChg>
        <pc:spChg chg="mod">
          <ac:chgData name="Duyên Lương" userId="3a9e482f-ceb4-484a-8eab-f708ff3e9a36" providerId="ADAL" clId="{1046FD68-C428-4A6A-8E7F-4C89929C95F2}" dt="2023-07-01T02:17:26.414" v="1540"/>
          <ac:spMkLst>
            <pc:docMk/>
            <pc:sldMk cId="2835111819" sldId="269"/>
            <ac:spMk id="46" creationId="{760C655B-F9BC-42E8-50A3-3585FA2E3B45}"/>
          </ac:spMkLst>
        </pc:spChg>
        <pc:spChg chg="add mod">
          <ac:chgData name="Duyên Lương" userId="3a9e482f-ceb4-484a-8eab-f708ff3e9a36" providerId="ADAL" clId="{1046FD68-C428-4A6A-8E7F-4C89929C95F2}" dt="2023-07-01T02:28:10.399" v="1630" actId="1076"/>
          <ac:spMkLst>
            <pc:docMk/>
            <pc:sldMk cId="2835111819" sldId="269"/>
            <ac:spMk id="47" creationId="{EDED7898-D262-DD48-2C6C-C4D000FD08CF}"/>
          </ac:spMkLst>
        </pc:spChg>
        <pc:spChg chg="mod">
          <ac:chgData name="Duyên Lương" userId="3a9e482f-ceb4-484a-8eab-f708ff3e9a36" providerId="ADAL" clId="{1046FD68-C428-4A6A-8E7F-4C89929C95F2}" dt="2023-07-01T02:17:32.183" v="1542"/>
          <ac:spMkLst>
            <pc:docMk/>
            <pc:sldMk cId="2835111819" sldId="269"/>
            <ac:spMk id="49" creationId="{6E37D7DA-DAC3-A482-E4F5-0A5CEEA64798}"/>
          </ac:spMkLst>
        </pc:spChg>
        <pc:spChg chg="mod">
          <ac:chgData name="Duyên Lương" userId="3a9e482f-ceb4-484a-8eab-f708ff3e9a36" providerId="ADAL" clId="{1046FD68-C428-4A6A-8E7F-4C89929C95F2}" dt="2023-07-01T02:17:32.183" v="1542"/>
          <ac:spMkLst>
            <pc:docMk/>
            <pc:sldMk cId="2835111819" sldId="269"/>
            <ac:spMk id="50" creationId="{7F4D1AFB-7EDB-BD3B-F64E-BB492383AC54}"/>
          </ac:spMkLst>
        </pc:spChg>
        <pc:spChg chg="add del mod">
          <ac:chgData name="Duyên Lương" userId="3a9e482f-ceb4-484a-8eab-f708ff3e9a36" providerId="ADAL" clId="{1046FD68-C428-4A6A-8E7F-4C89929C95F2}" dt="2023-07-01T02:17:36.503" v="1545"/>
          <ac:spMkLst>
            <pc:docMk/>
            <pc:sldMk cId="2835111819" sldId="269"/>
            <ac:spMk id="51" creationId="{10272466-7948-9950-FC27-E77739C33A1F}"/>
          </ac:spMkLst>
        </pc:spChg>
        <pc:spChg chg="mod">
          <ac:chgData name="Duyên Lương" userId="3a9e482f-ceb4-484a-8eab-f708ff3e9a36" providerId="ADAL" clId="{1046FD68-C428-4A6A-8E7F-4C89929C95F2}" dt="2023-07-01T02:17:32.183" v="1542"/>
          <ac:spMkLst>
            <pc:docMk/>
            <pc:sldMk cId="2835111819" sldId="269"/>
            <ac:spMk id="53" creationId="{8E3737E9-668F-8C50-611C-BBAD7E310980}"/>
          </ac:spMkLst>
        </pc:spChg>
        <pc:spChg chg="mod">
          <ac:chgData name="Duyên Lương" userId="3a9e482f-ceb4-484a-8eab-f708ff3e9a36" providerId="ADAL" clId="{1046FD68-C428-4A6A-8E7F-4C89929C95F2}" dt="2023-07-01T02:17:32.183" v="1542"/>
          <ac:spMkLst>
            <pc:docMk/>
            <pc:sldMk cId="2835111819" sldId="269"/>
            <ac:spMk id="54" creationId="{2F3DF1BA-C62F-DDC5-20FB-FCDDD636FA09}"/>
          </ac:spMkLst>
        </pc:spChg>
        <pc:spChg chg="add del mod">
          <ac:chgData name="Duyên Lương" userId="3a9e482f-ceb4-484a-8eab-f708ff3e9a36" providerId="ADAL" clId="{1046FD68-C428-4A6A-8E7F-4C89929C95F2}" dt="2023-07-01T02:17:36.503" v="1545"/>
          <ac:spMkLst>
            <pc:docMk/>
            <pc:sldMk cId="2835111819" sldId="269"/>
            <ac:spMk id="55" creationId="{BCAEE7DE-F201-6EA4-97A8-140729EF8B02}"/>
          </ac:spMkLst>
        </pc:spChg>
        <pc:spChg chg="mod">
          <ac:chgData name="Duyên Lương" userId="3a9e482f-ceb4-484a-8eab-f708ff3e9a36" providerId="ADAL" clId="{1046FD68-C428-4A6A-8E7F-4C89929C95F2}" dt="2023-07-01T02:17:39.054" v="1546"/>
          <ac:spMkLst>
            <pc:docMk/>
            <pc:sldMk cId="2835111819" sldId="269"/>
            <ac:spMk id="57" creationId="{D9AC40C6-9D2E-52DF-F64D-8C8473A6DFA5}"/>
          </ac:spMkLst>
        </pc:spChg>
        <pc:spChg chg="mod">
          <ac:chgData name="Duyên Lương" userId="3a9e482f-ceb4-484a-8eab-f708ff3e9a36" providerId="ADAL" clId="{1046FD68-C428-4A6A-8E7F-4C89929C95F2}" dt="2023-07-01T02:17:39.054" v="1546"/>
          <ac:spMkLst>
            <pc:docMk/>
            <pc:sldMk cId="2835111819" sldId="269"/>
            <ac:spMk id="58" creationId="{75A096D5-6CFE-5930-B39C-CE901599D703}"/>
          </ac:spMkLst>
        </pc:spChg>
        <pc:spChg chg="add mod ord">
          <ac:chgData name="Duyên Lương" userId="3a9e482f-ceb4-484a-8eab-f708ff3e9a36" providerId="ADAL" clId="{1046FD68-C428-4A6A-8E7F-4C89929C95F2}" dt="2023-07-01T02:34:10.952" v="1752" actId="166"/>
          <ac:spMkLst>
            <pc:docMk/>
            <pc:sldMk cId="2835111819" sldId="269"/>
            <ac:spMk id="59" creationId="{02773715-FAC3-78AA-A5D2-575C3F9E9767}"/>
          </ac:spMkLst>
        </pc:spChg>
        <pc:spChg chg="mod">
          <ac:chgData name="Duyên Lương" userId="3a9e482f-ceb4-484a-8eab-f708ff3e9a36" providerId="ADAL" clId="{1046FD68-C428-4A6A-8E7F-4C89929C95F2}" dt="2023-07-01T02:17:39.054" v="1546"/>
          <ac:spMkLst>
            <pc:docMk/>
            <pc:sldMk cId="2835111819" sldId="269"/>
            <ac:spMk id="61" creationId="{277CB7F1-F1D8-D921-3204-E48996037373}"/>
          </ac:spMkLst>
        </pc:spChg>
        <pc:spChg chg="mod">
          <ac:chgData name="Duyên Lương" userId="3a9e482f-ceb4-484a-8eab-f708ff3e9a36" providerId="ADAL" clId="{1046FD68-C428-4A6A-8E7F-4C89929C95F2}" dt="2023-07-01T02:17:39.054" v="1546"/>
          <ac:spMkLst>
            <pc:docMk/>
            <pc:sldMk cId="2835111819" sldId="269"/>
            <ac:spMk id="62" creationId="{69729ED5-B4F3-2B53-118E-F09272A45C8D}"/>
          </ac:spMkLst>
        </pc:spChg>
        <pc:spChg chg="add mod">
          <ac:chgData name="Duyên Lương" userId="3a9e482f-ceb4-484a-8eab-f708ff3e9a36" providerId="ADAL" clId="{1046FD68-C428-4A6A-8E7F-4C89929C95F2}" dt="2023-07-01T02:29:59.056" v="1664" actId="1037"/>
          <ac:spMkLst>
            <pc:docMk/>
            <pc:sldMk cId="2835111819" sldId="269"/>
            <ac:spMk id="63" creationId="{FCF9F65F-1C9D-EC25-7E0C-58702F8578C7}"/>
          </ac:spMkLst>
        </pc:spChg>
        <pc:spChg chg="mod">
          <ac:chgData name="Duyên Lương" userId="3a9e482f-ceb4-484a-8eab-f708ff3e9a36" providerId="ADAL" clId="{1046FD68-C428-4A6A-8E7F-4C89929C95F2}" dt="2023-07-01T02:18:08.551" v="1549"/>
          <ac:spMkLst>
            <pc:docMk/>
            <pc:sldMk cId="2835111819" sldId="269"/>
            <ac:spMk id="65" creationId="{736CB568-8F05-7F9C-82B1-A6EF9082C8CC}"/>
          </ac:spMkLst>
        </pc:spChg>
        <pc:spChg chg="mod">
          <ac:chgData name="Duyên Lương" userId="3a9e482f-ceb4-484a-8eab-f708ff3e9a36" providerId="ADAL" clId="{1046FD68-C428-4A6A-8E7F-4C89929C95F2}" dt="2023-07-01T02:18:08.551" v="1549"/>
          <ac:spMkLst>
            <pc:docMk/>
            <pc:sldMk cId="2835111819" sldId="269"/>
            <ac:spMk id="66" creationId="{B6A5B11B-3CC4-264F-02C0-467286357D0F}"/>
          </ac:spMkLst>
        </pc:spChg>
        <pc:spChg chg="add del mod">
          <ac:chgData name="Duyên Lương" userId="3a9e482f-ceb4-484a-8eab-f708ff3e9a36" providerId="ADAL" clId="{1046FD68-C428-4A6A-8E7F-4C89929C95F2}" dt="2023-07-01T02:18:10.570" v="1550"/>
          <ac:spMkLst>
            <pc:docMk/>
            <pc:sldMk cId="2835111819" sldId="269"/>
            <ac:spMk id="67" creationId="{F56C9631-20C2-82A8-E5DF-207A6DAF2531}"/>
          </ac:spMkLst>
        </pc:spChg>
        <pc:spChg chg="mod">
          <ac:chgData name="Duyên Lương" userId="3a9e482f-ceb4-484a-8eab-f708ff3e9a36" providerId="ADAL" clId="{1046FD68-C428-4A6A-8E7F-4C89929C95F2}" dt="2023-07-01T02:18:08.551" v="1549"/>
          <ac:spMkLst>
            <pc:docMk/>
            <pc:sldMk cId="2835111819" sldId="269"/>
            <ac:spMk id="69" creationId="{8E73BE96-35F1-ABF2-3D80-3D7BB9829457}"/>
          </ac:spMkLst>
        </pc:spChg>
        <pc:spChg chg="mod">
          <ac:chgData name="Duyên Lương" userId="3a9e482f-ceb4-484a-8eab-f708ff3e9a36" providerId="ADAL" clId="{1046FD68-C428-4A6A-8E7F-4C89929C95F2}" dt="2023-07-01T02:18:08.551" v="1549"/>
          <ac:spMkLst>
            <pc:docMk/>
            <pc:sldMk cId="2835111819" sldId="269"/>
            <ac:spMk id="70" creationId="{EDA50BFA-ED6E-22D4-1C30-607C54F187A4}"/>
          </ac:spMkLst>
        </pc:spChg>
        <pc:spChg chg="add del mod">
          <ac:chgData name="Duyên Lương" userId="3a9e482f-ceb4-484a-8eab-f708ff3e9a36" providerId="ADAL" clId="{1046FD68-C428-4A6A-8E7F-4C89929C95F2}" dt="2023-07-01T02:18:10.570" v="1550"/>
          <ac:spMkLst>
            <pc:docMk/>
            <pc:sldMk cId="2835111819" sldId="269"/>
            <ac:spMk id="71" creationId="{D7BFDDAF-6B13-6C6E-4E6F-B1E41671832C}"/>
          </ac:spMkLst>
        </pc:spChg>
        <pc:spChg chg="add mod">
          <ac:chgData name="Duyên Lương" userId="3a9e482f-ceb4-484a-8eab-f708ff3e9a36" providerId="ADAL" clId="{1046FD68-C428-4A6A-8E7F-4C89929C95F2}" dt="2023-07-01T02:31:56.764" v="1690" actId="1076"/>
          <ac:spMkLst>
            <pc:docMk/>
            <pc:sldMk cId="2835111819" sldId="269"/>
            <ac:spMk id="78" creationId="{22B70C8D-16DF-FDAF-F30A-3B3B096B7276}"/>
          </ac:spMkLst>
        </pc:spChg>
        <pc:spChg chg="add mod">
          <ac:chgData name="Duyên Lương" userId="3a9e482f-ceb4-484a-8eab-f708ff3e9a36" providerId="ADAL" clId="{1046FD68-C428-4A6A-8E7F-4C89929C95F2}" dt="2023-07-01T02:32:05.959" v="1694" actId="14100"/>
          <ac:spMkLst>
            <pc:docMk/>
            <pc:sldMk cId="2835111819" sldId="269"/>
            <ac:spMk id="79" creationId="{9780D7E0-0A10-41FF-721C-D37F8F80F446}"/>
          </ac:spMkLst>
        </pc:spChg>
        <pc:spChg chg="add mod">
          <ac:chgData name="Duyên Lương" userId="3a9e482f-ceb4-484a-8eab-f708ff3e9a36" providerId="ADAL" clId="{1046FD68-C428-4A6A-8E7F-4C89929C95F2}" dt="2023-07-01T02:32:11.310" v="1697" actId="14100"/>
          <ac:spMkLst>
            <pc:docMk/>
            <pc:sldMk cId="2835111819" sldId="269"/>
            <ac:spMk id="80" creationId="{DEF0C86E-879C-EA49-E255-5B5558F910AE}"/>
          </ac:spMkLst>
        </pc:spChg>
        <pc:spChg chg="add mod">
          <ac:chgData name="Duyên Lương" userId="3a9e482f-ceb4-484a-8eab-f708ff3e9a36" providerId="ADAL" clId="{1046FD68-C428-4A6A-8E7F-4C89929C95F2}" dt="2023-07-01T02:32:15.989" v="1700" actId="14100"/>
          <ac:spMkLst>
            <pc:docMk/>
            <pc:sldMk cId="2835111819" sldId="269"/>
            <ac:spMk id="81" creationId="{8B7FA659-EF98-84D2-818F-9BCC8CB300BD}"/>
          </ac:spMkLst>
        </pc:spChg>
        <pc:spChg chg="add mod">
          <ac:chgData name="Duyên Lương" userId="3a9e482f-ceb4-484a-8eab-f708ff3e9a36" providerId="ADAL" clId="{1046FD68-C428-4A6A-8E7F-4C89929C95F2}" dt="2023-07-01T02:32:20.765" v="1703" actId="14100"/>
          <ac:spMkLst>
            <pc:docMk/>
            <pc:sldMk cId="2835111819" sldId="269"/>
            <ac:spMk id="82" creationId="{5AFD5784-3542-E8E9-6E0E-F520020381AD}"/>
          </ac:spMkLst>
        </pc:spChg>
        <pc:spChg chg="add mod">
          <ac:chgData name="Duyên Lương" userId="3a9e482f-ceb4-484a-8eab-f708ff3e9a36" providerId="ADAL" clId="{1046FD68-C428-4A6A-8E7F-4C89929C95F2}" dt="2023-07-01T02:32:25.213" v="1706" actId="14100"/>
          <ac:spMkLst>
            <pc:docMk/>
            <pc:sldMk cId="2835111819" sldId="269"/>
            <ac:spMk id="83" creationId="{E23A8F89-78E6-72DA-822F-A2133A6E36D0}"/>
          </ac:spMkLst>
        </pc:spChg>
        <pc:spChg chg="add mod">
          <ac:chgData name="Duyên Lương" userId="3a9e482f-ceb4-484a-8eab-f708ff3e9a36" providerId="ADAL" clId="{1046FD68-C428-4A6A-8E7F-4C89929C95F2}" dt="2023-07-01T02:33:53.372" v="1749" actId="207"/>
          <ac:spMkLst>
            <pc:docMk/>
            <pc:sldMk cId="2835111819" sldId="269"/>
            <ac:spMk id="84" creationId="{1B46377E-4D02-3A7F-CC52-14E1F63AF4AC}"/>
          </ac:spMkLst>
        </pc:spChg>
        <pc:spChg chg="add mod">
          <ac:chgData name="Duyên Lương" userId="3a9e482f-ceb4-484a-8eab-f708ff3e9a36" providerId="ADAL" clId="{1046FD68-C428-4A6A-8E7F-4C89929C95F2}" dt="2023-07-01T02:34:00.367" v="1750" actId="207"/>
          <ac:spMkLst>
            <pc:docMk/>
            <pc:sldMk cId="2835111819" sldId="269"/>
            <ac:spMk id="85" creationId="{DB7BAB37-8FBF-B503-9749-B42E6C44C3A6}"/>
          </ac:spMkLst>
        </pc:spChg>
        <pc:spChg chg="add mod">
          <ac:chgData name="Duyên Lương" userId="3a9e482f-ceb4-484a-8eab-f708ff3e9a36" providerId="ADAL" clId="{1046FD68-C428-4A6A-8E7F-4C89929C95F2}" dt="2023-07-01T02:34:00.367" v="1750" actId="207"/>
          <ac:spMkLst>
            <pc:docMk/>
            <pc:sldMk cId="2835111819" sldId="269"/>
            <ac:spMk id="86" creationId="{BA67880C-DDE8-7E65-7C55-265C27654AC0}"/>
          </ac:spMkLst>
        </pc:spChg>
        <pc:spChg chg="add mod">
          <ac:chgData name="Duyên Lương" userId="3a9e482f-ceb4-484a-8eab-f708ff3e9a36" providerId="ADAL" clId="{1046FD68-C428-4A6A-8E7F-4C89929C95F2}" dt="2023-07-01T02:33:01.960" v="1726" actId="14100"/>
          <ac:spMkLst>
            <pc:docMk/>
            <pc:sldMk cId="2835111819" sldId="269"/>
            <ac:spMk id="87" creationId="{2E224806-65CA-D17E-2154-D1A0BBFA96D0}"/>
          </ac:spMkLst>
        </pc:spChg>
        <pc:spChg chg="add mod">
          <ac:chgData name="Duyên Lương" userId="3a9e482f-ceb4-484a-8eab-f708ff3e9a36" providerId="ADAL" clId="{1046FD68-C428-4A6A-8E7F-4C89929C95F2}" dt="2023-07-01T02:33:08.174" v="1730" actId="1035"/>
          <ac:spMkLst>
            <pc:docMk/>
            <pc:sldMk cId="2835111819" sldId="269"/>
            <ac:spMk id="88" creationId="{FBE7E3C5-9347-EBD8-5551-60D2F2B80D24}"/>
          </ac:spMkLst>
        </pc:spChg>
        <pc:spChg chg="add mod">
          <ac:chgData name="Duyên Lương" userId="3a9e482f-ceb4-484a-8eab-f708ff3e9a36" providerId="ADAL" clId="{1046FD68-C428-4A6A-8E7F-4C89929C95F2}" dt="2023-07-01T02:33:22.189" v="1738" actId="14100"/>
          <ac:spMkLst>
            <pc:docMk/>
            <pc:sldMk cId="2835111819" sldId="269"/>
            <ac:spMk id="89" creationId="{C457BAE9-2320-FB32-6961-ED407233A77F}"/>
          </ac:spMkLst>
        </pc:spChg>
        <pc:spChg chg="add mod">
          <ac:chgData name="Duyên Lương" userId="3a9e482f-ceb4-484a-8eab-f708ff3e9a36" providerId="ADAL" clId="{1046FD68-C428-4A6A-8E7F-4C89929C95F2}" dt="2023-07-01T02:33:19.751" v="1736" actId="14100"/>
          <ac:spMkLst>
            <pc:docMk/>
            <pc:sldMk cId="2835111819" sldId="269"/>
            <ac:spMk id="90" creationId="{C641B08F-93D1-04DF-AE8C-8E98C94BB220}"/>
          </ac:spMkLst>
        </pc:spChg>
        <pc:spChg chg="add mod">
          <ac:chgData name="Duyên Lương" userId="3a9e482f-ceb4-484a-8eab-f708ff3e9a36" providerId="ADAL" clId="{1046FD68-C428-4A6A-8E7F-4C89929C95F2}" dt="2023-07-01T02:33:53.372" v="1749" actId="207"/>
          <ac:spMkLst>
            <pc:docMk/>
            <pc:sldMk cId="2835111819" sldId="269"/>
            <ac:spMk id="91" creationId="{9E609D90-6FB6-2256-EFC6-C572D698865E}"/>
          </ac:spMkLst>
        </pc:spChg>
        <pc:spChg chg="add mod">
          <ac:chgData name="Duyên Lương" userId="3a9e482f-ceb4-484a-8eab-f708ff3e9a36" providerId="ADAL" clId="{1046FD68-C428-4A6A-8E7F-4C89929C95F2}" dt="2023-07-01T02:34:00.367" v="1750" actId="207"/>
          <ac:spMkLst>
            <pc:docMk/>
            <pc:sldMk cId="2835111819" sldId="269"/>
            <ac:spMk id="92" creationId="{8046D41C-836A-9845-2CB6-FC19A63A4C0F}"/>
          </ac:spMkLst>
        </pc:spChg>
        <pc:spChg chg="add mod">
          <ac:chgData name="Duyên Lương" userId="3a9e482f-ceb4-484a-8eab-f708ff3e9a36" providerId="ADAL" clId="{1046FD68-C428-4A6A-8E7F-4C89929C95F2}" dt="2023-07-01T02:34:00.367" v="1750" actId="207"/>
          <ac:spMkLst>
            <pc:docMk/>
            <pc:sldMk cId="2835111819" sldId="269"/>
            <ac:spMk id="93" creationId="{85CD21CE-6223-2AA8-649D-2C3B909AE35C}"/>
          </ac:spMkLst>
        </pc:spChg>
        <pc:grpChg chg="mod">
          <ac:chgData name="Duyên Lương" userId="3a9e482f-ceb4-484a-8eab-f708ff3e9a36" providerId="ADAL" clId="{1046FD68-C428-4A6A-8E7F-4C89929C95F2}" dt="2023-07-01T02:27:52.310" v="1624" actId="14100"/>
          <ac:grpSpMkLst>
            <pc:docMk/>
            <pc:sldMk cId="2835111819" sldId="269"/>
            <ac:grpSpMk id="6" creationId="{00000000-0000-0000-0000-000000000000}"/>
          </ac:grpSpMkLst>
        </pc:grpChg>
        <pc:grpChg chg="mod">
          <ac:chgData name="Duyên Lương" userId="3a9e482f-ceb4-484a-8eab-f708ff3e9a36" providerId="ADAL" clId="{1046FD68-C428-4A6A-8E7F-4C89929C95F2}" dt="2023-07-01T02:29:53.111" v="1660" actId="1037"/>
          <ac:grpSpMkLst>
            <pc:docMk/>
            <pc:sldMk cId="2835111819" sldId="269"/>
            <ac:grpSpMk id="10" creationId="{00000000-0000-0000-0000-000000000000}"/>
          </ac:grpSpMkLst>
        </pc:grpChg>
        <pc:grpChg chg="mod">
          <ac:chgData name="Duyên Lương" userId="3a9e482f-ceb4-484a-8eab-f708ff3e9a36" providerId="ADAL" clId="{1046FD68-C428-4A6A-8E7F-4C89929C95F2}" dt="2023-07-01T02:27:48.351" v="1622" actId="14100"/>
          <ac:grpSpMkLst>
            <pc:docMk/>
            <pc:sldMk cId="2835111819" sldId="269"/>
            <ac:grpSpMk id="15" creationId="{00000000-0000-0000-0000-000000000000}"/>
          </ac:grpSpMkLst>
        </pc:grpChg>
        <pc:grpChg chg="mod">
          <ac:chgData name="Duyên Lương" userId="3a9e482f-ceb4-484a-8eab-f708ff3e9a36" providerId="ADAL" clId="{1046FD68-C428-4A6A-8E7F-4C89929C95F2}" dt="2023-07-01T02:27:10.962" v="1603" actId="1076"/>
          <ac:grpSpMkLst>
            <pc:docMk/>
            <pc:sldMk cId="2835111819" sldId="269"/>
            <ac:grpSpMk id="19" creationId="{00000000-0000-0000-0000-000000000000}"/>
          </ac:grpSpMkLst>
        </pc:grpChg>
        <pc:grpChg chg="mod">
          <ac:chgData name="Duyên Lương" userId="3a9e482f-ceb4-484a-8eab-f708ff3e9a36" providerId="ADAL" clId="{1046FD68-C428-4A6A-8E7F-4C89929C95F2}" dt="2023-07-01T02:27:56.185" v="1625" actId="14100"/>
          <ac:grpSpMkLst>
            <pc:docMk/>
            <pc:sldMk cId="2835111819" sldId="269"/>
            <ac:grpSpMk id="23" creationId="{00000000-0000-0000-0000-000000000000}"/>
          </ac:grpSpMkLst>
        </pc:grpChg>
        <pc:grpChg chg="mod">
          <ac:chgData name="Duyên Lương" userId="3a9e482f-ceb4-484a-8eab-f708ff3e9a36" providerId="ADAL" clId="{1046FD68-C428-4A6A-8E7F-4C89929C95F2}" dt="2023-07-01T02:28:29.842" v="1637" actId="1038"/>
          <ac:grpSpMkLst>
            <pc:docMk/>
            <pc:sldMk cId="2835111819" sldId="269"/>
            <ac:grpSpMk id="27" creationId="{00000000-0000-0000-0000-000000000000}"/>
          </ac:grpSpMkLst>
        </pc:grpChg>
        <pc:grpChg chg="add mod">
          <ac:chgData name="Duyên Lương" userId="3a9e482f-ceb4-484a-8eab-f708ff3e9a36" providerId="ADAL" clId="{1046FD68-C428-4A6A-8E7F-4C89929C95F2}" dt="2023-07-01T02:27:58.981" v="1626" actId="14100"/>
          <ac:grpSpMkLst>
            <pc:docMk/>
            <pc:sldMk cId="2835111819" sldId="269"/>
            <ac:grpSpMk id="40" creationId="{AF519D3A-46BC-98CE-DC37-C7E8F68F7A24}"/>
          </ac:grpSpMkLst>
        </pc:grpChg>
        <pc:grpChg chg="add mod">
          <ac:chgData name="Duyên Lương" userId="3a9e482f-ceb4-484a-8eab-f708ff3e9a36" providerId="ADAL" clId="{1046FD68-C428-4A6A-8E7F-4C89929C95F2}" dt="2023-07-01T02:28:07.482" v="1629" actId="1076"/>
          <ac:grpSpMkLst>
            <pc:docMk/>
            <pc:sldMk cId="2835111819" sldId="269"/>
            <ac:grpSpMk id="44" creationId="{7056AD1F-A0E5-CA38-71D9-3F859CC5E0A1}"/>
          </ac:grpSpMkLst>
        </pc:grpChg>
        <pc:grpChg chg="add del mod">
          <ac:chgData name="Duyên Lương" userId="3a9e482f-ceb4-484a-8eab-f708ff3e9a36" providerId="ADAL" clId="{1046FD68-C428-4A6A-8E7F-4C89929C95F2}" dt="2023-07-01T02:17:36.503" v="1545"/>
          <ac:grpSpMkLst>
            <pc:docMk/>
            <pc:sldMk cId="2835111819" sldId="269"/>
            <ac:grpSpMk id="48" creationId="{E4893722-F3C0-E962-D7D0-1C596342F5D7}"/>
          </ac:grpSpMkLst>
        </pc:grpChg>
        <pc:grpChg chg="add del mod">
          <ac:chgData name="Duyên Lương" userId="3a9e482f-ceb4-484a-8eab-f708ff3e9a36" providerId="ADAL" clId="{1046FD68-C428-4A6A-8E7F-4C89929C95F2}" dt="2023-07-01T02:17:36.503" v="1545"/>
          <ac:grpSpMkLst>
            <pc:docMk/>
            <pc:sldMk cId="2835111819" sldId="269"/>
            <ac:grpSpMk id="52" creationId="{B64A0EDB-2CDA-F867-78A4-11F6425C32E4}"/>
          </ac:grpSpMkLst>
        </pc:grpChg>
        <pc:grpChg chg="add mod">
          <ac:chgData name="Duyên Lương" userId="3a9e482f-ceb4-484a-8eab-f708ff3e9a36" providerId="ADAL" clId="{1046FD68-C428-4A6A-8E7F-4C89929C95F2}" dt="2023-07-01T02:28:43.638" v="1642" actId="14100"/>
          <ac:grpSpMkLst>
            <pc:docMk/>
            <pc:sldMk cId="2835111819" sldId="269"/>
            <ac:grpSpMk id="56" creationId="{B8E0519C-A528-FF14-3708-EED3FB4F44C7}"/>
          </ac:grpSpMkLst>
        </pc:grpChg>
        <pc:grpChg chg="add mod">
          <ac:chgData name="Duyên Lương" userId="3a9e482f-ceb4-484a-8eab-f708ff3e9a36" providerId="ADAL" clId="{1046FD68-C428-4A6A-8E7F-4C89929C95F2}" dt="2023-07-01T02:29:55.743" v="1661" actId="1037"/>
          <ac:grpSpMkLst>
            <pc:docMk/>
            <pc:sldMk cId="2835111819" sldId="269"/>
            <ac:grpSpMk id="60" creationId="{B4DBDB76-85DF-6097-6B96-5475572126E4}"/>
          </ac:grpSpMkLst>
        </pc:grpChg>
        <pc:grpChg chg="add del mod">
          <ac:chgData name="Duyên Lương" userId="3a9e482f-ceb4-484a-8eab-f708ff3e9a36" providerId="ADAL" clId="{1046FD68-C428-4A6A-8E7F-4C89929C95F2}" dt="2023-07-01T02:18:10.570" v="1550"/>
          <ac:grpSpMkLst>
            <pc:docMk/>
            <pc:sldMk cId="2835111819" sldId="269"/>
            <ac:grpSpMk id="64" creationId="{D292D1BC-398F-3F72-588D-B444DB4DC714}"/>
          </ac:grpSpMkLst>
        </pc:grpChg>
        <pc:grpChg chg="add del mod">
          <ac:chgData name="Duyên Lương" userId="3a9e482f-ceb4-484a-8eab-f708ff3e9a36" providerId="ADAL" clId="{1046FD68-C428-4A6A-8E7F-4C89929C95F2}" dt="2023-07-01T02:18:10.570" v="1550"/>
          <ac:grpSpMkLst>
            <pc:docMk/>
            <pc:sldMk cId="2835111819" sldId="269"/>
            <ac:grpSpMk id="68" creationId="{4FA68F75-F5F8-91AF-6AB1-53DB02A3E88B}"/>
          </ac:grpSpMkLst>
        </pc:grpChg>
        <pc:cxnChg chg="add mod">
          <ac:chgData name="Duyên Lương" userId="3a9e482f-ceb4-484a-8eab-f708ff3e9a36" providerId="ADAL" clId="{1046FD68-C428-4A6A-8E7F-4C89929C95F2}" dt="2023-07-01T02:28:57.385" v="1644" actId="1582"/>
          <ac:cxnSpMkLst>
            <pc:docMk/>
            <pc:sldMk cId="2835111819" sldId="269"/>
            <ac:cxnSpMk id="73" creationId="{D208564E-82D7-C1CE-3D2F-3B206C057291}"/>
          </ac:cxnSpMkLst>
        </pc:cxnChg>
        <pc:cxnChg chg="add mod">
          <ac:chgData name="Duyên Lương" userId="3a9e482f-ceb4-484a-8eab-f708ff3e9a36" providerId="ADAL" clId="{1046FD68-C428-4A6A-8E7F-4C89929C95F2}" dt="2023-07-01T02:29:02.477" v="1646" actId="1076"/>
          <ac:cxnSpMkLst>
            <pc:docMk/>
            <pc:sldMk cId="2835111819" sldId="269"/>
            <ac:cxnSpMk id="74" creationId="{231F254B-D212-F235-7311-4C8849105941}"/>
          </ac:cxnSpMkLst>
        </pc:cxnChg>
        <pc:cxnChg chg="add mod">
          <ac:chgData name="Duyên Lương" userId="3a9e482f-ceb4-484a-8eab-f708ff3e9a36" providerId="ADAL" clId="{1046FD68-C428-4A6A-8E7F-4C89929C95F2}" dt="2023-07-01T02:29:06.538" v="1648" actId="1076"/>
          <ac:cxnSpMkLst>
            <pc:docMk/>
            <pc:sldMk cId="2835111819" sldId="269"/>
            <ac:cxnSpMk id="75" creationId="{B230B4A6-9D14-5DC9-E4A8-E11D279E75E9}"/>
          </ac:cxnSpMkLst>
        </pc:cxnChg>
        <pc:cxnChg chg="add mod">
          <ac:chgData name="Duyên Lương" userId="3a9e482f-ceb4-484a-8eab-f708ff3e9a36" providerId="ADAL" clId="{1046FD68-C428-4A6A-8E7F-4C89929C95F2}" dt="2023-07-01T02:29:10.543" v="1650" actId="1076"/>
          <ac:cxnSpMkLst>
            <pc:docMk/>
            <pc:sldMk cId="2835111819" sldId="269"/>
            <ac:cxnSpMk id="76" creationId="{A9648708-965D-DAB9-4DF5-9E2D3B508FC7}"/>
          </ac:cxnSpMkLst>
        </pc:cxnChg>
        <pc:cxnChg chg="add mod">
          <ac:chgData name="Duyên Lương" userId="3a9e482f-ceb4-484a-8eab-f708ff3e9a36" providerId="ADAL" clId="{1046FD68-C428-4A6A-8E7F-4C89929C95F2}" dt="2023-07-01T02:29:16.600" v="1652" actId="1076"/>
          <ac:cxnSpMkLst>
            <pc:docMk/>
            <pc:sldMk cId="2835111819" sldId="269"/>
            <ac:cxnSpMk id="77" creationId="{2180D4F9-80DD-A9F8-97D6-AC22201D010B}"/>
          </ac:cxnSpMkLst>
        </pc:cxnChg>
      </pc:sldChg>
      <pc:sldChg chg="addSp modSp mod modTransition setBg">
        <pc:chgData name="Duyên Lương" userId="3a9e482f-ceb4-484a-8eab-f708ff3e9a36" providerId="ADAL" clId="{1046FD68-C428-4A6A-8E7F-4C89929C95F2}" dt="2023-07-01T04:26:30.390" v="2681" actId="167"/>
        <pc:sldMkLst>
          <pc:docMk/>
          <pc:sldMk cId="1756957135" sldId="320"/>
        </pc:sldMkLst>
        <pc:picChg chg="add mod ord">
          <ac:chgData name="Duyên Lương" userId="3a9e482f-ceb4-484a-8eab-f708ff3e9a36" providerId="ADAL" clId="{1046FD68-C428-4A6A-8E7F-4C89929C95F2}" dt="2023-07-01T04:26:30.390" v="2681" actId="167"/>
          <ac:picMkLst>
            <pc:docMk/>
            <pc:sldMk cId="1756957135" sldId="320"/>
            <ac:picMk id="13" creationId="{0742B201-C644-5556-54C7-EF2ACA67739B}"/>
          </ac:picMkLst>
        </pc:picChg>
        <pc:picChg chg="mod">
          <ac:chgData name="Duyên Lương" userId="3a9e482f-ceb4-484a-8eab-f708ff3e9a36" providerId="ADAL" clId="{1046FD68-C428-4A6A-8E7F-4C89929C95F2}" dt="2023-07-01T02:44:48.403" v="2075"/>
          <ac:picMkLst>
            <pc:docMk/>
            <pc:sldMk cId="1756957135" sldId="320"/>
            <ac:picMk id="12363" creationId="{A1C93219-F007-413C-8012-8B54FDC5D2A2}"/>
          </ac:picMkLst>
        </pc:picChg>
        <pc:picChg chg="mod">
          <ac:chgData name="Duyên Lương" userId="3a9e482f-ceb4-484a-8eab-f708ff3e9a36" providerId="ADAL" clId="{1046FD68-C428-4A6A-8E7F-4C89929C95F2}" dt="2023-07-01T02:44:55.014" v="2076"/>
          <ac:picMkLst>
            <pc:docMk/>
            <pc:sldMk cId="1756957135" sldId="320"/>
            <ac:picMk id="12365" creationId="{57F1A64F-D371-4921-951F-9300C712466F}"/>
          </ac:picMkLst>
        </pc:picChg>
        <pc:picChg chg="mod">
          <ac:chgData name="Duyên Lương" userId="3a9e482f-ceb4-484a-8eab-f708ff3e9a36" providerId="ADAL" clId="{1046FD68-C428-4A6A-8E7F-4C89929C95F2}" dt="2023-07-01T02:45:02.670" v="2077"/>
          <ac:picMkLst>
            <pc:docMk/>
            <pc:sldMk cId="1756957135" sldId="320"/>
            <ac:picMk id="12374" creationId="{FEC57334-ECAC-4472-8EAD-CC5F47B32EB3}"/>
          </ac:picMkLst>
        </pc:picChg>
        <pc:picChg chg="mod">
          <ac:chgData name="Duyên Lương" userId="3a9e482f-ceb4-484a-8eab-f708ff3e9a36" providerId="ADAL" clId="{1046FD68-C428-4A6A-8E7F-4C89929C95F2}" dt="2023-07-01T02:45:10.827" v="2078"/>
          <ac:picMkLst>
            <pc:docMk/>
            <pc:sldMk cId="1756957135" sldId="320"/>
            <ac:picMk id="12376" creationId="{31C012E7-3347-4A59-9E26-4C00E8081CE8}"/>
          </ac:picMkLst>
        </pc:picChg>
        <pc:picChg chg="mod">
          <ac:chgData name="Duyên Lương" userId="3a9e482f-ceb4-484a-8eab-f708ff3e9a36" providerId="ADAL" clId="{1046FD68-C428-4A6A-8E7F-4C89929C95F2}" dt="2023-07-01T02:45:16.272" v="2079"/>
          <ac:picMkLst>
            <pc:docMk/>
            <pc:sldMk cId="1756957135" sldId="320"/>
            <ac:picMk id="12378" creationId="{A2967D98-3A00-4218-8F7C-3F1BC74CF765}"/>
          </ac:picMkLst>
        </pc:picChg>
      </pc:sldChg>
      <pc:sldChg chg="addSp modSp mod modTransition setBg">
        <pc:chgData name="Duyên Lương" userId="3a9e482f-ceb4-484a-8eab-f708ff3e9a36" providerId="ADAL" clId="{1046FD68-C428-4A6A-8E7F-4C89929C95F2}" dt="2023-07-01T04:26:51.998" v="2687" actId="167"/>
        <pc:sldMkLst>
          <pc:docMk/>
          <pc:sldMk cId="26113594" sldId="321"/>
        </pc:sldMkLst>
        <pc:spChg chg="mod">
          <ac:chgData name="Duyên Lương" userId="3a9e482f-ceb4-484a-8eab-f708ff3e9a36" providerId="ADAL" clId="{1046FD68-C428-4A6A-8E7F-4C89929C95F2}" dt="2023-07-01T04:02:36.280" v="2122" actId="2711"/>
          <ac:spMkLst>
            <pc:docMk/>
            <pc:sldMk cId="26113594" sldId="321"/>
            <ac:spMk id="42" creationId="{CF9EA178-637F-4043-B8D2-BC95EC5261AC}"/>
          </ac:spMkLst>
        </pc:spChg>
        <pc:spChg chg="mod">
          <ac:chgData name="Duyên Lương" userId="3a9e482f-ceb4-484a-8eab-f708ff3e9a36" providerId="ADAL" clId="{1046FD68-C428-4A6A-8E7F-4C89929C95F2}" dt="2023-07-01T04:02:36.280" v="2122" actId="2711"/>
          <ac:spMkLst>
            <pc:docMk/>
            <pc:sldMk cId="26113594" sldId="321"/>
            <ac:spMk id="43" creationId="{6CE2E367-E000-402A-A46A-08AAF2FB929F}"/>
          </ac:spMkLst>
        </pc:spChg>
        <pc:spChg chg="mod">
          <ac:chgData name="Duyên Lương" userId="3a9e482f-ceb4-484a-8eab-f708ff3e9a36" providerId="ADAL" clId="{1046FD68-C428-4A6A-8E7F-4C89929C95F2}" dt="2023-07-01T04:02:36.280" v="2122" actId="2711"/>
          <ac:spMkLst>
            <pc:docMk/>
            <pc:sldMk cId="26113594" sldId="321"/>
            <ac:spMk id="44" creationId="{22088E1A-F06B-4800-AF0C-20352418B69F}"/>
          </ac:spMkLst>
        </pc:spChg>
        <pc:spChg chg="mod">
          <ac:chgData name="Duyên Lương" userId="3a9e482f-ceb4-484a-8eab-f708ff3e9a36" providerId="ADAL" clId="{1046FD68-C428-4A6A-8E7F-4C89929C95F2}" dt="2023-07-01T04:02:53.194" v="2125" actId="2711"/>
          <ac:spMkLst>
            <pc:docMk/>
            <pc:sldMk cId="26113594" sldId="321"/>
            <ac:spMk id="46" creationId="{9775D417-1F50-43C4-90C7-4294948E37F1}"/>
          </ac:spMkLst>
        </pc:spChg>
        <pc:spChg chg="mod">
          <ac:chgData name="Duyên Lương" userId="3a9e482f-ceb4-484a-8eab-f708ff3e9a36" providerId="ADAL" clId="{1046FD68-C428-4A6A-8E7F-4C89929C95F2}" dt="2023-07-01T02:39:53.024" v="1896" actId="1076"/>
          <ac:spMkLst>
            <pc:docMk/>
            <pc:sldMk cId="26113594" sldId="321"/>
            <ac:spMk id="47" creationId="{CEDE4EC8-4F8A-49BC-9163-932912FCA3C1}"/>
          </ac:spMkLst>
        </pc:spChg>
        <pc:picChg chg="add mod ord">
          <ac:chgData name="Duyên Lương" userId="3a9e482f-ceb4-484a-8eab-f708ff3e9a36" providerId="ADAL" clId="{1046FD68-C428-4A6A-8E7F-4C89929C95F2}" dt="2023-07-01T04:26:51.998" v="2687" actId="167"/>
          <ac:picMkLst>
            <pc:docMk/>
            <pc:sldMk cId="26113594" sldId="321"/>
            <ac:picMk id="3" creationId="{594E7DB9-BC8F-4860-01CB-8BEF758ECC6E}"/>
          </ac:picMkLst>
        </pc:picChg>
      </pc:sldChg>
      <pc:sldChg chg="addSp modSp mod modTransition setBg">
        <pc:chgData name="Duyên Lương" userId="3a9e482f-ceb4-484a-8eab-f708ff3e9a36" providerId="ADAL" clId="{1046FD68-C428-4A6A-8E7F-4C89929C95F2}" dt="2023-07-01T04:27:01.038" v="2689" actId="167"/>
        <pc:sldMkLst>
          <pc:docMk/>
          <pc:sldMk cId="1316374586" sldId="322"/>
        </pc:sldMkLst>
        <pc:spChg chg="mod">
          <ac:chgData name="Duyên Lương" userId="3a9e482f-ceb4-484a-8eab-f708ff3e9a36" providerId="ADAL" clId="{1046FD68-C428-4A6A-8E7F-4C89929C95F2}" dt="2023-07-01T04:02:42.959" v="2123" actId="2711"/>
          <ac:spMkLst>
            <pc:docMk/>
            <pc:sldMk cId="1316374586" sldId="322"/>
            <ac:spMk id="42" creationId="{CF9EA178-637F-4043-B8D2-BC95EC5261AC}"/>
          </ac:spMkLst>
        </pc:spChg>
        <pc:spChg chg="mod">
          <ac:chgData name="Duyên Lương" userId="3a9e482f-ceb4-484a-8eab-f708ff3e9a36" providerId="ADAL" clId="{1046FD68-C428-4A6A-8E7F-4C89929C95F2}" dt="2023-07-01T04:02:42.959" v="2123" actId="2711"/>
          <ac:spMkLst>
            <pc:docMk/>
            <pc:sldMk cId="1316374586" sldId="322"/>
            <ac:spMk id="43" creationId="{6CE2E367-E000-402A-A46A-08AAF2FB929F}"/>
          </ac:spMkLst>
        </pc:spChg>
        <pc:spChg chg="mod">
          <ac:chgData name="Duyên Lương" userId="3a9e482f-ceb4-484a-8eab-f708ff3e9a36" providerId="ADAL" clId="{1046FD68-C428-4A6A-8E7F-4C89929C95F2}" dt="2023-07-01T04:02:42.959" v="2123" actId="2711"/>
          <ac:spMkLst>
            <pc:docMk/>
            <pc:sldMk cId="1316374586" sldId="322"/>
            <ac:spMk id="44" creationId="{22088E1A-F06B-4800-AF0C-20352418B69F}"/>
          </ac:spMkLst>
        </pc:spChg>
        <pc:spChg chg="mod">
          <ac:chgData name="Duyên Lương" userId="3a9e482f-ceb4-484a-8eab-f708ff3e9a36" providerId="ADAL" clId="{1046FD68-C428-4A6A-8E7F-4C89929C95F2}" dt="2023-07-01T02:40:31.885" v="1914" actId="1076"/>
          <ac:spMkLst>
            <pc:docMk/>
            <pc:sldMk cId="1316374586" sldId="322"/>
            <ac:spMk id="47" creationId="{CEDE4EC8-4F8A-49BC-9163-932912FCA3C1}"/>
          </ac:spMkLst>
        </pc:spChg>
        <pc:grpChg chg="mod">
          <ac:chgData name="Duyên Lương" userId="3a9e482f-ceb4-484a-8eab-f708ff3e9a36" providerId="ADAL" clId="{1046FD68-C428-4A6A-8E7F-4C89929C95F2}" dt="2023-07-01T04:02:47.306" v="2124" actId="2711"/>
          <ac:grpSpMkLst>
            <pc:docMk/>
            <pc:sldMk cId="1316374586" sldId="322"/>
            <ac:grpSpMk id="52" creationId="{1EBA663B-F8CA-4203-9E5D-434C0B2E3C95}"/>
          </ac:grpSpMkLst>
        </pc:grpChg>
        <pc:picChg chg="add mod ord">
          <ac:chgData name="Duyên Lương" userId="3a9e482f-ceb4-484a-8eab-f708ff3e9a36" providerId="ADAL" clId="{1046FD68-C428-4A6A-8E7F-4C89929C95F2}" dt="2023-07-01T04:27:01.038" v="2689" actId="167"/>
          <ac:picMkLst>
            <pc:docMk/>
            <pc:sldMk cId="1316374586" sldId="322"/>
            <ac:picMk id="2" creationId="{E2E96B9F-24F1-2C35-B20B-207AAFDAEA71}"/>
          </ac:picMkLst>
        </pc:picChg>
      </pc:sldChg>
      <pc:sldChg chg="addSp modSp mod modTransition setBg">
        <pc:chgData name="Duyên Lương" userId="3a9e482f-ceb4-484a-8eab-f708ff3e9a36" providerId="ADAL" clId="{1046FD68-C428-4A6A-8E7F-4C89929C95F2}" dt="2023-07-01T04:27:14.964" v="2697" actId="167"/>
        <pc:sldMkLst>
          <pc:docMk/>
          <pc:sldMk cId="1381415540" sldId="323"/>
        </pc:sldMkLst>
        <pc:spChg chg="mod">
          <ac:chgData name="Duyên Lương" userId="3a9e482f-ceb4-484a-8eab-f708ff3e9a36" providerId="ADAL" clId="{1046FD68-C428-4A6A-8E7F-4C89929C95F2}" dt="2023-07-01T04:03:18.076" v="2129" actId="2711"/>
          <ac:spMkLst>
            <pc:docMk/>
            <pc:sldMk cId="1381415540" sldId="323"/>
            <ac:spMk id="42" creationId="{CF9EA178-637F-4043-B8D2-BC95EC5261AC}"/>
          </ac:spMkLst>
        </pc:spChg>
        <pc:spChg chg="mod">
          <ac:chgData name="Duyên Lương" userId="3a9e482f-ceb4-484a-8eab-f708ff3e9a36" providerId="ADAL" clId="{1046FD68-C428-4A6A-8E7F-4C89929C95F2}" dt="2023-07-01T04:03:18.076" v="2129" actId="2711"/>
          <ac:spMkLst>
            <pc:docMk/>
            <pc:sldMk cId="1381415540" sldId="323"/>
            <ac:spMk id="43" creationId="{6CE2E367-E000-402A-A46A-08AAF2FB929F}"/>
          </ac:spMkLst>
        </pc:spChg>
        <pc:spChg chg="mod">
          <ac:chgData name="Duyên Lương" userId="3a9e482f-ceb4-484a-8eab-f708ff3e9a36" providerId="ADAL" clId="{1046FD68-C428-4A6A-8E7F-4C89929C95F2}" dt="2023-07-01T04:03:18.076" v="2129" actId="2711"/>
          <ac:spMkLst>
            <pc:docMk/>
            <pc:sldMk cId="1381415540" sldId="323"/>
            <ac:spMk id="44" creationId="{22088E1A-F06B-4800-AF0C-20352418B69F}"/>
          </ac:spMkLst>
        </pc:spChg>
        <pc:spChg chg="mod">
          <ac:chgData name="Duyên Lương" userId="3a9e482f-ceb4-484a-8eab-f708ff3e9a36" providerId="ADAL" clId="{1046FD68-C428-4A6A-8E7F-4C89929C95F2}" dt="2023-07-01T02:41:09.963" v="1919" actId="20577"/>
          <ac:spMkLst>
            <pc:docMk/>
            <pc:sldMk cId="1381415540" sldId="323"/>
            <ac:spMk id="46" creationId="{9775D417-1F50-43C4-90C7-4294948E37F1}"/>
          </ac:spMkLst>
        </pc:spChg>
        <pc:spChg chg="mod">
          <ac:chgData name="Duyên Lương" userId="3a9e482f-ceb4-484a-8eab-f708ff3e9a36" providerId="ADAL" clId="{1046FD68-C428-4A6A-8E7F-4C89929C95F2}" dt="2023-07-01T02:44:24.252" v="2074" actId="20577"/>
          <ac:spMkLst>
            <pc:docMk/>
            <pc:sldMk cId="1381415540" sldId="323"/>
            <ac:spMk id="47" creationId="{CEDE4EC8-4F8A-49BC-9163-932912FCA3C1}"/>
          </ac:spMkLst>
        </pc:spChg>
        <pc:grpChg chg="mod">
          <ac:chgData name="Duyên Lương" userId="3a9e482f-ceb4-484a-8eab-f708ff3e9a36" providerId="ADAL" clId="{1046FD68-C428-4A6A-8E7F-4C89929C95F2}" dt="2023-07-01T04:03:18.076" v="2129" actId="2711"/>
          <ac:grpSpMkLst>
            <pc:docMk/>
            <pc:sldMk cId="1381415540" sldId="323"/>
            <ac:grpSpMk id="52" creationId="{1EBA663B-F8CA-4203-9E5D-434C0B2E3C95}"/>
          </ac:grpSpMkLst>
        </pc:grpChg>
        <pc:picChg chg="add mod ord">
          <ac:chgData name="Duyên Lương" userId="3a9e482f-ceb4-484a-8eab-f708ff3e9a36" providerId="ADAL" clId="{1046FD68-C428-4A6A-8E7F-4C89929C95F2}" dt="2023-07-01T04:27:14.964" v="2697" actId="167"/>
          <ac:picMkLst>
            <pc:docMk/>
            <pc:sldMk cId="1381415540" sldId="323"/>
            <ac:picMk id="2" creationId="{C711E8C8-455E-2794-8CCF-3710DFCCC78A}"/>
          </ac:picMkLst>
        </pc:picChg>
      </pc:sldChg>
      <pc:sldChg chg="addSp modSp mod ord modTransition setBg">
        <pc:chgData name="Duyên Lương" userId="3a9e482f-ceb4-484a-8eab-f708ff3e9a36" providerId="ADAL" clId="{1046FD68-C428-4A6A-8E7F-4C89929C95F2}" dt="2023-07-01T04:27:03.700" v="2691" actId="167"/>
        <pc:sldMkLst>
          <pc:docMk/>
          <pc:sldMk cId="3884326264" sldId="324"/>
        </pc:sldMkLst>
        <pc:spChg chg="mod">
          <ac:chgData name="Duyên Lương" userId="3a9e482f-ceb4-484a-8eab-f708ff3e9a36" providerId="ADAL" clId="{1046FD68-C428-4A6A-8E7F-4C89929C95F2}" dt="2023-07-01T04:03:04.657" v="2127" actId="2711"/>
          <ac:spMkLst>
            <pc:docMk/>
            <pc:sldMk cId="3884326264" sldId="324"/>
            <ac:spMk id="42" creationId="{CF9EA178-637F-4043-B8D2-BC95EC5261AC}"/>
          </ac:spMkLst>
        </pc:spChg>
        <pc:spChg chg="mod">
          <ac:chgData name="Duyên Lương" userId="3a9e482f-ceb4-484a-8eab-f708ff3e9a36" providerId="ADAL" clId="{1046FD68-C428-4A6A-8E7F-4C89929C95F2}" dt="2023-07-01T04:03:04.657" v="2127" actId="2711"/>
          <ac:spMkLst>
            <pc:docMk/>
            <pc:sldMk cId="3884326264" sldId="324"/>
            <ac:spMk id="43" creationId="{6CE2E367-E000-402A-A46A-08AAF2FB929F}"/>
          </ac:spMkLst>
        </pc:spChg>
        <pc:spChg chg="mod">
          <ac:chgData name="Duyên Lương" userId="3a9e482f-ceb4-484a-8eab-f708ff3e9a36" providerId="ADAL" clId="{1046FD68-C428-4A6A-8E7F-4C89929C95F2}" dt="2023-07-01T04:03:04.657" v="2127" actId="2711"/>
          <ac:spMkLst>
            <pc:docMk/>
            <pc:sldMk cId="3884326264" sldId="324"/>
            <ac:spMk id="44" creationId="{22088E1A-F06B-4800-AF0C-20352418B69F}"/>
          </ac:spMkLst>
        </pc:spChg>
        <pc:spChg chg="mod">
          <ac:chgData name="Duyên Lương" userId="3a9e482f-ceb4-484a-8eab-f708ff3e9a36" providerId="ADAL" clId="{1046FD68-C428-4A6A-8E7F-4C89929C95F2}" dt="2023-07-01T02:41:05.501" v="1918" actId="20577"/>
          <ac:spMkLst>
            <pc:docMk/>
            <pc:sldMk cId="3884326264" sldId="324"/>
            <ac:spMk id="46" creationId="{9775D417-1F50-43C4-90C7-4294948E37F1}"/>
          </ac:spMkLst>
        </pc:spChg>
        <pc:spChg chg="mod">
          <ac:chgData name="Duyên Lương" userId="3a9e482f-ceb4-484a-8eab-f708ff3e9a36" providerId="ADAL" clId="{1046FD68-C428-4A6A-8E7F-4C89929C95F2}" dt="2023-07-01T02:43:41.192" v="2025" actId="1076"/>
          <ac:spMkLst>
            <pc:docMk/>
            <pc:sldMk cId="3884326264" sldId="324"/>
            <ac:spMk id="47" creationId="{CEDE4EC8-4F8A-49BC-9163-932912FCA3C1}"/>
          </ac:spMkLst>
        </pc:spChg>
        <pc:grpChg chg="mod">
          <ac:chgData name="Duyên Lương" userId="3a9e482f-ceb4-484a-8eab-f708ff3e9a36" providerId="ADAL" clId="{1046FD68-C428-4A6A-8E7F-4C89929C95F2}" dt="2023-07-01T04:03:04.657" v="2127" actId="2711"/>
          <ac:grpSpMkLst>
            <pc:docMk/>
            <pc:sldMk cId="3884326264" sldId="324"/>
            <ac:grpSpMk id="52" creationId="{1EBA663B-F8CA-4203-9E5D-434C0B2E3C95}"/>
          </ac:grpSpMkLst>
        </pc:grpChg>
        <pc:picChg chg="add mod ord">
          <ac:chgData name="Duyên Lương" userId="3a9e482f-ceb4-484a-8eab-f708ff3e9a36" providerId="ADAL" clId="{1046FD68-C428-4A6A-8E7F-4C89929C95F2}" dt="2023-07-01T04:27:03.700" v="2691" actId="167"/>
          <ac:picMkLst>
            <pc:docMk/>
            <pc:sldMk cId="3884326264" sldId="324"/>
            <ac:picMk id="2" creationId="{AFE5DD21-0838-BA69-6B5C-78AFF995C173}"/>
          </ac:picMkLst>
        </pc:picChg>
      </pc:sldChg>
      <pc:sldChg chg="del">
        <pc:chgData name="Duyên Lương" userId="3a9e482f-ceb4-484a-8eab-f708ff3e9a36" providerId="ADAL" clId="{1046FD68-C428-4A6A-8E7F-4C89929C95F2}" dt="2023-07-01T02:40:54.323" v="1917" actId="47"/>
        <pc:sldMkLst>
          <pc:docMk/>
          <pc:sldMk cId="1077942197" sldId="325"/>
        </pc:sldMkLst>
      </pc:sldChg>
      <pc:sldChg chg="del modTransition setBg">
        <pc:chgData name="Duyên Lương" userId="3a9e482f-ceb4-484a-8eab-f708ff3e9a36" providerId="ADAL" clId="{1046FD68-C428-4A6A-8E7F-4C89929C95F2}" dt="2023-07-01T04:25:53.422" v="2675" actId="47"/>
        <pc:sldMkLst>
          <pc:docMk/>
          <pc:sldMk cId="1606349729" sldId="326"/>
        </pc:sldMkLst>
      </pc:sldChg>
      <pc:sldChg chg="modSp mod modTransition setBg">
        <pc:chgData name="Duyên Lương" userId="3a9e482f-ceb4-484a-8eab-f708ff3e9a36" providerId="ADAL" clId="{1046FD68-C428-4A6A-8E7F-4C89929C95F2}" dt="2023-07-01T04:22:51.589" v="2623"/>
        <pc:sldMkLst>
          <pc:docMk/>
          <pc:sldMk cId="1448215025" sldId="2470"/>
        </pc:sldMkLst>
        <pc:spChg chg="mod">
          <ac:chgData name="Duyên Lương" userId="3a9e482f-ceb4-484a-8eab-f708ff3e9a36" providerId="ADAL" clId="{1046FD68-C428-4A6A-8E7F-4C89929C95F2}" dt="2023-07-01T01:47:59.767" v="823" actId="1076"/>
          <ac:spMkLst>
            <pc:docMk/>
            <pc:sldMk cId="1448215025" sldId="2470"/>
            <ac:spMk id="6" creationId="{5646480B-FD67-CF4C-E12D-C4B7F6AD49A6}"/>
          </ac:spMkLst>
        </pc:spChg>
        <pc:spChg chg="mod">
          <ac:chgData name="Duyên Lương" userId="3a9e482f-ceb4-484a-8eab-f708ff3e9a36" providerId="ADAL" clId="{1046FD68-C428-4A6A-8E7F-4C89929C95F2}" dt="2023-07-01T01:47:54.321" v="820" actId="403"/>
          <ac:spMkLst>
            <pc:docMk/>
            <pc:sldMk cId="1448215025" sldId="2470"/>
            <ac:spMk id="7" creationId="{F47D62CD-4034-D5FA-C64F-529DDB9B7916}"/>
          </ac:spMkLst>
        </pc:spChg>
      </pc:sldChg>
      <pc:sldChg chg="addSp delSp modSp new mod modTransition setBg">
        <pc:chgData name="Duyên Lương" userId="3a9e482f-ceb4-484a-8eab-f708ff3e9a36" providerId="ADAL" clId="{1046FD68-C428-4A6A-8E7F-4C89929C95F2}" dt="2023-07-01T04:25:38.670" v="2674" actId="1076"/>
        <pc:sldMkLst>
          <pc:docMk/>
          <pc:sldMk cId="78056231" sldId="2471"/>
        </pc:sldMkLst>
        <pc:spChg chg="add mod">
          <ac:chgData name="Duyên Lương" userId="3a9e482f-ceb4-484a-8eab-f708ff3e9a36" providerId="ADAL" clId="{1046FD68-C428-4A6A-8E7F-4C89929C95F2}" dt="2023-07-01T04:23:34.296" v="2632" actId="207"/>
          <ac:spMkLst>
            <pc:docMk/>
            <pc:sldMk cId="78056231" sldId="2471"/>
            <ac:spMk id="2" creationId="{D1B9F5CE-8A5D-B59A-ABC9-5BAC82F3C1DA}"/>
          </ac:spMkLst>
        </pc:spChg>
        <pc:spChg chg="mod">
          <ac:chgData name="Duyên Lương" userId="3a9e482f-ceb4-484a-8eab-f708ff3e9a36" providerId="ADAL" clId="{1046FD68-C428-4A6A-8E7F-4C89929C95F2}" dt="2023-07-01T01:52:36.779" v="905"/>
          <ac:spMkLst>
            <pc:docMk/>
            <pc:sldMk cId="78056231" sldId="2471"/>
            <ac:spMk id="3" creationId="{673C728A-D52D-FC2C-459E-FA8CBEEAA18A}"/>
          </ac:spMkLst>
        </pc:spChg>
        <pc:spChg chg="add mod">
          <ac:chgData name="Duyên Lương" userId="3a9e482f-ceb4-484a-8eab-f708ff3e9a36" providerId="ADAL" clId="{1046FD68-C428-4A6A-8E7F-4C89929C95F2}" dt="2023-07-01T04:23:34.296" v="2632" actId="207"/>
          <ac:spMkLst>
            <pc:docMk/>
            <pc:sldMk cId="78056231" sldId="2471"/>
            <ac:spMk id="3" creationId="{FEAE5148-83FC-E0B8-FF4B-4F368993ED13}"/>
          </ac:spMkLst>
        </pc:spChg>
        <pc:spChg chg="mod">
          <ac:chgData name="Duyên Lương" userId="3a9e482f-ceb4-484a-8eab-f708ff3e9a36" providerId="ADAL" clId="{1046FD68-C428-4A6A-8E7F-4C89929C95F2}" dt="2023-07-01T01:52:36.779" v="905"/>
          <ac:spMkLst>
            <pc:docMk/>
            <pc:sldMk cId="78056231" sldId="2471"/>
            <ac:spMk id="4" creationId="{EEA0D440-0184-5807-206A-6911D03DC7C5}"/>
          </ac:spMkLst>
        </pc:spChg>
        <pc:spChg chg="mod">
          <ac:chgData name="Duyên Lương" userId="3a9e482f-ceb4-484a-8eab-f708ff3e9a36" providerId="ADAL" clId="{1046FD68-C428-4A6A-8E7F-4C89929C95F2}" dt="2023-07-01T01:52:36.779" v="905"/>
          <ac:spMkLst>
            <pc:docMk/>
            <pc:sldMk cId="78056231" sldId="2471"/>
            <ac:spMk id="5" creationId="{100D538A-2682-F475-8CCF-0E209C27BA43}"/>
          </ac:spMkLst>
        </pc:spChg>
        <pc:spChg chg="add del mod">
          <ac:chgData name="Duyên Lương" userId="3a9e482f-ceb4-484a-8eab-f708ff3e9a36" providerId="ADAL" clId="{1046FD68-C428-4A6A-8E7F-4C89929C95F2}" dt="2023-07-01T01:52:44.084" v="909" actId="478"/>
          <ac:spMkLst>
            <pc:docMk/>
            <pc:sldMk cId="78056231" sldId="2471"/>
            <ac:spMk id="6" creationId="{E8D421D5-ECCF-B0F8-1291-3CF050457C62}"/>
          </ac:spMkLst>
        </pc:spChg>
        <pc:spChg chg="add del mod">
          <ac:chgData name="Duyên Lương" userId="3a9e482f-ceb4-484a-8eab-f708ff3e9a36" providerId="ADAL" clId="{1046FD68-C428-4A6A-8E7F-4C89929C95F2}" dt="2023-07-01T01:52:42.734" v="908" actId="478"/>
          <ac:spMkLst>
            <pc:docMk/>
            <pc:sldMk cId="78056231" sldId="2471"/>
            <ac:spMk id="7" creationId="{2E9CD125-36C8-ADC4-8181-5F72EAD35E83}"/>
          </ac:spMkLst>
        </pc:spChg>
        <pc:spChg chg="add mod">
          <ac:chgData name="Duyên Lương" userId="3a9e482f-ceb4-484a-8eab-f708ff3e9a36" providerId="ADAL" clId="{1046FD68-C428-4A6A-8E7F-4C89929C95F2}" dt="2023-07-01T01:54:04.862" v="969" actId="20578"/>
          <ac:spMkLst>
            <pc:docMk/>
            <pc:sldMk cId="78056231" sldId="2471"/>
            <ac:spMk id="8" creationId="{A8591A15-F9EA-EA78-2312-666A98898CDC}"/>
          </ac:spMkLst>
        </pc:spChg>
        <pc:spChg chg="add del mod">
          <ac:chgData name="Duyên Lương" userId="3a9e482f-ceb4-484a-8eab-f708ff3e9a36" providerId="ADAL" clId="{1046FD68-C428-4A6A-8E7F-4C89929C95F2}" dt="2023-07-01T01:53:11.761" v="949" actId="478"/>
          <ac:spMkLst>
            <pc:docMk/>
            <pc:sldMk cId="78056231" sldId="2471"/>
            <ac:spMk id="9" creationId="{6BC15732-8E7D-9352-EEBE-3C1088DBE660}"/>
          </ac:spMkLst>
        </pc:spChg>
        <pc:spChg chg="add mod">
          <ac:chgData name="Duyên Lương" userId="3a9e482f-ceb4-484a-8eab-f708ff3e9a36" providerId="ADAL" clId="{1046FD68-C428-4A6A-8E7F-4C89929C95F2}" dt="2023-07-01T01:53:52.541" v="963" actId="14100"/>
          <ac:spMkLst>
            <pc:docMk/>
            <pc:sldMk cId="78056231" sldId="2471"/>
            <ac:spMk id="10" creationId="{B64AFBCD-5595-C710-EBE1-5D6BB46CA554}"/>
          </ac:spMkLst>
        </pc:spChg>
        <pc:spChg chg="add mod">
          <ac:chgData name="Duyên Lương" userId="3a9e482f-ceb4-484a-8eab-f708ff3e9a36" providerId="ADAL" clId="{1046FD68-C428-4A6A-8E7F-4C89929C95F2}" dt="2023-07-01T01:53:58.319" v="967" actId="14100"/>
          <ac:spMkLst>
            <pc:docMk/>
            <pc:sldMk cId="78056231" sldId="2471"/>
            <ac:spMk id="11" creationId="{EFCF3367-B67B-5F8E-5B18-C413013441D1}"/>
          </ac:spMkLst>
        </pc:spChg>
        <pc:spChg chg="add mod">
          <ac:chgData name="Duyên Lương" userId="3a9e482f-ceb4-484a-8eab-f708ff3e9a36" providerId="ADAL" clId="{1046FD68-C428-4A6A-8E7F-4C89929C95F2}" dt="2023-07-01T01:54:13.931" v="972" actId="14100"/>
          <ac:spMkLst>
            <pc:docMk/>
            <pc:sldMk cId="78056231" sldId="2471"/>
            <ac:spMk id="12" creationId="{1762E50E-1B1E-1216-2DDA-AD063DE5EA72}"/>
          </ac:spMkLst>
        </pc:spChg>
        <pc:spChg chg="add mod">
          <ac:chgData name="Duyên Lương" userId="3a9e482f-ceb4-484a-8eab-f708ff3e9a36" providerId="ADAL" clId="{1046FD68-C428-4A6A-8E7F-4C89929C95F2}" dt="2023-07-01T01:54:28.616" v="977" actId="14100"/>
          <ac:spMkLst>
            <pc:docMk/>
            <pc:sldMk cId="78056231" sldId="2471"/>
            <ac:spMk id="13" creationId="{85A4AE4E-E78D-1CAA-B644-80C349D99B88}"/>
          </ac:spMkLst>
        </pc:spChg>
        <pc:spChg chg="add mod">
          <ac:chgData name="Duyên Lương" userId="3a9e482f-ceb4-484a-8eab-f708ff3e9a36" providerId="ADAL" clId="{1046FD68-C428-4A6A-8E7F-4C89929C95F2}" dt="2023-07-01T01:54:42.004" v="986" actId="14100"/>
          <ac:spMkLst>
            <pc:docMk/>
            <pc:sldMk cId="78056231" sldId="2471"/>
            <ac:spMk id="14" creationId="{CAB6CD42-B5DB-15CD-E313-3152500EC835}"/>
          </ac:spMkLst>
        </pc:spChg>
        <pc:spChg chg="add mod">
          <ac:chgData name="Duyên Lương" userId="3a9e482f-ceb4-484a-8eab-f708ff3e9a36" providerId="ADAL" clId="{1046FD68-C428-4A6A-8E7F-4C89929C95F2}" dt="2023-07-01T04:25:38.670" v="2674" actId="1076"/>
          <ac:spMkLst>
            <pc:docMk/>
            <pc:sldMk cId="78056231" sldId="2471"/>
            <ac:spMk id="20" creationId="{6249138A-5882-5B21-7B47-1801B452A4A2}"/>
          </ac:spMkLst>
        </pc:spChg>
        <pc:spChg chg="add mod">
          <ac:chgData name="Duyên Lương" userId="3a9e482f-ceb4-484a-8eab-f708ff3e9a36" providerId="ADAL" clId="{1046FD68-C428-4A6A-8E7F-4C89929C95F2}" dt="2023-07-01T04:25:38.591" v="2673" actId="1076"/>
          <ac:spMkLst>
            <pc:docMk/>
            <pc:sldMk cId="78056231" sldId="2471"/>
            <ac:spMk id="21" creationId="{687DA66C-BA0B-8E9A-002A-D52F71624D88}"/>
          </ac:spMkLst>
        </pc:spChg>
        <pc:spChg chg="add mod">
          <ac:chgData name="Duyên Lương" userId="3a9e482f-ceb4-484a-8eab-f708ff3e9a36" providerId="ADAL" clId="{1046FD68-C428-4A6A-8E7F-4C89929C95F2}" dt="2023-07-01T04:23:25.423" v="2629" actId="1076"/>
          <ac:spMkLst>
            <pc:docMk/>
            <pc:sldMk cId="78056231" sldId="2471"/>
            <ac:spMk id="22" creationId="{BDB1A186-82AE-946D-E9EA-B580DBCEDAC1}"/>
          </ac:spMkLst>
        </pc:spChg>
        <pc:spChg chg="add mod">
          <ac:chgData name="Duyên Lương" userId="3a9e482f-ceb4-484a-8eab-f708ff3e9a36" providerId="ADAL" clId="{1046FD68-C428-4A6A-8E7F-4C89929C95F2}" dt="2023-07-01T04:23:27.514" v="2630" actId="1076"/>
          <ac:spMkLst>
            <pc:docMk/>
            <pc:sldMk cId="78056231" sldId="2471"/>
            <ac:spMk id="23" creationId="{1017A931-02B2-8AAE-7F3B-DA87DD4392C6}"/>
          </ac:spMkLst>
        </pc:spChg>
        <pc:spChg chg="add mod">
          <ac:chgData name="Duyên Lương" userId="3a9e482f-ceb4-484a-8eab-f708ff3e9a36" providerId="ADAL" clId="{1046FD68-C428-4A6A-8E7F-4C89929C95F2}" dt="2023-07-01T01:53:44.442" v="960" actId="403"/>
          <ac:spMkLst>
            <pc:docMk/>
            <pc:sldMk cId="78056231" sldId="2471"/>
            <ac:spMk id="24" creationId="{518DC9C4-BE50-40B1-D5B1-F5BE96F1040A}"/>
          </ac:spMkLst>
        </pc:spChg>
        <pc:grpChg chg="add del mod">
          <ac:chgData name="Duyên Lương" userId="3a9e482f-ceb4-484a-8eab-f708ff3e9a36" providerId="ADAL" clId="{1046FD68-C428-4A6A-8E7F-4C89929C95F2}" dt="2023-07-01T01:52:41.339" v="907" actId="478"/>
          <ac:grpSpMkLst>
            <pc:docMk/>
            <pc:sldMk cId="78056231" sldId="2471"/>
            <ac:grpSpMk id="2" creationId="{8480609C-6CEB-3556-FABA-FA2BFCFCBE8A}"/>
          </ac:grpSpMkLst>
        </pc:grpChg>
        <pc:cxnChg chg="add mod">
          <ac:chgData name="Duyên Lương" userId="3a9e482f-ceb4-484a-8eab-f708ff3e9a36" providerId="ADAL" clId="{1046FD68-C428-4A6A-8E7F-4C89929C95F2}" dt="2023-07-01T01:54:02.783" v="968" actId="1076"/>
          <ac:cxnSpMkLst>
            <pc:docMk/>
            <pc:sldMk cId="78056231" sldId="2471"/>
            <ac:cxnSpMk id="15" creationId="{C05D83A7-BDFF-3E2C-265C-AC652DE7B4D1}"/>
          </ac:cxnSpMkLst>
        </pc:cxnChg>
        <pc:cxnChg chg="add mod">
          <ac:chgData name="Duyên Lương" userId="3a9e482f-ceb4-484a-8eab-f708ff3e9a36" providerId="ADAL" clId="{1046FD68-C428-4A6A-8E7F-4C89929C95F2}" dt="2023-07-01T01:54:22.023" v="975" actId="1037"/>
          <ac:cxnSpMkLst>
            <pc:docMk/>
            <pc:sldMk cId="78056231" sldId="2471"/>
            <ac:cxnSpMk id="16" creationId="{821D356B-A56A-6518-63DA-A47A372FA870}"/>
          </ac:cxnSpMkLst>
        </pc:cxnChg>
        <pc:cxnChg chg="add mod">
          <ac:chgData name="Duyên Lương" userId="3a9e482f-ceb4-484a-8eab-f708ff3e9a36" providerId="ADAL" clId="{1046FD68-C428-4A6A-8E7F-4C89929C95F2}" dt="2023-07-01T01:53:48.605" v="961" actId="1076"/>
          <ac:cxnSpMkLst>
            <pc:docMk/>
            <pc:sldMk cId="78056231" sldId="2471"/>
            <ac:cxnSpMk id="17" creationId="{EC530F5B-CB39-A341-DF4F-BE689C3026C6}"/>
          </ac:cxnSpMkLst>
        </pc:cxnChg>
        <pc:cxnChg chg="add mod">
          <ac:chgData name="Duyên Lương" userId="3a9e482f-ceb4-484a-8eab-f708ff3e9a36" providerId="ADAL" clId="{1046FD68-C428-4A6A-8E7F-4C89929C95F2}" dt="2023-07-01T01:54:32.281" v="980" actId="1037"/>
          <ac:cxnSpMkLst>
            <pc:docMk/>
            <pc:sldMk cId="78056231" sldId="2471"/>
            <ac:cxnSpMk id="18" creationId="{36F6EB81-63CE-0C51-FEF4-BF975F855709}"/>
          </ac:cxnSpMkLst>
        </pc:cxnChg>
        <pc:cxnChg chg="add mod">
          <ac:chgData name="Duyên Lương" userId="3a9e482f-ceb4-484a-8eab-f708ff3e9a36" providerId="ADAL" clId="{1046FD68-C428-4A6A-8E7F-4C89929C95F2}" dt="2023-07-01T01:54:37.180" v="984" actId="1036"/>
          <ac:cxnSpMkLst>
            <pc:docMk/>
            <pc:sldMk cId="78056231" sldId="2471"/>
            <ac:cxnSpMk id="19" creationId="{A6A0B4E2-6C9A-937E-AE85-A39F364D3623}"/>
          </ac:cxnSpMkLst>
        </pc:cxnChg>
      </pc:sldChg>
      <pc:sldChg chg="del">
        <pc:chgData name="Duyên Lương" userId="3a9e482f-ceb4-484a-8eab-f708ff3e9a36" providerId="ADAL" clId="{1046FD68-C428-4A6A-8E7F-4C89929C95F2}" dt="2023-07-01T02:16:48.892" v="1535"/>
        <pc:sldMkLst>
          <pc:docMk/>
          <pc:sldMk cId="1407591747" sldId="2472"/>
        </pc:sldMkLst>
      </pc:sldChg>
      <pc:sldChg chg="addSp delSp modSp mod modTransition setBg">
        <pc:chgData name="Duyên Lương" userId="3a9e482f-ceb4-484a-8eab-f708ff3e9a36" providerId="ADAL" clId="{1046FD68-C428-4A6A-8E7F-4C89929C95F2}" dt="2023-07-01T04:27:11.395" v="2695"/>
        <pc:sldMkLst>
          <pc:docMk/>
          <pc:sldMk cId="1993307007" sldId="2472"/>
        </pc:sldMkLst>
        <pc:spChg chg="mod">
          <ac:chgData name="Duyên Lương" userId="3a9e482f-ceb4-484a-8eab-f708ff3e9a36" providerId="ADAL" clId="{1046FD68-C428-4A6A-8E7F-4C89929C95F2}" dt="2023-07-01T04:03:11.627" v="2128" actId="2711"/>
          <ac:spMkLst>
            <pc:docMk/>
            <pc:sldMk cId="1993307007" sldId="2472"/>
            <ac:spMk id="42" creationId="{CF9EA178-637F-4043-B8D2-BC95EC5261AC}"/>
          </ac:spMkLst>
        </pc:spChg>
        <pc:spChg chg="mod">
          <ac:chgData name="Duyên Lương" userId="3a9e482f-ceb4-484a-8eab-f708ff3e9a36" providerId="ADAL" clId="{1046FD68-C428-4A6A-8E7F-4C89929C95F2}" dt="2023-07-01T04:03:11.627" v="2128" actId="2711"/>
          <ac:spMkLst>
            <pc:docMk/>
            <pc:sldMk cId="1993307007" sldId="2472"/>
            <ac:spMk id="43" creationId="{6CE2E367-E000-402A-A46A-08AAF2FB929F}"/>
          </ac:spMkLst>
        </pc:spChg>
        <pc:spChg chg="mod">
          <ac:chgData name="Duyên Lương" userId="3a9e482f-ceb4-484a-8eab-f708ff3e9a36" providerId="ADAL" clId="{1046FD68-C428-4A6A-8E7F-4C89929C95F2}" dt="2023-07-01T04:03:11.627" v="2128" actId="2711"/>
          <ac:spMkLst>
            <pc:docMk/>
            <pc:sldMk cId="1993307007" sldId="2472"/>
            <ac:spMk id="44" creationId="{22088E1A-F06B-4800-AF0C-20352418B69F}"/>
          </ac:spMkLst>
        </pc:spChg>
        <pc:spChg chg="mod">
          <ac:chgData name="Duyên Lương" userId="3a9e482f-ceb4-484a-8eab-f708ff3e9a36" providerId="ADAL" clId="{1046FD68-C428-4A6A-8E7F-4C89929C95F2}" dt="2023-07-01T02:43:59.585" v="2055" actId="1076"/>
          <ac:spMkLst>
            <pc:docMk/>
            <pc:sldMk cId="1993307007" sldId="2472"/>
            <ac:spMk id="47" creationId="{CEDE4EC8-4F8A-49BC-9163-932912FCA3C1}"/>
          </ac:spMkLst>
        </pc:spChg>
        <pc:grpChg chg="mod">
          <ac:chgData name="Duyên Lương" userId="3a9e482f-ceb4-484a-8eab-f708ff3e9a36" providerId="ADAL" clId="{1046FD68-C428-4A6A-8E7F-4C89929C95F2}" dt="2023-07-01T04:03:11.627" v="2128" actId="2711"/>
          <ac:grpSpMkLst>
            <pc:docMk/>
            <pc:sldMk cId="1993307007" sldId="2472"/>
            <ac:grpSpMk id="52" creationId="{1EBA663B-F8CA-4203-9E5D-434C0B2E3C95}"/>
          </ac:grpSpMkLst>
        </pc:grpChg>
        <pc:picChg chg="add mod ord">
          <ac:chgData name="Duyên Lương" userId="3a9e482f-ceb4-484a-8eab-f708ff3e9a36" providerId="ADAL" clId="{1046FD68-C428-4A6A-8E7F-4C89929C95F2}" dt="2023-07-01T04:27:07.228" v="2693" actId="167"/>
          <ac:picMkLst>
            <pc:docMk/>
            <pc:sldMk cId="1993307007" sldId="2472"/>
            <ac:picMk id="2" creationId="{878E827F-207D-8109-7C97-40BFF7C6B276}"/>
          </ac:picMkLst>
        </pc:picChg>
        <pc:picChg chg="add del mod">
          <ac:chgData name="Duyên Lương" userId="3a9e482f-ceb4-484a-8eab-f708ff3e9a36" providerId="ADAL" clId="{1046FD68-C428-4A6A-8E7F-4C89929C95F2}" dt="2023-07-01T04:27:11.395" v="2695"/>
          <ac:picMkLst>
            <pc:docMk/>
            <pc:sldMk cId="1993307007" sldId="2472"/>
            <ac:picMk id="3" creationId="{10C4C963-6D19-3483-9F78-8BCFB9493972}"/>
          </ac:picMkLst>
        </pc:picChg>
        <pc:picChg chg="ord">
          <ac:chgData name="Duyên Lương" userId="3a9e482f-ceb4-484a-8eab-f708ff3e9a36" providerId="ADAL" clId="{1046FD68-C428-4A6A-8E7F-4C89929C95F2}" dt="2023-07-01T04:27:07.228" v="2693" actId="167"/>
          <ac:picMkLst>
            <pc:docMk/>
            <pc:sldMk cId="1993307007" sldId="2472"/>
            <ac:picMk id="48" creationId="{F55223AB-E59F-40A8-A30C-7EB4A5405A8E}"/>
          </ac:picMkLst>
        </pc:picChg>
      </pc:sldChg>
      <pc:sldChg chg="delSp modSp add mod modTransition setBg">
        <pc:chgData name="Duyên Lương" userId="3a9e482f-ceb4-484a-8eab-f708ff3e9a36" providerId="ADAL" clId="{1046FD68-C428-4A6A-8E7F-4C89929C95F2}" dt="2023-07-01T04:22:51.589" v="2623"/>
        <pc:sldMkLst>
          <pc:docMk/>
          <pc:sldMk cId="2029632686" sldId="2473"/>
        </pc:sldMkLst>
        <pc:spChg chg="mod">
          <ac:chgData name="Duyên Lương" userId="3a9e482f-ceb4-484a-8eab-f708ff3e9a36" providerId="ADAL" clId="{1046FD68-C428-4A6A-8E7F-4C89929C95F2}" dt="2023-07-01T02:47:17.613" v="2116" actId="1076"/>
          <ac:spMkLst>
            <pc:docMk/>
            <pc:sldMk cId="2029632686" sldId="2473"/>
            <ac:spMk id="13" creationId="{00000000-0000-0000-0000-000000000000}"/>
          </ac:spMkLst>
        </pc:spChg>
        <pc:spChg chg="del">
          <ac:chgData name="Duyên Lương" userId="3a9e482f-ceb4-484a-8eab-f708ff3e9a36" providerId="ADAL" clId="{1046FD68-C428-4A6A-8E7F-4C89929C95F2}" dt="2023-07-01T02:47:11.728" v="2113" actId="478"/>
          <ac:spMkLst>
            <pc:docMk/>
            <pc:sldMk cId="2029632686" sldId="2473"/>
            <ac:spMk id="31" creationId="{3D804178-C9E7-A307-BCF8-5B0071A0D588}"/>
          </ac:spMkLst>
        </pc:spChg>
        <pc:spChg chg="mod">
          <ac:chgData name="Duyên Lương" userId="3a9e482f-ceb4-484a-8eab-f708ff3e9a36" providerId="ADAL" clId="{1046FD68-C428-4A6A-8E7F-4C89929C95F2}" dt="2023-07-01T02:47:44.195" v="2118" actId="207"/>
          <ac:spMkLst>
            <pc:docMk/>
            <pc:sldMk cId="2029632686" sldId="2473"/>
            <ac:spMk id="34" creationId="{B110F02A-659A-412C-10AB-B7825C468A06}"/>
          </ac:spMkLst>
        </pc:spChg>
        <pc:spChg chg="mod">
          <ac:chgData name="Duyên Lương" userId="3a9e482f-ceb4-484a-8eab-f708ff3e9a36" providerId="ADAL" clId="{1046FD68-C428-4A6A-8E7F-4C89929C95F2}" dt="2023-07-01T02:47:53.166" v="2121" actId="207"/>
          <ac:spMkLst>
            <pc:docMk/>
            <pc:sldMk cId="2029632686" sldId="2473"/>
            <ac:spMk id="37" creationId="{573D4321-591F-308B-AC68-2548CBCE437A}"/>
          </ac:spMkLst>
        </pc:spChg>
      </pc:sldChg>
      <pc:sldChg chg="addSp delSp modSp del mod modAnim">
        <pc:chgData name="Duyên Lương" userId="3a9e482f-ceb4-484a-8eab-f708ff3e9a36" providerId="ADAL" clId="{1046FD68-C428-4A6A-8E7F-4C89929C95F2}" dt="2023-07-01T04:13:23.893" v="2445" actId="47"/>
        <pc:sldMkLst>
          <pc:docMk/>
          <pc:sldMk cId="1275461180" sldId="2474"/>
        </pc:sldMkLst>
        <pc:spChg chg="add mod">
          <ac:chgData name="Duyên Lương" userId="3a9e482f-ceb4-484a-8eab-f708ff3e9a36" providerId="ADAL" clId="{1046FD68-C428-4A6A-8E7F-4C89929C95F2}" dt="2023-07-01T04:12:48.170" v="2437"/>
          <ac:spMkLst>
            <pc:docMk/>
            <pc:sldMk cId="1275461180" sldId="2474"/>
            <ac:spMk id="6" creationId="{27AF4413-3FCC-1367-EA8D-0F0EE059EC0E}"/>
          </ac:spMkLst>
        </pc:spChg>
        <pc:spChg chg="mod">
          <ac:chgData name="Duyên Lương" userId="3a9e482f-ceb4-484a-8eab-f708ff3e9a36" providerId="ADAL" clId="{1046FD68-C428-4A6A-8E7F-4C89929C95F2}" dt="2023-07-01T04:12:24.888" v="2436" actId="1076"/>
          <ac:spMkLst>
            <pc:docMk/>
            <pc:sldMk cId="1275461180" sldId="2474"/>
            <ac:spMk id="34" creationId="{08ABFEA0-C5A4-A25A-A861-54A86B4E7883}"/>
          </ac:spMkLst>
        </pc:spChg>
        <pc:spChg chg="del">
          <ac:chgData name="Duyên Lương" userId="3a9e482f-ceb4-484a-8eab-f708ff3e9a36" providerId="ADAL" clId="{1046FD68-C428-4A6A-8E7F-4C89929C95F2}" dt="2023-07-01T04:10:19.547" v="2373" actId="478"/>
          <ac:spMkLst>
            <pc:docMk/>
            <pc:sldMk cId="1275461180" sldId="2474"/>
            <ac:spMk id="38" creationId="{4FF1BD4C-FE92-68D4-AD9C-76B654A5BA0E}"/>
          </ac:spMkLst>
        </pc:spChg>
        <pc:graphicFrameChg chg="mod">
          <ac:chgData name="Duyên Lương" userId="3a9e482f-ceb4-484a-8eab-f708ff3e9a36" providerId="ADAL" clId="{1046FD68-C428-4A6A-8E7F-4C89929C95F2}" dt="2023-07-01T04:10:34.040" v="2381" actId="1076"/>
          <ac:graphicFrameMkLst>
            <pc:docMk/>
            <pc:sldMk cId="1275461180" sldId="2474"/>
            <ac:graphicFrameMk id="43" creationId="{60786A88-E76E-D2D8-DB91-FB84FAE090D9}"/>
          </ac:graphicFrameMkLst>
        </pc:graphicFrameChg>
      </pc:sldChg>
      <pc:sldChg chg="addSp delSp modSp add mod modTransition setBg modAnim">
        <pc:chgData name="Duyên Lương" userId="3a9e482f-ceb4-484a-8eab-f708ff3e9a36" providerId="ADAL" clId="{1046FD68-C428-4A6A-8E7F-4C89929C95F2}" dt="2023-07-01T04:22:51.589" v="2623"/>
        <pc:sldMkLst>
          <pc:docMk/>
          <pc:sldMk cId="2494028261" sldId="2475"/>
        </pc:sldMkLst>
        <pc:spChg chg="add mod">
          <ac:chgData name="Duyên Lương" userId="3a9e482f-ceb4-484a-8eab-f708ff3e9a36" providerId="ADAL" clId="{1046FD68-C428-4A6A-8E7F-4C89929C95F2}" dt="2023-07-01T04:21:35.482" v="2612" actId="1076"/>
          <ac:spMkLst>
            <pc:docMk/>
            <pc:sldMk cId="2494028261" sldId="2475"/>
            <ac:spMk id="6" creationId="{F970810A-9056-112E-1C3C-6C34E382F14F}"/>
          </ac:spMkLst>
        </pc:spChg>
        <pc:spChg chg="mod">
          <ac:chgData name="Duyên Lương" userId="3a9e482f-ceb4-484a-8eab-f708ff3e9a36" providerId="ADAL" clId="{1046FD68-C428-4A6A-8E7F-4C89929C95F2}" dt="2023-07-01T04:21:31.477" v="2611" actId="1076"/>
          <ac:spMkLst>
            <pc:docMk/>
            <pc:sldMk cId="2494028261" sldId="2475"/>
            <ac:spMk id="34" creationId="{08ABFEA0-C5A4-A25A-A861-54A86B4E7883}"/>
          </ac:spMkLst>
        </pc:spChg>
        <pc:spChg chg="del">
          <ac:chgData name="Duyên Lương" userId="3a9e482f-ceb4-484a-8eab-f708ff3e9a36" providerId="ADAL" clId="{1046FD68-C428-4A6A-8E7F-4C89929C95F2}" dt="2023-07-01T04:10:43.916" v="2386" actId="478"/>
          <ac:spMkLst>
            <pc:docMk/>
            <pc:sldMk cId="2494028261" sldId="2475"/>
            <ac:spMk id="38" creationId="{4FF1BD4C-FE92-68D4-AD9C-76B654A5BA0E}"/>
          </ac:spMkLst>
        </pc:spChg>
        <pc:graphicFrameChg chg="mod">
          <ac:chgData name="Duyên Lương" userId="3a9e482f-ceb4-484a-8eab-f708ff3e9a36" providerId="ADAL" clId="{1046FD68-C428-4A6A-8E7F-4C89929C95F2}" dt="2023-07-01T04:10:55.138" v="2392" actId="1076"/>
          <ac:graphicFrameMkLst>
            <pc:docMk/>
            <pc:sldMk cId="2494028261" sldId="2475"/>
            <ac:graphicFrameMk id="43" creationId="{60786A88-E76E-D2D8-DB91-FB84FAE090D9}"/>
          </ac:graphicFrameMkLst>
        </pc:graphicFrameChg>
        <pc:picChg chg="add mod">
          <ac:chgData name="Duyên Lương" userId="3a9e482f-ceb4-484a-8eab-f708ff3e9a36" providerId="ADAL" clId="{1046FD68-C428-4A6A-8E7F-4C89929C95F2}" dt="2023-07-01T04:21:37.470" v="2613" actId="1076"/>
          <ac:picMkLst>
            <pc:docMk/>
            <pc:sldMk cId="2494028261" sldId="2475"/>
            <ac:picMk id="7" creationId="{6C030E4C-82CA-C541-10E3-8B335FDF1ADF}"/>
          </ac:picMkLst>
        </pc:picChg>
      </pc:sldChg>
      <pc:sldChg chg="addSp delSp modSp add mod modTransition setBg modAnim">
        <pc:chgData name="Duyên Lương" userId="3a9e482f-ceb4-484a-8eab-f708ff3e9a36" providerId="ADAL" clId="{1046FD68-C428-4A6A-8E7F-4C89929C95F2}" dt="2023-07-01T04:22:51.589" v="2623"/>
        <pc:sldMkLst>
          <pc:docMk/>
          <pc:sldMk cId="128769459" sldId="2476"/>
        </pc:sldMkLst>
        <pc:spChg chg="add mod">
          <ac:chgData name="Duyên Lương" userId="3a9e482f-ceb4-484a-8eab-f708ff3e9a36" providerId="ADAL" clId="{1046FD68-C428-4A6A-8E7F-4C89929C95F2}" dt="2023-07-01T04:15:17.112" v="2474" actId="207"/>
          <ac:spMkLst>
            <pc:docMk/>
            <pc:sldMk cId="128769459" sldId="2476"/>
            <ac:spMk id="6" creationId="{4387B77E-8EFA-5D6E-BEF6-52827C6305CE}"/>
          </ac:spMkLst>
        </pc:spChg>
        <pc:spChg chg="del">
          <ac:chgData name="Duyên Lương" userId="3a9e482f-ceb4-484a-8eab-f708ff3e9a36" providerId="ADAL" clId="{1046FD68-C428-4A6A-8E7F-4C89929C95F2}" dt="2023-07-01T04:11:09.537" v="2394" actId="478"/>
          <ac:spMkLst>
            <pc:docMk/>
            <pc:sldMk cId="128769459" sldId="2476"/>
            <ac:spMk id="34" creationId="{08ABFEA0-C5A4-A25A-A861-54A86B4E7883}"/>
          </ac:spMkLst>
        </pc:spChg>
        <pc:spChg chg="mod">
          <ac:chgData name="Duyên Lương" userId="3a9e482f-ceb4-484a-8eab-f708ff3e9a36" providerId="ADAL" clId="{1046FD68-C428-4A6A-8E7F-4C89929C95F2}" dt="2023-07-01T04:12:14.919" v="2432" actId="20577"/>
          <ac:spMkLst>
            <pc:docMk/>
            <pc:sldMk cId="128769459" sldId="2476"/>
            <ac:spMk id="38" creationId="{4FF1BD4C-FE92-68D4-AD9C-76B654A5BA0E}"/>
          </ac:spMkLst>
        </pc:spChg>
        <pc:graphicFrameChg chg="mod">
          <ac:chgData name="Duyên Lương" userId="3a9e482f-ceb4-484a-8eab-f708ff3e9a36" providerId="ADAL" clId="{1046FD68-C428-4A6A-8E7F-4C89929C95F2}" dt="2023-07-01T04:11:11.836" v="2395" actId="1076"/>
          <ac:graphicFrameMkLst>
            <pc:docMk/>
            <pc:sldMk cId="128769459" sldId="2476"/>
            <ac:graphicFrameMk id="43" creationId="{60786A88-E76E-D2D8-DB91-FB84FAE090D9}"/>
          </ac:graphicFrameMkLst>
        </pc:graphicFrameChg>
        <pc:picChg chg="add mod">
          <ac:chgData name="Duyên Lương" userId="3a9e482f-ceb4-484a-8eab-f708ff3e9a36" providerId="ADAL" clId="{1046FD68-C428-4A6A-8E7F-4C89929C95F2}" dt="2023-07-01T04:16:05.681" v="2500" actId="1076"/>
          <ac:picMkLst>
            <pc:docMk/>
            <pc:sldMk cId="128769459" sldId="2476"/>
            <ac:picMk id="7" creationId="{E1121433-68C7-ADE9-B4E9-09665699F6FF}"/>
          </ac:picMkLst>
        </pc:picChg>
      </pc:sldChg>
      <pc:sldChg chg="addSp delSp modSp add mod modTransition setBg delAnim modAnim">
        <pc:chgData name="Duyên Lương" userId="3a9e482f-ceb4-484a-8eab-f708ff3e9a36" providerId="ADAL" clId="{1046FD68-C428-4A6A-8E7F-4C89929C95F2}" dt="2023-07-01T04:22:51.589" v="2623"/>
        <pc:sldMkLst>
          <pc:docMk/>
          <pc:sldMk cId="2873448066" sldId="2477"/>
        </pc:sldMkLst>
        <pc:spChg chg="add mod">
          <ac:chgData name="Duyên Lương" userId="3a9e482f-ceb4-484a-8eab-f708ff3e9a36" providerId="ADAL" clId="{1046FD68-C428-4A6A-8E7F-4C89929C95F2}" dt="2023-07-01T04:15:34.536" v="2484" actId="207"/>
          <ac:spMkLst>
            <pc:docMk/>
            <pc:sldMk cId="2873448066" sldId="2477"/>
            <ac:spMk id="6" creationId="{835FCFF9-8F05-0E40-994A-AF8D169295E2}"/>
          </ac:spMkLst>
        </pc:spChg>
        <pc:spChg chg="del">
          <ac:chgData name="Duyên Lương" userId="3a9e482f-ceb4-484a-8eab-f708ff3e9a36" providerId="ADAL" clId="{1046FD68-C428-4A6A-8E7F-4C89929C95F2}" dt="2023-07-01T04:11:30.215" v="2405" actId="478"/>
          <ac:spMkLst>
            <pc:docMk/>
            <pc:sldMk cId="2873448066" sldId="2477"/>
            <ac:spMk id="34" creationId="{08ABFEA0-C5A4-A25A-A861-54A86B4E7883}"/>
          </ac:spMkLst>
        </pc:spChg>
        <pc:spChg chg="mod">
          <ac:chgData name="Duyên Lương" userId="3a9e482f-ceb4-484a-8eab-f708ff3e9a36" providerId="ADAL" clId="{1046FD68-C428-4A6A-8E7F-4C89929C95F2}" dt="2023-07-01T04:12:12.980" v="2431" actId="20577"/>
          <ac:spMkLst>
            <pc:docMk/>
            <pc:sldMk cId="2873448066" sldId="2477"/>
            <ac:spMk id="38" creationId="{4FF1BD4C-FE92-68D4-AD9C-76B654A5BA0E}"/>
          </ac:spMkLst>
        </pc:spChg>
        <pc:graphicFrameChg chg="mod">
          <ac:chgData name="Duyên Lương" userId="3a9e482f-ceb4-484a-8eab-f708ff3e9a36" providerId="ADAL" clId="{1046FD68-C428-4A6A-8E7F-4C89929C95F2}" dt="2023-07-01T04:11:43.876" v="2414" actId="1076"/>
          <ac:graphicFrameMkLst>
            <pc:docMk/>
            <pc:sldMk cId="2873448066" sldId="2477"/>
            <ac:graphicFrameMk id="43" creationId="{60786A88-E76E-D2D8-DB91-FB84FAE090D9}"/>
          </ac:graphicFrameMkLst>
        </pc:graphicFrameChg>
        <pc:picChg chg="add mod">
          <ac:chgData name="Duyên Lương" userId="3a9e482f-ceb4-484a-8eab-f708ff3e9a36" providerId="ADAL" clId="{1046FD68-C428-4A6A-8E7F-4C89929C95F2}" dt="2023-07-01T04:16:08.446" v="2502" actId="1076"/>
          <ac:picMkLst>
            <pc:docMk/>
            <pc:sldMk cId="2873448066" sldId="2477"/>
            <ac:picMk id="7" creationId="{EF336B71-ED93-51EF-362E-E43BB76CF7D0}"/>
          </ac:picMkLst>
        </pc:picChg>
        <pc:picChg chg="add del mod">
          <ac:chgData name="Duyên Lương" userId="3a9e482f-ceb4-484a-8eab-f708ff3e9a36" providerId="ADAL" clId="{1046FD68-C428-4A6A-8E7F-4C89929C95F2}" dt="2023-07-01T04:16:09.976" v="2504" actId="478"/>
          <ac:picMkLst>
            <pc:docMk/>
            <pc:sldMk cId="2873448066" sldId="2477"/>
            <ac:picMk id="8" creationId="{F95C53C7-A1DA-6DC4-B6AE-3BCB17844CF2}"/>
          </ac:picMkLst>
        </pc:picChg>
      </pc:sldChg>
      <pc:sldChg chg="addSp delSp modSp add mod modTransition setBg modAnim">
        <pc:chgData name="Duyên Lương" userId="3a9e482f-ceb4-484a-8eab-f708ff3e9a36" providerId="ADAL" clId="{1046FD68-C428-4A6A-8E7F-4C89929C95F2}" dt="2023-07-01T04:22:51.589" v="2623"/>
        <pc:sldMkLst>
          <pc:docMk/>
          <pc:sldMk cId="3313779596" sldId="2478"/>
        </pc:sldMkLst>
        <pc:spChg chg="add mod">
          <ac:chgData name="Duyên Lương" userId="3a9e482f-ceb4-484a-8eab-f708ff3e9a36" providerId="ADAL" clId="{1046FD68-C428-4A6A-8E7F-4C89929C95F2}" dt="2023-07-01T04:15:56.085" v="2496" actId="207"/>
          <ac:spMkLst>
            <pc:docMk/>
            <pc:sldMk cId="3313779596" sldId="2478"/>
            <ac:spMk id="6" creationId="{53A900FD-516F-1C1F-160C-25595E27888E}"/>
          </ac:spMkLst>
        </pc:spChg>
        <pc:spChg chg="del">
          <ac:chgData name="Duyên Lương" userId="3a9e482f-ceb4-484a-8eab-f708ff3e9a36" providerId="ADAL" clId="{1046FD68-C428-4A6A-8E7F-4C89929C95F2}" dt="2023-07-01T04:11:47.074" v="2415" actId="478"/>
          <ac:spMkLst>
            <pc:docMk/>
            <pc:sldMk cId="3313779596" sldId="2478"/>
            <ac:spMk id="34" creationId="{08ABFEA0-C5A4-A25A-A861-54A86B4E7883}"/>
          </ac:spMkLst>
        </pc:spChg>
        <pc:spChg chg="mod">
          <ac:chgData name="Duyên Lương" userId="3a9e482f-ceb4-484a-8eab-f708ff3e9a36" providerId="ADAL" clId="{1046FD68-C428-4A6A-8E7F-4C89929C95F2}" dt="2023-07-01T04:15:44.733" v="2493" actId="1076"/>
          <ac:spMkLst>
            <pc:docMk/>
            <pc:sldMk cId="3313779596" sldId="2478"/>
            <ac:spMk id="38" creationId="{4FF1BD4C-FE92-68D4-AD9C-76B654A5BA0E}"/>
          </ac:spMkLst>
        </pc:spChg>
        <pc:graphicFrameChg chg="mod">
          <ac:chgData name="Duyên Lương" userId="3a9e482f-ceb4-484a-8eab-f708ff3e9a36" providerId="ADAL" clId="{1046FD68-C428-4A6A-8E7F-4C89929C95F2}" dt="2023-07-01T04:12:07.247" v="2428" actId="1076"/>
          <ac:graphicFrameMkLst>
            <pc:docMk/>
            <pc:sldMk cId="3313779596" sldId="2478"/>
            <ac:graphicFrameMk id="43" creationId="{60786A88-E76E-D2D8-DB91-FB84FAE090D9}"/>
          </ac:graphicFrameMkLst>
        </pc:graphicFrameChg>
        <pc:picChg chg="add mod">
          <ac:chgData name="Duyên Lương" userId="3a9e482f-ceb4-484a-8eab-f708ff3e9a36" providerId="ADAL" clId="{1046FD68-C428-4A6A-8E7F-4C89929C95F2}" dt="2023-07-01T04:16:39.714" v="2510" actId="1076"/>
          <ac:picMkLst>
            <pc:docMk/>
            <pc:sldMk cId="3313779596" sldId="2478"/>
            <ac:picMk id="7" creationId="{5B8530CA-B4F6-701C-F694-508977CCA28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17352-C098-4AC4-BF19-C53EF92E2763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93A37-ECCB-4119-B854-8158A79F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86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93A37-ECCB-4119-B854-8158A79F13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5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microsoft.com/office/2007/relationships/hdphoto" Target="../media/hdphoto1.wdp"/><Relationship Id="rId3" Type="http://schemas.openxmlformats.org/officeDocument/2006/relationships/image" Target="../media/image12.sv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16.svg"/><Relationship Id="rId10" Type="http://schemas.openxmlformats.org/officeDocument/2006/relationships/image" Target="../media/image28.svg"/><Relationship Id="rId4" Type="http://schemas.openxmlformats.org/officeDocument/2006/relationships/image" Target="../media/image15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3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6.svg"/><Relationship Id="rId5" Type="http://schemas.openxmlformats.org/officeDocument/2006/relationships/image" Target="../media/image34.sv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sv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7200" y="715630"/>
            <a:ext cx="17301196" cy="8855740"/>
          </a:xfrm>
          <a:custGeom>
            <a:avLst/>
            <a:gdLst/>
            <a:ahLst/>
            <a:cxnLst/>
            <a:rect l="l" t="t" r="r" b="b"/>
            <a:pathLst>
              <a:path w="12129823" h="4988390">
                <a:moveTo>
                  <a:pt x="0" y="0"/>
                </a:moveTo>
                <a:lnTo>
                  <a:pt x="12129824" y="0"/>
                </a:lnTo>
                <a:lnTo>
                  <a:pt x="12129824" y="4988390"/>
                </a:lnTo>
                <a:lnTo>
                  <a:pt x="0" y="4988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5632346" y="7469927"/>
            <a:ext cx="1642040" cy="1753848"/>
          </a:xfrm>
          <a:custGeom>
            <a:avLst/>
            <a:gdLst/>
            <a:ahLst/>
            <a:cxnLst/>
            <a:rect l="l" t="t" r="r" b="b"/>
            <a:pathLst>
              <a:path w="1642040" h="1753848">
                <a:moveTo>
                  <a:pt x="0" y="0"/>
                </a:moveTo>
                <a:lnTo>
                  <a:pt x="1642040" y="0"/>
                </a:lnTo>
                <a:lnTo>
                  <a:pt x="1642040" y="1753848"/>
                </a:lnTo>
                <a:lnTo>
                  <a:pt x="0" y="1753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025642" y="1294112"/>
            <a:ext cx="1361413" cy="1399911"/>
          </a:xfrm>
          <a:custGeom>
            <a:avLst/>
            <a:gdLst/>
            <a:ahLst/>
            <a:cxnLst/>
            <a:rect l="l" t="t" r="r" b="b"/>
            <a:pathLst>
              <a:path w="1361413" h="1399911">
                <a:moveTo>
                  <a:pt x="0" y="0"/>
                </a:moveTo>
                <a:lnTo>
                  <a:pt x="1361413" y="0"/>
                </a:lnTo>
                <a:lnTo>
                  <a:pt x="1361413" y="1399911"/>
                </a:lnTo>
                <a:lnTo>
                  <a:pt x="0" y="13999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14328560" y="9140348"/>
            <a:ext cx="5861480" cy="2293304"/>
          </a:xfrm>
          <a:custGeom>
            <a:avLst/>
            <a:gdLst/>
            <a:ahLst/>
            <a:cxnLst/>
            <a:rect l="l" t="t" r="r" b="b"/>
            <a:pathLst>
              <a:path w="5861480" h="2293304">
                <a:moveTo>
                  <a:pt x="0" y="0"/>
                </a:moveTo>
                <a:lnTo>
                  <a:pt x="5861480" y="0"/>
                </a:lnTo>
                <a:lnTo>
                  <a:pt x="5861480" y="2293304"/>
                </a:lnTo>
                <a:lnTo>
                  <a:pt x="0" y="22933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-1997168" y="-1146652"/>
            <a:ext cx="5861480" cy="2293304"/>
          </a:xfrm>
          <a:custGeom>
            <a:avLst/>
            <a:gdLst/>
            <a:ahLst/>
            <a:cxnLst/>
            <a:rect l="l" t="t" r="r" b="b"/>
            <a:pathLst>
              <a:path w="5861480" h="2293304">
                <a:moveTo>
                  <a:pt x="0" y="0"/>
                </a:moveTo>
                <a:lnTo>
                  <a:pt x="5861481" y="0"/>
                </a:lnTo>
                <a:lnTo>
                  <a:pt x="5861481" y="2293304"/>
                </a:lnTo>
                <a:lnTo>
                  <a:pt x="0" y="22933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rot="-747714">
            <a:off x="16233661" y="8600981"/>
            <a:ext cx="1346271" cy="1801032"/>
          </a:xfrm>
          <a:custGeom>
            <a:avLst/>
            <a:gdLst/>
            <a:ahLst/>
            <a:cxnLst/>
            <a:rect l="l" t="t" r="r" b="b"/>
            <a:pathLst>
              <a:path w="1346271" h="1801032">
                <a:moveTo>
                  <a:pt x="0" y="0"/>
                </a:moveTo>
                <a:lnTo>
                  <a:pt x="1346272" y="0"/>
                </a:lnTo>
                <a:lnTo>
                  <a:pt x="1346272" y="1801032"/>
                </a:lnTo>
                <a:lnTo>
                  <a:pt x="0" y="18010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-10277112">
            <a:off x="1112036" y="-207641"/>
            <a:ext cx="1346271" cy="1801032"/>
          </a:xfrm>
          <a:custGeom>
            <a:avLst/>
            <a:gdLst/>
            <a:ahLst/>
            <a:cxnLst/>
            <a:rect l="l" t="t" r="r" b="b"/>
            <a:pathLst>
              <a:path w="1346271" h="1801032">
                <a:moveTo>
                  <a:pt x="0" y="0"/>
                </a:moveTo>
                <a:lnTo>
                  <a:pt x="1346272" y="0"/>
                </a:lnTo>
                <a:lnTo>
                  <a:pt x="1346272" y="1801032"/>
                </a:lnTo>
                <a:lnTo>
                  <a:pt x="0" y="18010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2586979" y="8476941"/>
            <a:ext cx="811422" cy="2897936"/>
          </a:xfrm>
          <a:custGeom>
            <a:avLst/>
            <a:gdLst/>
            <a:ahLst/>
            <a:cxnLst/>
            <a:rect l="l" t="t" r="r" b="b"/>
            <a:pathLst>
              <a:path w="811422" h="2897936">
                <a:moveTo>
                  <a:pt x="0" y="0"/>
                </a:moveTo>
                <a:lnTo>
                  <a:pt x="811422" y="0"/>
                </a:lnTo>
                <a:lnTo>
                  <a:pt x="811422" y="2897936"/>
                </a:lnTo>
                <a:lnTo>
                  <a:pt x="0" y="28979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4612572" y="-481311"/>
            <a:ext cx="606563" cy="2166296"/>
          </a:xfrm>
          <a:custGeom>
            <a:avLst/>
            <a:gdLst/>
            <a:ahLst/>
            <a:cxnLst/>
            <a:rect l="l" t="t" r="r" b="b"/>
            <a:pathLst>
              <a:path w="606563" h="2166296">
                <a:moveTo>
                  <a:pt x="0" y="0"/>
                </a:moveTo>
                <a:lnTo>
                  <a:pt x="606562" y="0"/>
                </a:lnTo>
                <a:lnTo>
                  <a:pt x="606562" y="2166296"/>
                </a:lnTo>
                <a:lnTo>
                  <a:pt x="0" y="21662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rot="-4682326">
            <a:off x="1606445" y="5055876"/>
            <a:ext cx="980534" cy="949892"/>
          </a:xfrm>
          <a:custGeom>
            <a:avLst/>
            <a:gdLst/>
            <a:ahLst/>
            <a:cxnLst/>
            <a:rect l="l" t="t" r="r" b="b"/>
            <a:pathLst>
              <a:path w="980534" h="949892">
                <a:moveTo>
                  <a:pt x="0" y="0"/>
                </a:moveTo>
                <a:lnTo>
                  <a:pt x="980534" y="0"/>
                </a:lnTo>
                <a:lnTo>
                  <a:pt x="980534" y="949892"/>
                </a:lnTo>
                <a:lnTo>
                  <a:pt x="0" y="949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TextBox 12"/>
          <p:cNvSpPr txBox="1"/>
          <p:nvPr/>
        </p:nvSpPr>
        <p:spPr>
          <a:xfrm>
            <a:off x="2673840" y="2352526"/>
            <a:ext cx="12718834" cy="430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951"/>
              </a:lnSpc>
            </a:pPr>
            <a:r>
              <a:rPr lang="en-US" sz="11400" dirty="0">
                <a:solidFill>
                  <a:srgbClr val="536199"/>
                </a:solidFill>
                <a:latin typeface="เอฟซี แคนดี้"/>
              </a:rPr>
              <a:t>Unit 3: </a:t>
            </a:r>
          </a:p>
          <a:p>
            <a:pPr algn="ctr">
              <a:lnSpc>
                <a:spcPts val="15951"/>
              </a:lnSpc>
            </a:pPr>
            <a:r>
              <a:rPr lang="en-US" sz="19700" dirty="0">
                <a:solidFill>
                  <a:srgbClr val="C00000"/>
                </a:solidFill>
                <a:latin typeface="เอฟซี แคนดี้"/>
              </a:rPr>
              <a:t>TEENAGERS</a:t>
            </a:r>
            <a:endParaRPr lang="en-US" sz="13700" dirty="0">
              <a:solidFill>
                <a:srgbClr val="C00000"/>
              </a:solidFill>
              <a:latin typeface="เอฟซี แคนดี้"/>
            </a:endParaRPr>
          </a:p>
        </p:txBody>
      </p:sp>
      <p:sp>
        <p:nvSpPr>
          <p:cNvPr id="13" name="Freeform 13"/>
          <p:cNvSpPr/>
          <p:nvPr/>
        </p:nvSpPr>
        <p:spPr>
          <a:xfrm rot="285275">
            <a:off x="15564931" y="3106330"/>
            <a:ext cx="980534" cy="949892"/>
          </a:xfrm>
          <a:custGeom>
            <a:avLst/>
            <a:gdLst/>
            <a:ahLst/>
            <a:cxnLst/>
            <a:rect l="l" t="t" r="r" b="b"/>
            <a:pathLst>
              <a:path w="980534" h="949892">
                <a:moveTo>
                  <a:pt x="0" y="0"/>
                </a:moveTo>
                <a:lnTo>
                  <a:pt x="980534" y="0"/>
                </a:lnTo>
                <a:lnTo>
                  <a:pt x="980534" y="949893"/>
                </a:lnTo>
                <a:lnTo>
                  <a:pt x="0" y="9498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TextBox 14"/>
          <p:cNvSpPr txBox="1"/>
          <p:nvPr/>
        </p:nvSpPr>
        <p:spPr>
          <a:xfrm>
            <a:off x="3725435" y="6961134"/>
            <a:ext cx="11255018" cy="1017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65"/>
              </a:lnSpc>
            </a:pPr>
            <a:r>
              <a:rPr lang="en-US" sz="7200" dirty="0">
                <a:solidFill>
                  <a:srgbClr val="002060"/>
                </a:solidFill>
                <a:latin typeface="อีฟดอวอิ้ง"/>
              </a:rPr>
              <a:t>Lesson 3: A Closer Look 2</a:t>
            </a:r>
          </a:p>
        </p:txBody>
      </p:sp>
      <p:sp>
        <p:nvSpPr>
          <p:cNvPr id="15" name="Freeform 15"/>
          <p:cNvSpPr/>
          <p:nvPr/>
        </p:nvSpPr>
        <p:spPr>
          <a:xfrm rot="-2923584">
            <a:off x="9952480" y="1831778"/>
            <a:ext cx="693008" cy="671351"/>
          </a:xfrm>
          <a:custGeom>
            <a:avLst/>
            <a:gdLst/>
            <a:ahLst/>
            <a:cxnLst/>
            <a:rect l="l" t="t" r="r" b="b"/>
            <a:pathLst>
              <a:path w="693008" h="671351">
                <a:moveTo>
                  <a:pt x="0" y="0"/>
                </a:moveTo>
                <a:lnTo>
                  <a:pt x="693008" y="0"/>
                </a:lnTo>
                <a:lnTo>
                  <a:pt x="693008" y="671351"/>
                </a:lnTo>
                <a:lnTo>
                  <a:pt x="0" y="6713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Freeform 16"/>
          <p:cNvSpPr/>
          <p:nvPr/>
        </p:nvSpPr>
        <p:spPr>
          <a:xfrm rot="10264946">
            <a:off x="7325414" y="8537293"/>
            <a:ext cx="693008" cy="671351"/>
          </a:xfrm>
          <a:custGeom>
            <a:avLst/>
            <a:gdLst/>
            <a:ahLst/>
            <a:cxnLst/>
            <a:rect l="l" t="t" r="r" b="b"/>
            <a:pathLst>
              <a:path w="693008" h="671351">
                <a:moveTo>
                  <a:pt x="0" y="0"/>
                </a:moveTo>
                <a:lnTo>
                  <a:pt x="693007" y="0"/>
                </a:lnTo>
                <a:lnTo>
                  <a:pt x="693007" y="671352"/>
                </a:lnTo>
                <a:lnTo>
                  <a:pt x="0" y="6713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0913" y="8931768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7215741" y="-52172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TextBox 17"/>
          <p:cNvSpPr txBox="1"/>
          <p:nvPr/>
        </p:nvSpPr>
        <p:spPr>
          <a:xfrm>
            <a:off x="2283018" y="5069394"/>
            <a:ext cx="2598390" cy="28419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870662" y="5617130"/>
            <a:ext cx="824712" cy="962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5"/>
              </a:lnSpc>
            </a:pPr>
            <a:r>
              <a:rPr lang="en-US" sz="5668">
                <a:solidFill>
                  <a:srgbClr val="FFFFFF"/>
                </a:solidFill>
                <a:latin typeface="เอฟซี แคนดี้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870662" y="7798707"/>
            <a:ext cx="824712" cy="962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5"/>
              </a:lnSpc>
            </a:pPr>
            <a:r>
              <a:rPr lang="en-US" sz="5668">
                <a:solidFill>
                  <a:srgbClr val="FFFFFF"/>
                </a:solidFill>
                <a:latin typeface="เอฟซี แคนดี้"/>
              </a:rPr>
              <a:t>1</a:t>
            </a:r>
          </a:p>
        </p:txBody>
      </p:sp>
      <p:sp>
        <p:nvSpPr>
          <p:cNvPr id="32" name="Rounded Rectangle 15">
            <a:extLst>
              <a:ext uri="{FF2B5EF4-FFF2-40B4-BE49-F238E27FC236}">
                <a16:creationId xmlns:a16="http://schemas.microsoft.com/office/drawing/2014/main" id="{DDE58819-5D21-365C-3C5F-5DD0D01AB865}"/>
              </a:ext>
            </a:extLst>
          </p:cNvPr>
          <p:cNvSpPr/>
          <p:nvPr/>
        </p:nvSpPr>
        <p:spPr>
          <a:xfrm>
            <a:off x="1095768" y="106709"/>
            <a:ext cx="774894" cy="742543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F1BD4C-FE92-68D4-AD9C-76B654A5BA0E}"/>
              </a:ext>
            </a:extLst>
          </p:cNvPr>
          <p:cNvSpPr txBox="1"/>
          <p:nvPr/>
        </p:nvSpPr>
        <p:spPr>
          <a:xfrm>
            <a:off x="1459402" y="4660720"/>
            <a:ext cx="1794800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9933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3. </a:t>
            </a:r>
            <a:r>
              <a:rPr lang="en-US" sz="6000" dirty="0" err="1">
                <a:solidFill>
                  <a:srgbClr val="242021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Mi</a:t>
            </a:r>
            <a:r>
              <a:rPr lang="en-US" sz="6000" dirty="0">
                <a:solidFill>
                  <a:srgbClr val="242021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 wants to have more friends. She doesn’t connect well with others.</a:t>
            </a:r>
          </a:p>
          <a:p>
            <a:endParaRPr lang="en-US" sz="6000" dirty="0">
              <a:solidFill>
                <a:srgbClr val="242021"/>
              </a:solidFill>
              <a:latin typeface="อีฟดอวอิ้ง" panose="020B0604020202020204" charset="-34"/>
              <a:cs typeface="อีฟดอวอิ้ง" panose="020B0604020202020204" charset="-34"/>
            </a:endParaRPr>
          </a:p>
          <a:p>
            <a:endParaRPr lang="en-US" sz="4000" dirty="0">
              <a:solidFill>
                <a:srgbClr val="242021"/>
              </a:solidFill>
              <a:latin typeface="อีฟดอวอิ้ง" panose="020B0604020202020204" charset="-34"/>
              <a:cs typeface="อีฟดอวอิ้ง" panose="020B0604020202020204" charset="-34"/>
            </a:endParaRPr>
          </a:p>
          <a:p>
            <a:endParaRPr lang="en-US" sz="2400" dirty="0">
              <a:solidFill>
                <a:srgbClr val="242021"/>
              </a:solidFill>
              <a:latin typeface="อีฟดอวอิ้ง" panose="020B0604020202020204" charset="-34"/>
              <a:cs typeface="อีฟดอวอิ้ง" panose="020B0604020202020204" charset="-34"/>
            </a:endParaRPr>
          </a:p>
        </p:txBody>
      </p:sp>
      <p:sp>
        <p:nvSpPr>
          <p:cNvPr id="42" name="TextBox 13">
            <a:extLst>
              <a:ext uri="{FF2B5EF4-FFF2-40B4-BE49-F238E27FC236}">
                <a16:creationId xmlns:a16="http://schemas.microsoft.com/office/drawing/2014/main" id="{5B8A1745-20AC-F06D-EF12-C0F0F756D0FD}"/>
              </a:ext>
            </a:extLst>
          </p:cNvPr>
          <p:cNvSpPr txBox="1"/>
          <p:nvPr/>
        </p:nvSpPr>
        <p:spPr>
          <a:xfrm>
            <a:off x="-228600" y="-32313"/>
            <a:ext cx="1719912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เอฟซี แคนดี้"/>
                <a:ea typeface="+mn-ea"/>
                <a:cs typeface="+mn-cs"/>
              </a:rPr>
              <a:t>4.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เอฟซี แคนดี้"/>
                <a:ea typeface="+mn-ea"/>
                <a:cs typeface="+mn-cs"/>
              </a:rPr>
              <a:t>Combine the two sentences to make compound sentences, using the words from the box.</a:t>
            </a:r>
          </a:p>
        </p:txBody>
      </p:sp>
      <p:graphicFrame>
        <p:nvGraphicFramePr>
          <p:cNvPr id="43" name="Table 43">
            <a:extLst>
              <a:ext uri="{FF2B5EF4-FFF2-40B4-BE49-F238E27FC236}">
                <a16:creationId xmlns:a16="http://schemas.microsoft.com/office/drawing/2014/main" id="{60786A88-E76E-D2D8-DB91-FB84FAE09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720657"/>
              </p:ext>
            </p:extLst>
          </p:nvPr>
        </p:nvGraphicFramePr>
        <p:xfrm>
          <a:off x="1870662" y="2679870"/>
          <a:ext cx="12983065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2986">
                  <a:extLst>
                    <a:ext uri="{9D8B030D-6E8A-4147-A177-3AD203B41FA5}">
                      <a16:colId xmlns:a16="http://schemas.microsoft.com/office/drawing/2014/main" val="3944835974"/>
                    </a:ext>
                  </a:extLst>
                </a:gridCol>
                <a:gridCol w="2890240">
                  <a:extLst>
                    <a:ext uri="{9D8B030D-6E8A-4147-A177-3AD203B41FA5}">
                      <a16:colId xmlns:a16="http://schemas.microsoft.com/office/drawing/2014/main" val="1588033562"/>
                    </a:ext>
                  </a:extLst>
                </a:gridCol>
                <a:gridCol w="2596613">
                  <a:extLst>
                    <a:ext uri="{9D8B030D-6E8A-4147-A177-3AD203B41FA5}">
                      <a16:colId xmlns:a16="http://schemas.microsoft.com/office/drawing/2014/main" val="3841230841"/>
                    </a:ext>
                  </a:extLst>
                </a:gridCol>
                <a:gridCol w="2596613">
                  <a:extLst>
                    <a:ext uri="{9D8B030D-6E8A-4147-A177-3AD203B41FA5}">
                      <a16:colId xmlns:a16="http://schemas.microsoft.com/office/drawing/2014/main" val="3394158721"/>
                    </a:ext>
                  </a:extLst>
                </a:gridCol>
                <a:gridCol w="2596613">
                  <a:extLst>
                    <a:ext uri="{9D8B030D-6E8A-4147-A177-3AD203B41FA5}">
                      <a16:colId xmlns:a16="http://schemas.microsoft.com/office/drawing/2014/main" val="3715563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อีฟดอวอิ้ง" panose="020B0604020202020204" charset="-34"/>
                          <a:cs typeface="อีฟดอวอิ้ง" panose="020B0604020202020204" charset="-34"/>
                        </a:rPr>
                        <a:t>or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อีฟดอวอิ้ง" panose="020B0604020202020204" charset="-34"/>
                          <a:cs typeface="อีฟดอวอิ้ง" panose="020B0604020202020204" charset="-34"/>
                        </a:rPr>
                        <a:t>therefore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อีฟดอวอิ้ง" panose="020B0604020202020204" charset="-34"/>
                          <a:cs typeface="อีฟดอวอิ้ง" panose="020B0604020202020204" charset="-34"/>
                        </a:rPr>
                        <a:t>so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อีฟดอวอิ้ง" panose="020B0604020202020204" charset="-34"/>
                          <a:cs typeface="อีฟดอวอิ้ง" panose="020B0604020202020204" charset="-34"/>
                        </a:rPr>
                        <a:t>but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อีฟดอวอิ้ง" panose="020B0604020202020204" charset="-34"/>
                          <a:cs typeface="อีฟดอวอิ้ง" panose="020B0604020202020204" charset="-34"/>
                        </a:rPr>
                        <a:t>otherwise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58114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387B77E-8EFA-5D6E-BEF6-52827C6305CE}"/>
              </a:ext>
            </a:extLst>
          </p:cNvPr>
          <p:cNvSpPr/>
          <p:nvPr/>
        </p:nvSpPr>
        <p:spPr>
          <a:xfrm>
            <a:off x="1513569" y="6937038"/>
            <a:ext cx="160235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Mi</a:t>
            </a:r>
            <a:r>
              <a:rPr lang="en-US" sz="6000" dirty="0">
                <a:solidFill>
                  <a:srgbClr val="FF0000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 wants to have more friends, </a:t>
            </a:r>
            <a:r>
              <a:rPr lang="en-US" sz="6000" b="1" i="1" dirty="0">
                <a:solidFill>
                  <a:srgbClr val="00B050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but</a:t>
            </a:r>
            <a:r>
              <a:rPr lang="en-US" sz="6000" dirty="0">
                <a:solidFill>
                  <a:srgbClr val="FF0000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 she doesn’t connect well with others. </a:t>
            </a:r>
          </a:p>
        </p:txBody>
      </p:sp>
      <p:pic>
        <p:nvPicPr>
          <p:cNvPr id="7" name="Graphic 6" descr="Back with solid fill">
            <a:extLst>
              <a:ext uri="{FF2B5EF4-FFF2-40B4-BE49-F238E27FC236}">
                <a16:creationId xmlns:a16="http://schemas.microsoft.com/office/drawing/2014/main" id="{E1121433-68C7-ADE9-B4E9-09665699F6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6456" y="69921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0913" y="8931768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7215741" y="-52172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TextBox 17"/>
          <p:cNvSpPr txBox="1"/>
          <p:nvPr/>
        </p:nvSpPr>
        <p:spPr>
          <a:xfrm>
            <a:off x="2283018" y="5069394"/>
            <a:ext cx="2598390" cy="28419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870662" y="5617130"/>
            <a:ext cx="824712" cy="962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5"/>
              </a:lnSpc>
            </a:pPr>
            <a:r>
              <a:rPr lang="en-US" sz="5668">
                <a:solidFill>
                  <a:srgbClr val="FFFFFF"/>
                </a:solidFill>
                <a:latin typeface="เอฟซี แคนดี้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870662" y="7798707"/>
            <a:ext cx="824712" cy="962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5"/>
              </a:lnSpc>
            </a:pPr>
            <a:r>
              <a:rPr lang="en-US" sz="5668">
                <a:solidFill>
                  <a:srgbClr val="FFFFFF"/>
                </a:solidFill>
                <a:latin typeface="เอฟซี แคนดี้"/>
              </a:rPr>
              <a:t>1</a:t>
            </a:r>
          </a:p>
        </p:txBody>
      </p:sp>
      <p:sp>
        <p:nvSpPr>
          <p:cNvPr id="32" name="Rounded Rectangle 15">
            <a:extLst>
              <a:ext uri="{FF2B5EF4-FFF2-40B4-BE49-F238E27FC236}">
                <a16:creationId xmlns:a16="http://schemas.microsoft.com/office/drawing/2014/main" id="{DDE58819-5D21-365C-3C5F-5DD0D01AB865}"/>
              </a:ext>
            </a:extLst>
          </p:cNvPr>
          <p:cNvSpPr/>
          <p:nvPr/>
        </p:nvSpPr>
        <p:spPr>
          <a:xfrm>
            <a:off x="1095768" y="106709"/>
            <a:ext cx="774894" cy="742543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F1BD4C-FE92-68D4-AD9C-76B654A5BA0E}"/>
              </a:ext>
            </a:extLst>
          </p:cNvPr>
          <p:cNvSpPr txBox="1"/>
          <p:nvPr/>
        </p:nvSpPr>
        <p:spPr>
          <a:xfrm>
            <a:off x="1464165" y="4140475"/>
            <a:ext cx="17948000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242021"/>
              </a:solidFill>
              <a:latin typeface="อีฟดอวอิ้ง" panose="020B0604020202020204" charset="-34"/>
              <a:cs typeface="อีฟดอวอิ้ง" panose="020B0604020202020204" charset="-34"/>
            </a:endParaRPr>
          </a:p>
          <a:p>
            <a:r>
              <a:rPr lang="en-US" sz="6000" b="1" dirty="0">
                <a:solidFill>
                  <a:srgbClr val="FF9933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4.</a:t>
            </a:r>
            <a:r>
              <a:rPr lang="en-US" sz="6000" dirty="0">
                <a:solidFill>
                  <a:srgbClr val="242021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 Students can work in groups. She can work in pairs.</a:t>
            </a:r>
          </a:p>
          <a:p>
            <a:endParaRPr lang="en-US" sz="6000" dirty="0">
              <a:solidFill>
                <a:srgbClr val="242021"/>
              </a:solidFill>
              <a:latin typeface="อีฟดอวอิ้ง" panose="020B0604020202020204" charset="-34"/>
              <a:cs typeface="อีฟดอวอิ้ง" panose="020B0604020202020204" charset="-34"/>
            </a:endParaRPr>
          </a:p>
          <a:p>
            <a:endParaRPr lang="en-US" sz="4000" dirty="0">
              <a:solidFill>
                <a:srgbClr val="242021"/>
              </a:solidFill>
              <a:latin typeface="อีฟดอวอิ้ง" panose="020B0604020202020204" charset="-34"/>
              <a:cs typeface="อีฟดอวอิ้ง" panose="020B0604020202020204" charset="-34"/>
            </a:endParaRPr>
          </a:p>
          <a:p>
            <a:endParaRPr lang="en-US" sz="2400" dirty="0">
              <a:solidFill>
                <a:srgbClr val="242021"/>
              </a:solidFill>
              <a:latin typeface="อีฟดอวอิ้ง" panose="020B0604020202020204" charset="-34"/>
              <a:cs typeface="อีฟดอวอิ้ง" panose="020B0604020202020204" charset="-34"/>
            </a:endParaRPr>
          </a:p>
          <a:p>
            <a:pPr>
              <a:lnSpc>
                <a:spcPct val="150000"/>
              </a:lnSpc>
            </a:pPr>
            <a:endParaRPr lang="en-US" sz="4000" b="1" dirty="0">
              <a:latin typeface="อีฟดอวอิ้ง" panose="020B0604020202020204" charset="-34"/>
              <a:cs typeface="อีฟดอวอิ้ง" panose="020B0604020202020204" charset="-34"/>
            </a:endParaRPr>
          </a:p>
        </p:txBody>
      </p:sp>
      <p:sp>
        <p:nvSpPr>
          <p:cNvPr id="42" name="TextBox 13">
            <a:extLst>
              <a:ext uri="{FF2B5EF4-FFF2-40B4-BE49-F238E27FC236}">
                <a16:creationId xmlns:a16="http://schemas.microsoft.com/office/drawing/2014/main" id="{5B8A1745-20AC-F06D-EF12-C0F0F756D0FD}"/>
              </a:ext>
            </a:extLst>
          </p:cNvPr>
          <p:cNvSpPr txBox="1"/>
          <p:nvPr/>
        </p:nvSpPr>
        <p:spPr>
          <a:xfrm>
            <a:off x="-228600" y="-32313"/>
            <a:ext cx="1719912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เอฟซี แคนดี้"/>
                <a:ea typeface="+mn-ea"/>
                <a:cs typeface="+mn-cs"/>
              </a:rPr>
              <a:t>4.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เอฟซี แคนดี้"/>
                <a:ea typeface="+mn-ea"/>
                <a:cs typeface="+mn-cs"/>
              </a:rPr>
              <a:t>Combine the two sentences to make compound sentences, using the words from the box.</a:t>
            </a:r>
          </a:p>
        </p:txBody>
      </p:sp>
      <p:graphicFrame>
        <p:nvGraphicFramePr>
          <p:cNvPr id="43" name="Table 43">
            <a:extLst>
              <a:ext uri="{FF2B5EF4-FFF2-40B4-BE49-F238E27FC236}">
                <a16:creationId xmlns:a16="http://schemas.microsoft.com/office/drawing/2014/main" id="{60786A88-E76E-D2D8-DB91-FB84FAE09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270510"/>
              </p:ext>
            </p:extLst>
          </p:nvPr>
        </p:nvGraphicFramePr>
        <p:xfrm>
          <a:off x="1981200" y="2663932"/>
          <a:ext cx="12983065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2986">
                  <a:extLst>
                    <a:ext uri="{9D8B030D-6E8A-4147-A177-3AD203B41FA5}">
                      <a16:colId xmlns:a16="http://schemas.microsoft.com/office/drawing/2014/main" val="3944835974"/>
                    </a:ext>
                  </a:extLst>
                </a:gridCol>
                <a:gridCol w="2890240">
                  <a:extLst>
                    <a:ext uri="{9D8B030D-6E8A-4147-A177-3AD203B41FA5}">
                      <a16:colId xmlns:a16="http://schemas.microsoft.com/office/drawing/2014/main" val="1588033562"/>
                    </a:ext>
                  </a:extLst>
                </a:gridCol>
                <a:gridCol w="2596613">
                  <a:extLst>
                    <a:ext uri="{9D8B030D-6E8A-4147-A177-3AD203B41FA5}">
                      <a16:colId xmlns:a16="http://schemas.microsoft.com/office/drawing/2014/main" val="3841230841"/>
                    </a:ext>
                  </a:extLst>
                </a:gridCol>
                <a:gridCol w="2596613">
                  <a:extLst>
                    <a:ext uri="{9D8B030D-6E8A-4147-A177-3AD203B41FA5}">
                      <a16:colId xmlns:a16="http://schemas.microsoft.com/office/drawing/2014/main" val="3394158721"/>
                    </a:ext>
                  </a:extLst>
                </a:gridCol>
                <a:gridCol w="2596613">
                  <a:extLst>
                    <a:ext uri="{9D8B030D-6E8A-4147-A177-3AD203B41FA5}">
                      <a16:colId xmlns:a16="http://schemas.microsoft.com/office/drawing/2014/main" val="3715563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อีฟดอวอิ้ง" panose="020B0604020202020204" charset="-34"/>
                          <a:cs typeface="อีฟดอวอิ้ง" panose="020B0604020202020204" charset="-34"/>
                        </a:rPr>
                        <a:t>or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อีฟดอวอิ้ง" panose="020B0604020202020204" charset="-34"/>
                          <a:cs typeface="อีฟดอวอิ้ง" panose="020B0604020202020204" charset="-34"/>
                        </a:rPr>
                        <a:t>therefore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อีฟดอวอิ้ง" panose="020B0604020202020204" charset="-34"/>
                          <a:cs typeface="อีฟดอวอิ้ง" panose="020B0604020202020204" charset="-34"/>
                        </a:rPr>
                        <a:t>so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อีฟดอวอิ้ง" panose="020B0604020202020204" charset="-34"/>
                          <a:cs typeface="อีฟดอวอิ้ง" panose="020B0604020202020204" charset="-34"/>
                        </a:rPr>
                        <a:t>but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อีฟดอวอิ้ง" panose="020B0604020202020204" charset="-34"/>
                          <a:cs typeface="อีฟดอวอิ้ง" panose="020B0604020202020204" charset="-34"/>
                        </a:rPr>
                        <a:t>otherwise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58114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35FCFF9-8F05-0E40-994A-AF8D169295E2}"/>
              </a:ext>
            </a:extLst>
          </p:cNvPr>
          <p:cNvSpPr/>
          <p:nvPr/>
        </p:nvSpPr>
        <p:spPr>
          <a:xfrm>
            <a:off x="1534040" y="6868319"/>
            <a:ext cx="16753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Students can work in groups, </a:t>
            </a:r>
            <a:r>
              <a:rPr lang="en-US" sz="6000" b="1" i="1" dirty="0">
                <a:solidFill>
                  <a:srgbClr val="00B050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or</a:t>
            </a:r>
            <a:r>
              <a:rPr lang="en-US" sz="6000" b="1" i="1" dirty="0">
                <a:solidFill>
                  <a:srgbClr val="FF0000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they can work in pairs.   </a:t>
            </a:r>
          </a:p>
        </p:txBody>
      </p:sp>
      <p:pic>
        <p:nvPicPr>
          <p:cNvPr id="7" name="Graphic 6" descr="Back with solid fill">
            <a:extLst>
              <a:ext uri="{FF2B5EF4-FFF2-40B4-BE49-F238E27FC236}">
                <a16:creationId xmlns:a16="http://schemas.microsoft.com/office/drawing/2014/main" id="{EF336B71-ED93-51EF-362E-E43BB76CF7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9765" y="68985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4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0913" y="8931768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7215741" y="-52172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TextBox 17"/>
          <p:cNvSpPr txBox="1"/>
          <p:nvPr/>
        </p:nvSpPr>
        <p:spPr>
          <a:xfrm>
            <a:off x="2283018" y="5069394"/>
            <a:ext cx="2598390" cy="28419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870662" y="5617130"/>
            <a:ext cx="824712" cy="962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5"/>
              </a:lnSpc>
            </a:pPr>
            <a:r>
              <a:rPr lang="en-US" sz="5668">
                <a:solidFill>
                  <a:srgbClr val="FFFFFF"/>
                </a:solidFill>
                <a:latin typeface="เอฟซี แคนดี้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870662" y="7798707"/>
            <a:ext cx="824712" cy="962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5"/>
              </a:lnSpc>
            </a:pPr>
            <a:r>
              <a:rPr lang="en-US" sz="5668">
                <a:solidFill>
                  <a:srgbClr val="FFFFFF"/>
                </a:solidFill>
                <a:latin typeface="เอฟซี แคนดี้"/>
              </a:rPr>
              <a:t>1</a:t>
            </a:r>
          </a:p>
        </p:txBody>
      </p:sp>
      <p:sp>
        <p:nvSpPr>
          <p:cNvPr id="32" name="Rounded Rectangle 15">
            <a:extLst>
              <a:ext uri="{FF2B5EF4-FFF2-40B4-BE49-F238E27FC236}">
                <a16:creationId xmlns:a16="http://schemas.microsoft.com/office/drawing/2014/main" id="{DDE58819-5D21-365C-3C5F-5DD0D01AB865}"/>
              </a:ext>
            </a:extLst>
          </p:cNvPr>
          <p:cNvSpPr/>
          <p:nvPr/>
        </p:nvSpPr>
        <p:spPr>
          <a:xfrm>
            <a:off x="1095768" y="106709"/>
            <a:ext cx="774894" cy="742543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F1BD4C-FE92-68D4-AD9C-76B654A5BA0E}"/>
              </a:ext>
            </a:extLst>
          </p:cNvPr>
          <p:cNvSpPr txBox="1"/>
          <p:nvPr/>
        </p:nvSpPr>
        <p:spPr>
          <a:xfrm>
            <a:off x="750913" y="4100593"/>
            <a:ext cx="17948000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9933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5. </a:t>
            </a:r>
            <a:r>
              <a:rPr lang="en-US" sz="6000" dirty="0">
                <a:solidFill>
                  <a:srgbClr val="242021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My friend likes showing off her new things. She often posts pictures on social media.</a:t>
            </a:r>
          </a:p>
          <a:p>
            <a:endParaRPr lang="en-US" sz="6000" dirty="0">
              <a:solidFill>
                <a:srgbClr val="242021"/>
              </a:solidFill>
              <a:latin typeface="อีฟดอวอิ้ง" panose="020B0604020202020204" charset="-34"/>
              <a:cs typeface="อีฟดอวอิ้ง" panose="020B0604020202020204" charset="-34"/>
            </a:endParaRPr>
          </a:p>
          <a:p>
            <a:pPr>
              <a:lnSpc>
                <a:spcPct val="150000"/>
              </a:lnSpc>
            </a:pPr>
            <a:endParaRPr lang="en-US" sz="4000" b="1" dirty="0">
              <a:latin typeface="อีฟดอวอิ้ง" panose="020B0604020202020204" charset="-34"/>
              <a:cs typeface="อีฟดอวอิ้ง" panose="020B0604020202020204" charset="-34"/>
            </a:endParaRPr>
          </a:p>
        </p:txBody>
      </p:sp>
      <p:sp>
        <p:nvSpPr>
          <p:cNvPr id="42" name="TextBox 13">
            <a:extLst>
              <a:ext uri="{FF2B5EF4-FFF2-40B4-BE49-F238E27FC236}">
                <a16:creationId xmlns:a16="http://schemas.microsoft.com/office/drawing/2014/main" id="{5B8A1745-20AC-F06D-EF12-C0F0F756D0FD}"/>
              </a:ext>
            </a:extLst>
          </p:cNvPr>
          <p:cNvSpPr txBox="1"/>
          <p:nvPr/>
        </p:nvSpPr>
        <p:spPr>
          <a:xfrm>
            <a:off x="-228600" y="-32313"/>
            <a:ext cx="1719912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เอฟซี แคนดี้"/>
                <a:ea typeface="+mn-ea"/>
                <a:cs typeface="+mn-cs"/>
              </a:rPr>
              <a:t>4.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เอฟซี แคนดี้"/>
                <a:ea typeface="+mn-ea"/>
                <a:cs typeface="+mn-cs"/>
              </a:rPr>
              <a:t>Combine the two sentences to make compound sentences, using the words from the box.</a:t>
            </a:r>
          </a:p>
        </p:txBody>
      </p:sp>
      <p:graphicFrame>
        <p:nvGraphicFramePr>
          <p:cNvPr id="43" name="Table 43">
            <a:extLst>
              <a:ext uri="{FF2B5EF4-FFF2-40B4-BE49-F238E27FC236}">
                <a16:creationId xmlns:a16="http://schemas.microsoft.com/office/drawing/2014/main" id="{60786A88-E76E-D2D8-DB91-FB84FAE09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850666"/>
              </p:ext>
            </p:extLst>
          </p:nvPr>
        </p:nvGraphicFramePr>
        <p:xfrm>
          <a:off x="1879431" y="2297813"/>
          <a:ext cx="12983065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2986">
                  <a:extLst>
                    <a:ext uri="{9D8B030D-6E8A-4147-A177-3AD203B41FA5}">
                      <a16:colId xmlns:a16="http://schemas.microsoft.com/office/drawing/2014/main" val="3944835974"/>
                    </a:ext>
                  </a:extLst>
                </a:gridCol>
                <a:gridCol w="2890240">
                  <a:extLst>
                    <a:ext uri="{9D8B030D-6E8A-4147-A177-3AD203B41FA5}">
                      <a16:colId xmlns:a16="http://schemas.microsoft.com/office/drawing/2014/main" val="1588033562"/>
                    </a:ext>
                  </a:extLst>
                </a:gridCol>
                <a:gridCol w="2596613">
                  <a:extLst>
                    <a:ext uri="{9D8B030D-6E8A-4147-A177-3AD203B41FA5}">
                      <a16:colId xmlns:a16="http://schemas.microsoft.com/office/drawing/2014/main" val="3841230841"/>
                    </a:ext>
                  </a:extLst>
                </a:gridCol>
                <a:gridCol w="2596613">
                  <a:extLst>
                    <a:ext uri="{9D8B030D-6E8A-4147-A177-3AD203B41FA5}">
                      <a16:colId xmlns:a16="http://schemas.microsoft.com/office/drawing/2014/main" val="3394158721"/>
                    </a:ext>
                  </a:extLst>
                </a:gridCol>
                <a:gridCol w="2596613">
                  <a:extLst>
                    <a:ext uri="{9D8B030D-6E8A-4147-A177-3AD203B41FA5}">
                      <a16:colId xmlns:a16="http://schemas.microsoft.com/office/drawing/2014/main" val="3715563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อีฟดอวอิ้ง" panose="020B0604020202020204" charset="-34"/>
                          <a:cs typeface="อีฟดอวอิ้ง" panose="020B0604020202020204" charset="-34"/>
                        </a:rPr>
                        <a:t>or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อีฟดอวอิ้ง" panose="020B0604020202020204" charset="-34"/>
                          <a:cs typeface="อีฟดอวอิ้ง" panose="020B0604020202020204" charset="-34"/>
                        </a:rPr>
                        <a:t>therefore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อีฟดอวอิ้ง" panose="020B0604020202020204" charset="-34"/>
                          <a:cs typeface="อีฟดอวอิ้ง" panose="020B0604020202020204" charset="-34"/>
                        </a:rPr>
                        <a:t>so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อีฟดอวอิ้ง" panose="020B0604020202020204" charset="-34"/>
                          <a:cs typeface="อีฟดอวอิ้ง" panose="020B0604020202020204" charset="-34"/>
                        </a:rPr>
                        <a:t>but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อีฟดอวอิ้ง" panose="020B0604020202020204" charset="-34"/>
                          <a:cs typeface="อีฟดอวอิ้ง" panose="020B0604020202020204" charset="-34"/>
                        </a:rPr>
                        <a:t>otherwise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58114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3A900FD-516F-1C1F-160C-25595E27888E}"/>
              </a:ext>
            </a:extLst>
          </p:cNvPr>
          <p:cNvSpPr/>
          <p:nvPr/>
        </p:nvSpPr>
        <p:spPr>
          <a:xfrm>
            <a:off x="940853" y="6249195"/>
            <a:ext cx="171185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My friend likes showing off her new things, </a:t>
            </a:r>
            <a:r>
              <a:rPr lang="en-US" sz="6000" b="1" i="1" dirty="0">
                <a:solidFill>
                  <a:srgbClr val="00B050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so</a:t>
            </a:r>
            <a:r>
              <a:rPr lang="en-US" sz="6000" dirty="0">
                <a:solidFill>
                  <a:srgbClr val="FF0000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 she often posts pictures on social media.   </a:t>
            </a:r>
          </a:p>
        </p:txBody>
      </p:sp>
      <p:pic>
        <p:nvPicPr>
          <p:cNvPr id="7" name="Graphic 6" descr="Back with solid fill">
            <a:extLst>
              <a:ext uri="{FF2B5EF4-FFF2-40B4-BE49-F238E27FC236}">
                <a16:creationId xmlns:a16="http://schemas.microsoft.com/office/drawing/2014/main" id="{5B8530CA-B4F6-701C-F694-508977CCA2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2318" y="62491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7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0913" y="8931768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6347162" y="-59863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438573">
            <a:off x="3030167" y="5967625"/>
            <a:ext cx="2759276" cy="3051176"/>
          </a:xfrm>
          <a:custGeom>
            <a:avLst/>
            <a:gdLst/>
            <a:ahLst/>
            <a:cxnLst/>
            <a:rect l="l" t="t" r="r" b="b"/>
            <a:pathLst>
              <a:path w="2759276" h="3051176">
                <a:moveTo>
                  <a:pt x="0" y="0"/>
                </a:moveTo>
                <a:lnTo>
                  <a:pt x="2759275" y="0"/>
                </a:lnTo>
                <a:lnTo>
                  <a:pt x="2759275" y="3051177"/>
                </a:lnTo>
                <a:lnTo>
                  <a:pt x="0" y="30511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9415" r="-67169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rot="458820">
            <a:off x="2899412" y="5825636"/>
            <a:ext cx="3120798" cy="3870757"/>
          </a:xfrm>
          <a:custGeom>
            <a:avLst/>
            <a:gdLst/>
            <a:ahLst/>
            <a:cxnLst/>
            <a:rect l="l" t="t" r="r" b="b"/>
            <a:pathLst>
              <a:path w="3120798" h="3870757">
                <a:moveTo>
                  <a:pt x="0" y="0"/>
                </a:moveTo>
                <a:lnTo>
                  <a:pt x="3120799" y="0"/>
                </a:lnTo>
                <a:lnTo>
                  <a:pt x="3120799" y="3870758"/>
                </a:lnTo>
                <a:lnTo>
                  <a:pt x="0" y="38707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 rot="-110626">
            <a:off x="7162220" y="6367041"/>
            <a:ext cx="3120798" cy="3870757"/>
          </a:xfrm>
          <a:custGeom>
            <a:avLst/>
            <a:gdLst/>
            <a:ahLst/>
            <a:cxnLst/>
            <a:rect l="l" t="t" r="r" b="b"/>
            <a:pathLst>
              <a:path w="3120798" h="3870757">
                <a:moveTo>
                  <a:pt x="0" y="0"/>
                </a:moveTo>
                <a:lnTo>
                  <a:pt x="3120798" y="0"/>
                </a:lnTo>
                <a:lnTo>
                  <a:pt x="3120798" y="3870758"/>
                </a:lnTo>
                <a:lnTo>
                  <a:pt x="0" y="38707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/>
          <p:cNvSpPr/>
          <p:nvPr/>
        </p:nvSpPr>
        <p:spPr>
          <a:xfrm rot="-502104">
            <a:off x="11850763" y="6153333"/>
            <a:ext cx="2745946" cy="3017044"/>
          </a:xfrm>
          <a:custGeom>
            <a:avLst/>
            <a:gdLst/>
            <a:ahLst/>
            <a:cxnLst/>
            <a:rect l="l" t="t" r="r" b="b"/>
            <a:pathLst>
              <a:path w="2745946" h="3017044">
                <a:moveTo>
                  <a:pt x="0" y="0"/>
                </a:moveTo>
                <a:lnTo>
                  <a:pt x="2745947" y="0"/>
                </a:lnTo>
                <a:lnTo>
                  <a:pt x="2745947" y="3017045"/>
                </a:lnTo>
                <a:lnTo>
                  <a:pt x="0" y="30170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2120" r="-682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rot="-502863">
            <a:off x="11725821" y="5939992"/>
            <a:ext cx="3120798" cy="3870757"/>
          </a:xfrm>
          <a:custGeom>
            <a:avLst/>
            <a:gdLst/>
            <a:ahLst/>
            <a:cxnLst/>
            <a:rect l="l" t="t" r="r" b="b"/>
            <a:pathLst>
              <a:path w="3120798" h="3870757">
                <a:moveTo>
                  <a:pt x="0" y="0"/>
                </a:moveTo>
                <a:lnTo>
                  <a:pt x="3120799" y="0"/>
                </a:lnTo>
                <a:lnTo>
                  <a:pt x="3120799" y="3870758"/>
                </a:lnTo>
                <a:lnTo>
                  <a:pt x="0" y="38707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3175954" y="4727377"/>
            <a:ext cx="10860762" cy="2484399"/>
          </a:xfrm>
          <a:custGeom>
            <a:avLst/>
            <a:gdLst/>
            <a:ahLst/>
            <a:cxnLst/>
            <a:rect l="l" t="t" r="r" b="b"/>
            <a:pathLst>
              <a:path w="10860762" h="2484399">
                <a:moveTo>
                  <a:pt x="0" y="0"/>
                </a:moveTo>
                <a:lnTo>
                  <a:pt x="10860762" y="0"/>
                </a:lnTo>
                <a:lnTo>
                  <a:pt x="10860762" y="2484399"/>
                </a:lnTo>
                <a:lnTo>
                  <a:pt x="0" y="24843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>
            <a:off x="3289009" y="2941291"/>
            <a:ext cx="587420" cy="588892"/>
          </a:xfrm>
          <a:custGeom>
            <a:avLst/>
            <a:gdLst/>
            <a:ahLst/>
            <a:cxnLst/>
            <a:rect l="l" t="t" r="r" b="b"/>
            <a:pathLst>
              <a:path w="587420" h="588892">
                <a:moveTo>
                  <a:pt x="0" y="0"/>
                </a:moveTo>
                <a:lnTo>
                  <a:pt x="587420" y="0"/>
                </a:lnTo>
                <a:lnTo>
                  <a:pt x="587420" y="588892"/>
                </a:lnTo>
                <a:lnTo>
                  <a:pt x="0" y="58889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/>
          <p:nvPr/>
        </p:nvSpPr>
        <p:spPr>
          <a:xfrm>
            <a:off x="14149772" y="2941291"/>
            <a:ext cx="587420" cy="588892"/>
          </a:xfrm>
          <a:custGeom>
            <a:avLst/>
            <a:gdLst/>
            <a:ahLst/>
            <a:cxnLst/>
            <a:rect l="l" t="t" r="r" b="b"/>
            <a:pathLst>
              <a:path w="587420" h="588892">
                <a:moveTo>
                  <a:pt x="0" y="0"/>
                </a:moveTo>
                <a:lnTo>
                  <a:pt x="587419" y="0"/>
                </a:lnTo>
                <a:lnTo>
                  <a:pt x="587419" y="588892"/>
                </a:lnTo>
                <a:lnTo>
                  <a:pt x="0" y="58889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E0767FA-4097-E1AB-A518-1A1467A9F627}"/>
              </a:ext>
            </a:extLst>
          </p:cNvPr>
          <p:cNvSpPr txBox="1">
            <a:spLocks/>
          </p:cNvSpPr>
          <p:nvPr/>
        </p:nvSpPr>
        <p:spPr>
          <a:xfrm>
            <a:off x="3204391" y="3265605"/>
            <a:ext cx="11831465" cy="136375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en-GB" b="1" dirty="0">
                <a:solidFill>
                  <a:srgbClr val="C00000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Work in groups. Each group makes as many compound sentences as possible. The group with the most correct sentence is the winner.</a:t>
            </a:r>
            <a:endParaRPr lang="en-US" b="1" dirty="0">
              <a:solidFill>
                <a:srgbClr val="C00000"/>
              </a:solidFill>
              <a:latin typeface="อีฟดอวอิ้ง" panose="020B0604020202020204" charset="-34"/>
              <a:cs typeface="อีฟดอวอิ้ง" panose="020B0604020202020204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373FC5-D2E4-8984-3D1A-815D2AD52B6B}"/>
              </a:ext>
            </a:extLst>
          </p:cNvPr>
          <p:cNvSpPr/>
          <p:nvPr/>
        </p:nvSpPr>
        <p:spPr>
          <a:xfrm>
            <a:off x="158724" y="207547"/>
            <a:ext cx="18135599" cy="284693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อีฟดอวอิ้ง" panose="020B0604020202020204" charset="-34"/>
                <a:cs typeface="อีฟดอวอิ้ง" panose="020B0604020202020204" charset="-34"/>
              </a:rPr>
              <a:t>GAME: SENTENCE RACE</a:t>
            </a:r>
          </a:p>
          <a:p>
            <a:pPr algn="ctr"/>
            <a:endParaRPr lang="en-US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อีฟดอวอิ้ง" panose="020B0604020202020204" charset="-34"/>
              <a:cs typeface="อีฟดอวอิ้ง" panose="020B0604020202020204" charset="-34"/>
            </a:endParaRPr>
          </a:p>
          <a:p>
            <a:pPr algn="ctr"/>
            <a:r>
              <a:rPr lang="en-US" sz="4400" b="1" dirty="0">
                <a:solidFill>
                  <a:srgbClr val="00B050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Which group has the most sentences?</a:t>
            </a:r>
            <a:endParaRPr lang="en-US" sz="8000" b="1" dirty="0">
              <a:solidFill>
                <a:srgbClr val="00B050"/>
              </a:solidFill>
              <a:latin typeface="อีฟดอวอิ้ง" panose="020B0604020202020204" charset="-34"/>
              <a:cs typeface="อีฟดอวอิ้ง" panose="020B0604020202020204" charset="-34"/>
            </a:endParaRPr>
          </a:p>
        </p:txBody>
      </p:sp>
      <p:pic>
        <p:nvPicPr>
          <p:cNvPr id="19" name="Picture 2" descr="Structure Clipart Cooperative Learning - Group Work Clipart - Free  Transparent PNG Clipart Images Download">
            <a:extLst>
              <a:ext uri="{FF2B5EF4-FFF2-40B4-BE49-F238E27FC236}">
                <a16:creationId xmlns:a16="http://schemas.microsoft.com/office/drawing/2014/main" id="{A3042D00-DFF6-9E0B-8A4E-E88EC3D4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82" b="97273" l="4286" r="94524">
                        <a14:foregroundMark x1="14048" y1="73523" x2="14048" y2="73523"/>
                        <a14:foregroundMark x1="24167" y1="67841" x2="24167" y2="67841"/>
                        <a14:foregroundMark x1="41310" y1="56136" x2="41310" y2="56136"/>
                        <a14:foregroundMark x1="36667" y1="48409" x2="36667" y2="48409"/>
                        <a14:foregroundMark x1="34286" y1="51932" x2="34286" y2="51932"/>
                        <a14:foregroundMark x1="32381" y1="53750" x2="32381" y2="53750"/>
                        <a14:foregroundMark x1="32381" y1="59091" x2="32381" y2="59091"/>
                        <a14:foregroundMark x1="35357" y1="56705" x2="35357" y2="56705"/>
                        <a14:foregroundMark x1="41310" y1="58182" x2="41310" y2="58182"/>
                        <a14:foregroundMark x1="43214" y1="59318" x2="43214" y2="59318"/>
                        <a14:foregroundMark x1="41786" y1="63182" x2="41786" y2="63182"/>
                        <a14:foregroundMark x1="39405" y1="61705" x2="39405" y2="61705"/>
                        <a14:foregroundMark x1="39167" y1="61136" x2="39167" y2="61136"/>
                        <a14:foregroundMark x1="37500" y1="58750" x2="37500" y2="58750"/>
                        <a14:foregroundMark x1="37143" y1="59659" x2="37143" y2="59659"/>
                        <a14:foregroundMark x1="36905" y1="60795" x2="36905" y2="60795"/>
                        <a14:foregroundMark x1="38810" y1="63750" x2="38810" y2="63750"/>
                        <a14:foregroundMark x1="42024" y1="65227" x2="42024" y2="65227"/>
                        <a14:foregroundMark x1="42619" y1="65568" x2="42619" y2="65568"/>
                        <a14:foregroundMark x1="45595" y1="67273" x2="45595" y2="67273"/>
                        <a14:foregroundMark x1="47738" y1="67841" x2="47738" y2="67841"/>
                        <a14:foregroundMark x1="51786" y1="65227" x2="51786" y2="65227"/>
                        <a14:foregroundMark x1="55357" y1="66136" x2="55357" y2="66136"/>
                        <a14:foregroundMark x1="60238" y1="65227" x2="60238" y2="65227"/>
                        <a14:foregroundMark x1="37976" y1="49659" x2="63214" y2="64659"/>
                        <a14:foregroundMark x1="47738" y1="42273" x2="56548" y2="46705"/>
                        <a14:foregroundMark x1="55714" y1="28068" x2="58929" y2="18750"/>
                        <a14:foregroundMark x1="58571" y1="19318" x2="56429" y2="11364"/>
                        <a14:foregroundMark x1="77381" y1="10114" x2="83571" y2="9318"/>
                        <a14:foregroundMark x1="72738" y1="29886" x2="82857" y2="28750"/>
                        <a14:foregroundMark x1="73095" y1="33977" x2="76905" y2="33409"/>
                        <a14:foregroundMark x1="80833" y1="33750" x2="83929" y2="36023"/>
                        <a14:foregroundMark x1="73571" y1="62045" x2="74048" y2="70568"/>
                        <a14:foregroundMark x1="18690" y1="29886" x2="33095" y2="29545"/>
                        <a14:foregroundMark x1="19524" y1="32841" x2="31190" y2="33182"/>
                        <a14:foregroundMark x1="57619" y1="11591" x2="65357" y2="11591"/>
                        <a14:foregroundMark x1="27738" y1="84091" x2="29881" y2="83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42" y="7081199"/>
            <a:ext cx="3158300" cy="227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0913" y="8931768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6347162" y="-59863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6" name="Group 6"/>
          <p:cNvGrpSpPr/>
          <p:nvPr/>
        </p:nvGrpSpPr>
        <p:grpSpPr>
          <a:xfrm>
            <a:off x="1980666" y="3580164"/>
            <a:ext cx="6717742" cy="5773386"/>
            <a:chOff x="0" y="0"/>
            <a:chExt cx="1769282" cy="15205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69282" cy="1520563"/>
            </a:xfrm>
            <a:custGeom>
              <a:avLst/>
              <a:gdLst/>
              <a:ahLst/>
              <a:cxnLst/>
              <a:rect l="l" t="t" r="r" b="b"/>
              <a:pathLst>
                <a:path w="1769282" h="1520563">
                  <a:moveTo>
                    <a:pt x="58775" y="0"/>
                  </a:moveTo>
                  <a:lnTo>
                    <a:pt x="1710507" y="0"/>
                  </a:lnTo>
                  <a:cubicBezTo>
                    <a:pt x="1726095" y="0"/>
                    <a:pt x="1741045" y="6192"/>
                    <a:pt x="1752067" y="17215"/>
                  </a:cubicBezTo>
                  <a:cubicBezTo>
                    <a:pt x="1763089" y="28237"/>
                    <a:pt x="1769282" y="43187"/>
                    <a:pt x="1769282" y="58775"/>
                  </a:cubicBezTo>
                  <a:lnTo>
                    <a:pt x="1769282" y="1461787"/>
                  </a:lnTo>
                  <a:cubicBezTo>
                    <a:pt x="1769282" y="1494248"/>
                    <a:pt x="1742967" y="1520563"/>
                    <a:pt x="1710507" y="1520563"/>
                  </a:cubicBezTo>
                  <a:lnTo>
                    <a:pt x="58775" y="1520563"/>
                  </a:lnTo>
                  <a:cubicBezTo>
                    <a:pt x="26315" y="1520563"/>
                    <a:pt x="0" y="1494248"/>
                    <a:pt x="0" y="1461787"/>
                  </a:cubicBezTo>
                  <a:lnTo>
                    <a:pt x="0" y="58775"/>
                  </a:lnTo>
                  <a:cubicBezTo>
                    <a:pt x="0" y="26315"/>
                    <a:pt x="26315" y="0"/>
                    <a:pt x="58775" y="0"/>
                  </a:cubicBezTo>
                  <a:close/>
                </a:path>
              </a:pathLst>
            </a:custGeom>
            <a:solidFill>
              <a:srgbClr val="FEFDF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33069" y="702352"/>
            <a:ext cx="13721963" cy="1953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51"/>
              </a:lnSpc>
            </a:pPr>
            <a:r>
              <a:rPr lang="en-US" sz="11393" dirty="0">
                <a:solidFill>
                  <a:srgbClr val="536199"/>
                </a:solidFill>
                <a:latin typeface="เอฟซี แคนดี้"/>
              </a:rPr>
              <a:t>WRAP UP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589591" y="3580164"/>
            <a:ext cx="6717742" cy="5773386"/>
            <a:chOff x="0" y="0"/>
            <a:chExt cx="1769282" cy="15205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69282" cy="1520563"/>
            </a:xfrm>
            <a:custGeom>
              <a:avLst/>
              <a:gdLst/>
              <a:ahLst/>
              <a:cxnLst/>
              <a:rect l="l" t="t" r="r" b="b"/>
              <a:pathLst>
                <a:path w="1769282" h="1520563">
                  <a:moveTo>
                    <a:pt x="58775" y="0"/>
                  </a:moveTo>
                  <a:lnTo>
                    <a:pt x="1710507" y="0"/>
                  </a:lnTo>
                  <a:cubicBezTo>
                    <a:pt x="1726095" y="0"/>
                    <a:pt x="1741045" y="6192"/>
                    <a:pt x="1752067" y="17215"/>
                  </a:cubicBezTo>
                  <a:cubicBezTo>
                    <a:pt x="1763089" y="28237"/>
                    <a:pt x="1769282" y="43187"/>
                    <a:pt x="1769282" y="58775"/>
                  </a:cubicBezTo>
                  <a:lnTo>
                    <a:pt x="1769282" y="1461787"/>
                  </a:lnTo>
                  <a:cubicBezTo>
                    <a:pt x="1769282" y="1494248"/>
                    <a:pt x="1742967" y="1520563"/>
                    <a:pt x="1710507" y="1520563"/>
                  </a:cubicBezTo>
                  <a:lnTo>
                    <a:pt x="58775" y="1520563"/>
                  </a:lnTo>
                  <a:cubicBezTo>
                    <a:pt x="26315" y="1520563"/>
                    <a:pt x="0" y="1494248"/>
                    <a:pt x="0" y="1461787"/>
                  </a:cubicBezTo>
                  <a:lnTo>
                    <a:pt x="0" y="58775"/>
                  </a:lnTo>
                  <a:cubicBezTo>
                    <a:pt x="0" y="26315"/>
                    <a:pt x="26315" y="0"/>
                    <a:pt x="58775" y="0"/>
                  </a:cubicBezTo>
                  <a:close/>
                </a:path>
              </a:pathLst>
            </a:custGeom>
            <a:solidFill>
              <a:srgbClr val="FEFDF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829800" y="3663313"/>
            <a:ext cx="6032190" cy="4539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latin typeface="อีฟดอวอิ้ง" panose="020B0604020202020204" charset="-34"/>
                <a:cs typeface="อีฟดอวอิ้ง" panose="020B0604020202020204" charset="-34"/>
              </a:rPr>
              <a:t> Talk about the meanings of the connectors and how to use commas and semicolons with connectors. 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C6CE1D-A754-68E4-F0D2-37407C392A93}"/>
              </a:ext>
            </a:extLst>
          </p:cNvPr>
          <p:cNvSpPr txBox="1"/>
          <p:nvPr/>
        </p:nvSpPr>
        <p:spPr>
          <a:xfrm>
            <a:off x="2154714" y="3629976"/>
            <a:ext cx="6438768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latin typeface="อีฟดอวอิ้ง" panose="020B0604020202020204" charset="-34"/>
                <a:cs typeface="อีฟดอวอิ้ง" panose="020B0604020202020204" charset="-34"/>
              </a:rPr>
              <a:t>Say out loud the connectors (coordinating conjunctions and conjunctive adverbs) you have learned in the lesson. 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0913" y="8931768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6347162" y="-59863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345875" y="1385558"/>
            <a:ext cx="15596249" cy="8188031"/>
          </a:xfrm>
          <a:custGeom>
            <a:avLst/>
            <a:gdLst/>
            <a:ahLst/>
            <a:cxnLst/>
            <a:rect l="l" t="t" r="r" b="b"/>
            <a:pathLst>
              <a:path w="15596249" h="8188031">
                <a:moveTo>
                  <a:pt x="0" y="0"/>
                </a:moveTo>
                <a:lnTo>
                  <a:pt x="15596250" y="0"/>
                </a:lnTo>
                <a:lnTo>
                  <a:pt x="15596250" y="8188030"/>
                </a:lnTo>
                <a:lnTo>
                  <a:pt x="0" y="8188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TextBox 7"/>
          <p:cNvSpPr txBox="1"/>
          <p:nvPr/>
        </p:nvSpPr>
        <p:spPr>
          <a:xfrm>
            <a:off x="3639019" y="3090718"/>
            <a:ext cx="11009963" cy="3736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90"/>
              </a:lnSpc>
            </a:pPr>
            <a:r>
              <a:rPr lang="en-US" sz="10778" dirty="0">
                <a:solidFill>
                  <a:srgbClr val="536199"/>
                </a:solidFill>
                <a:latin typeface="เอฟซี แคนดี้"/>
              </a:rPr>
              <a:t>DOES ANYONE HAVE A QUESTION?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28560" y="9140348"/>
            <a:ext cx="5861480" cy="2293304"/>
          </a:xfrm>
          <a:custGeom>
            <a:avLst/>
            <a:gdLst/>
            <a:ahLst/>
            <a:cxnLst/>
            <a:rect l="l" t="t" r="r" b="b"/>
            <a:pathLst>
              <a:path w="5861480" h="2293304">
                <a:moveTo>
                  <a:pt x="0" y="0"/>
                </a:moveTo>
                <a:lnTo>
                  <a:pt x="5861480" y="0"/>
                </a:lnTo>
                <a:lnTo>
                  <a:pt x="5861480" y="2293304"/>
                </a:lnTo>
                <a:lnTo>
                  <a:pt x="0" y="2293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1997168" y="-1146652"/>
            <a:ext cx="5861480" cy="2293304"/>
          </a:xfrm>
          <a:custGeom>
            <a:avLst/>
            <a:gdLst/>
            <a:ahLst/>
            <a:cxnLst/>
            <a:rect l="l" t="t" r="r" b="b"/>
            <a:pathLst>
              <a:path w="5861480" h="2293304">
                <a:moveTo>
                  <a:pt x="0" y="0"/>
                </a:moveTo>
                <a:lnTo>
                  <a:pt x="5861481" y="0"/>
                </a:lnTo>
                <a:lnTo>
                  <a:pt x="5861481" y="2293304"/>
                </a:lnTo>
                <a:lnTo>
                  <a:pt x="0" y="2293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747714">
            <a:off x="16233661" y="8600981"/>
            <a:ext cx="1346271" cy="1801032"/>
          </a:xfrm>
          <a:custGeom>
            <a:avLst/>
            <a:gdLst/>
            <a:ahLst/>
            <a:cxnLst/>
            <a:rect l="l" t="t" r="r" b="b"/>
            <a:pathLst>
              <a:path w="1346271" h="1801032">
                <a:moveTo>
                  <a:pt x="0" y="0"/>
                </a:moveTo>
                <a:lnTo>
                  <a:pt x="1346272" y="0"/>
                </a:lnTo>
                <a:lnTo>
                  <a:pt x="1346272" y="1801032"/>
                </a:lnTo>
                <a:lnTo>
                  <a:pt x="0" y="18010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-10277112">
            <a:off x="1112036" y="-207641"/>
            <a:ext cx="1346271" cy="1801032"/>
          </a:xfrm>
          <a:custGeom>
            <a:avLst/>
            <a:gdLst/>
            <a:ahLst/>
            <a:cxnLst/>
            <a:rect l="l" t="t" r="r" b="b"/>
            <a:pathLst>
              <a:path w="1346271" h="1801032">
                <a:moveTo>
                  <a:pt x="0" y="0"/>
                </a:moveTo>
                <a:lnTo>
                  <a:pt x="1346272" y="0"/>
                </a:lnTo>
                <a:lnTo>
                  <a:pt x="1346272" y="1801032"/>
                </a:lnTo>
                <a:lnTo>
                  <a:pt x="0" y="18010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2586979" y="8476941"/>
            <a:ext cx="811422" cy="2897936"/>
          </a:xfrm>
          <a:custGeom>
            <a:avLst/>
            <a:gdLst/>
            <a:ahLst/>
            <a:cxnLst/>
            <a:rect l="l" t="t" r="r" b="b"/>
            <a:pathLst>
              <a:path w="811422" h="2897936">
                <a:moveTo>
                  <a:pt x="0" y="0"/>
                </a:moveTo>
                <a:lnTo>
                  <a:pt x="811422" y="0"/>
                </a:lnTo>
                <a:lnTo>
                  <a:pt x="811422" y="2897936"/>
                </a:lnTo>
                <a:lnTo>
                  <a:pt x="0" y="2897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4612572" y="-481311"/>
            <a:ext cx="606563" cy="2166296"/>
          </a:xfrm>
          <a:custGeom>
            <a:avLst/>
            <a:gdLst/>
            <a:ahLst/>
            <a:cxnLst/>
            <a:rect l="l" t="t" r="r" b="b"/>
            <a:pathLst>
              <a:path w="606563" h="2166296">
                <a:moveTo>
                  <a:pt x="0" y="0"/>
                </a:moveTo>
                <a:lnTo>
                  <a:pt x="606562" y="0"/>
                </a:lnTo>
                <a:lnTo>
                  <a:pt x="606562" y="2166296"/>
                </a:lnTo>
                <a:lnTo>
                  <a:pt x="0" y="2166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TextBox 8"/>
          <p:cNvSpPr txBox="1"/>
          <p:nvPr/>
        </p:nvSpPr>
        <p:spPr>
          <a:xfrm>
            <a:off x="2586979" y="3733858"/>
            <a:ext cx="13114043" cy="241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10"/>
              </a:lnSpc>
            </a:pPr>
            <a:r>
              <a:rPr lang="en-US" sz="14150">
                <a:solidFill>
                  <a:srgbClr val="536199"/>
                </a:solidFill>
                <a:latin typeface="เอฟซี แคนดี้"/>
              </a:rPr>
              <a:t>THANK YOU!</a:t>
            </a:r>
          </a:p>
        </p:txBody>
      </p:sp>
      <p:sp>
        <p:nvSpPr>
          <p:cNvPr id="9" name="Freeform 9"/>
          <p:cNvSpPr/>
          <p:nvPr/>
        </p:nvSpPr>
        <p:spPr>
          <a:xfrm>
            <a:off x="3156333" y="4845352"/>
            <a:ext cx="1019029" cy="1047844"/>
          </a:xfrm>
          <a:custGeom>
            <a:avLst/>
            <a:gdLst/>
            <a:ahLst/>
            <a:cxnLst/>
            <a:rect l="l" t="t" r="r" b="b"/>
            <a:pathLst>
              <a:path w="1019029" h="1047844">
                <a:moveTo>
                  <a:pt x="0" y="0"/>
                </a:moveTo>
                <a:lnTo>
                  <a:pt x="1019029" y="0"/>
                </a:lnTo>
                <a:lnTo>
                  <a:pt x="1019029" y="1047845"/>
                </a:lnTo>
                <a:lnTo>
                  <a:pt x="0" y="10478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4103057" y="4740577"/>
            <a:ext cx="1019029" cy="1047844"/>
          </a:xfrm>
          <a:custGeom>
            <a:avLst/>
            <a:gdLst/>
            <a:ahLst/>
            <a:cxnLst/>
            <a:rect l="l" t="t" r="r" b="b"/>
            <a:pathLst>
              <a:path w="1019029" h="1047844">
                <a:moveTo>
                  <a:pt x="0" y="0"/>
                </a:moveTo>
                <a:lnTo>
                  <a:pt x="1019029" y="0"/>
                </a:lnTo>
                <a:lnTo>
                  <a:pt x="1019029" y="1047845"/>
                </a:lnTo>
                <a:lnTo>
                  <a:pt x="0" y="10478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4326157" y="6577010"/>
            <a:ext cx="9635686" cy="252937"/>
          </a:xfrm>
          <a:custGeom>
            <a:avLst/>
            <a:gdLst/>
            <a:ahLst/>
            <a:cxnLst/>
            <a:rect l="l" t="t" r="r" b="b"/>
            <a:pathLst>
              <a:path w="9635686" h="252937">
                <a:moveTo>
                  <a:pt x="0" y="0"/>
                </a:moveTo>
                <a:lnTo>
                  <a:pt x="9635686" y="0"/>
                </a:lnTo>
                <a:lnTo>
                  <a:pt x="9635686" y="252937"/>
                </a:lnTo>
                <a:lnTo>
                  <a:pt x="0" y="2529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0913" y="8931768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6347162" y="-59863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6" name="Group 6"/>
          <p:cNvGrpSpPr/>
          <p:nvPr/>
        </p:nvGrpSpPr>
        <p:grpSpPr>
          <a:xfrm>
            <a:off x="1345875" y="2705101"/>
            <a:ext cx="15596249" cy="6401694"/>
            <a:chOff x="0" y="0"/>
            <a:chExt cx="4107654" cy="13979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07654" cy="1397938"/>
            </a:xfrm>
            <a:custGeom>
              <a:avLst/>
              <a:gdLst/>
              <a:ahLst/>
              <a:cxnLst/>
              <a:rect l="l" t="t" r="r" b="b"/>
              <a:pathLst>
                <a:path w="4107654" h="1397938">
                  <a:moveTo>
                    <a:pt x="25316" y="0"/>
                  </a:moveTo>
                  <a:lnTo>
                    <a:pt x="4082338" y="0"/>
                  </a:lnTo>
                  <a:cubicBezTo>
                    <a:pt x="4096319" y="0"/>
                    <a:pt x="4107654" y="11334"/>
                    <a:pt x="4107654" y="25316"/>
                  </a:cubicBezTo>
                  <a:lnTo>
                    <a:pt x="4107654" y="1372622"/>
                  </a:lnTo>
                  <a:cubicBezTo>
                    <a:pt x="4107654" y="1379336"/>
                    <a:pt x="4104987" y="1385776"/>
                    <a:pt x="4100239" y="1390523"/>
                  </a:cubicBezTo>
                  <a:cubicBezTo>
                    <a:pt x="4095491" y="1395271"/>
                    <a:pt x="4089052" y="1397938"/>
                    <a:pt x="4082338" y="1397938"/>
                  </a:cubicBezTo>
                  <a:lnTo>
                    <a:pt x="25316" y="1397938"/>
                  </a:lnTo>
                  <a:cubicBezTo>
                    <a:pt x="18602" y="1397938"/>
                    <a:pt x="12163" y="1395271"/>
                    <a:pt x="7415" y="1390523"/>
                  </a:cubicBezTo>
                  <a:cubicBezTo>
                    <a:pt x="2667" y="1385776"/>
                    <a:pt x="0" y="1379336"/>
                    <a:pt x="0" y="1372622"/>
                  </a:cubicBezTo>
                  <a:lnTo>
                    <a:pt x="0" y="25316"/>
                  </a:lnTo>
                  <a:cubicBezTo>
                    <a:pt x="0" y="18602"/>
                    <a:pt x="2667" y="12163"/>
                    <a:pt x="7415" y="7415"/>
                  </a:cubicBezTo>
                  <a:cubicBezTo>
                    <a:pt x="12163" y="2667"/>
                    <a:pt x="18602" y="0"/>
                    <a:pt x="25316" y="0"/>
                  </a:cubicBezTo>
                  <a:close/>
                </a:path>
              </a:pathLst>
            </a:custGeom>
            <a:solidFill>
              <a:srgbClr val="FEFDF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84643" y="-32004"/>
            <a:ext cx="15300594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dirty="0">
                <a:solidFill>
                  <a:srgbClr val="536199"/>
                </a:solidFill>
                <a:latin typeface="เอฟซี แคนดี้"/>
              </a:rPr>
              <a:t>SIMPLE SENTENCES AND COMPOUND SENTENCES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5AA515-F6CE-7865-9784-35C3B368E99E}"/>
              </a:ext>
            </a:extLst>
          </p:cNvPr>
          <p:cNvSpPr/>
          <p:nvPr/>
        </p:nvSpPr>
        <p:spPr>
          <a:xfrm>
            <a:off x="1493755" y="2762154"/>
            <a:ext cx="15391481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i="1" dirty="0">
                <a:latin typeface="อีฟดอวอิ้ง" panose="020B0604020202020204" charset="-34"/>
                <a:ea typeface="Calibri" panose="020F0502020204030204" pitchFamily="34" charset="0"/>
                <a:cs typeface="อีฟดอวอิ้ง" panose="020B0604020202020204" charset="-34"/>
              </a:rPr>
              <a:t>Eg1: </a:t>
            </a:r>
            <a:r>
              <a:rPr lang="en-US" sz="4800" i="1" u="sng" dirty="0">
                <a:latin typeface="อีฟดอวอิ้ง" panose="020B0604020202020204" charset="-34"/>
                <a:ea typeface="Calibri" panose="020F0502020204030204" pitchFamily="34" charset="0"/>
                <a:cs typeface="อีฟดอวอิ้ง" panose="020B0604020202020204" charset="-34"/>
              </a:rPr>
              <a:t>Minh</a:t>
            </a:r>
            <a:r>
              <a:rPr lang="en-US" sz="4800" i="1" dirty="0">
                <a:latin typeface="อีฟดอวอิ้ง" panose="020B0604020202020204" charset="-34"/>
                <a:ea typeface="Calibri" panose="020F0502020204030204" pitchFamily="34" charset="0"/>
                <a:cs typeface="อีฟดอวอิ้ง" panose="020B0604020202020204" charset="-34"/>
              </a:rPr>
              <a:t> </a:t>
            </a:r>
            <a:r>
              <a:rPr lang="en-US" sz="4800" i="1" u="dbl" dirty="0">
                <a:latin typeface="อีฟดอวอิ้ง" panose="020B0604020202020204" charset="-34"/>
                <a:ea typeface="Calibri" panose="020F0502020204030204" pitchFamily="34" charset="0"/>
                <a:cs typeface="อีฟดอวอิ้ง" panose="020B0604020202020204" charset="-34"/>
              </a:rPr>
              <a:t>has</a:t>
            </a:r>
            <a:r>
              <a:rPr lang="en-US" sz="4800" i="1" dirty="0">
                <a:latin typeface="อีฟดอวอิ้ง" panose="020B0604020202020204" charset="-34"/>
                <a:ea typeface="Calibri" panose="020F0502020204030204" pitchFamily="34" charset="0"/>
                <a:cs typeface="อีฟดอวอิ้ง" panose="020B0604020202020204" charset="-34"/>
              </a:rPr>
              <a:t> some problems with his schoolwork.</a:t>
            </a:r>
            <a:endParaRPr lang="en-US" sz="4800" dirty="0">
              <a:latin typeface="อีฟดอวอิ้ง" panose="020B0604020202020204" charset="-34"/>
              <a:cs typeface="อีฟดอวอิ้ง" panose="020B0604020202020204" charset="-34"/>
            </a:endParaRPr>
          </a:p>
          <a:p>
            <a:pPr algn="just">
              <a:lnSpc>
                <a:spcPct val="150000"/>
              </a:lnSpc>
            </a:pPr>
            <a:r>
              <a:rPr lang="en-US" sz="4800" i="1" dirty="0">
                <a:latin typeface="อีฟดอวอิ้ง" panose="020B0604020202020204" charset="-34"/>
                <a:ea typeface="Calibri" panose="020F0502020204030204" pitchFamily="34" charset="0"/>
                <a:cs typeface="อีฟดอวอิ้ง" panose="020B0604020202020204" charset="-34"/>
              </a:rPr>
              <a:t>           </a:t>
            </a:r>
            <a:endParaRPr lang="en-US" sz="4800" dirty="0">
              <a:latin typeface="อีฟดอวอิ้ง" panose="020B0604020202020204" charset="-34"/>
              <a:cs typeface="อีฟดอวอิ้ง" panose="020B0604020202020204" charset="-34"/>
            </a:endParaRPr>
          </a:p>
          <a:p>
            <a:pPr algn="just">
              <a:lnSpc>
                <a:spcPct val="200000"/>
              </a:lnSpc>
              <a:spcBef>
                <a:spcPts val="195"/>
              </a:spcBef>
            </a:pPr>
            <a:r>
              <a:rPr lang="en-US" sz="4800" i="1" dirty="0">
                <a:latin typeface="อีฟดอวอิ้ง" panose="020B0604020202020204" charset="-34"/>
                <a:ea typeface="Calibri" panose="020F0502020204030204" pitchFamily="34" charset="0"/>
                <a:cs typeface="อีฟดอวอิ้ง" panose="020B0604020202020204" charset="-34"/>
              </a:rPr>
              <a:t>Eg2: </a:t>
            </a:r>
            <a:r>
              <a:rPr lang="en-US" sz="4800" i="1" u="sng" dirty="0">
                <a:latin typeface="อีฟดอวอิ้ง" panose="020B0604020202020204" charset="-34"/>
                <a:ea typeface="Calibri" panose="020F0502020204030204" pitchFamily="34" charset="0"/>
                <a:cs typeface="อีฟดอวอิ้ง" panose="020B0604020202020204" charset="-34"/>
              </a:rPr>
              <a:t>Mark</a:t>
            </a:r>
            <a:r>
              <a:rPr lang="en-US" sz="4800" i="1" dirty="0">
                <a:latin typeface="อีฟดอวอิ้ง" panose="020B0604020202020204" charset="-34"/>
                <a:ea typeface="Calibri" panose="020F0502020204030204" pitchFamily="34" charset="0"/>
                <a:cs typeface="อีฟดอวอิ้ง" panose="020B0604020202020204" charset="-34"/>
              </a:rPr>
              <a:t> </a:t>
            </a:r>
            <a:r>
              <a:rPr lang="en-US" sz="4800" i="1" u="dbl" dirty="0">
                <a:latin typeface="อีฟดอวอิ้ง" panose="020B0604020202020204" charset="-34"/>
                <a:ea typeface="Calibri" panose="020F0502020204030204" pitchFamily="34" charset="0"/>
                <a:cs typeface="อีฟดอวอิ้ง" panose="020B0604020202020204" charset="-34"/>
              </a:rPr>
              <a:t>is</a:t>
            </a:r>
            <a:r>
              <a:rPr lang="en-US" sz="4800" i="1" dirty="0">
                <a:latin typeface="อีฟดอวอิ้ง" panose="020B0604020202020204" charset="-34"/>
                <a:ea typeface="Calibri" panose="020F0502020204030204" pitchFamily="34" charset="0"/>
                <a:cs typeface="อีฟดอวอิ้ง" panose="020B0604020202020204" charset="-34"/>
              </a:rPr>
              <a:t> hard-working; </a:t>
            </a:r>
            <a:r>
              <a:rPr lang="en-US" sz="4800" i="1" u="heavy" dirty="0">
                <a:latin typeface="อีฟดอวอิ้ง" panose="020B0604020202020204" charset="-34"/>
                <a:ea typeface="Calibri" panose="020F0502020204030204" pitchFamily="34" charset="0"/>
                <a:cs typeface="อีฟดอวอิ้ง" panose="020B0604020202020204" charset="-34"/>
              </a:rPr>
              <a:t>therefore</a:t>
            </a:r>
            <a:r>
              <a:rPr lang="en-US" sz="4800" i="1" dirty="0">
                <a:latin typeface="อีฟดอวอิ้ง" panose="020B0604020202020204" charset="-34"/>
                <a:ea typeface="Calibri" panose="020F0502020204030204" pitchFamily="34" charset="0"/>
                <a:cs typeface="อีฟดอวอิ้ง" panose="020B0604020202020204" charset="-34"/>
              </a:rPr>
              <a:t>, </a:t>
            </a:r>
            <a:r>
              <a:rPr lang="en-US" sz="4800" i="1" u="sng" dirty="0">
                <a:latin typeface="อีฟดอวอิ้ง" panose="020B0604020202020204" charset="-34"/>
                <a:ea typeface="Calibri" panose="020F0502020204030204" pitchFamily="34" charset="0"/>
                <a:cs typeface="อีฟดอวอิ้ง" panose="020B0604020202020204" charset="-34"/>
              </a:rPr>
              <a:t>he</a:t>
            </a:r>
            <a:r>
              <a:rPr lang="en-US" sz="4800" i="1" dirty="0">
                <a:latin typeface="อีฟดอวอิ้ง" panose="020B0604020202020204" charset="-34"/>
                <a:ea typeface="Calibri" panose="020F0502020204030204" pitchFamily="34" charset="0"/>
                <a:cs typeface="อีฟดอวอิ้ง" panose="020B0604020202020204" charset="-34"/>
              </a:rPr>
              <a:t> usually </a:t>
            </a:r>
            <a:r>
              <a:rPr lang="en-US" sz="4800" i="1" u="dbl" dirty="0">
                <a:latin typeface="อีฟดอวอิ้ง" panose="020B0604020202020204" charset="-34"/>
                <a:ea typeface="Calibri" panose="020F0502020204030204" pitchFamily="34" charset="0"/>
                <a:cs typeface="อีฟดอวอิ้ง" panose="020B0604020202020204" charset="-34"/>
              </a:rPr>
              <a:t>gets</a:t>
            </a:r>
            <a:r>
              <a:rPr lang="en-US" sz="4800" i="1" dirty="0">
                <a:latin typeface="อีฟดอวอิ้ง" panose="020B0604020202020204" charset="-34"/>
                <a:ea typeface="Calibri" panose="020F0502020204030204" pitchFamily="34" charset="0"/>
                <a:cs typeface="อีฟดอวอิ้ง" panose="020B0604020202020204" charset="-34"/>
              </a:rPr>
              <a:t> high scores on exams.</a:t>
            </a:r>
            <a:endParaRPr lang="en-US" sz="4800" dirty="0">
              <a:latin typeface="อีฟดอวอิ้ง" panose="020B0604020202020204" charset="-34"/>
              <a:ea typeface="Times New Roman" panose="02020603050405020304" pitchFamily="18" charset="0"/>
              <a:cs typeface="อีฟดอวอิ้ง" panose="020B0604020202020204" charset="-34"/>
            </a:endParaRPr>
          </a:p>
          <a:p>
            <a:pPr algn="just">
              <a:lnSpc>
                <a:spcPct val="150000"/>
              </a:lnSpc>
              <a:spcBef>
                <a:spcPts val="195"/>
              </a:spcBef>
            </a:pPr>
            <a:r>
              <a:rPr lang="en-US" sz="4800" i="1" dirty="0">
                <a:latin typeface="อีฟดอวอิ้ง" panose="020B0604020202020204" charset="-34"/>
                <a:ea typeface="Calibri" panose="020F0502020204030204" pitchFamily="34" charset="0"/>
                <a:cs typeface="อีฟดอวอิ้ง" panose="020B0604020202020204" charset="-34"/>
              </a:rPr>
              <a:t>           </a:t>
            </a:r>
            <a:endParaRPr lang="en-US" sz="4800" b="1" dirty="0">
              <a:latin typeface="อีฟดอวอิ้ง" panose="020B0604020202020204" charset="-34"/>
              <a:ea typeface="Times New Roman" panose="02020603050405020304" pitchFamily="18" charset="0"/>
              <a:cs typeface="อีฟดอวอิ้ง" panose="020B060402020202020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243EFF-682F-5CBB-A519-41D5225E6B96}"/>
              </a:ext>
            </a:extLst>
          </p:cNvPr>
          <p:cNvSpPr/>
          <p:nvPr/>
        </p:nvSpPr>
        <p:spPr>
          <a:xfrm>
            <a:off x="4097391" y="3667294"/>
            <a:ext cx="37397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อีฟดอวอิ้ง" panose="020B0604020202020204" charset="-34"/>
                <a:cs typeface="อีฟดอวอิ้ง" panose="020B0604020202020204" charset="-34"/>
              </a:rPr>
              <a:t>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D1DA56-8B81-EDC8-E4D6-A003BD25DBDA}"/>
              </a:ext>
            </a:extLst>
          </p:cNvPr>
          <p:cNvSpPr/>
          <p:nvPr/>
        </p:nvSpPr>
        <p:spPr>
          <a:xfrm>
            <a:off x="3250818" y="3667294"/>
            <a:ext cx="3505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อีฟดอวอิ้ง" panose="020B0604020202020204" charset="-34"/>
                <a:cs typeface="อีฟดอวอิ้ง" panose="020B0604020202020204" charset="-34"/>
              </a:rPr>
              <a:t>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9C5560-F2C5-5FF7-EC2E-7D056C8F5C56}"/>
              </a:ext>
            </a:extLst>
          </p:cNvPr>
          <p:cNvSpPr/>
          <p:nvPr/>
        </p:nvSpPr>
        <p:spPr>
          <a:xfrm>
            <a:off x="3250818" y="5981518"/>
            <a:ext cx="8008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อีฟดอวอิ้ง" panose="020B0604020202020204" charset="-34"/>
                <a:cs typeface="อีฟดอวอิ้ง" panose="020B0604020202020204" charset="-34"/>
              </a:rPr>
              <a:t>s</a:t>
            </a:r>
            <a:r>
              <a:rPr lang="en-US" sz="7200" b="0" cap="none" spc="0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อีฟดอวอิ้ง" panose="020B0604020202020204" charset="-34"/>
                <a:cs typeface="อีฟดอวอิ้ง" panose="020B0604020202020204" charset="-34"/>
              </a:rPr>
              <a:t>1</a:t>
            </a:r>
            <a:endParaRPr lang="en-US" sz="7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อีฟดอวอิ้ง" panose="020B0604020202020204" charset="-34"/>
              <a:cs typeface="อีฟดอวอิ้ง" panose="020B060402020202020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F54D74-6797-5739-9AD2-B1A0E07F1A2F}"/>
              </a:ext>
            </a:extLst>
          </p:cNvPr>
          <p:cNvSpPr/>
          <p:nvPr/>
        </p:nvSpPr>
        <p:spPr>
          <a:xfrm>
            <a:off x="4416905" y="6031871"/>
            <a:ext cx="8395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อีฟดอวอิ้ง" panose="020B0604020202020204" charset="-34"/>
                <a:cs typeface="อีฟดอวอิ้ง" panose="020B0604020202020204" charset="-34"/>
              </a:rPr>
              <a:t>v</a:t>
            </a:r>
            <a:r>
              <a:rPr lang="en-US" sz="7200" b="0" cap="none" spc="0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อีฟดอวอิ้ง" panose="020B0604020202020204" charset="-34"/>
                <a:cs typeface="อีฟดอวอิ้ง" panose="020B0604020202020204" charset="-34"/>
              </a:rPr>
              <a:t>1</a:t>
            </a:r>
            <a:endParaRPr lang="en-US" sz="7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อีฟดอวอิ้ง" panose="020B0604020202020204" charset="-34"/>
              <a:cs typeface="อีฟดอวอิ้ง" panose="020B060402020202020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0BE99-719E-ADEF-B8D1-D14AB416F029}"/>
              </a:ext>
            </a:extLst>
          </p:cNvPr>
          <p:cNvSpPr/>
          <p:nvPr/>
        </p:nvSpPr>
        <p:spPr>
          <a:xfrm>
            <a:off x="12134270" y="5981517"/>
            <a:ext cx="1243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อีฟดอวอิ้ง" panose="020B0604020202020204" charset="-34"/>
                <a:cs typeface="อีฟดอวอิ้ง" panose="020B0604020202020204" charset="-34"/>
              </a:rPr>
              <a:t>s</a:t>
            </a:r>
            <a:r>
              <a:rPr lang="en-US" sz="7200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อีฟดอวอิ้ง" panose="020B0604020202020204" charset="-34"/>
                <a:cs typeface="อีฟดอวอิ้ง" panose="020B0604020202020204" charset="-34"/>
              </a:rPr>
              <a:t>2</a:t>
            </a:r>
            <a:endParaRPr lang="en-US" sz="7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อีฟดอวอิ้ง" panose="020B0604020202020204" charset="-34"/>
              <a:cs typeface="อีฟดอวอิ้ง" panose="020B0604020202020204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222F11-B699-647E-F1C2-742BAEA1D01E}"/>
              </a:ext>
            </a:extLst>
          </p:cNvPr>
          <p:cNvSpPr/>
          <p:nvPr/>
        </p:nvSpPr>
        <p:spPr>
          <a:xfrm>
            <a:off x="15738183" y="5981517"/>
            <a:ext cx="1243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อีฟดอวอิ้ง" panose="020B0604020202020204" charset="-34"/>
                <a:cs typeface="อีฟดอวอิ้ง" panose="020B0604020202020204" charset="-34"/>
              </a:rPr>
              <a:t>v</a:t>
            </a:r>
            <a:r>
              <a:rPr lang="en-US" sz="7200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อีฟดอวอิ้ง" panose="020B0604020202020204" charset="-34"/>
                <a:cs typeface="อีฟดอวอิ้ง" panose="020B0604020202020204" charset="-34"/>
              </a:rPr>
              <a:t>2</a:t>
            </a:r>
            <a:endParaRPr lang="en-US" sz="7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อีฟดอวอิ้ง" panose="020B0604020202020204" charset="-34"/>
              <a:cs typeface="อีฟดอวอิ้ง" panose="020B0604020202020204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1EF3EB-C773-5BC0-028B-A33C11AFC9B0}"/>
              </a:ext>
            </a:extLst>
          </p:cNvPr>
          <p:cNvSpPr/>
          <p:nvPr/>
        </p:nvSpPr>
        <p:spPr>
          <a:xfrm>
            <a:off x="9102269" y="6204875"/>
            <a:ext cx="31580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1596F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อีฟดอวอิ้ง" panose="020B0604020202020204" charset="-34"/>
                <a:cs typeface="อีฟดอวอิ้ง" panose="020B0604020202020204" charset="-34"/>
              </a:rPr>
              <a:t>connector</a:t>
            </a: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1898E26F-CBCC-BB7E-6195-A5BF7A321539}"/>
              </a:ext>
            </a:extLst>
          </p:cNvPr>
          <p:cNvSpPr/>
          <p:nvPr/>
        </p:nvSpPr>
        <p:spPr>
          <a:xfrm>
            <a:off x="750913" y="8955580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03BD1C02-3BDB-D8C3-9994-1BBFDAFCDBBD}"/>
              </a:ext>
            </a:extLst>
          </p:cNvPr>
          <p:cNvSpPr/>
          <p:nvPr/>
        </p:nvSpPr>
        <p:spPr>
          <a:xfrm rot="-4244181">
            <a:off x="17304942" y="9167354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2BA49C33-F710-7AAF-2E87-F0488BD43411}"/>
              </a:ext>
            </a:extLst>
          </p:cNvPr>
          <p:cNvSpPr/>
          <p:nvPr/>
        </p:nvSpPr>
        <p:spPr>
          <a:xfrm rot="8100000">
            <a:off x="-411540" y="-270758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C1998657-E1E5-4664-0598-35743073579A}"/>
              </a:ext>
            </a:extLst>
          </p:cNvPr>
          <p:cNvSpPr txBox="1"/>
          <p:nvPr/>
        </p:nvSpPr>
        <p:spPr>
          <a:xfrm>
            <a:off x="1584643" y="-8192"/>
            <a:ext cx="15300594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dirty="0">
                <a:solidFill>
                  <a:srgbClr val="536199"/>
                </a:solidFill>
                <a:latin typeface="เอฟซี แคนดี้"/>
              </a:rPr>
              <a:t>SIMPLE SENTENCES AND COMPOUND SENTENCES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136" y="8302809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7105581" y="55692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454878">
            <a:off x="13250899" y="6566019"/>
            <a:ext cx="4309970" cy="3424406"/>
            <a:chOff x="0" y="0"/>
            <a:chExt cx="3901440" cy="3099816"/>
          </a:xfrm>
        </p:grpSpPr>
        <p:sp>
          <p:nvSpPr>
            <p:cNvPr id="7" name="Freeform 7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6"/>
              <a:stretch>
                <a:fillRect t="-494" b="-494"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7"/>
              <a:stretch>
                <a:fillRect t="-29" b="-29"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44763" y="2212288"/>
            <a:ext cx="17449800" cy="70269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4800" b="1" dirty="0">
                <a:solidFill>
                  <a:srgbClr val="0070C0"/>
                </a:solidFill>
                <a:latin typeface="อีฟดอวอิ้ง"/>
              </a:rPr>
              <a:t>A simple sentence is made up of one independent clause.</a:t>
            </a:r>
          </a:p>
          <a:p>
            <a:pPr>
              <a:lnSpc>
                <a:spcPts val="5459"/>
              </a:lnSpc>
            </a:pPr>
            <a:r>
              <a:rPr lang="en-US" sz="3900" i="1" dirty="0">
                <a:solidFill>
                  <a:srgbClr val="645377"/>
                </a:solidFill>
                <a:latin typeface="อีฟดอวอิ้ง"/>
              </a:rPr>
              <a:t>Example: </a:t>
            </a:r>
            <a:r>
              <a:rPr lang="en-US" sz="3900" dirty="0">
                <a:solidFill>
                  <a:srgbClr val="645377"/>
                </a:solidFill>
                <a:latin typeface="อีฟดอวอิ้ง"/>
              </a:rPr>
              <a:t>Minh has some problems with his schoolwork.</a:t>
            </a:r>
          </a:p>
          <a:p>
            <a:pPr>
              <a:lnSpc>
                <a:spcPts val="5459"/>
              </a:lnSpc>
            </a:pPr>
            <a:endParaRPr lang="en-US" sz="3900" dirty="0">
              <a:solidFill>
                <a:srgbClr val="645377"/>
              </a:solidFill>
              <a:latin typeface="อีฟดอวอิ้ง"/>
            </a:endParaRPr>
          </a:p>
          <a:p>
            <a:pPr>
              <a:lnSpc>
                <a:spcPts val="5459"/>
              </a:lnSpc>
            </a:pPr>
            <a:r>
              <a:rPr lang="en-US" sz="4800" b="1" dirty="0">
                <a:solidFill>
                  <a:srgbClr val="0070C0"/>
                </a:solidFill>
                <a:latin typeface="อีฟดอวอิ้ง"/>
              </a:rPr>
              <a:t>A compound sentence is made up of two or more independent clauses, and they are joined by:</a:t>
            </a:r>
          </a:p>
          <a:p>
            <a:pPr marL="571500" indent="-571500">
              <a:lnSpc>
                <a:spcPts val="5459"/>
              </a:lnSpc>
              <a:buFontTx/>
              <a:buChar char="-"/>
            </a:pPr>
            <a:r>
              <a:rPr lang="en-US" sz="3900" b="1" dirty="0">
                <a:solidFill>
                  <a:schemeClr val="accent6">
                    <a:lumMod val="75000"/>
                  </a:schemeClr>
                </a:solidFill>
                <a:latin typeface="อีฟดอวอิ้ง"/>
              </a:rPr>
              <a:t>A coordinating conjunction: </a:t>
            </a:r>
            <a:r>
              <a:rPr lang="en-US" sz="3900" b="1" i="1" dirty="0">
                <a:solidFill>
                  <a:srgbClr val="C00000"/>
                </a:solidFill>
                <a:latin typeface="อีฟดอวอิ้ง"/>
              </a:rPr>
              <a:t>for, and, but, or, so</a:t>
            </a:r>
          </a:p>
          <a:p>
            <a:pPr>
              <a:lnSpc>
                <a:spcPts val="5459"/>
              </a:lnSpc>
            </a:pPr>
            <a:r>
              <a:rPr lang="en-US" sz="3900" dirty="0">
                <a:solidFill>
                  <a:srgbClr val="645377"/>
                </a:solidFill>
                <a:latin typeface="อีฟดอวอิ้ง"/>
              </a:rPr>
              <a:t>Example: Mai bought many books, for she likes reading. </a:t>
            </a:r>
          </a:p>
          <a:p>
            <a:pPr marL="571500" indent="-571500">
              <a:lnSpc>
                <a:spcPts val="5459"/>
              </a:lnSpc>
              <a:buFontTx/>
              <a:buChar char="-"/>
            </a:pPr>
            <a:r>
              <a:rPr lang="en-US" sz="3900" b="1" dirty="0">
                <a:solidFill>
                  <a:schemeClr val="accent6">
                    <a:lumMod val="75000"/>
                  </a:schemeClr>
                </a:solidFill>
                <a:latin typeface="อีฟดอวอิ้ง"/>
              </a:rPr>
              <a:t>A conjunctive adverb: </a:t>
            </a:r>
            <a:r>
              <a:rPr lang="en-US" sz="3900" b="1" i="1" dirty="0">
                <a:solidFill>
                  <a:srgbClr val="C00000"/>
                </a:solidFill>
                <a:latin typeface="อีฟดอวอิ้ง"/>
              </a:rPr>
              <a:t>however, therefore, otherwise.</a:t>
            </a:r>
          </a:p>
          <a:p>
            <a:pPr>
              <a:lnSpc>
                <a:spcPts val="5459"/>
              </a:lnSpc>
            </a:pPr>
            <a:r>
              <a:rPr lang="en-US" sz="3900" dirty="0">
                <a:solidFill>
                  <a:srgbClr val="645377"/>
                </a:solidFill>
                <a:latin typeface="อีฟดอวอิ้ง"/>
              </a:rPr>
              <a:t>Example: Mark is hard-working; therefore, he usually gets </a:t>
            </a:r>
          </a:p>
          <a:p>
            <a:pPr>
              <a:lnSpc>
                <a:spcPts val="5459"/>
              </a:lnSpc>
            </a:pPr>
            <a:r>
              <a:rPr lang="en-US" sz="3900" dirty="0">
                <a:solidFill>
                  <a:srgbClr val="645377"/>
                </a:solidFill>
                <a:latin typeface="อีฟดอวอิ้ง"/>
              </a:rPr>
              <a:t>high scores on exams. </a:t>
            </a:r>
          </a:p>
        </p:txBody>
      </p:sp>
      <p:sp>
        <p:nvSpPr>
          <p:cNvPr id="10" name="Freeform 10"/>
          <p:cNvSpPr/>
          <p:nvPr/>
        </p:nvSpPr>
        <p:spPr>
          <a:xfrm rot="468160">
            <a:off x="14519388" y="6128008"/>
            <a:ext cx="2963648" cy="875595"/>
          </a:xfrm>
          <a:custGeom>
            <a:avLst/>
            <a:gdLst/>
            <a:ahLst/>
            <a:cxnLst/>
            <a:rect l="l" t="t" r="r" b="b"/>
            <a:pathLst>
              <a:path w="2963648" h="875595">
                <a:moveTo>
                  <a:pt x="0" y="0"/>
                </a:moveTo>
                <a:lnTo>
                  <a:pt x="2963648" y="0"/>
                </a:lnTo>
                <a:lnTo>
                  <a:pt x="2963648" y="875596"/>
                </a:lnTo>
                <a:lnTo>
                  <a:pt x="0" y="8755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TextBox 11"/>
          <p:cNvSpPr txBox="1"/>
          <p:nvPr/>
        </p:nvSpPr>
        <p:spPr>
          <a:xfrm>
            <a:off x="2514600" y="-147685"/>
            <a:ext cx="13721963" cy="2130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51"/>
              </a:lnSpc>
            </a:pPr>
            <a:r>
              <a:rPr lang="en-US" sz="13700" dirty="0">
                <a:solidFill>
                  <a:schemeClr val="accent2">
                    <a:lumMod val="75000"/>
                  </a:schemeClr>
                </a:solidFill>
                <a:latin typeface="เอฟซี แคนดี้"/>
              </a:rPr>
              <a:t>REMEMBER</a:t>
            </a:r>
            <a:endParaRPr lang="en-US" sz="11393" dirty="0">
              <a:solidFill>
                <a:schemeClr val="accent2">
                  <a:lumMod val="75000"/>
                </a:schemeClr>
              </a:solidFill>
              <a:latin typeface="เอฟซี แคนดี้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870662" y="1240731"/>
            <a:ext cx="14341931" cy="1675777"/>
            <a:chOff x="0" y="0"/>
            <a:chExt cx="4486286" cy="5241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286" cy="524198"/>
            </a:xfrm>
            <a:custGeom>
              <a:avLst/>
              <a:gdLst/>
              <a:ahLst/>
              <a:cxnLst/>
              <a:rect l="l" t="t" r="r" b="b"/>
              <a:pathLst>
                <a:path w="4486286" h="524198">
                  <a:moveTo>
                    <a:pt x="27530" y="0"/>
                  </a:moveTo>
                  <a:lnTo>
                    <a:pt x="4458755" y="0"/>
                  </a:lnTo>
                  <a:cubicBezTo>
                    <a:pt x="4466057" y="0"/>
                    <a:pt x="4473060" y="2901"/>
                    <a:pt x="4478222" y="8063"/>
                  </a:cubicBezTo>
                  <a:cubicBezTo>
                    <a:pt x="4483385" y="13226"/>
                    <a:pt x="4486286" y="20229"/>
                    <a:pt x="4486286" y="27530"/>
                  </a:cubicBezTo>
                  <a:lnTo>
                    <a:pt x="4486286" y="496668"/>
                  </a:lnTo>
                  <a:cubicBezTo>
                    <a:pt x="4486286" y="503969"/>
                    <a:pt x="4483385" y="510972"/>
                    <a:pt x="4478222" y="516135"/>
                  </a:cubicBezTo>
                  <a:cubicBezTo>
                    <a:pt x="4473060" y="521298"/>
                    <a:pt x="4466057" y="524198"/>
                    <a:pt x="4458755" y="524198"/>
                  </a:cubicBezTo>
                  <a:lnTo>
                    <a:pt x="27530" y="524198"/>
                  </a:lnTo>
                  <a:cubicBezTo>
                    <a:pt x="20229" y="524198"/>
                    <a:pt x="13226" y="521298"/>
                    <a:pt x="8063" y="516135"/>
                  </a:cubicBezTo>
                  <a:cubicBezTo>
                    <a:pt x="2901" y="510972"/>
                    <a:pt x="0" y="503969"/>
                    <a:pt x="0" y="496668"/>
                  </a:cubicBezTo>
                  <a:lnTo>
                    <a:pt x="0" y="27530"/>
                  </a:lnTo>
                  <a:cubicBezTo>
                    <a:pt x="0" y="20229"/>
                    <a:pt x="2901" y="13226"/>
                    <a:pt x="8063" y="8063"/>
                  </a:cubicBezTo>
                  <a:cubicBezTo>
                    <a:pt x="13226" y="2901"/>
                    <a:pt x="20229" y="0"/>
                    <a:pt x="27530" y="0"/>
                  </a:cubicBezTo>
                  <a:close/>
                </a:path>
              </a:pathLst>
            </a:custGeom>
            <a:solidFill>
              <a:srgbClr val="E6E1E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D8365271-0C86-E2E5-513C-A634427ADF39}"/>
              </a:ext>
            </a:extLst>
          </p:cNvPr>
          <p:cNvSpPr/>
          <p:nvPr/>
        </p:nvSpPr>
        <p:spPr>
          <a:xfrm>
            <a:off x="2624248" y="1881918"/>
            <a:ext cx="778414" cy="72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0E6DC4D9-60FC-8F8E-DD6D-46E889BEF158}"/>
              </a:ext>
            </a:extLst>
          </p:cNvPr>
          <p:cNvSpPr/>
          <p:nvPr/>
        </p:nvSpPr>
        <p:spPr>
          <a:xfrm>
            <a:off x="3632445" y="1911428"/>
            <a:ext cx="1338504" cy="72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15296C4-9588-71E9-6262-C829878A877A}"/>
              </a:ext>
            </a:extLst>
          </p:cNvPr>
          <p:cNvSpPr/>
          <p:nvPr/>
        </p:nvSpPr>
        <p:spPr>
          <a:xfrm>
            <a:off x="16733180" y="3451982"/>
            <a:ext cx="720000" cy="720000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7AB3152-D474-14D6-CCD9-A0C7666AA448}"/>
              </a:ext>
            </a:extLst>
          </p:cNvPr>
          <p:cNvSpPr/>
          <p:nvPr/>
        </p:nvSpPr>
        <p:spPr>
          <a:xfrm>
            <a:off x="16718726" y="1881918"/>
            <a:ext cx="720000" cy="720000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15">
            <a:extLst>
              <a:ext uri="{FF2B5EF4-FFF2-40B4-BE49-F238E27FC236}">
                <a16:creationId xmlns:a16="http://schemas.microsoft.com/office/drawing/2014/main" id="{E90AC42D-D6B5-F298-6CB9-F5F08F06424D}"/>
              </a:ext>
            </a:extLst>
          </p:cNvPr>
          <p:cNvGrpSpPr/>
          <p:nvPr/>
        </p:nvGrpSpPr>
        <p:grpSpPr>
          <a:xfrm>
            <a:off x="1812469" y="8267700"/>
            <a:ext cx="14341931" cy="1675777"/>
            <a:chOff x="0" y="0"/>
            <a:chExt cx="4486286" cy="524198"/>
          </a:xfrm>
        </p:grpSpPr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D3869391-14A8-82DA-0DE9-EECD3280B4E8}"/>
                </a:ext>
              </a:extLst>
            </p:cNvPr>
            <p:cNvSpPr/>
            <p:nvPr/>
          </p:nvSpPr>
          <p:spPr>
            <a:xfrm>
              <a:off x="0" y="0"/>
              <a:ext cx="4486286" cy="524198"/>
            </a:xfrm>
            <a:custGeom>
              <a:avLst/>
              <a:gdLst/>
              <a:ahLst/>
              <a:cxnLst/>
              <a:rect l="l" t="t" r="r" b="b"/>
              <a:pathLst>
                <a:path w="4486286" h="524198">
                  <a:moveTo>
                    <a:pt x="27530" y="0"/>
                  </a:moveTo>
                  <a:lnTo>
                    <a:pt x="4458755" y="0"/>
                  </a:lnTo>
                  <a:cubicBezTo>
                    <a:pt x="4466057" y="0"/>
                    <a:pt x="4473060" y="2901"/>
                    <a:pt x="4478222" y="8063"/>
                  </a:cubicBezTo>
                  <a:cubicBezTo>
                    <a:pt x="4483385" y="13226"/>
                    <a:pt x="4486286" y="20229"/>
                    <a:pt x="4486286" y="27530"/>
                  </a:cubicBezTo>
                  <a:lnTo>
                    <a:pt x="4486286" y="496668"/>
                  </a:lnTo>
                  <a:cubicBezTo>
                    <a:pt x="4486286" y="503969"/>
                    <a:pt x="4483385" y="510972"/>
                    <a:pt x="4478222" y="516135"/>
                  </a:cubicBezTo>
                  <a:cubicBezTo>
                    <a:pt x="4473060" y="521298"/>
                    <a:pt x="4466057" y="524198"/>
                    <a:pt x="4458755" y="524198"/>
                  </a:cubicBezTo>
                  <a:lnTo>
                    <a:pt x="27530" y="524198"/>
                  </a:lnTo>
                  <a:cubicBezTo>
                    <a:pt x="20229" y="524198"/>
                    <a:pt x="13226" y="521298"/>
                    <a:pt x="8063" y="516135"/>
                  </a:cubicBezTo>
                  <a:cubicBezTo>
                    <a:pt x="2901" y="510972"/>
                    <a:pt x="0" y="503969"/>
                    <a:pt x="0" y="496668"/>
                  </a:cubicBezTo>
                  <a:lnTo>
                    <a:pt x="0" y="27530"/>
                  </a:lnTo>
                  <a:cubicBezTo>
                    <a:pt x="0" y="20229"/>
                    <a:pt x="2901" y="13226"/>
                    <a:pt x="8063" y="8063"/>
                  </a:cubicBezTo>
                  <a:cubicBezTo>
                    <a:pt x="13226" y="2901"/>
                    <a:pt x="20229" y="0"/>
                    <a:pt x="27530" y="0"/>
                  </a:cubicBezTo>
                  <a:close/>
                </a:path>
              </a:pathLst>
            </a:custGeom>
            <a:solidFill>
              <a:srgbClr val="E6E1E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7" name="TextBox 17">
              <a:extLst>
                <a:ext uri="{FF2B5EF4-FFF2-40B4-BE49-F238E27FC236}">
                  <a16:creationId xmlns:a16="http://schemas.microsoft.com/office/drawing/2014/main" id="{55BB7972-6353-7A92-DA49-BCC0E2C209D6}"/>
                </a:ext>
              </a:extLst>
            </p:cNvPr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" name="Group 15">
            <a:extLst>
              <a:ext uri="{FF2B5EF4-FFF2-40B4-BE49-F238E27FC236}">
                <a16:creationId xmlns:a16="http://schemas.microsoft.com/office/drawing/2014/main" id="{67594728-541F-C88E-CAC4-D7D5BB24134E}"/>
              </a:ext>
            </a:extLst>
          </p:cNvPr>
          <p:cNvGrpSpPr/>
          <p:nvPr/>
        </p:nvGrpSpPr>
        <p:grpSpPr>
          <a:xfrm>
            <a:off x="1820800" y="4762500"/>
            <a:ext cx="14341931" cy="1675777"/>
            <a:chOff x="0" y="0"/>
            <a:chExt cx="4486286" cy="524198"/>
          </a:xfrm>
        </p:grpSpPr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A9EFF693-BE07-BEC8-C1AC-9D366B7E2150}"/>
                </a:ext>
              </a:extLst>
            </p:cNvPr>
            <p:cNvSpPr/>
            <p:nvPr/>
          </p:nvSpPr>
          <p:spPr>
            <a:xfrm>
              <a:off x="0" y="0"/>
              <a:ext cx="4486286" cy="524198"/>
            </a:xfrm>
            <a:custGeom>
              <a:avLst/>
              <a:gdLst/>
              <a:ahLst/>
              <a:cxnLst/>
              <a:rect l="l" t="t" r="r" b="b"/>
              <a:pathLst>
                <a:path w="4486286" h="524198">
                  <a:moveTo>
                    <a:pt x="27530" y="0"/>
                  </a:moveTo>
                  <a:lnTo>
                    <a:pt x="4458755" y="0"/>
                  </a:lnTo>
                  <a:cubicBezTo>
                    <a:pt x="4466057" y="0"/>
                    <a:pt x="4473060" y="2901"/>
                    <a:pt x="4478222" y="8063"/>
                  </a:cubicBezTo>
                  <a:cubicBezTo>
                    <a:pt x="4483385" y="13226"/>
                    <a:pt x="4486286" y="20229"/>
                    <a:pt x="4486286" y="27530"/>
                  </a:cubicBezTo>
                  <a:lnTo>
                    <a:pt x="4486286" y="496668"/>
                  </a:lnTo>
                  <a:cubicBezTo>
                    <a:pt x="4486286" y="503969"/>
                    <a:pt x="4483385" y="510972"/>
                    <a:pt x="4478222" y="516135"/>
                  </a:cubicBezTo>
                  <a:cubicBezTo>
                    <a:pt x="4473060" y="521298"/>
                    <a:pt x="4466057" y="524198"/>
                    <a:pt x="4458755" y="524198"/>
                  </a:cubicBezTo>
                  <a:lnTo>
                    <a:pt x="27530" y="524198"/>
                  </a:lnTo>
                  <a:cubicBezTo>
                    <a:pt x="20229" y="524198"/>
                    <a:pt x="13226" y="521298"/>
                    <a:pt x="8063" y="516135"/>
                  </a:cubicBezTo>
                  <a:cubicBezTo>
                    <a:pt x="2901" y="510972"/>
                    <a:pt x="0" y="503969"/>
                    <a:pt x="0" y="496668"/>
                  </a:cubicBezTo>
                  <a:lnTo>
                    <a:pt x="0" y="27530"/>
                  </a:lnTo>
                  <a:cubicBezTo>
                    <a:pt x="0" y="20229"/>
                    <a:pt x="2901" y="13226"/>
                    <a:pt x="8063" y="8063"/>
                  </a:cubicBezTo>
                  <a:cubicBezTo>
                    <a:pt x="13226" y="2901"/>
                    <a:pt x="20229" y="0"/>
                    <a:pt x="27530" y="0"/>
                  </a:cubicBezTo>
                  <a:close/>
                </a:path>
              </a:pathLst>
            </a:custGeom>
            <a:solidFill>
              <a:srgbClr val="E6E1E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0" name="TextBox 17">
              <a:extLst>
                <a:ext uri="{FF2B5EF4-FFF2-40B4-BE49-F238E27FC236}">
                  <a16:creationId xmlns:a16="http://schemas.microsoft.com/office/drawing/2014/main" id="{8CCD4B0B-7956-D5EA-F355-85D99B381278}"/>
                </a:ext>
              </a:extLst>
            </p:cNvPr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Rounded Rectangle 15">
            <a:extLst>
              <a:ext uri="{FF2B5EF4-FFF2-40B4-BE49-F238E27FC236}">
                <a16:creationId xmlns:a16="http://schemas.microsoft.com/office/drawing/2014/main" id="{4791972B-96FA-3619-D45D-D213AB3415E8}"/>
              </a:ext>
            </a:extLst>
          </p:cNvPr>
          <p:cNvSpPr/>
          <p:nvPr/>
        </p:nvSpPr>
        <p:spPr>
          <a:xfrm>
            <a:off x="1133962" y="212878"/>
            <a:ext cx="999638" cy="916067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750913" y="8931768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6347162" y="-59863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8100000">
            <a:off x="-411541" y="-52169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0" name="Group 10"/>
          <p:cNvGrpSpPr/>
          <p:nvPr/>
        </p:nvGrpSpPr>
        <p:grpSpPr>
          <a:xfrm>
            <a:off x="1199820" y="1511394"/>
            <a:ext cx="1137768" cy="113776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536199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699" y="48041"/>
            <a:ext cx="1372196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  <a:latin typeface="เอฟซี แคนดี้"/>
              </a:rPr>
              <a:t>1. </a:t>
            </a:r>
            <a:r>
              <a:rPr lang="en-US" sz="8000" dirty="0">
                <a:solidFill>
                  <a:srgbClr val="C00000"/>
                </a:solidFill>
                <a:latin typeface="เอฟซี แคนดี้"/>
              </a:rPr>
              <a:t>Tick         the simple sentences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08888" y="1566205"/>
            <a:ext cx="824712" cy="962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35"/>
              </a:lnSpc>
            </a:pPr>
            <a:r>
              <a:rPr lang="en-US" sz="5668" dirty="0">
                <a:solidFill>
                  <a:srgbClr val="FFFFFF"/>
                </a:solidFill>
                <a:latin typeface="เอฟซี แคนดี้"/>
              </a:rPr>
              <a:t>1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820800" y="3009900"/>
            <a:ext cx="14341931" cy="1675777"/>
            <a:chOff x="0" y="0"/>
            <a:chExt cx="4486286" cy="52419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86286" cy="524198"/>
            </a:xfrm>
            <a:custGeom>
              <a:avLst/>
              <a:gdLst/>
              <a:ahLst/>
              <a:cxnLst/>
              <a:rect l="l" t="t" r="r" b="b"/>
              <a:pathLst>
                <a:path w="4486286" h="524198">
                  <a:moveTo>
                    <a:pt x="27530" y="0"/>
                  </a:moveTo>
                  <a:lnTo>
                    <a:pt x="4458755" y="0"/>
                  </a:lnTo>
                  <a:cubicBezTo>
                    <a:pt x="4466057" y="0"/>
                    <a:pt x="4473060" y="2901"/>
                    <a:pt x="4478222" y="8063"/>
                  </a:cubicBezTo>
                  <a:cubicBezTo>
                    <a:pt x="4483385" y="13226"/>
                    <a:pt x="4486286" y="20229"/>
                    <a:pt x="4486286" y="27530"/>
                  </a:cubicBezTo>
                  <a:lnTo>
                    <a:pt x="4486286" y="496668"/>
                  </a:lnTo>
                  <a:cubicBezTo>
                    <a:pt x="4486286" y="503969"/>
                    <a:pt x="4483385" y="510972"/>
                    <a:pt x="4478222" y="516135"/>
                  </a:cubicBezTo>
                  <a:cubicBezTo>
                    <a:pt x="4473060" y="521298"/>
                    <a:pt x="4466057" y="524198"/>
                    <a:pt x="4458755" y="524198"/>
                  </a:cubicBezTo>
                  <a:lnTo>
                    <a:pt x="27530" y="524198"/>
                  </a:lnTo>
                  <a:cubicBezTo>
                    <a:pt x="20229" y="524198"/>
                    <a:pt x="13226" y="521298"/>
                    <a:pt x="8063" y="516135"/>
                  </a:cubicBezTo>
                  <a:cubicBezTo>
                    <a:pt x="2901" y="510972"/>
                    <a:pt x="0" y="503969"/>
                    <a:pt x="0" y="496668"/>
                  </a:cubicBezTo>
                  <a:lnTo>
                    <a:pt x="0" y="27530"/>
                  </a:lnTo>
                  <a:cubicBezTo>
                    <a:pt x="0" y="20229"/>
                    <a:pt x="2901" y="13226"/>
                    <a:pt x="8063" y="8063"/>
                  </a:cubicBezTo>
                  <a:cubicBezTo>
                    <a:pt x="13226" y="2901"/>
                    <a:pt x="20229" y="0"/>
                    <a:pt x="27530" y="0"/>
                  </a:cubicBezTo>
                  <a:close/>
                </a:path>
              </a:pathLst>
            </a:custGeom>
            <a:solidFill>
              <a:srgbClr val="E6E1E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24432" y="3272842"/>
            <a:ext cx="1137768" cy="1137768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536199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346391" y="3245574"/>
            <a:ext cx="824712" cy="962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5"/>
              </a:lnSpc>
            </a:pPr>
            <a:r>
              <a:rPr lang="en-US" sz="5668" dirty="0">
                <a:solidFill>
                  <a:srgbClr val="FFFFFF"/>
                </a:solidFill>
                <a:latin typeface="เอฟซี แคนดี้"/>
              </a:rPr>
              <a:t>2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820800" y="6515100"/>
            <a:ext cx="14341931" cy="1675777"/>
            <a:chOff x="0" y="0"/>
            <a:chExt cx="4486286" cy="52419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486286" cy="524198"/>
            </a:xfrm>
            <a:custGeom>
              <a:avLst/>
              <a:gdLst/>
              <a:ahLst/>
              <a:cxnLst/>
              <a:rect l="l" t="t" r="r" b="b"/>
              <a:pathLst>
                <a:path w="4486286" h="524198">
                  <a:moveTo>
                    <a:pt x="27530" y="0"/>
                  </a:moveTo>
                  <a:lnTo>
                    <a:pt x="4458755" y="0"/>
                  </a:lnTo>
                  <a:cubicBezTo>
                    <a:pt x="4466057" y="0"/>
                    <a:pt x="4473060" y="2901"/>
                    <a:pt x="4478222" y="8063"/>
                  </a:cubicBezTo>
                  <a:cubicBezTo>
                    <a:pt x="4483385" y="13226"/>
                    <a:pt x="4486286" y="20229"/>
                    <a:pt x="4486286" y="27530"/>
                  </a:cubicBezTo>
                  <a:lnTo>
                    <a:pt x="4486286" y="496668"/>
                  </a:lnTo>
                  <a:cubicBezTo>
                    <a:pt x="4486286" y="503969"/>
                    <a:pt x="4483385" y="510972"/>
                    <a:pt x="4478222" y="516135"/>
                  </a:cubicBezTo>
                  <a:cubicBezTo>
                    <a:pt x="4473060" y="521298"/>
                    <a:pt x="4466057" y="524198"/>
                    <a:pt x="4458755" y="524198"/>
                  </a:cubicBezTo>
                  <a:lnTo>
                    <a:pt x="27530" y="524198"/>
                  </a:lnTo>
                  <a:cubicBezTo>
                    <a:pt x="20229" y="524198"/>
                    <a:pt x="13226" y="521298"/>
                    <a:pt x="8063" y="516135"/>
                  </a:cubicBezTo>
                  <a:cubicBezTo>
                    <a:pt x="2901" y="510972"/>
                    <a:pt x="0" y="503969"/>
                    <a:pt x="0" y="496668"/>
                  </a:cubicBezTo>
                  <a:lnTo>
                    <a:pt x="0" y="27530"/>
                  </a:lnTo>
                  <a:cubicBezTo>
                    <a:pt x="0" y="20229"/>
                    <a:pt x="2901" y="13226"/>
                    <a:pt x="8063" y="8063"/>
                  </a:cubicBezTo>
                  <a:cubicBezTo>
                    <a:pt x="13226" y="2901"/>
                    <a:pt x="20229" y="0"/>
                    <a:pt x="27530" y="0"/>
                  </a:cubicBezTo>
                  <a:close/>
                </a:path>
              </a:pathLst>
            </a:custGeom>
            <a:solidFill>
              <a:srgbClr val="E6E1E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51915" y="6684432"/>
            <a:ext cx="1137768" cy="1137768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536199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385088" y="6847773"/>
            <a:ext cx="824712" cy="962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5"/>
              </a:lnSpc>
            </a:pPr>
            <a:r>
              <a:rPr lang="en-US" sz="5668" dirty="0">
                <a:solidFill>
                  <a:srgbClr val="FFFFFF"/>
                </a:solidFill>
                <a:latin typeface="เอฟซี แคนดี้"/>
              </a:rPr>
              <a:t>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D0209D-166C-1C12-2BAA-624650ACB6BC}"/>
              </a:ext>
            </a:extLst>
          </p:cNvPr>
          <p:cNvSpPr/>
          <p:nvPr/>
        </p:nvSpPr>
        <p:spPr>
          <a:xfrm>
            <a:off x="16733180" y="5236974"/>
            <a:ext cx="720000" cy="720000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1DA7531-6AA5-F627-5FC9-E664BE7DDEE9}"/>
              </a:ext>
            </a:extLst>
          </p:cNvPr>
          <p:cNvSpPr/>
          <p:nvPr/>
        </p:nvSpPr>
        <p:spPr>
          <a:xfrm>
            <a:off x="16718726" y="6972496"/>
            <a:ext cx="720000" cy="720000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43A08B-EDE5-DA5A-5B05-87BDB9D75E17}"/>
              </a:ext>
            </a:extLst>
          </p:cNvPr>
          <p:cNvSpPr/>
          <p:nvPr/>
        </p:nvSpPr>
        <p:spPr>
          <a:xfrm>
            <a:off x="16733180" y="8774648"/>
            <a:ext cx="720000" cy="720000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63B049D-F959-8717-B592-B5761ED171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490" y="1542678"/>
            <a:ext cx="1053855" cy="10538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BD6D231-DCA5-E6E4-2326-B72DFADBCB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669" y="3110215"/>
            <a:ext cx="1129275" cy="11292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6803096-49CD-40AD-33CE-B90E70F20E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569" y="6674995"/>
            <a:ext cx="1032676" cy="1032676"/>
          </a:xfrm>
          <a:prstGeom prst="rect">
            <a:avLst/>
          </a:prstGeom>
        </p:spPr>
      </p:pic>
      <p:sp>
        <p:nvSpPr>
          <p:cNvPr id="44" name="TextBox 18">
            <a:extLst>
              <a:ext uri="{FF2B5EF4-FFF2-40B4-BE49-F238E27FC236}">
                <a16:creationId xmlns:a16="http://schemas.microsoft.com/office/drawing/2014/main" id="{98EC497D-5822-109B-F2F0-2AD36C22191E}"/>
              </a:ext>
            </a:extLst>
          </p:cNvPr>
          <p:cNvSpPr txBox="1"/>
          <p:nvPr/>
        </p:nvSpPr>
        <p:spPr>
          <a:xfrm>
            <a:off x="2677064" y="1577353"/>
            <a:ext cx="12534106" cy="10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242021"/>
                </a:solidFill>
                <a:effectLst/>
                <a:latin typeface="อีฟดอวอิ้ง" panose="020B0604020202020204" charset="-34"/>
                <a:cs typeface="อีฟดอวอิ้ง" panose="020B0604020202020204" charset="-34"/>
              </a:rPr>
              <a:t>We work together on different projects.</a:t>
            </a:r>
          </a:p>
        </p:txBody>
      </p:sp>
      <p:grpSp>
        <p:nvGrpSpPr>
          <p:cNvPr id="51" name="Group 19">
            <a:extLst>
              <a:ext uri="{FF2B5EF4-FFF2-40B4-BE49-F238E27FC236}">
                <a16:creationId xmlns:a16="http://schemas.microsoft.com/office/drawing/2014/main" id="{D366EF58-0B27-4AA4-9544-DDE1C14F2627}"/>
              </a:ext>
            </a:extLst>
          </p:cNvPr>
          <p:cNvGrpSpPr/>
          <p:nvPr/>
        </p:nvGrpSpPr>
        <p:grpSpPr>
          <a:xfrm>
            <a:off x="1251916" y="4914900"/>
            <a:ext cx="1137768" cy="1137768"/>
            <a:chOff x="0" y="0"/>
            <a:chExt cx="812800" cy="812800"/>
          </a:xfrm>
        </p:grpSpPr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75812AB6-992E-BD66-A872-984DED3678A1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536199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3" name="TextBox 21">
              <a:extLst>
                <a:ext uri="{FF2B5EF4-FFF2-40B4-BE49-F238E27FC236}">
                  <a16:creationId xmlns:a16="http://schemas.microsoft.com/office/drawing/2014/main" id="{84E8FE67-49CA-EB8E-27F5-85C3C711D613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4" name="TextBox 22">
            <a:extLst>
              <a:ext uri="{FF2B5EF4-FFF2-40B4-BE49-F238E27FC236}">
                <a16:creationId xmlns:a16="http://schemas.microsoft.com/office/drawing/2014/main" id="{B908268B-ED49-5BEF-4ECC-71DABB8D112A}"/>
              </a:ext>
            </a:extLst>
          </p:cNvPr>
          <p:cNvSpPr txBox="1"/>
          <p:nvPr/>
        </p:nvSpPr>
        <p:spPr>
          <a:xfrm>
            <a:off x="1408444" y="4914900"/>
            <a:ext cx="824712" cy="962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5"/>
              </a:lnSpc>
            </a:pPr>
            <a:r>
              <a:rPr lang="en-US" sz="5668" dirty="0">
                <a:solidFill>
                  <a:srgbClr val="FFFFFF"/>
                </a:solidFill>
                <a:latin typeface="เอฟซี แคนดี้"/>
              </a:rPr>
              <a:t>3</a:t>
            </a:r>
          </a:p>
        </p:txBody>
      </p:sp>
      <p:grpSp>
        <p:nvGrpSpPr>
          <p:cNvPr id="58" name="Group 19">
            <a:extLst>
              <a:ext uri="{FF2B5EF4-FFF2-40B4-BE49-F238E27FC236}">
                <a16:creationId xmlns:a16="http://schemas.microsoft.com/office/drawing/2014/main" id="{9FD2DBEC-F5F8-762A-7295-A789DCAD0AC1}"/>
              </a:ext>
            </a:extLst>
          </p:cNvPr>
          <p:cNvGrpSpPr/>
          <p:nvPr/>
        </p:nvGrpSpPr>
        <p:grpSpPr>
          <a:xfrm>
            <a:off x="1219200" y="8563358"/>
            <a:ext cx="1137768" cy="1137768"/>
            <a:chOff x="0" y="0"/>
            <a:chExt cx="812800" cy="812800"/>
          </a:xfrm>
        </p:grpSpPr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152E4470-0E87-8E1B-CD77-B52215CA0788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536199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0" name="TextBox 21">
              <a:extLst>
                <a:ext uri="{FF2B5EF4-FFF2-40B4-BE49-F238E27FC236}">
                  <a16:creationId xmlns:a16="http://schemas.microsoft.com/office/drawing/2014/main" id="{C9A5BA94-11C8-5CC0-6A75-D93B9BBF6FDE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1" name="TextBox 22">
            <a:extLst>
              <a:ext uri="{FF2B5EF4-FFF2-40B4-BE49-F238E27FC236}">
                <a16:creationId xmlns:a16="http://schemas.microsoft.com/office/drawing/2014/main" id="{2BF77F6E-1B92-5D32-AE60-B63C4C5387A4}"/>
              </a:ext>
            </a:extLst>
          </p:cNvPr>
          <p:cNvSpPr txBox="1"/>
          <p:nvPr/>
        </p:nvSpPr>
        <p:spPr>
          <a:xfrm>
            <a:off x="1371600" y="8575558"/>
            <a:ext cx="824712" cy="962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5"/>
              </a:lnSpc>
            </a:pPr>
            <a:r>
              <a:rPr lang="en-US" sz="5668" dirty="0">
                <a:solidFill>
                  <a:srgbClr val="FFFFFF"/>
                </a:solidFill>
                <a:latin typeface="เอฟซี แคนดี้"/>
              </a:rPr>
              <a:t>5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BDDEC127-19D4-EADE-32CC-5BCE802C4FAB}"/>
              </a:ext>
            </a:extLst>
          </p:cNvPr>
          <p:cNvSpPr/>
          <p:nvPr/>
        </p:nvSpPr>
        <p:spPr>
          <a:xfrm>
            <a:off x="2408678" y="3095334"/>
            <a:ext cx="1629921" cy="72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641E63C9-80DA-A87B-44AB-795D9764F5AB}"/>
              </a:ext>
            </a:extLst>
          </p:cNvPr>
          <p:cNvSpPr/>
          <p:nvPr/>
        </p:nvSpPr>
        <p:spPr>
          <a:xfrm>
            <a:off x="4271262" y="3128100"/>
            <a:ext cx="1291338" cy="72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E801D6DC-7783-A571-0375-92002190F318}"/>
              </a:ext>
            </a:extLst>
          </p:cNvPr>
          <p:cNvSpPr/>
          <p:nvPr/>
        </p:nvSpPr>
        <p:spPr>
          <a:xfrm>
            <a:off x="2674071" y="4881387"/>
            <a:ext cx="958373" cy="72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0F6C032-90A7-75A3-9DCA-BD1C64DEF64A}"/>
              </a:ext>
            </a:extLst>
          </p:cNvPr>
          <p:cNvSpPr/>
          <p:nvPr/>
        </p:nvSpPr>
        <p:spPr>
          <a:xfrm>
            <a:off x="3768937" y="4860366"/>
            <a:ext cx="1503524" cy="72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49F80913-840D-0CDD-CF10-3066D38745CD}"/>
              </a:ext>
            </a:extLst>
          </p:cNvPr>
          <p:cNvSpPr/>
          <p:nvPr/>
        </p:nvSpPr>
        <p:spPr>
          <a:xfrm>
            <a:off x="9631618" y="4964570"/>
            <a:ext cx="1264981" cy="72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010A26DF-B98D-009A-35DB-7FC41EED1EFE}"/>
              </a:ext>
            </a:extLst>
          </p:cNvPr>
          <p:cNvSpPr/>
          <p:nvPr/>
        </p:nvSpPr>
        <p:spPr>
          <a:xfrm>
            <a:off x="10936590" y="4991445"/>
            <a:ext cx="1026810" cy="72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0DF304A3-A8F2-2415-0296-869392317DA3}"/>
              </a:ext>
            </a:extLst>
          </p:cNvPr>
          <p:cNvSpPr/>
          <p:nvPr/>
        </p:nvSpPr>
        <p:spPr>
          <a:xfrm>
            <a:off x="12118329" y="5036263"/>
            <a:ext cx="1026810" cy="72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6C4E29F8-2339-2DDE-E77A-A6662B7031D0}"/>
              </a:ext>
            </a:extLst>
          </p:cNvPr>
          <p:cNvSpPr/>
          <p:nvPr/>
        </p:nvSpPr>
        <p:spPr>
          <a:xfrm>
            <a:off x="2724292" y="7061579"/>
            <a:ext cx="6953108" cy="72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648AA55-4DBC-DF62-79D4-774A510C8000}"/>
              </a:ext>
            </a:extLst>
          </p:cNvPr>
          <p:cNvSpPr/>
          <p:nvPr/>
        </p:nvSpPr>
        <p:spPr>
          <a:xfrm>
            <a:off x="9906000" y="7070180"/>
            <a:ext cx="1121451" cy="72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7B0B5692-4B0B-E435-655A-13E1AA2E7130}"/>
              </a:ext>
            </a:extLst>
          </p:cNvPr>
          <p:cNvSpPr/>
          <p:nvPr/>
        </p:nvSpPr>
        <p:spPr>
          <a:xfrm>
            <a:off x="2378418" y="8494799"/>
            <a:ext cx="1788934" cy="72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5091C620-3832-D20A-AF11-6084EC5A74C3}"/>
              </a:ext>
            </a:extLst>
          </p:cNvPr>
          <p:cNvSpPr/>
          <p:nvPr/>
        </p:nvSpPr>
        <p:spPr>
          <a:xfrm>
            <a:off x="4316248" y="8519943"/>
            <a:ext cx="3303751" cy="72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DEF23CF-4FBE-50BE-0675-B26739BDA341}"/>
              </a:ext>
            </a:extLst>
          </p:cNvPr>
          <p:cNvSpPr/>
          <p:nvPr/>
        </p:nvSpPr>
        <p:spPr>
          <a:xfrm>
            <a:off x="10507392" y="8434476"/>
            <a:ext cx="1227408" cy="72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A320421-88C3-735E-A794-3392A7697040}"/>
              </a:ext>
            </a:extLst>
          </p:cNvPr>
          <p:cNvSpPr/>
          <p:nvPr/>
        </p:nvSpPr>
        <p:spPr>
          <a:xfrm>
            <a:off x="11853319" y="8434476"/>
            <a:ext cx="1227407" cy="72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B9A298CF-BFD2-E7A0-A3FF-7C1EACB4606D}"/>
              </a:ext>
            </a:extLst>
          </p:cNvPr>
          <p:cNvSpPr/>
          <p:nvPr/>
        </p:nvSpPr>
        <p:spPr>
          <a:xfrm>
            <a:off x="13199244" y="8434476"/>
            <a:ext cx="1852521" cy="72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386D98E2-CC9D-E582-E902-B07E0B633771}"/>
              </a:ext>
            </a:extLst>
          </p:cNvPr>
          <p:cNvSpPr/>
          <p:nvPr/>
        </p:nvSpPr>
        <p:spPr>
          <a:xfrm>
            <a:off x="3902264" y="9288708"/>
            <a:ext cx="1320374" cy="72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1B664FB2-1802-A271-DA4E-4BC7407C9945}"/>
              </a:ext>
            </a:extLst>
          </p:cNvPr>
          <p:cNvSpPr txBox="1"/>
          <p:nvPr/>
        </p:nvSpPr>
        <p:spPr>
          <a:xfrm>
            <a:off x="2714062" y="4999361"/>
            <a:ext cx="1342209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dirty="0">
                <a:solidFill>
                  <a:srgbClr val="242021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She plays chess very well, and she won the first prize last year.</a:t>
            </a:r>
          </a:p>
        </p:txBody>
      </p:sp>
      <p:sp>
        <p:nvSpPr>
          <p:cNvPr id="45" name="TextBox 18">
            <a:extLst>
              <a:ext uri="{FF2B5EF4-FFF2-40B4-BE49-F238E27FC236}">
                <a16:creationId xmlns:a16="http://schemas.microsoft.com/office/drawing/2014/main" id="{32A536A6-9C9E-13C1-D725-CD71C2A187DC}"/>
              </a:ext>
            </a:extLst>
          </p:cNvPr>
          <p:cNvSpPr txBox="1"/>
          <p:nvPr/>
        </p:nvSpPr>
        <p:spPr>
          <a:xfrm>
            <a:off x="2633321" y="3160107"/>
            <a:ext cx="1339223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dirty="0">
                <a:solidFill>
                  <a:srgbClr val="242021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Teens need good friends and tolerant teachers at school. </a:t>
            </a: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A3BA1666-01FC-2868-1057-9B8C9814683E}"/>
              </a:ext>
            </a:extLst>
          </p:cNvPr>
          <p:cNvSpPr txBox="1"/>
          <p:nvPr/>
        </p:nvSpPr>
        <p:spPr>
          <a:xfrm>
            <a:off x="2677064" y="6806536"/>
            <a:ext cx="12534106" cy="10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242021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Sports activities at school help me relax.</a:t>
            </a:r>
          </a:p>
        </p:txBody>
      </p:sp>
      <p:sp>
        <p:nvSpPr>
          <p:cNvPr id="47" name="TextBox 18">
            <a:extLst>
              <a:ext uri="{FF2B5EF4-FFF2-40B4-BE49-F238E27FC236}">
                <a16:creationId xmlns:a16="http://schemas.microsoft.com/office/drawing/2014/main" id="{4B50C58D-2252-B69E-1CD9-DECB3E416EE1}"/>
              </a:ext>
            </a:extLst>
          </p:cNvPr>
          <p:cNvSpPr txBox="1"/>
          <p:nvPr/>
        </p:nvSpPr>
        <p:spPr>
          <a:xfrm>
            <a:off x="2624248" y="8519943"/>
            <a:ext cx="12534106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800" dirty="0">
                <a:solidFill>
                  <a:srgbClr val="242021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Teens should learn teamwork, and they should also have communication skills.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B5F7D5AE-70C1-2FFE-806E-4D9BCEA1E2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021" y="93032"/>
            <a:ext cx="1053855" cy="105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4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15">
            <a:extLst>
              <a:ext uri="{FF2B5EF4-FFF2-40B4-BE49-F238E27FC236}">
                <a16:creationId xmlns:a16="http://schemas.microsoft.com/office/drawing/2014/main" id="{F171C0DF-8102-D114-9245-8A75BD233910}"/>
              </a:ext>
            </a:extLst>
          </p:cNvPr>
          <p:cNvSpPr/>
          <p:nvPr/>
        </p:nvSpPr>
        <p:spPr>
          <a:xfrm>
            <a:off x="998136" y="261345"/>
            <a:ext cx="872526" cy="805168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-141118" y="8329220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7240255" y="3126437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6" name="Group 6"/>
          <p:cNvGrpSpPr/>
          <p:nvPr/>
        </p:nvGrpSpPr>
        <p:grpSpPr>
          <a:xfrm>
            <a:off x="2461005" y="2317965"/>
            <a:ext cx="14695521" cy="920157"/>
            <a:chOff x="0" y="0"/>
            <a:chExt cx="4486286" cy="5241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286" cy="524198"/>
            </a:xfrm>
            <a:custGeom>
              <a:avLst/>
              <a:gdLst/>
              <a:ahLst/>
              <a:cxnLst/>
              <a:rect l="l" t="t" r="r" b="b"/>
              <a:pathLst>
                <a:path w="4486286" h="524198">
                  <a:moveTo>
                    <a:pt x="27530" y="0"/>
                  </a:moveTo>
                  <a:lnTo>
                    <a:pt x="4458755" y="0"/>
                  </a:lnTo>
                  <a:cubicBezTo>
                    <a:pt x="4466057" y="0"/>
                    <a:pt x="4473060" y="2901"/>
                    <a:pt x="4478222" y="8063"/>
                  </a:cubicBezTo>
                  <a:cubicBezTo>
                    <a:pt x="4483385" y="13226"/>
                    <a:pt x="4486286" y="20229"/>
                    <a:pt x="4486286" y="27530"/>
                  </a:cubicBezTo>
                  <a:lnTo>
                    <a:pt x="4486286" y="496668"/>
                  </a:lnTo>
                  <a:cubicBezTo>
                    <a:pt x="4486286" y="503969"/>
                    <a:pt x="4483385" y="510972"/>
                    <a:pt x="4478222" y="516135"/>
                  </a:cubicBezTo>
                  <a:cubicBezTo>
                    <a:pt x="4473060" y="521298"/>
                    <a:pt x="4466057" y="524198"/>
                    <a:pt x="4458755" y="524198"/>
                  </a:cubicBezTo>
                  <a:lnTo>
                    <a:pt x="27530" y="524198"/>
                  </a:lnTo>
                  <a:cubicBezTo>
                    <a:pt x="20229" y="524198"/>
                    <a:pt x="13226" y="521298"/>
                    <a:pt x="8063" y="516135"/>
                  </a:cubicBezTo>
                  <a:cubicBezTo>
                    <a:pt x="2901" y="510972"/>
                    <a:pt x="0" y="503969"/>
                    <a:pt x="0" y="496668"/>
                  </a:cubicBezTo>
                  <a:lnTo>
                    <a:pt x="0" y="27530"/>
                  </a:lnTo>
                  <a:cubicBezTo>
                    <a:pt x="0" y="20229"/>
                    <a:pt x="2901" y="13226"/>
                    <a:pt x="8063" y="8063"/>
                  </a:cubicBezTo>
                  <a:cubicBezTo>
                    <a:pt x="13226" y="2901"/>
                    <a:pt x="20229" y="0"/>
                    <a:pt x="27530" y="0"/>
                  </a:cubicBezTo>
                  <a:close/>
                </a:path>
              </a:pathLst>
            </a:custGeom>
            <a:solidFill>
              <a:srgbClr val="E6E1E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133600" y="2348176"/>
            <a:ext cx="914890" cy="87817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536199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-1435721" y="-15523"/>
            <a:ext cx="17440702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  <a:latin typeface="เอฟซี แคนดี้"/>
              </a:rPr>
              <a:t>2. </a:t>
            </a:r>
            <a:r>
              <a:rPr lang="en-US" sz="8000" dirty="0">
                <a:solidFill>
                  <a:srgbClr val="536199"/>
                </a:solidFill>
                <a:latin typeface="เอฟซี แคนดี้"/>
              </a:rPr>
              <a:t>Write </a:t>
            </a:r>
            <a:r>
              <a:rPr lang="en-US" sz="8000" dirty="0">
                <a:solidFill>
                  <a:srgbClr val="C00000"/>
                </a:solidFill>
                <a:latin typeface="เอฟซี แคนดี้"/>
              </a:rPr>
              <a:t>S</a:t>
            </a:r>
            <a:r>
              <a:rPr lang="en-US" sz="8000" dirty="0">
                <a:solidFill>
                  <a:schemeClr val="accent5"/>
                </a:solidFill>
                <a:latin typeface="เอฟซี แคนดี้"/>
              </a:rPr>
              <a:t> </a:t>
            </a:r>
            <a:r>
              <a:rPr lang="en-US" sz="8000" dirty="0">
                <a:solidFill>
                  <a:srgbClr val="536199"/>
                </a:solidFill>
                <a:latin typeface="เอฟซี แคนดี้"/>
              </a:rPr>
              <a:t>for </a:t>
            </a:r>
            <a:r>
              <a:rPr lang="en-US" sz="8000" dirty="0">
                <a:solidFill>
                  <a:srgbClr val="C00000"/>
                </a:solidFill>
                <a:latin typeface="เอฟซี แคนดี้"/>
              </a:rPr>
              <a:t>simple sentences </a:t>
            </a:r>
          </a:p>
          <a:p>
            <a:pPr algn="ctr"/>
            <a:r>
              <a:rPr lang="en-US" sz="8000" dirty="0">
                <a:solidFill>
                  <a:srgbClr val="536199"/>
                </a:solidFill>
                <a:latin typeface="เอฟซี แคนดี้"/>
              </a:rPr>
              <a:t>and </a:t>
            </a:r>
            <a:r>
              <a:rPr lang="en-US" sz="8000" dirty="0">
                <a:solidFill>
                  <a:schemeClr val="accent3">
                    <a:lumMod val="75000"/>
                  </a:schemeClr>
                </a:solidFill>
                <a:latin typeface="เอฟซี แคนดี้"/>
              </a:rPr>
              <a:t>C</a:t>
            </a:r>
            <a:r>
              <a:rPr lang="en-US" sz="8000" dirty="0">
                <a:solidFill>
                  <a:srgbClr val="536199"/>
                </a:solidFill>
                <a:latin typeface="เอฟซี แคนดี้"/>
              </a:rPr>
              <a:t> for </a:t>
            </a:r>
            <a:r>
              <a:rPr lang="en-US" sz="8000" dirty="0">
                <a:solidFill>
                  <a:schemeClr val="accent3">
                    <a:lumMod val="75000"/>
                  </a:schemeClr>
                </a:solidFill>
                <a:latin typeface="เอฟซี แคนดี้"/>
              </a:rPr>
              <a:t>compound sentences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33600" y="2270751"/>
            <a:ext cx="824712" cy="962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35"/>
              </a:lnSpc>
            </a:pPr>
            <a:r>
              <a:rPr lang="en-US" sz="5668" dirty="0">
                <a:solidFill>
                  <a:srgbClr val="FFFFFF"/>
                </a:solidFill>
                <a:latin typeface="เอฟซี แคนดี้"/>
              </a:rPr>
              <a:t>1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514600" y="3534446"/>
            <a:ext cx="14641926" cy="1040089"/>
            <a:chOff x="0" y="0"/>
            <a:chExt cx="4486286" cy="52419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86286" cy="524198"/>
            </a:xfrm>
            <a:custGeom>
              <a:avLst/>
              <a:gdLst/>
              <a:ahLst/>
              <a:cxnLst/>
              <a:rect l="l" t="t" r="r" b="b"/>
              <a:pathLst>
                <a:path w="4486286" h="524198">
                  <a:moveTo>
                    <a:pt x="27530" y="0"/>
                  </a:moveTo>
                  <a:lnTo>
                    <a:pt x="4458755" y="0"/>
                  </a:lnTo>
                  <a:cubicBezTo>
                    <a:pt x="4466057" y="0"/>
                    <a:pt x="4473060" y="2901"/>
                    <a:pt x="4478222" y="8063"/>
                  </a:cubicBezTo>
                  <a:cubicBezTo>
                    <a:pt x="4483385" y="13226"/>
                    <a:pt x="4486286" y="20229"/>
                    <a:pt x="4486286" y="27530"/>
                  </a:cubicBezTo>
                  <a:lnTo>
                    <a:pt x="4486286" y="496668"/>
                  </a:lnTo>
                  <a:cubicBezTo>
                    <a:pt x="4486286" y="503969"/>
                    <a:pt x="4483385" y="510972"/>
                    <a:pt x="4478222" y="516135"/>
                  </a:cubicBezTo>
                  <a:cubicBezTo>
                    <a:pt x="4473060" y="521298"/>
                    <a:pt x="4466057" y="524198"/>
                    <a:pt x="4458755" y="524198"/>
                  </a:cubicBezTo>
                  <a:lnTo>
                    <a:pt x="27530" y="524198"/>
                  </a:lnTo>
                  <a:cubicBezTo>
                    <a:pt x="20229" y="524198"/>
                    <a:pt x="13226" y="521298"/>
                    <a:pt x="8063" y="516135"/>
                  </a:cubicBezTo>
                  <a:cubicBezTo>
                    <a:pt x="2901" y="510972"/>
                    <a:pt x="0" y="503969"/>
                    <a:pt x="0" y="496668"/>
                  </a:cubicBezTo>
                  <a:lnTo>
                    <a:pt x="0" y="27530"/>
                  </a:lnTo>
                  <a:cubicBezTo>
                    <a:pt x="0" y="20229"/>
                    <a:pt x="2901" y="13226"/>
                    <a:pt x="8063" y="8063"/>
                  </a:cubicBezTo>
                  <a:cubicBezTo>
                    <a:pt x="13226" y="2901"/>
                    <a:pt x="20229" y="0"/>
                    <a:pt x="27530" y="0"/>
                  </a:cubicBezTo>
                  <a:close/>
                </a:path>
              </a:pathLst>
            </a:custGeom>
            <a:solidFill>
              <a:srgbClr val="E6E1E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170772" y="3596046"/>
            <a:ext cx="914890" cy="878178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536199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217947" y="3473894"/>
            <a:ext cx="824712" cy="962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5"/>
              </a:lnSpc>
            </a:pPr>
            <a:r>
              <a:rPr lang="en-US" sz="5668" dirty="0">
                <a:solidFill>
                  <a:srgbClr val="FFFFFF"/>
                </a:solidFill>
                <a:latin typeface="เอฟซี แคนดี้"/>
              </a:rPr>
              <a:t>2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2493818" y="4795964"/>
            <a:ext cx="14662708" cy="1791872"/>
            <a:chOff x="0" y="0"/>
            <a:chExt cx="4486286" cy="52419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486286" cy="524198"/>
            </a:xfrm>
            <a:custGeom>
              <a:avLst/>
              <a:gdLst/>
              <a:ahLst/>
              <a:cxnLst/>
              <a:rect l="l" t="t" r="r" b="b"/>
              <a:pathLst>
                <a:path w="4486286" h="524198">
                  <a:moveTo>
                    <a:pt x="27530" y="0"/>
                  </a:moveTo>
                  <a:lnTo>
                    <a:pt x="4458755" y="0"/>
                  </a:lnTo>
                  <a:cubicBezTo>
                    <a:pt x="4466057" y="0"/>
                    <a:pt x="4473060" y="2901"/>
                    <a:pt x="4478222" y="8063"/>
                  </a:cubicBezTo>
                  <a:cubicBezTo>
                    <a:pt x="4483385" y="13226"/>
                    <a:pt x="4486286" y="20229"/>
                    <a:pt x="4486286" y="27530"/>
                  </a:cubicBezTo>
                  <a:lnTo>
                    <a:pt x="4486286" y="496668"/>
                  </a:lnTo>
                  <a:cubicBezTo>
                    <a:pt x="4486286" y="503969"/>
                    <a:pt x="4483385" y="510972"/>
                    <a:pt x="4478222" y="516135"/>
                  </a:cubicBezTo>
                  <a:cubicBezTo>
                    <a:pt x="4473060" y="521298"/>
                    <a:pt x="4466057" y="524198"/>
                    <a:pt x="4458755" y="524198"/>
                  </a:cubicBezTo>
                  <a:lnTo>
                    <a:pt x="27530" y="524198"/>
                  </a:lnTo>
                  <a:cubicBezTo>
                    <a:pt x="20229" y="524198"/>
                    <a:pt x="13226" y="521298"/>
                    <a:pt x="8063" y="516135"/>
                  </a:cubicBezTo>
                  <a:cubicBezTo>
                    <a:pt x="2901" y="510972"/>
                    <a:pt x="0" y="503969"/>
                    <a:pt x="0" y="496668"/>
                  </a:cubicBezTo>
                  <a:lnTo>
                    <a:pt x="0" y="27530"/>
                  </a:lnTo>
                  <a:cubicBezTo>
                    <a:pt x="0" y="20229"/>
                    <a:pt x="2901" y="13226"/>
                    <a:pt x="8063" y="8063"/>
                  </a:cubicBezTo>
                  <a:cubicBezTo>
                    <a:pt x="13226" y="2901"/>
                    <a:pt x="20229" y="0"/>
                    <a:pt x="27530" y="0"/>
                  </a:cubicBezTo>
                  <a:close/>
                </a:path>
              </a:pathLst>
            </a:custGeom>
            <a:solidFill>
              <a:srgbClr val="E6E1E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213393" y="5143500"/>
            <a:ext cx="910807" cy="878178"/>
            <a:chOff x="-14553" y="0"/>
            <a:chExt cx="809173" cy="812800"/>
          </a:xfrm>
        </p:grpSpPr>
        <p:sp>
          <p:nvSpPr>
            <p:cNvPr id="28" name="Freeform 28"/>
            <p:cNvSpPr/>
            <p:nvPr/>
          </p:nvSpPr>
          <p:spPr>
            <a:xfrm>
              <a:off x="-1455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536199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2223288" y="5036855"/>
            <a:ext cx="824712" cy="962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35"/>
              </a:lnSpc>
            </a:pPr>
            <a:r>
              <a:rPr lang="en-US" sz="5668" dirty="0">
                <a:solidFill>
                  <a:srgbClr val="FFFFFF"/>
                </a:solidFill>
                <a:latin typeface="เอฟซี แคนดี้"/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3DE166-D635-C969-F170-0D5C31CA7DE7}"/>
              </a:ext>
            </a:extLst>
          </p:cNvPr>
          <p:cNvSpPr/>
          <p:nvPr/>
        </p:nvSpPr>
        <p:spPr>
          <a:xfrm>
            <a:off x="802401" y="2170432"/>
            <a:ext cx="7489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อีฟดอวอิ้ง" panose="020B0604020202020204" charset="-34"/>
                <a:cs typeface="อีฟดอวอิ้ง" panose="020B0604020202020204" charset="-34"/>
              </a:rPr>
              <a:t>S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อีฟดอวอิ้ง" panose="020B0604020202020204" charset="-34"/>
              <a:cs typeface="อีฟดอวอิ้ง" panose="020B0604020202020204" charset="-3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3B19763-1C43-BA45-31EB-C83BBC73AC0C}"/>
              </a:ext>
            </a:extLst>
          </p:cNvPr>
          <p:cNvSpPr/>
          <p:nvPr/>
        </p:nvSpPr>
        <p:spPr>
          <a:xfrm>
            <a:off x="848269" y="3590305"/>
            <a:ext cx="7489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อีฟดอวอิ้ง" panose="020B0604020202020204" charset="-34"/>
                <a:cs typeface="อีฟดอวอิ้ง" panose="020B0604020202020204" charset="-34"/>
              </a:rPr>
              <a:t>S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อีฟดอวอิ้ง" panose="020B0604020202020204" charset="-34"/>
              <a:cs typeface="อีฟดอวอิ้ง" panose="020B0604020202020204" charset="-3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2272E62-DD60-5149-E2B9-02046C5217CA}"/>
              </a:ext>
            </a:extLst>
          </p:cNvPr>
          <p:cNvSpPr/>
          <p:nvPr/>
        </p:nvSpPr>
        <p:spPr>
          <a:xfrm>
            <a:off x="864096" y="5378447"/>
            <a:ext cx="74562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อีฟดอวอิ้ง" panose="020B0604020202020204" charset="-34"/>
                <a:cs typeface="อีฟดอวอิ้ง" panose="020B0604020202020204" charset="-34"/>
              </a:rPr>
              <a:t>C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อีฟดอวอิ้ง" panose="020B0604020202020204" charset="-34"/>
              <a:cs typeface="อีฟดอวอิ้ง" panose="020B0604020202020204" charset="-3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61AE46-E60F-299C-EBC7-B2B07C227082}"/>
              </a:ext>
            </a:extLst>
          </p:cNvPr>
          <p:cNvSpPr/>
          <p:nvPr/>
        </p:nvSpPr>
        <p:spPr>
          <a:xfrm>
            <a:off x="848269" y="6807869"/>
            <a:ext cx="7489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อีฟดอวอิ้ง" panose="020B0604020202020204" charset="-34"/>
                <a:cs typeface="อีฟดอวอิ้ง" panose="020B0604020202020204" charset="-34"/>
              </a:rPr>
              <a:t>S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อีฟดอวอิ้ง" panose="020B0604020202020204" charset="-34"/>
              <a:cs typeface="อีฟดอวอิ้ง" panose="020B0604020202020204" charset="-3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9A97B7-6D36-FAA1-93B0-272CAECC0579}"/>
              </a:ext>
            </a:extLst>
          </p:cNvPr>
          <p:cNvSpPr/>
          <p:nvPr/>
        </p:nvSpPr>
        <p:spPr>
          <a:xfrm>
            <a:off x="832035" y="8840450"/>
            <a:ext cx="74562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อีฟดอวอิ้ง" panose="020B0604020202020204" charset="-34"/>
                <a:cs typeface="อีฟดอวอิ้ง" panose="020B0604020202020204" charset="-34"/>
              </a:rPr>
              <a:t>C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อีฟดอวอิ้ง" panose="020B0604020202020204" charset="-34"/>
              <a:cs typeface="อีฟดอวอิ้ง" panose="020B0604020202020204" charset="-34"/>
            </a:endParaRPr>
          </a:p>
        </p:txBody>
      </p:sp>
      <p:grpSp>
        <p:nvGrpSpPr>
          <p:cNvPr id="40" name="Group 23">
            <a:extLst>
              <a:ext uri="{FF2B5EF4-FFF2-40B4-BE49-F238E27FC236}">
                <a16:creationId xmlns:a16="http://schemas.microsoft.com/office/drawing/2014/main" id="{AF519D3A-46BC-98CE-DC37-C7E8F68F7A24}"/>
              </a:ext>
            </a:extLst>
          </p:cNvPr>
          <p:cNvGrpSpPr/>
          <p:nvPr/>
        </p:nvGrpSpPr>
        <p:grpSpPr>
          <a:xfrm>
            <a:off x="2528564" y="6754679"/>
            <a:ext cx="14711691" cy="1031103"/>
            <a:chOff x="0" y="0"/>
            <a:chExt cx="4486286" cy="524198"/>
          </a:xfrm>
        </p:grpSpPr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113CA12C-EDDB-F09B-C472-48BE8E55077B}"/>
                </a:ext>
              </a:extLst>
            </p:cNvPr>
            <p:cNvSpPr/>
            <p:nvPr/>
          </p:nvSpPr>
          <p:spPr>
            <a:xfrm>
              <a:off x="0" y="0"/>
              <a:ext cx="4486286" cy="524198"/>
            </a:xfrm>
            <a:custGeom>
              <a:avLst/>
              <a:gdLst/>
              <a:ahLst/>
              <a:cxnLst/>
              <a:rect l="l" t="t" r="r" b="b"/>
              <a:pathLst>
                <a:path w="4486286" h="524198">
                  <a:moveTo>
                    <a:pt x="27530" y="0"/>
                  </a:moveTo>
                  <a:lnTo>
                    <a:pt x="4458755" y="0"/>
                  </a:lnTo>
                  <a:cubicBezTo>
                    <a:pt x="4466057" y="0"/>
                    <a:pt x="4473060" y="2901"/>
                    <a:pt x="4478222" y="8063"/>
                  </a:cubicBezTo>
                  <a:cubicBezTo>
                    <a:pt x="4483385" y="13226"/>
                    <a:pt x="4486286" y="20229"/>
                    <a:pt x="4486286" y="27530"/>
                  </a:cubicBezTo>
                  <a:lnTo>
                    <a:pt x="4486286" y="496668"/>
                  </a:lnTo>
                  <a:cubicBezTo>
                    <a:pt x="4486286" y="503969"/>
                    <a:pt x="4483385" y="510972"/>
                    <a:pt x="4478222" y="516135"/>
                  </a:cubicBezTo>
                  <a:cubicBezTo>
                    <a:pt x="4473060" y="521298"/>
                    <a:pt x="4466057" y="524198"/>
                    <a:pt x="4458755" y="524198"/>
                  </a:cubicBezTo>
                  <a:lnTo>
                    <a:pt x="27530" y="524198"/>
                  </a:lnTo>
                  <a:cubicBezTo>
                    <a:pt x="20229" y="524198"/>
                    <a:pt x="13226" y="521298"/>
                    <a:pt x="8063" y="516135"/>
                  </a:cubicBezTo>
                  <a:cubicBezTo>
                    <a:pt x="2901" y="510972"/>
                    <a:pt x="0" y="503969"/>
                    <a:pt x="0" y="496668"/>
                  </a:cubicBezTo>
                  <a:lnTo>
                    <a:pt x="0" y="27530"/>
                  </a:lnTo>
                  <a:cubicBezTo>
                    <a:pt x="0" y="20229"/>
                    <a:pt x="2901" y="13226"/>
                    <a:pt x="8063" y="8063"/>
                  </a:cubicBezTo>
                  <a:cubicBezTo>
                    <a:pt x="13226" y="2901"/>
                    <a:pt x="20229" y="0"/>
                    <a:pt x="27530" y="0"/>
                  </a:cubicBezTo>
                  <a:close/>
                </a:path>
              </a:pathLst>
            </a:custGeom>
            <a:solidFill>
              <a:srgbClr val="E6E1E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2" name="TextBox 25">
              <a:extLst>
                <a:ext uri="{FF2B5EF4-FFF2-40B4-BE49-F238E27FC236}">
                  <a16:creationId xmlns:a16="http://schemas.microsoft.com/office/drawing/2014/main" id="{A21AD5C9-FA7E-94CB-8733-B1786557C345}"/>
                </a:ext>
              </a:extLst>
            </p:cNvPr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27">
            <a:extLst>
              <a:ext uri="{FF2B5EF4-FFF2-40B4-BE49-F238E27FC236}">
                <a16:creationId xmlns:a16="http://schemas.microsoft.com/office/drawing/2014/main" id="{7056AD1F-A0E5-CA38-71D9-3F859CC5E0A1}"/>
              </a:ext>
            </a:extLst>
          </p:cNvPr>
          <p:cNvGrpSpPr/>
          <p:nvPr/>
        </p:nvGrpSpPr>
        <p:grpSpPr>
          <a:xfrm>
            <a:off x="2200939" y="6846076"/>
            <a:ext cx="914890" cy="878178"/>
            <a:chOff x="0" y="0"/>
            <a:chExt cx="812800" cy="812800"/>
          </a:xfrm>
        </p:grpSpPr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C62FA62D-5581-10F0-5D35-E805AFC0EA3A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536199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6" name="TextBox 29">
              <a:extLst>
                <a:ext uri="{FF2B5EF4-FFF2-40B4-BE49-F238E27FC236}">
                  <a16:creationId xmlns:a16="http://schemas.microsoft.com/office/drawing/2014/main" id="{760C655B-F9BC-42E8-50A3-3585FA2E3B45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7" name="TextBox 30">
            <a:extLst>
              <a:ext uri="{FF2B5EF4-FFF2-40B4-BE49-F238E27FC236}">
                <a16:creationId xmlns:a16="http://schemas.microsoft.com/office/drawing/2014/main" id="{EDED7898-D262-DD48-2C6C-C4D000FD08CF}"/>
              </a:ext>
            </a:extLst>
          </p:cNvPr>
          <p:cNvSpPr txBox="1"/>
          <p:nvPr/>
        </p:nvSpPr>
        <p:spPr>
          <a:xfrm>
            <a:off x="2256543" y="6809265"/>
            <a:ext cx="824712" cy="962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5"/>
              </a:lnSpc>
            </a:pPr>
            <a:r>
              <a:rPr lang="en-US" sz="5668" dirty="0">
                <a:solidFill>
                  <a:srgbClr val="FFFFFF"/>
                </a:solidFill>
                <a:latin typeface="เอฟซี แคนดี้"/>
              </a:rPr>
              <a:t>4</a:t>
            </a:r>
          </a:p>
        </p:txBody>
      </p:sp>
      <p:grpSp>
        <p:nvGrpSpPr>
          <p:cNvPr id="56" name="Group 23">
            <a:extLst>
              <a:ext uri="{FF2B5EF4-FFF2-40B4-BE49-F238E27FC236}">
                <a16:creationId xmlns:a16="http://schemas.microsoft.com/office/drawing/2014/main" id="{B8E0519C-A528-FF14-3708-EED3FB4F44C7}"/>
              </a:ext>
            </a:extLst>
          </p:cNvPr>
          <p:cNvGrpSpPr/>
          <p:nvPr/>
        </p:nvGrpSpPr>
        <p:grpSpPr>
          <a:xfrm>
            <a:off x="2528564" y="8133966"/>
            <a:ext cx="14580552" cy="1875776"/>
            <a:chOff x="0" y="0"/>
            <a:chExt cx="4486286" cy="524198"/>
          </a:xfrm>
        </p:grpSpPr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D9AC40C6-9D2E-52DF-F64D-8C8473A6DFA5}"/>
                </a:ext>
              </a:extLst>
            </p:cNvPr>
            <p:cNvSpPr/>
            <p:nvPr/>
          </p:nvSpPr>
          <p:spPr>
            <a:xfrm>
              <a:off x="0" y="0"/>
              <a:ext cx="4486286" cy="524198"/>
            </a:xfrm>
            <a:custGeom>
              <a:avLst/>
              <a:gdLst/>
              <a:ahLst/>
              <a:cxnLst/>
              <a:rect l="l" t="t" r="r" b="b"/>
              <a:pathLst>
                <a:path w="4486286" h="524198">
                  <a:moveTo>
                    <a:pt x="27530" y="0"/>
                  </a:moveTo>
                  <a:lnTo>
                    <a:pt x="4458755" y="0"/>
                  </a:lnTo>
                  <a:cubicBezTo>
                    <a:pt x="4466057" y="0"/>
                    <a:pt x="4473060" y="2901"/>
                    <a:pt x="4478222" y="8063"/>
                  </a:cubicBezTo>
                  <a:cubicBezTo>
                    <a:pt x="4483385" y="13226"/>
                    <a:pt x="4486286" y="20229"/>
                    <a:pt x="4486286" y="27530"/>
                  </a:cubicBezTo>
                  <a:lnTo>
                    <a:pt x="4486286" y="496668"/>
                  </a:lnTo>
                  <a:cubicBezTo>
                    <a:pt x="4486286" y="503969"/>
                    <a:pt x="4483385" y="510972"/>
                    <a:pt x="4478222" y="516135"/>
                  </a:cubicBezTo>
                  <a:cubicBezTo>
                    <a:pt x="4473060" y="521298"/>
                    <a:pt x="4466057" y="524198"/>
                    <a:pt x="4458755" y="524198"/>
                  </a:cubicBezTo>
                  <a:lnTo>
                    <a:pt x="27530" y="524198"/>
                  </a:lnTo>
                  <a:cubicBezTo>
                    <a:pt x="20229" y="524198"/>
                    <a:pt x="13226" y="521298"/>
                    <a:pt x="8063" y="516135"/>
                  </a:cubicBezTo>
                  <a:cubicBezTo>
                    <a:pt x="2901" y="510972"/>
                    <a:pt x="0" y="503969"/>
                    <a:pt x="0" y="496668"/>
                  </a:cubicBezTo>
                  <a:lnTo>
                    <a:pt x="0" y="27530"/>
                  </a:lnTo>
                  <a:cubicBezTo>
                    <a:pt x="0" y="20229"/>
                    <a:pt x="2901" y="13226"/>
                    <a:pt x="8063" y="8063"/>
                  </a:cubicBezTo>
                  <a:cubicBezTo>
                    <a:pt x="13226" y="2901"/>
                    <a:pt x="20229" y="0"/>
                    <a:pt x="27530" y="0"/>
                  </a:cubicBezTo>
                  <a:close/>
                </a:path>
              </a:pathLst>
            </a:custGeom>
            <a:solidFill>
              <a:srgbClr val="E6E1E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8" name="TextBox 25">
              <a:extLst>
                <a:ext uri="{FF2B5EF4-FFF2-40B4-BE49-F238E27FC236}">
                  <a16:creationId xmlns:a16="http://schemas.microsoft.com/office/drawing/2014/main" id="{75A096D5-6CFE-5930-B39C-CE901599D703}"/>
                </a:ext>
              </a:extLst>
            </p:cNvPr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" name="Group 27">
            <a:extLst>
              <a:ext uri="{FF2B5EF4-FFF2-40B4-BE49-F238E27FC236}">
                <a16:creationId xmlns:a16="http://schemas.microsoft.com/office/drawing/2014/main" id="{B4DBDB76-85DF-6097-6B96-5475572126E4}"/>
              </a:ext>
            </a:extLst>
          </p:cNvPr>
          <p:cNvGrpSpPr/>
          <p:nvPr/>
        </p:nvGrpSpPr>
        <p:grpSpPr>
          <a:xfrm>
            <a:off x="2209800" y="8610180"/>
            <a:ext cx="914890" cy="878178"/>
            <a:chOff x="0" y="0"/>
            <a:chExt cx="812800" cy="812800"/>
          </a:xfrm>
        </p:grpSpPr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277CB7F1-F1D8-D921-3204-E48996037373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536199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2" name="TextBox 29">
              <a:extLst>
                <a:ext uri="{FF2B5EF4-FFF2-40B4-BE49-F238E27FC236}">
                  <a16:creationId xmlns:a16="http://schemas.microsoft.com/office/drawing/2014/main" id="{69729ED5-B4F3-2B53-118E-F09272A45C8D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3" name="TextBox 30">
            <a:extLst>
              <a:ext uri="{FF2B5EF4-FFF2-40B4-BE49-F238E27FC236}">
                <a16:creationId xmlns:a16="http://schemas.microsoft.com/office/drawing/2014/main" id="{FCF9F65F-1C9D-EC25-7E0C-58702F8578C7}"/>
              </a:ext>
            </a:extLst>
          </p:cNvPr>
          <p:cNvSpPr txBox="1"/>
          <p:nvPr/>
        </p:nvSpPr>
        <p:spPr>
          <a:xfrm>
            <a:off x="2209800" y="8548652"/>
            <a:ext cx="824712" cy="962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5"/>
              </a:lnSpc>
            </a:pPr>
            <a:r>
              <a:rPr lang="en-US" sz="5668" dirty="0">
                <a:solidFill>
                  <a:srgbClr val="FFFFFF"/>
                </a:solidFill>
                <a:latin typeface="เอฟซี แคนดี้"/>
              </a:rPr>
              <a:t>5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208564E-82D7-C1CE-3D2F-3B206C057291}"/>
              </a:ext>
            </a:extLst>
          </p:cNvPr>
          <p:cNvCxnSpPr/>
          <p:nvPr/>
        </p:nvCxnSpPr>
        <p:spPr>
          <a:xfrm>
            <a:off x="228600" y="3233478"/>
            <a:ext cx="1905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31F254B-D212-F235-7311-4C8849105941}"/>
              </a:ext>
            </a:extLst>
          </p:cNvPr>
          <p:cNvCxnSpPr/>
          <p:nvPr/>
        </p:nvCxnSpPr>
        <p:spPr>
          <a:xfrm>
            <a:off x="228600" y="4572977"/>
            <a:ext cx="1905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230B4A6-9D14-5DC9-E4A8-E11D279E75E9}"/>
              </a:ext>
            </a:extLst>
          </p:cNvPr>
          <p:cNvCxnSpPr/>
          <p:nvPr/>
        </p:nvCxnSpPr>
        <p:spPr>
          <a:xfrm>
            <a:off x="353986" y="6488115"/>
            <a:ext cx="1905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9648708-965D-DAB9-4DF5-9E2D3B508FC7}"/>
              </a:ext>
            </a:extLst>
          </p:cNvPr>
          <p:cNvCxnSpPr/>
          <p:nvPr/>
        </p:nvCxnSpPr>
        <p:spPr>
          <a:xfrm>
            <a:off x="340465" y="7785782"/>
            <a:ext cx="1905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180D4F9-80DD-A9F8-97D6-AC22201D010B}"/>
              </a:ext>
            </a:extLst>
          </p:cNvPr>
          <p:cNvCxnSpPr/>
          <p:nvPr/>
        </p:nvCxnSpPr>
        <p:spPr>
          <a:xfrm>
            <a:off x="556005" y="9859223"/>
            <a:ext cx="1905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22B70C8D-16DF-FDAF-F30A-3B3B096B7276}"/>
              </a:ext>
            </a:extLst>
          </p:cNvPr>
          <p:cNvSpPr/>
          <p:nvPr/>
        </p:nvSpPr>
        <p:spPr>
          <a:xfrm>
            <a:off x="3304091" y="2385240"/>
            <a:ext cx="2609154" cy="7413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780D7E0-0A10-41FF-721C-D37F8F80F446}"/>
              </a:ext>
            </a:extLst>
          </p:cNvPr>
          <p:cNvSpPr/>
          <p:nvPr/>
        </p:nvSpPr>
        <p:spPr>
          <a:xfrm>
            <a:off x="6033137" y="2391647"/>
            <a:ext cx="912949" cy="7413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DEF0C86E-879C-EA49-E255-5B5558F910AE}"/>
              </a:ext>
            </a:extLst>
          </p:cNvPr>
          <p:cNvSpPr/>
          <p:nvPr/>
        </p:nvSpPr>
        <p:spPr>
          <a:xfrm>
            <a:off x="3349755" y="3577064"/>
            <a:ext cx="824712" cy="7413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B7FA659-EF98-84D2-818F-9BCC8CB300BD}"/>
              </a:ext>
            </a:extLst>
          </p:cNvPr>
          <p:cNvSpPr/>
          <p:nvPr/>
        </p:nvSpPr>
        <p:spPr>
          <a:xfrm>
            <a:off x="5641509" y="3618743"/>
            <a:ext cx="1521291" cy="7413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AFD5784-3542-E8E9-6E0E-F520020381AD}"/>
              </a:ext>
            </a:extLst>
          </p:cNvPr>
          <p:cNvSpPr/>
          <p:nvPr/>
        </p:nvSpPr>
        <p:spPr>
          <a:xfrm>
            <a:off x="3272730" y="4863239"/>
            <a:ext cx="910807" cy="7413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23A8F89-78E6-72DA-822F-A2133A6E36D0}"/>
              </a:ext>
            </a:extLst>
          </p:cNvPr>
          <p:cNvSpPr/>
          <p:nvPr/>
        </p:nvSpPr>
        <p:spPr>
          <a:xfrm>
            <a:off x="4298828" y="4844333"/>
            <a:ext cx="642839" cy="7413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1B46377E-4D02-3A7F-CC52-14E1F63AF4AC}"/>
              </a:ext>
            </a:extLst>
          </p:cNvPr>
          <p:cNvSpPr/>
          <p:nvPr/>
        </p:nvSpPr>
        <p:spPr>
          <a:xfrm>
            <a:off x="9142146" y="4805988"/>
            <a:ext cx="1068654" cy="74137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DB7BAB37-8FBF-B503-9749-B42E6C44C3A6}"/>
              </a:ext>
            </a:extLst>
          </p:cNvPr>
          <p:cNvSpPr/>
          <p:nvPr/>
        </p:nvSpPr>
        <p:spPr>
          <a:xfrm>
            <a:off x="10285146" y="4859323"/>
            <a:ext cx="819857" cy="7413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BA67880C-DDE8-7E65-7C55-265C27654AC0}"/>
              </a:ext>
            </a:extLst>
          </p:cNvPr>
          <p:cNvSpPr/>
          <p:nvPr/>
        </p:nvSpPr>
        <p:spPr>
          <a:xfrm>
            <a:off x="11188732" y="4844333"/>
            <a:ext cx="622268" cy="7413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2E224806-65CA-D17E-2154-D1A0BBFA96D0}"/>
              </a:ext>
            </a:extLst>
          </p:cNvPr>
          <p:cNvSpPr/>
          <p:nvPr/>
        </p:nvSpPr>
        <p:spPr>
          <a:xfrm>
            <a:off x="3353244" y="6817509"/>
            <a:ext cx="4266755" cy="7413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FBE7E3C5-9347-EBD8-5551-60D2F2B80D24}"/>
              </a:ext>
            </a:extLst>
          </p:cNvPr>
          <p:cNvSpPr/>
          <p:nvPr/>
        </p:nvSpPr>
        <p:spPr>
          <a:xfrm>
            <a:off x="7700044" y="6819900"/>
            <a:ext cx="1442102" cy="7413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457BAE9-2320-FB32-6961-ED407233A77F}"/>
              </a:ext>
            </a:extLst>
          </p:cNvPr>
          <p:cNvSpPr/>
          <p:nvPr/>
        </p:nvSpPr>
        <p:spPr>
          <a:xfrm>
            <a:off x="3206378" y="8168747"/>
            <a:ext cx="569637" cy="7413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641B08F-93D1-04DF-AE8C-8E98C94BB220}"/>
              </a:ext>
            </a:extLst>
          </p:cNvPr>
          <p:cNvSpPr/>
          <p:nvPr/>
        </p:nvSpPr>
        <p:spPr>
          <a:xfrm>
            <a:off x="4054020" y="8168747"/>
            <a:ext cx="522140" cy="7413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9E609D90-6FB6-2256-EFC6-C572D698865E}"/>
              </a:ext>
            </a:extLst>
          </p:cNvPr>
          <p:cNvSpPr/>
          <p:nvPr/>
        </p:nvSpPr>
        <p:spPr>
          <a:xfrm>
            <a:off x="8534399" y="8135923"/>
            <a:ext cx="941873" cy="74137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8046D41C-836A-9845-2CB6-FC19A63A4C0F}"/>
              </a:ext>
            </a:extLst>
          </p:cNvPr>
          <p:cNvSpPr/>
          <p:nvPr/>
        </p:nvSpPr>
        <p:spPr>
          <a:xfrm>
            <a:off x="9543831" y="8144502"/>
            <a:ext cx="659197" cy="7413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85CD21CE-6223-2AA8-649D-2C3B909AE35C}"/>
              </a:ext>
            </a:extLst>
          </p:cNvPr>
          <p:cNvSpPr/>
          <p:nvPr/>
        </p:nvSpPr>
        <p:spPr>
          <a:xfrm>
            <a:off x="11811000" y="8168747"/>
            <a:ext cx="3048000" cy="7413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397874" y="2270778"/>
            <a:ext cx="12534106" cy="931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242021"/>
                </a:solidFill>
                <a:effectLst/>
                <a:latin typeface="อีฟดอวอิ้ง" panose="020B0604020202020204" charset="-34"/>
                <a:cs typeface="อีฟดอวอิ้ง" panose="020B0604020202020204" charset="-34"/>
              </a:rPr>
              <a:t>Teenagers are often very active and talkative.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18209" y="3368126"/>
            <a:ext cx="14318249" cy="931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242021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He often chats with his friends on Facebook Messenger.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388021" y="4584550"/>
            <a:ext cx="13638397" cy="19466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242021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She is a smart student, and she is an active member of our club.</a:t>
            </a:r>
          </a:p>
        </p:txBody>
      </p:sp>
      <p:sp>
        <p:nvSpPr>
          <p:cNvPr id="43" name="TextBox 26">
            <a:extLst>
              <a:ext uri="{FF2B5EF4-FFF2-40B4-BE49-F238E27FC236}">
                <a16:creationId xmlns:a16="http://schemas.microsoft.com/office/drawing/2014/main" id="{8B8C4CC2-8106-8CB1-0E15-EA2FEA671362}"/>
              </a:ext>
            </a:extLst>
          </p:cNvPr>
          <p:cNvSpPr txBox="1"/>
          <p:nvPr/>
        </p:nvSpPr>
        <p:spPr>
          <a:xfrm>
            <a:off x="3360312" y="6686823"/>
            <a:ext cx="14172822" cy="931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242021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My friends and I joined a sports competition last year.</a:t>
            </a:r>
          </a:p>
        </p:txBody>
      </p:sp>
      <p:sp>
        <p:nvSpPr>
          <p:cNvPr id="59" name="TextBox 26">
            <a:extLst>
              <a:ext uri="{FF2B5EF4-FFF2-40B4-BE49-F238E27FC236}">
                <a16:creationId xmlns:a16="http://schemas.microsoft.com/office/drawing/2014/main" id="{02773715-FAC3-78AA-A5D2-575C3F9E9767}"/>
              </a:ext>
            </a:extLst>
          </p:cNvPr>
          <p:cNvSpPr txBox="1"/>
          <p:nvPr/>
        </p:nvSpPr>
        <p:spPr>
          <a:xfrm>
            <a:off x="3255320" y="7912536"/>
            <a:ext cx="13901205" cy="19466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242021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He is a club member, but he never participates in any of the activities.</a:t>
            </a:r>
          </a:p>
        </p:txBody>
      </p:sp>
    </p:spTree>
    <p:extLst>
      <p:ext uri="{BB962C8B-B14F-4D97-AF65-F5344CB8AC3E}">
        <p14:creationId xmlns:p14="http://schemas.microsoft.com/office/powerpoint/2010/main" val="283511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4013" y="8302809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7467572" y="-60266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1" name="Rounded Rectangle 12">
            <a:extLst>
              <a:ext uri="{FF2B5EF4-FFF2-40B4-BE49-F238E27FC236}">
                <a16:creationId xmlns:a16="http://schemas.microsoft.com/office/drawing/2014/main" id="{3D804178-C9E7-A307-BCF8-5B0071A0D588}"/>
              </a:ext>
            </a:extLst>
          </p:cNvPr>
          <p:cNvSpPr/>
          <p:nvPr/>
        </p:nvSpPr>
        <p:spPr>
          <a:xfrm>
            <a:off x="1306486" y="401190"/>
            <a:ext cx="903314" cy="999824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110F02A-659A-412C-10AB-B7825C468A06}"/>
              </a:ext>
            </a:extLst>
          </p:cNvPr>
          <p:cNvSpPr txBox="1">
            <a:spLocks/>
          </p:cNvSpPr>
          <p:nvPr/>
        </p:nvSpPr>
        <p:spPr>
          <a:xfrm>
            <a:off x="297873" y="1551244"/>
            <a:ext cx="17983200" cy="20788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b="1" dirty="0">
                <a:solidFill>
                  <a:srgbClr val="FF9933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1. </a:t>
            </a:r>
            <a:r>
              <a:rPr lang="en-US" sz="4000" dirty="0">
                <a:latin typeface="อีฟดอวอิ้ง" panose="020B0604020202020204" charset="-34"/>
                <a:cs typeface="อีฟดอวอิ้ง" panose="020B0604020202020204" charset="-34"/>
              </a:rPr>
              <a:t>Parents should give teens some freedom,______ they should also set limits.</a:t>
            </a:r>
          </a:p>
          <a:p>
            <a:pPr marL="0" indent="0">
              <a:buFont typeface="Arial" pitchFamily="34" charset="0"/>
              <a:buNone/>
            </a:pPr>
            <a:r>
              <a:rPr lang="en-US" sz="4000" dirty="0">
                <a:latin typeface="อีฟดอวอิ้ง" panose="020B0604020202020204" charset="-34"/>
                <a:cs typeface="อีฟดอวอิ้ง" panose="020B0604020202020204" charset="-34"/>
              </a:rPr>
              <a:t>		A. for				B. so				C. but</a:t>
            </a:r>
          </a:p>
          <a:p>
            <a:pPr marL="0" indent="0">
              <a:buFont typeface="Arial" pitchFamily="34" charset="0"/>
              <a:buNone/>
            </a:pPr>
            <a:r>
              <a:rPr lang="en-US" sz="4000" b="1" dirty="0">
                <a:solidFill>
                  <a:srgbClr val="FF9933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2. </a:t>
            </a:r>
            <a:r>
              <a:rPr lang="en-US" sz="4000" dirty="0">
                <a:latin typeface="อีฟดอวอิ้ง" panose="020B0604020202020204" charset="-34"/>
                <a:cs typeface="อีฟดอวอิ้ง" panose="020B0604020202020204" charset="-34"/>
              </a:rPr>
              <a:t>We don’t cheat on exams, ______ it is a wrong thing to do.</a:t>
            </a:r>
          </a:p>
          <a:p>
            <a:pPr marL="0" indent="0">
              <a:buFont typeface="Arial" pitchFamily="34" charset="0"/>
              <a:buNone/>
            </a:pPr>
            <a:r>
              <a:rPr lang="en-US" sz="4000" dirty="0">
                <a:latin typeface="อีฟดอวอิ้ง" panose="020B0604020202020204" charset="-34"/>
                <a:cs typeface="อีฟดอวอิ้ง" panose="020B0604020202020204" charset="-34"/>
              </a:rPr>
              <a:t>		A. or				B. for				C. and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573D4321-591F-308B-AC68-2548CBCE437A}"/>
              </a:ext>
            </a:extLst>
          </p:cNvPr>
          <p:cNvSpPr txBox="1">
            <a:spLocks/>
          </p:cNvSpPr>
          <p:nvPr/>
        </p:nvSpPr>
        <p:spPr>
          <a:xfrm>
            <a:off x="297872" y="4431591"/>
            <a:ext cx="18294927" cy="53973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b="1" dirty="0">
                <a:solidFill>
                  <a:srgbClr val="FF9933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3. </a:t>
            </a:r>
            <a:r>
              <a:rPr lang="en-US" sz="4000" dirty="0">
                <a:latin typeface="อีฟดอวอิ้ง" panose="020B0604020202020204" charset="-34"/>
                <a:cs typeface="อีฟดอวอิ้ง" panose="020B0604020202020204" charset="-34"/>
              </a:rPr>
              <a:t>Lan wants to join the school music club; ______, she can’t sing or play any instruments.</a:t>
            </a:r>
          </a:p>
          <a:p>
            <a:pPr marL="0" indent="0">
              <a:buFont typeface="Arial" pitchFamily="34" charset="0"/>
              <a:buNone/>
            </a:pPr>
            <a:r>
              <a:rPr lang="en-US" sz="4000" dirty="0">
                <a:latin typeface="อีฟดอวอิ้ง" panose="020B0604020202020204" charset="-34"/>
                <a:cs typeface="อีฟดอวอิ้ง" panose="020B0604020202020204" charset="-34"/>
              </a:rPr>
              <a:t>		A. however			B. otherwise			C. therefore</a:t>
            </a:r>
          </a:p>
          <a:p>
            <a:pPr marL="0" indent="0">
              <a:buFont typeface="Arial" pitchFamily="34" charset="0"/>
              <a:buNone/>
            </a:pPr>
            <a:r>
              <a:rPr lang="en-US" sz="4000" b="1" dirty="0">
                <a:solidFill>
                  <a:srgbClr val="FF9933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4. </a:t>
            </a:r>
            <a:r>
              <a:rPr lang="en-US" sz="4000" dirty="0">
                <a:latin typeface="อีฟดอวอิ้ง" panose="020B0604020202020204" charset="-34"/>
                <a:cs typeface="อีฟดอวอิ้ง" panose="020B0604020202020204" charset="-34"/>
              </a:rPr>
              <a:t>Schoolwork causes teens a lot of pressure, ______ they also feel pressure from their parents.</a:t>
            </a:r>
          </a:p>
          <a:p>
            <a:pPr marL="0" indent="0">
              <a:buFont typeface="Arial" pitchFamily="34" charset="0"/>
              <a:buNone/>
            </a:pPr>
            <a:r>
              <a:rPr lang="en-US" sz="4000" dirty="0">
                <a:latin typeface="อีฟดอวอิ้ง" panose="020B0604020202020204" charset="-34"/>
                <a:cs typeface="อีฟดอวอิ้ง" panose="020B0604020202020204" charset="-34"/>
              </a:rPr>
              <a:t>		A. and				B. but				C. or</a:t>
            </a:r>
          </a:p>
          <a:p>
            <a:pPr marL="0" indent="0">
              <a:buFont typeface="Arial" pitchFamily="34" charset="0"/>
              <a:buNone/>
            </a:pPr>
            <a:r>
              <a:rPr lang="en-US" sz="4000" b="1" dirty="0">
                <a:solidFill>
                  <a:srgbClr val="FF9933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5. </a:t>
            </a:r>
            <a:r>
              <a:rPr lang="en-US" sz="4000" dirty="0">
                <a:latin typeface="อีฟดอวอิ้ง" panose="020B0604020202020204" charset="-34"/>
                <a:cs typeface="อีฟดอวอิ้ง" panose="020B0604020202020204" charset="-34"/>
              </a:rPr>
              <a:t>She wanted to prepare for the exam; ______, she turned off her mobile phone.</a:t>
            </a:r>
          </a:p>
          <a:p>
            <a:pPr marL="0" indent="0">
              <a:buFont typeface="Arial" pitchFamily="34" charset="0"/>
              <a:buNone/>
            </a:pPr>
            <a:r>
              <a:rPr lang="en-US" sz="4000" dirty="0">
                <a:latin typeface="อีฟดอวอิ้ง" panose="020B0604020202020204" charset="-34"/>
                <a:cs typeface="อีฟดอวอิ้ง" panose="020B0604020202020204" charset="-34"/>
              </a:rPr>
              <a:t>		A. however			B. otherwise			C. therefore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2000" y="-377364"/>
            <a:ext cx="17199128" cy="1827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951"/>
              </a:lnSpc>
            </a:pPr>
            <a:r>
              <a:rPr lang="en-US" sz="8000" dirty="0">
                <a:solidFill>
                  <a:srgbClr val="FFFF00"/>
                </a:solidFill>
                <a:latin typeface="เอฟซี แคนดี้"/>
              </a:rPr>
              <a:t>3. </a:t>
            </a:r>
            <a:r>
              <a:rPr lang="en-US" sz="8000" dirty="0">
                <a:solidFill>
                  <a:srgbClr val="C00000"/>
                </a:solidFill>
                <a:latin typeface="เอฟซี แคนดี้"/>
              </a:rPr>
              <a:t>Choose the correct answer A, B or C.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BF89D576-5299-CDB9-D410-FA6700F2734A}"/>
              </a:ext>
            </a:extLst>
          </p:cNvPr>
          <p:cNvSpPr/>
          <p:nvPr/>
        </p:nvSpPr>
        <p:spPr>
          <a:xfrm>
            <a:off x="11125200" y="2137805"/>
            <a:ext cx="762000" cy="876420"/>
          </a:xfrm>
          <a:prstGeom prst="donut">
            <a:avLst>
              <a:gd name="adj" fmla="val 775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ABECA544-D982-CDD8-7121-95969DFDAEAB}"/>
              </a:ext>
            </a:extLst>
          </p:cNvPr>
          <p:cNvSpPr/>
          <p:nvPr/>
        </p:nvSpPr>
        <p:spPr>
          <a:xfrm>
            <a:off x="6553200" y="3630116"/>
            <a:ext cx="762000" cy="876420"/>
          </a:xfrm>
          <a:prstGeom prst="donut">
            <a:avLst>
              <a:gd name="adj" fmla="val 775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446766AA-911E-4A93-1185-5E1BC07E29D4}"/>
              </a:ext>
            </a:extLst>
          </p:cNvPr>
          <p:cNvSpPr/>
          <p:nvPr/>
        </p:nvSpPr>
        <p:spPr>
          <a:xfrm>
            <a:off x="1981200" y="5643984"/>
            <a:ext cx="762000" cy="876420"/>
          </a:xfrm>
          <a:prstGeom prst="donut">
            <a:avLst>
              <a:gd name="adj" fmla="val 775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767BC43-EA73-F312-1201-AF0E26364FC8}"/>
              </a:ext>
            </a:extLst>
          </p:cNvPr>
          <p:cNvSpPr/>
          <p:nvPr/>
        </p:nvSpPr>
        <p:spPr>
          <a:xfrm>
            <a:off x="1981200" y="7734300"/>
            <a:ext cx="762000" cy="876420"/>
          </a:xfrm>
          <a:prstGeom prst="donut">
            <a:avLst>
              <a:gd name="adj" fmla="val 775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43A2E81F-A32D-B86B-6611-0460278AEDB5}"/>
              </a:ext>
            </a:extLst>
          </p:cNvPr>
          <p:cNvSpPr/>
          <p:nvPr/>
        </p:nvSpPr>
        <p:spPr>
          <a:xfrm>
            <a:off x="11125200" y="9182100"/>
            <a:ext cx="762000" cy="876420"/>
          </a:xfrm>
          <a:prstGeom prst="donut">
            <a:avLst>
              <a:gd name="adj" fmla="val 775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2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4013" y="8302809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7467572" y="-60266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110F02A-659A-412C-10AB-B7825C468A06}"/>
              </a:ext>
            </a:extLst>
          </p:cNvPr>
          <p:cNvSpPr txBox="1">
            <a:spLocks/>
          </p:cNvSpPr>
          <p:nvPr/>
        </p:nvSpPr>
        <p:spPr>
          <a:xfrm>
            <a:off x="297873" y="1551244"/>
            <a:ext cx="17983200" cy="20788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อีฟดอวอิ้ง" panose="020B0604020202020204" charset="-34"/>
                <a:ea typeface="+mn-ea"/>
                <a:cs typeface="อีฟดอวอิ้ง" panose="020B0604020202020204" charset="-34"/>
              </a:rPr>
              <a:t>1.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อีฟดอวอิ้ง" panose="020B0604020202020204" charset="-34"/>
                <a:ea typeface="+mn-ea"/>
                <a:cs typeface="อีฟดอวอิ้ง" panose="020B0604020202020204" charset="-34"/>
              </a:rPr>
              <a:t>Parents should give teens some freedom,______ they should also set limits.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อีฟดอวอิ้ง" panose="020B0604020202020204" charset="-34"/>
                <a:ea typeface="+mn-ea"/>
                <a:cs typeface="อีฟดอวอิ้ง" panose="020B0604020202020204" charset="-34"/>
              </a:rPr>
              <a:t>		A. for				B. so				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อีฟดอวอิ้ง" panose="020B0604020202020204" charset="-34"/>
                <a:ea typeface="+mn-ea"/>
                <a:cs typeface="อีฟดอวอิ้ง" panose="020B0604020202020204" charset="-34"/>
              </a:rPr>
              <a:t>C. but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อีฟดอวอิ้ง" panose="020B0604020202020204" charset="-34"/>
                <a:ea typeface="+mn-ea"/>
                <a:cs typeface="อีฟดอวอิ้ง" panose="020B0604020202020204" charset="-34"/>
              </a:rPr>
              <a:t>2.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อีฟดอวอิ้ง" panose="020B0604020202020204" charset="-34"/>
                <a:ea typeface="+mn-ea"/>
                <a:cs typeface="อีฟดอวอิ้ง" panose="020B0604020202020204" charset="-34"/>
              </a:rPr>
              <a:t>We don’t cheat on exams, ______ it is a wrong thing to do.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อีฟดอวอิ้ง" panose="020B0604020202020204" charset="-34"/>
                <a:ea typeface="+mn-ea"/>
                <a:cs typeface="อีฟดอวอิ้ง" panose="020B0604020202020204" charset="-34"/>
              </a:rPr>
              <a:t>		A. or				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อีฟดอวอิ้ง" panose="020B0604020202020204" charset="-34"/>
                <a:ea typeface="+mn-ea"/>
                <a:cs typeface="อีฟดอวอิ้ง" panose="020B0604020202020204" charset="-34"/>
              </a:rPr>
              <a:t>B. for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อีฟดอวอิ้ง" panose="020B0604020202020204" charset="-34"/>
                <a:ea typeface="+mn-ea"/>
                <a:cs typeface="อีฟดอวอิ้ง" panose="020B0604020202020204" charset="-34"/>
              </a:rPr>
              <a:t>				C. and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573D4321-591F-308B-AC68-2548CBCE437A}"/>
              </a:ext>
            </a:extLst>
          </p:cNvPr>
          <p:cNvSpPr txBox="1">
            <a:spLocks/>
          </p:cNvSpPr>
          <p:nvPr/>
        </p:nvSpPr>
        <p:spPr>
          <a:xfrm>
            <a:off x="297872" y="4431591"/>
            <a:ext cx="18294927" cy="53973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อีฟดอวอิ้ง" panose="020B0604020202020204" charset="-34"/>
                <a:ea typeface="+mn-ea"/>
                <a:cs typeface="อีฟดอวอิ้ง" panose="020B0604020202020204" charset="-34"/>
              </a:rPr>
              <a:t>3.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อีฟดอวอิ้ง" panose="020B0604020202020204" charset="-34"/>
                <a:ea typeface="+mn-ea"/>
                <a:cs typeface="อีฟดอวอิ้ง" panose="020B0604020202020204" charset="-34"/>
              </a:rPr>
              <a:t>Lan wants to join the school music club; ______, she can’t sing or play any instruments.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อีฟดอวอิ้ง" panose="020B0604020202020204" charset="-34"/>
                <a:ea typeface="+mn-ea"/>
                <a:cs typeface="อีฟดอวอิ้ง" panose="020B0604020202020204" charset="-34"/>
              </a:rPr>
              <a:t>		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อีฟดอวอิ้ง" panose="020B0604020202020204" charset="-34"/>
                <a:ea typeface="+mn-ea"/>
                <a:cs typeface="อีฟดอวอิ้ง" panose="020B0604020202020204" charset="-34"/>
              </a:rPr>
              <a:t>A. however	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อีฟดอวอิ้ง" panose="020B0604020202020204" charset="-34"/>
                <a:ea typeface="+mn-ea"/>
                <a:cs typeface="อีฟดอวอิ้ง" panose="020B0604020202020204" charset="-34"/>
              </a:rPr>
              <a:t>		B. otherwise			C. therefore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อีฟดอวอิ้ง" panose="020B0604020202020204" charset="-34"/>
                <a:ea typeface="+mn-ea"/>
                <a:cs typeface="อีฟดอวอิ้ง" panose="020B0604020202020204" charset="-34"/>
              </a:rPr>
              <a:t>4.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อีฟดอวอิ้ง" panose="020B0604020202020204" charset="-34"/>
                <a:ea typeface="+mn-ea"/>
                <a:cs typeface="อีฟดอวอิ้ง" panose="020B0604020202020204" charset="-34"/>
              </a:rPr>
              <a:t>Schoolwork causes teens a lot of pressure, ______ they also feel pressure from their parents.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อีฟดอวอิ้ง" panose="020B0604020202020204" charset="-34"/>
                <a:ea typeface="+mn-ea"/>
                <a:cs typeface="อีฟดอวอิ้ง" panose="020B0604020202020204" charset="-34"/>
              </a:rPr>
              <a:t>		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อีฟดอวอิ้ง" panose="020B0604020202020204" charset="-34"/>
                <a:ea typeface="+mn-ea"/>
                <a:cs typeface="อีฟดอวอิ้ง" panose="020B0604020202020204" charset="-34"/>
              </a:rPr>
              <a:t>A. and	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อีฟดอวอิ้ง" panose="020B0604020202020204" charset="-34"/>
                <a:ea typeface="+mn-ea"/>
                <a:cs typeface="อีฟดอวอิ้ง" panose="020B0604020202020204" charset="-34"/>
              </a:rPr>
              <a:t>			B. but				C. 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อีฟดอวอิ้ง" panose="020B0604020202020204" charset="-34"/>
                <a:ea typeface="+mn-ea"/>
                <a:cs typeface="อีฟดอวอิ้ง" panose="020B0604020202020204" charset="-34"/>
              </a:rPr>
              <a:t>5.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อีฟดอวอิ้ง" panose="020B0604020202020204" charset="-34"/>
                <a:ea typeface="+mn-ea"/>
                <a:cs typeface="อีฟดอวอิ้ง" panose="020B0604020202020204" charset="-34"/>
              </a:rPr>
              <a:t>She wanted to prepare for the exam; ______, she turned off her mobile phone.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อีฟดอวอิ้ง" panose="020B0604020202020204" charset="-34"/>
                <a:ea typeface="+mn-ea"/>
                <a:cs typeface="อีฟดอวอิ้ง" panose="020B0604020202020204" charset="-34"/>
              </a:rPr>
              <a:t>		A. however			B. otherwise			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อีฟดอวอิ้ง" panose="020B0604020202020204" charset="-34"/>
                <a:ea typeface="+mn-ea"/>
                <a:cs typeface="อีฟดอวอิ้ง" panose="020B0604020202020204" charset="-34"/>
              </a:rPr>
              <a:t>C. therefore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87466" y="-559921"/>
            <a:ext cx="17199128" cy="1827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9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เอฟซี แคนดี้"/>
                <a:ea typeface="+mn-ea"/>
                <a:cs typeface="+mn-cs"/>
              </a:rPr>
              <a:t>Look at the answers again.</a:t>
            </a:r>
          </a:p>
        </p:txBody>
      </p:sp>
    </p:spTree>
    <p:extLst>
      <p:ext uri="{BB962C8B-B14F-4D97-AF65-F5344CB8AC3E}">
        <p14:creationId xmlns:p14="http://schemas.microsoft.com/office/powerpoint/2010/main" val="202963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0913" y="8931768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7215741" y="-52172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TextBox 17"/>
          <p:cNvSpPr txBox="1"/>
          <p:nvPr/>
        </p:nvSpPr>
        <p:spPr>
          <a:xfrm>
            <a:off x="2283018" y="5069394"/>
            <a:ext cx="2598390" cy="28419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870662" y="5617130"/>
            <a:ext cx="824712" cy="962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5"/>
              </a:lnSpc>
            </a:pPr>
            <a:r>
              <a:rPr lang="en-US" sz="5668">
                <a:solidFill>
                  <a:srgbClr val="FFFFFF"/>
                </a:solidFill>
                <a:latin typeface="เอฟซี แคนดี้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870662" y="7798707"/>
            <a:ext cx="824712" cy="962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5"/>
              </a:lnSpc>
            </a:pPr>
            <a:r>
              <a:rPr lang="en-US" sz="5668">
                <a:solidFill>
                  <a:srgbClr val="FFFFFF"/>
                </a:solidFill>
                <a:latin typeface="เอฟซี แคนดี้"/>
              </a:rPr>
              <a:t>1</a:t>
            </a:r>
          </a:p>
        </p:txBody>
      </p:sp>
      <p:sp>
        <p:nvSpPr>
          <p:cNvPr id="32" name="Rounded Rectangle 15">
            <a:extLst>
              <a:ext uri="{FF2B5EF4-FFF2-40B4-BE49-F238E27FC236}">
                <a16:creationId xmlns:a16="http://schemas.microsoft.com/office/drawing/2014/main" id="{DDE58819-5D21-365C-3C5F-5DD0D01AB865}"/>
              </a:ext>
            </a:extLst>
          </p:cNvPr>
          <p:cNvSpPr/>
          <p:nvPr/>
        </p:nvSpPr>
        <p:spPr>
          <a:xfrm>
            <a:off x="1095768" y="106709"/>
            <a:ext cx="774894" cy="742543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ABFEA0-C5A4-A25A-A861-54A86B4E7883}"/>
              </a:ext>
            </a:extLst>
          </p:cNvPr>
          <p:cNvSpPr txBox="1"/>
          <p:nvPr/>
        </p:nvSpPr>
        <p:spPr>
          <a:xfrm>
            <a:off x="1483215" y="2537210"/>
            <a:ext cx="17979618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6"/>
                </a:solidFill>
                <a:effectLst/>
                <a:latin typeface="อีฟดอวอิ้ง" panose="020B0604020202020204" charset="-34"/>
                <a:cs typeface="อีฟดอวอิ้ง" panose="020B0604020202020204" charset="-34"/>
              </a:rPr>
              <a:t>1. </a:t>
            </a:r>
            <a:r>
              <a:rPr lang="en-US" sz="4000" dirty="0" err="1">
                <a:solidFill>
                  <a:srgbClr val="242021"/>
                </a:solidFill>
                <a:effectLst/>
                <a:latin typeface="อีฟดอวอิ้ง" panose="020B0604020202020204" charset="-34"/>
                <a:cs typeface="อีฟดอวอิ้ง" panose="020B0604020202020204" charset="-34"/>
              </a:rPr>
              <a:t>Phong</a:t>
            </a:r>
            <a:r>
              <a:rPr lang="en-US" sz="4000" dirty="0">
                <a:solidFill>
                  <a:srgbClr val="242021"/>
                </a:solidFill>
                <a:effectLst/>
                <a:latin typeface="อีฟดอวอิ้ง" panose="020B0604020202020204" charset="-34"/>
                <a:cs typeface="อีฟดอวอิ้ง" panose="020B0604020202020204" charset="-34"/>
              </a:rPr>
              <a:t> has to study harder. He may fail the exam.</a:t>
            </a:r>
          </a:p>
          <a:p>
            <a:r>
              <a:rPr lang="en-US" sz="4000" dirty="0">
                <a:solidFill>
                  <a:srgbClr val="242021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___________________________________________________</a:t>
            </a:r>
            <a:endParaRPr lang="en-US" sz="4000" dirty="0">
              <a:solidFill>
                <a:schemeClr val="accent6"/>
              </a:solidFill>
              <a:effectLst/>
              <a:latin typeface="อีฟดอวอิ้ง" panose="020B0604020202020204" charset="-34"/>
              <a:cs typeface="อีฟดอวอิ้ง" panose="020B0604020202020204" charset="-34"/>
            </a:endParaRPr>
          </a:p>
          <a:p>
            <a:r>
              <a:rPr lang="en-US" sz="4000" dirty="0">
                <a:solidFill>
                  <a:schemeClr val="accent6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2. </a:t>
            </a:r>
            <a:r>
              <a:rPr lang="en-US" sz="4000" dirty="0">
                <a:solidFill>
                  <a:srgbClr val="242021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She is very sensitive. Don’t comment on her new hairstyle.</a:t>
            </a:r>
          </a:p>
          <a:p>
            <a:r>
              <a:rPr lang="en-US" sz="4000" dirty="0">
                <a:solidFill>
                  <a:srgbClr val="242021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___________________________________________________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4000" b="1" dirty="0">
              <a:latin typeface="อีฟดอวอิ้ง" panose="020B0604020202020204" charset="-34"/>
              <a:cs typeface="อีฟดอวอิ้ง" panose="020B0604020202020204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F1BD4C-FE92-68D4-AD9C-76B654A5BA0E}"/>
              </a:ext>
            </a:extLst>
          </p:cNvPr>
          <p:cNvSpPr txBox="1"/>
          <p:nvPr/>
        </p:nvSpPr>
        <p:spPr>
          <a:xfrm>
            <a:off x="1478452" y="5069394"/>
            <a:ext cx="179480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9933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3. </a:t>
            </a:r>
            <a:r>
              <a:rPr lang="en-US" sz="4000" dirty="0" err="1">
                <a:solidFill>
                  <a:srgbClr val="242021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Mi</a:t>
            </a:r>
            <a:r>
              <a:rPr lang="en-US" sz="4000" dirty="0">
                <a:solidFill>
                  <a:srgbClr val="242021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 wants to have more friends. She doesn’t connect well with others.</a:t>
            </a:r>
          </a:p>
          <a:p>
            <a:r>
              <a:rPr lang="en-US" sz="4000" dirty="0">
                <a:solidFill>
                  <a:srgbClr val="242021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__________________________________________________________</a:t>
            </a:r>
          </a:p>
          <a:p>
            <a:endParaRPr lang="en-US" sz="2400" dirty="0">
              <a:solidFill>
                <a:srgbClr val="242021"/>
              </a:solidFill>
              <a:latin typeface="อีฟดอวอิ้ง" panose="020B0604020202020204" charset="-34"/>
              <a:cs typeface="อีฟดอวอิ้ง" panose="020B0604020202020204" charset="-34"/>
            </a:endParaRPr>
          </a:p>
          <a:p>
            <a:r>
              <a:rPr lang="en-US" sz="4000" b="1" dirty="0">
                <a:solidFill>
                  <a:srgbClr val="FF9933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4.</a:t>
            </a:r>
            <a:r>
              <a:rPr lang="en-US" sz="4000" dirty="0">
                <a:solidFill>
                  <a:srgbClr val="242021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 Students can work in groups. She can work in pairs.</a:t>
            </a:r>
          </a:p>
          <a:p>
            <a:r>
              <a:rPr lang="en-US" sz="4000" dirty="0">
                <a:solidFill>
                  <a:srgbClr val="242021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___________________________________________________</a:t>
            </a:r>
          </a:p>
          <a:p>
            <a:endParaRPr lang="en-US" sz="2400" dirty="0">
              <a:solidFill>
                <a:srgbClr val="242021"/>
              </a:solidFill>
              <a:latin typeface="อีฟดอวอิ้ง" panose="020B0604020202020204" charset="-34"/>
              <a:cs typeface="อีฟดอวอิ้ง" panose="020B0604020202020204" charset="-34"/>
            </a:endParaRPr>
          </a:p>
          <a:p>
            <a:r>
              <a:rPr lang="en-US" sz="4000" b="1" dirty="0">
                <a:solidFill>
                  <a:srgbClr val="FF9933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5. </a:t>
            </a:r>
            <a:r>
              <a:rPr lang="en-US" sz="4000" dirty="0">
                <a:solidFill>
                  <a:srgbClr val="242021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My friend likes showing off her new things. She often posts pictures on social media.</a:t>
            </a:r>
          </a:p>
          <a:p>
            <a:r>
              <a:rPr lang="en-US" sz="4000" dirty="0">
                <a:solidFill>
                  <a:srgbClr val="242021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___________________________________________________</a:t>
            </a:r>
          </a:p>
        </p:txBody>
      </p:sp>
      <p:sp>
        <p:nvSpPr>
          <p:cNvPr id="42" name="TextBox 13">
            <a:extLst>
              <a:ext uri="{FF2B5EF4-FFF2-40B4-BE49-F238E27FC236}">
                <a16:creationId xmlns:a16="http://schemas.microsoft.com/office/drawing/2014/main" id="{5B8A1745-20AC-F06D-EF12-C0F0F756D0FD}"/>
              </a:ext>
            </a:extLst>
          </p:cNvPr>
          <p:cNvSpPr txBox="1"/>
          <p:nvPr/>
        </p:nvSpPr>
        <p:spPr>
          <a:xfrm>
            <a:off x="-228600" y="-32313"/>
            <a:ext cx="1719912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เอฟซี แคนดี้"/>
                <a:ea typeface="+mn-ea"/>
                <a:cs typeface="+mn-cs"/>
              </a:rPr>
              <a:t>4.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เอฟซี แคนดี้"/>
                <a:ea typeface="+mn-ea"/>
                <a:cs typeface="+mn-cs"/>
              </a:rPr>
              <a:t>Combine the two sentences to make compound sentences, using the words from the box.</a:t>
            </a:r>
          </a:p>
        </p:txBody>
      </p:sp>
      <p:graphicFrame>
        <p:nvGraphicFramePr>
          <p:cNvPr id="43" name="Table 43">
            <a:extLst>
              <a:ext uri="{FF2B5EF4-FFF2-40B4-BE49-F238E27FC236}">
                <a16:creationId xmlns:a16="http://schemas.microsoft.com/office/drawing/2014/main" id="{60786A88-E76E-D2D8-DB91-FB84FAE09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980917"/>
              </p:ext>
            </p:extLst>
          </p:nvPr>
        </p:nvGraphicFramePr>
        <p:xfrm>
          <a:off x="1981200" y="1757630"/>
          <a:ext cx="12983065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2986">
                  <a:extLst>
                    <a:ext uri="{9D8B030D-6E8A-4147-A177-3AD203B41FA5}">
                      <a16:colId xmlns:a16="http://schemas.microsoft.com/office/drawing/2014/main" val="3944835974"/>
                    </a:ext>
                  </a:extLst>
                </a:gridCol>
                <a:gridCol w="2890240">
                  <a:extLst>
                    <a:ext uri="{9D8B030D-6E8A-4147-A177-3AD203B41FA5}">
                      <a16:colId xmlns:a16="http://schemas.microsoft.com/office/drawing/2014/main" val="1588033562"/>
                    </a:ext>
                  </a:extLst>
                </a:gridCol>
                <a:gridCol w="2596613">
                  <a:extLst>
                    <a:ext uri="{9D8B030D-6E8A-4147-A177-3AD203B41FA5}">
                      <a16:colId xmlns:a16="http://schemas.microsoft.com/office/drawing/2014/main" val="3841230841"/>
                    </a:ext>
                  </a:extLst>
                </a:gridCol>
                <a:gridCol w="2596613">
                  <a:extLst>
                    <a:ext uri="{9D8B030D-6E8A-4147-A177-3AD203B41FA5}">
                      <a16:colId xmlns:a16="http://schemas.microsoft.com/office/drawing/2014/main" val="3394158721"/>
                    </a:ext>
                  </a:extLst>
                </a:gridCol>
                <a:gridCol w="2596613">
                  <a:extLst>
                    <a:ext uri="{9D8B030D-6E8A-4147-A177-3AD203B41FA5}">
                      <a16:colId xmlns:a16="http://schemas.microsoft.com/office/drawing/2014/main" val="3715563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อีฟดอวอิ้ง" panose="020B0604020202020204" charset="-34"/>
                          <a:cs typeface="อีฟดอวอิ้ง" panose="020B0604020202020204" charset="-34"/>
                        </a:rPr>
                        <a:t>or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อีฟดอวอิ้ง" panose="020B0604020202020204" charset="-34"/>
                          <a:cs typeface="อีฟดอวอิ้ง" panose="020B0604020202020204" charset="-34"/>
                        </a:rPr>
                        <a:t>therefore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อีฟดอวอิ้ง" panose="020B0604020202020204" charset="-34"/>
                          <a:cs typeface="อีฟดอวอิ้ง" panose="020B0604020202020204" charset="-34"/>
                        </a:rPr>
                        <a:t>so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อีฟดอวอิ้ง" panose="020B0604020202020204" charset="-34"/>
                          <a:cs typeface="อีฟดอวอิ้ง" panose="020B0604020202020204" charset="-34"/>
                        </a:rPr>
                        <a:t>but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อีฟดอวอิ้ง" panose="020B0604020202020204" charset="-34"/>
                          <a:cs typeface="อีฟดอวอิ้ง" panose="020B0604020202020204" charset="-34"/>
                        </a:rPr>
                        <a:t>otherwise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581144"/>
                  </a:ext>
                </a:extLst>
              </a:tr>
            </a:tbl>
          </a:graphicData>
        </a:graphic>
      </p:graphicFrame>
      <p:sp>
        <p:nvSpPr>
          <p:cNvPr id="44" name="Rectangle 43">
            <a:extLst>
              <a:ext uri="{FF2B5EF4-FFF2-40B4-BE49-F238E27FC236}">
                <a16:creationId xmlns:a16="http://schemas.microsoft.com/office/drawing/2014/main" id="{51B9B693-8270-2278-B493-609211F647C7}"/>
              </a:ext>
            </a:extLst>
          </p:cNvPr>
          <p:cNvSpPr/>
          <p:nvPr/>
        </p:nvSpPr>
        <p:spPr>
          <a:xfrm>
            <a:off x="1542327" y="3004621"/>
            <a:ext cx="1595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Phong</a:t>
            </a:r>
            <a:r>
              <a:rPr lang="en-US" sz="4400" b="1" dirty="0">
                <a:solidFill>
                  <a:srgbClr val="FF0000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 has to study harder; </a:t>
            </a:r>
            <a:r>
              <a:rPr lang="en-US" sz="4400" b="1" i="1" dirty="0">
                <a:solidFill>
                  <a:srgbClr val="00B050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otherwise</a:t>
            </a:r>
            <a:r>
              <a:rPr lang="en-US" sz="4400" b="1" dirty="0">
                <a:solidFill>
                  <a:srgbClr val="00B0F0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, </a:t>
            </a:r>
            <a:r>
              <a:rPr lang="en-US" sz="4400" b="1" dirty="0">
                <a:solidFill>
                  <a:srgbClr val="FF0000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he may fail the exam.  </a:t>
            </a:r>
          </a:p>
        </p:txBody>
      </p:sp>
      <p:pic>
        <p:nvPicPr>
          <p:cNvPr id="46" name="Graphic 45" descr="Back with solid fill">
            <a:extLst>
              <a:ext uri="{FF2B5EF4-FFF2-40B4-BE49-F238E27FC236}">
                <a16:creationId xmlns:a16="http://schemas.microsoft.com/office/drawing/2014/main" id="{560DA91D-FA5A-0A1A-8667-93BF32D03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5477" y="29188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0913" y="8931768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7215741" y="-52172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TextBox 17"/>
          <p:cNvSpPr txBox="1"/>
          <p:nvPr/>
        </p:nvSpPr>
        <p:spPr>
          <a:xfrm>
            <a:off x="2283018" y="5069394"/>
            <a:ext cx="2598390" cy="28419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870662" y="5617130"/>
            <a:ext cx="824712" cy="962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5"/>
              </a:lnSpc>
            </a:pPr>
            <a:r>
              <a:rPr lang="en-US" sz="5668">
                <a:solidFill>
                  <a:srgbClr val="FFFFFF"/>
                </a:solidFill>
                <a:latin typeface="เอฟซี แคนดี้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870662" y="7798707"/>
            <a:ext cx="824712" cy="962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5"/>
              </a:lnSpc>
            </a:pPr>
            <a:r>
              <a:rPr lang="en-US" sz="5668">
                <a:solidFill>
                  <a:srgbClr val="FFFFFF"/>
                </a:solidFill>
                <a:latin typeface="เอฟซี แคนดี้"/>
              </a:rPr>
              <a:t>1</a:t>
            </a:r>
          </a:p>
        </p:txBody>
      </p:sp>
      <p:sp>
        <p:nvSpPr>
          <p:cNvPr id="32" name="Rounded Rectangle 15">
            <a:extLst>
              <a:ext uri="{FF2B5EF4-FFF2-40B4-BE49-F238E27FC236}">
                <a16:creationId xmlns:a16="http://schemas.microsoft.com/office/drawing/2014/main" id="{DDE58819-5D21-365C-3C5F-5DD0D01AB865}"/>
              </a:ext>
            </a:extLst>
          </p:cNvPr>
          <p:cNvSpPr/>
          <p:nvPr/>
        </p:nvSpPr>
        <p:spPr>
          <a:xfrm>
            <a:off x="1095768" y="106709"/>
            <a:ext cx="774894" cy="742543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ABFEA0-C5A4-A25A-A861-54A86B4E7883}"/>
              </a:ext>
            </a:extLst>
          </p:cNvPr>
          <p:cNvSpPr txBox="1"/>
          <p:nvPr/>
        </p:nvSpPr>
        <p:spPr>
          <a:xfrm>
            <a:off x="533400" y="3644081"/>
            <a:ext cx="1797961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accent6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2. </a:t>
            </a:r>
            <a:r>
              <a:rPr lang="en-US" sz="6000" dirty="0">
                <a:solidFill>
                  <a:srgbClr val="242021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She is very sensitive. Don’t comment on her new hairstyle.</a:t>
            </a:r>
          </a:p>
          <a:p>
            <a:endParaRPr lang="en-US" sz="6000" dirty="0">
              <a:solidFill>
                <a:srgbClr val="242021"/>
              </a:solidFill>
              <a:latin typeface="อีฟดอวอิ้ง" panose="020B0604020202020204" charset="-34"/>
              <a:cs typeface="อีฟดอวอิ้ง" panose="020B0604020202020204" charset="-34"/>
            </a:endParaRPr>
          </a:p>
          <a:p>
            <a:endParaRPr lang="en-US" sz="4000" dirty="0">
              <a:solidFill>
                <a:srgbClr val="242021"/>
              </a:solidFill>
              <a:latin typeface="อีฟดอวอิ้ง" panose="020B0604020202020204" charset="-34"/>
              <a:cs typeface="อีฟดอวอิ้ง" panose="020B0604020202020204" charset="-34"/>
            </a:endParaRPr>
          </a:p>
        </p:txBody>
      </p:sp>
      <p:sp>
        <p:nvSpPr>
          <p:cNvPr id="42" name="TextBox 13">
            <a:extLst>
              <a:ext uri="{FF2B5EF4-FFF2-40B4-BE49-F238E27FC236}">
                <a16:creationId xmlns:a16="http://schemas.microsoft.com/office/drawing/2014/main" id="{5B8A1745-20AC-F06D-EF12-C0F0F756D0FD}"/>
              </a:ext>
            </a:extLst>
          </p:cNvPr>
          <p:cNvSpPr txBox="1"/>
          <p:nvPr/>
        </p:nvSpPr>
        <p:spPr>
          <a:xfrm>
            <a:off x="-228600" y="-32313"/>
            <a:ext cx="1719912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เอฟซี แคนดี้"/>
                <a:ea typeface="+mn-ea"/>
                <a:cs typeface="+mn-cs"/>
              </a:rPr>
              <a:t>4.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เอฟซี แคนดี้"/>
                <a:ea typeface="+mn-ea"/>
                <a:cs typeface="+mn-cs"/>
              </a:rPr>
              <a:t>Combine the two sentences to make compound sentences, using the words from the box.</a:t>
            </a:r>
          </a:p>
        </p:txBody>
      </p:sp>
      <p:graphicFrame>
        <p:nvGraphicFramePr>
          <p:cNvPr id="43" name="Table 43">
            <a:extLst>
              <a:ext uri="{FF2B5EF4-FFF2-40B4-BE49-F238E27FC236}">
                <a16:creationId xmlns:a16="http://schemas.microsoft.com/office/drawing/2014/main" id="{60786A88-E76E-D2D8-DB91-FB84FAE09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559885"/>
              </p:ext>
            </p:extLst>
          </p:nvPr>
        </p:nvGraphicFramePr>
        <p:xfrm>
          <a:off x="1981200" y="2362082"/>
          <a:ext cx="12983065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2986">
                  <a:extLst>
                    <a:ext uri="{9D8B030D-6E8A-4147-A177-3AD203B41FA5}">
                      <a16:colId xmlns:a16="http://schemas.microsoft.com/office/drawing/2014/main" val="3944835974"/>
                    </a:ext>
                  </a:extLst>
                </a:gridCol>
                <a:gridCol w="2890240">
                  <a:extLst>
                    <a:ext uri="{9D8B030D-6E8A-4147-A177-3AD203B41FA5}">
                      <a16:colId xmlns:a16="http://schemas.microsoft.com/office/drawing/2014/main" val="1588033562"/>
                    </a:ext>
                  </a:extLst>
                </a:gridCol>
                <a:gridCol w="2596613">
                  <a:extLst>
                    <a:ext uri="{9D8B030D-6E8A-4147-A177-3AD203B41FA5}">
                      <a16:colId xmlns:a16="http://schemas.microsoft.com/office/drawing/2014/main" val="3841230841"/>
                    </a:ext>
                  </a:extLst>
                </a:gridCol>
                <a:gridCol w="2596613">
                  <a:extLst>
                    <a:ext uri="{9D8B030D-6E8A-4147-A177-3AD203B41FA5}">
                      <a16:colId xmlns:a16="http://schemas.microsoft.com/office/drawing/2014/main" val="3394158721"/>
                    </a:ext>
                  </a:extLst>
                </a:gridCol>
                <a:gridCol w="2596613">
                  <a:extLst>
                    <a:ext uri="{9D8B030D-6E8A-4147-A177-3AD203B41FA5}">
                      <a16:colId xmlns:a16="http://schemas.microsoft.com/office/drawing/2014/main" val="3715563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อีฟดอวอิ้ง" panose="020B0604020202020204" charset="-34"/>
                          <a:cs typeface="อีฟดอวอิ้ง" panose="020B0604020202020204" charset="-34"/>
                        </a:rPr>
                        <a:t>or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อีฟดอวอิ้ง" panose="020B0604020202020204" charset="-34"/>
                          <a:cs typeface="อีฟดอวอิ้ง" panose="020B0604020202020204" charset="-34"/>
                        </a:rPr>
                        <a:t>therefore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อีฟดอวอิ้ง" panose="020B0604020202020204" charset="-34"/>
                          <a:cs typeface="อีฟดอวอิ้ง" panose="020B0604020202020204" charset="-34"/>
                        </a:rPr>
                        <a:t>so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อีฟดอวอิ้ง" panose="020B0604020202020204" charset="-34"/>
                          <a:cs typeface="อีฟดอวอิ้ง" panose="020B0604020202020204" charset="-34"/>
                        </a:rPr>
                        <a:t>but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อีฟดอวอิ้ง" panose="020B0604020202020204" charset="-34"/>
                          <a:cs typeface="อีฟดอวอิ้ง" panose="020B0604020202020204" charset="-34"/>
                        </a:rPr>
                        <a:t>otherwise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58114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970810A-9056-112E-1C3C-6C34E382F14F}"/>
              </a:ext>
            </a:extLst>
          </p:cNvPr>
          <p:cNvSpPr/>
          <p:nvPr/>
        </p:nvSpPr>
        <p:spPr>
          <a:xfrm>
            <a:off x="1162440" y="5730700"/>
            <a:ext cx="1615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She is very sensitive</a:t>
            </a:r>
            <a:r>
              <a:rPr lang="en-US" sz="6000" b="1" dirty="0">
                <a:solidFill>
                  <a:srgbClr val="FF0000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;</a:t>
            </a:r>
            <a:r>
              <a:rPr lang="en-US" sz="6000" dirty="0">
                <a:solidFill>
                  <a:srgbClr val="FF0000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 </a:t>
            </a:r>
            <a:r>
              <a:rPr lang="en-US" sz="6000" b="1" i="1" dirty="0">
                <a:solidFill>
                  <a:srgbClr val="00B050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therefore</a:t>
            </a:r>
            <a:r>
              <a:rPr lang="en-US" sz="6000" dirty="0">
                <a:solidFill>
                  <a:srgbClr val="00B0F0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, </a:t>
            </a:r>
            <a:r>
              <a:rPr lang="en-US" sz="6000" dirty="0">
                <a:solidFill>
                  <a:srgbClr val="FF0000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don’t comment on her new hairstyle. </a:t>
            </a:r>
            <a:r>
              <a:rPr lang="en-US" sz="6000" dirty="0">
                <a:solidFill>
                  <a:srgbClr val="00B0F0"/>
                </a:solidFill>
                <a:latin typeface="อีฟดอวอิ้ง" panose="020B0604020202020204" charset="-34"/>
                <a:cs typeface="อีฟดอวอิ้ง" panose="020B0604020202020204" charset="-34"/>
              </a:rPr>
              <a:t> </a:t>
            </a:r>
          </a:p>
        </p:txBody>
      </p:sp>
      <p:pic>
        <p:nvPicPr>
          <p:cNvPr id="7" name="Graphic 6" descr="Back with solid fill">
            <a:extLst>
              <a:ext uri="{FF2B5EF4-FFF2-40B4-BE49-F238E27FC236}">
                <a16:creationId xmlns:a16="http://schemas.microsoft.com/office/drawing/2014/main" id="{6C030E4C-82CA-C541-10E3-8B335FDF1A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368" y="57857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2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1102</Words>
  <Application>Microsoft Office PowerPoint</Application>
  <PresentationFormat>Custom</PresentationFormat>
  <Paragraphs>151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อีฟดอวอิ้ง</vt:lpstr>
      <vt:lpstr>Wingdings</vt:lpstr>
      <vt:lpstr>Arial</vt:lpstr>
      <vt:lpstr>เอฟซี แคนดี้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Abstract Pattern and Shapes Hidden Picture Game Fun Presentation</dc:title>
  <cp:lastModifiedBy>Phuong Nguyen</cp:lastModifiedBy>
  <cp:revision>1</cp:revision>
  <dcterms:created xsi:type="dcterms:W3CDTF">2006-08-16T00:00:00Z</dcterms:created>
  <dcterms:modified xsi:type="dcterms:W3CDTF">2024-10-19T02:28:13Z</dcterms:modified>
  <dc:identifier>DAFl3ofELIE</dc:identifier>
</cp:coreProperties>
</file>