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8" r:id="rId2"/>
    <p:sldId id="370" r:id="rId3"/>
    <p:sldId id="269" r:id="rId4"/>
    <p:sldId id="261" r:id="rId5"/>
    <p:sldId id="262" r:id="rId6"/>
    <p:sldId id="260" r:id="rId7"/>
    <p:sldId id="265" r:id="rId8"/>
    <p:sldId id="266" r:id="rId9"/>
    <p:sldId id="267" r:id="rId10"/>
    <p:sldId id="268" r:id="rId11"/>
  </p:sldIdLst>
  <p:sldSz cx="18288000" cy="10287000"/>
  <p:notesSz cx="6858000" cy="9144000"/>
  <p:embeddedFontLst>
    <p:embeddedFont>
      <p:font typeface="Amasis MT Pro Medium" panose="02040604050005020304" pitchFamily="18" charset="0"/>
      <p:regular r:id="rId13"/>
      <p:italic r:id="rId14"/>
    </p:embeddedFont>
    <p:embeddedFont>
      <p:font typeface="Poppins ExtraBold" panose="00000900000000000000" pitchFamily="2" charset="0"/>
      <p:regular r:id="rId15"/>
      <p:bold r:id="rId16"/>
      <p:boldItalic r:id="rId17"/>
    </p:embeddedFont>
    <p:embeddedFont>
      <p:font typeface="Poppins ExtraBold Bold" panose="020B0604020202020204" charset="0"/>
      <p:regular r:id="rId18"/>
    </p:embeddedFont>
    <p:embeddedFont>
      <p:font typeface="Poppins Medium" panose="00000600000000000000" pitchFamily="2" charset="0"/>
      <p:regular r:id="rId19"/>
      <p:italic r:id="rId20"/>
    </p:embeddedFont>
    <p:embeddedFont>
      <p:font typeface="Poppins Medium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7A48C-9FAA-4597-9D3F-80C2C0F29CF0}" v="14" dt="2024-10-09T04:25:06.71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2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0A8DAB7-6FA1-4BCA-8819-89002C18E5C0}"/>
    <pc:docChg chg="undo custSel addSld delSld modSld sldOrd delMainMaster">
      <pc:chgData name="Duyên Lương" userId="3a9e482f-ceb4-484a-8eab-f708ff3e9a36" providerId="ADAL" clId="{50A8DAB7-6FA1-4BCA-8819-89002C18E5C0}" dt="2023-07-06T11:58:25.962" v="1572" actId="47"/>
      <pc:docMkLst>
        <pc:docMk/>
      </pc:docMkLst>
      <pc:sldChg chg="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56"/>
        </pc:sldMkLst>
        <pc:spChg chg="mod">
          <ac:chgData name="Duyên Lương" userId="3a9e482f-ceb4-484a-8eab-f708ff3e9a36" providerId="ADAL" clId="{50A8DAB7-6FA1-4BCA-8819-89002C18E5C0}" dt="2023-07-01T13:27:15.317" v="69" actId="1076"/>
          <ac:spMkLst>
            <pc:docMk/>
            <pc:sldMk cId="0" sldId="256"/>
            <ac:spMk id="14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57"/>
        </pc:sldMkLst>
        <pc:spChg chg="mod">
          <ac:chgData name="Duyên Lương" userId="3a9e482f-ceb4-484a-8eab-f708ff3e9a36" providerId="ADAL" clId="{50A8DAB7-6FA1-4BCA-8819-89002C18E5C0}" dt="2023-07-01T13:38:56.672" v="404" actId="1076"/>
          <ac:spMkLst>
            <pc:docMk/>
            <pc:sldMk cId="0" sldId="257"/>
            <ac:spMk id="12" creationId="{00000000-0000-0000-0000-000000000000}"/>
          </ac:spMkLst>
        </pc:spChg>
        <pc:spChg chg="mod ord">
          <ac:chgData name="Duyên Lương" userId="3a9e482f-ceb4-484a-8eab-f708ff3e9a36" providerId="ADAL" clId="{50A8DAB7-6FA1-4BCA-8819-89002C18E5C0}" dt="2023-07-01T13:34:24.463" v="286" actId="1076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28:00.853" v="135" actId="478"/>
          <ac:spMkLst>
            <pc:docMk/>
            <pc:sldMk cId="0" sldId="257"/>
            <ac:spMk id="14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3:35:13.991" v="305" actId="14100"/>
          <ac:spMkLst>
            <pc:docMk/>
            <pc:sldMk cId="0" sldId="257"/>
            <ac:spMk id="16" creationId="{C5476C30-7E2E-FA62-75D1-5337C91A9B81}"/>
          </ac:spMkLst>
        </pc:spChg>
        <pc:spChg chg="add mod">
          <ac:chgData name="Duyên Lương" userId="3a9e482f-ceb4-484a-8eab-f708ff3e9a36" providerId="ADAL" clId="{50A8DAB7-6FA1-4BCA-8819-89002C18E5C0}" dt="2023-07-01T13:36:15.860" v="312" actId="14100"/>
          <ac:spMkLst>
            <pc:docMk/>
            <pc:sldMk cId="0" sldId="257"/>
            <ac:spMk id="17" creationId="{B45A3EBA-3E52-5531-9AF2-43396B545806}"/>
          </ac:spMkLst>
        </pc:spChg>
        <pc:spChg chg="add mod">
          <ac:chgData name="Duyên Lương" userId="3a9e482f-ceb4-484a-8eab-f708ff3e9a36" providerId="ADAL" clId="{50A8DAB7-6FA1-4BCA-8819-89002C18E5C0}" dt="2023-07-01T13:35:37.638" v="308" actId="14100"/>
          <ac:spMkLst>
            <pc:docMk/>
            <pc:sldMk cId="0" sldId="257"/>
            <ac:spMk id="18" creationId="{7ED3F48A-D278-AF7C-2A5A-869FA5CAEB76}"/>
          </ac:spMkLst>
        </pc:spChg>
        <pc:spChg chg="add mod">
          <ac:chgData name="Duyên Lương" userId="3a9e482f-ceb4-484a-8eab-f708ff3e9a36" providerId="ADAL" clId="{50A8DAB7-6FA1-4BCA-8819-89002C18E5C0}" dt="2023-07-01T13:36:38.950" v="320" actId="14100"/>
          <ac:spMkLst>
            <pc:docMk/>
            <pc:sldMk cId="0" sldId="257"/>
            <ac:spMk id="19" creationId="{7E6A7A34-A2B5-5168-3FFB-508B46A27DCD}"/>
          </ac:spMkLst>
        </pc:spChg>
        <pc:spChg chg="add mod">
          <ac:chgData name="Duyên Lương" userId="3a9e482f-ceb4-484a-8eab-f708ff3e9a36" providerId="ADAL" clId="{50A8DAB7-6FA1-4BCA-8819-89002C18E5C0}" dt="2023-07-01T13:35:09.093" v="303" actId="14100"/>
          <ac:spMkLst>
            <pc:docMk/>
            <pc:sldMk cId="0" sldId="257"/>
            <ac:spMk id="20" creationId="{E4AEC975-3575-BED0-B338-1763D0A71BBB}"/>
          </ac:spMkLst>
        </pc:spChg>
        <pc:spChg chg="add mod">
          <ac:chgData name="Duyên Lương" userId="3a9e482f-ceb4-484a-8eab-f708ff3e9a36" providerId="ADAL" clId="{50A8DAB7-6FA1-4BCA-8819-89002C18E5C0}" dt="2023-07-01T13:36:32.825" v="318" actId="208"/>
          <ac:spMkLst>
            <pc:docMk/>
            <pc:sldMk cId="0" sldId="257"/>
            <ac:spMk id="21" creationId="{27ACB263-3E9E-77BB-3C5F-9B4471E8897A}"/>
          </ac:spMkLst>
        </pc:spChg>
        <pc:spChg chg="add del mod">
          <ac:chgData name="Duyên Lương" userId="3a9e482f-ceb4-484a-8eab-f708ff3e9a36" providerId="ADAL" clId="{50A8DAB7-6FA1-4BCA-8819-89002C18E5C0}" dt="2023-07-01T13:37:12.862" v="322" actId="478"/>
          <ac:spMkLst>
            <pc:docMk/>
            <pc:sldMk cId="0" sldId="257"/>
            <ac:spMk id="22" creationId="{211C133C-DBDD-A2E7-CC69-B09AD6B8FB3A}"/>
          </ac:spMkLst>
        </pc:spChg>
        <pc:spChg chg="add del mod">
          <ac:chgData name="Duyên Lương" userId="3a9e482f-ceb4-484a-8eab-f708ff3e9a36" providerId="ADAL" clId="{50A8DAB7-6FA1-4BCA-8819-89002C18E5C0}" dt="2023-07-01T13:37:59.058" v="351" actId="403"/>
          <ac:spMkLst>
            <pc:docMk/>
            <pc:sldMk cId="0" sldId="257"/>
            <ac:spMk id="23" creationId="{F14D67BA-F7B3-E2FA-D7D5-B85461B54B68}"/>
          </ac:spMkLst>
        </pc:spChg>
        <pc:spChg chg="add mod">
          <ac:chgData name="Duyên Lương" userId="3a9e482f-ceb4-484a-8eab-f708ff3e9a36" providerId="ADAL" clId="{50A8DAB7-6FA1-4BCA-8819-89002C18E5C0}" dt="2023-07-01T13:38:18.212" v="366" actId="20577"/>
          <ac:spMkLst>
            <pc:docMk/>
            <pc:sldMk cId="0" sldId="257"/>
            <ac:spMk id="24" creationId="{E64B37E5-3B88-8AB4-9EA3-967112B077D0}"/>
          </ac:spMkLst>
        </pc:spChg>
        <pc:spChg chg="add mod">
          <ac:chgData name="Duyên Lương" userId="3a9e482f-ceb4-484a-8eab-f708ff3e9a36" providerId="ADAL" clId="{50A8DAB7-6FA1-4BCA-8819-89002C18E5C0}" dt="2023-07-01T13:38:31.736" v="392" actId="20577"/>
          <ac:spMkLst>
            <pc:docMk/>
            <pc:sldMk cId="0" sldId="257"/>
            <ac:spMk id="25" creationId="{28D39BAB-0D08-1C96-2F2A-38265C7E69E7}"/>
          </ac:spMkLst>
        </pc:spChg>
        <pc:spChg chg="add mod">
          <ac:chgData name="Duyên Lương" userId="3a9e482f-ceb4-484a-8eab-f708ff3e9a36" providerId="ADAL" clId="{50A8DAB7-6FA1-4BCA-8819-89002C18E5C0}" dt="2023-07-01T13:38:43.467" v="400" actId="20577"/>
          <ac:spMkLst>
            <pc:docMk/>
            <pc:sldMk cId="0" sldId="257"/>
            <ac:spMk id="26" creationId="{CD1D1814-674F-C61F-8670-1B93A80572F6}"/>
          </ac:spMkLst>
        </pc:spChg>
        <pc:spChg chg="add mod">
          <ac:chgData name="Duyên Lương" userId="3a9e482f-ceb4-484a-8eab-f708ff3e9a36" providerId="ADAL" clId="{50A8DAB7-6FA1-4BCA-8819-89002C18E5C0}" dt="2023-07-01T13:39:34.629" v="426" actId="255"/>
          <ac:spMkLst>
            <pc:docMk/>
            <pc:sldMk cId="0" sldId="257"/>
            <ac:spMk id="27" creationId="{1149D510-E2B9-5E97-C613-9F3788CAC94F}"/>
          </ac:spMkLst>
        </pc:spChg>
        <pc:spChg chg="add mod">
          <ac:chgData name="Duyên Lương" userId="3a9e482f-ceb4-484a-8eab-f708ff3e9a36" providerId="ADAL" clId="{50A8DAB7-6FA1-4BCA-8819-89002C18E5C0}" dt="2023-07-01T13:39:19.787" v="422" actId="1076"/>
          <ac:spMkLst>
            <pc:docMk/>
            <pc:sldMk cId="0" sldId="257"/>
            <ac:spMk id="28" creationId="{C00C0DB1-CA2F-27CA-3CCA-15D49DD37433}"/>
          </ac:spMkLst>
        </pc:spChg>
        <pc:graphicFrameChg chg="add mod modGraphic">
          <ac:chgData name="Duyên Lương" userId="3a9e482f-ceb4-484a-8eab-f708ff3e9a36" providerId="ADAL" clId="{50A8DAB7-6FA1-4BCA-8819-89002C18E5C0}" dt="2023-07-01T13:36:19.979" v="314" actId="1076"/>
          <ac:graphicFrameMkLst>
            <pc:docMk/>
            <pc:sldMk cId="0" sldId="257"/>
            <ac:graphicFrameMk id="15" creationId="{ED9623D4-DA58-C7E0-A6A7-5B38AEE5168A}"/>
          </ac:graphicFrameMkLst>
        </pc:graphicFrameChg>
      </pc:sldChg>
      <pc:sldChg chg="modSp mod modTransition">
        <pc:chgData name="Duyên Lương" userId="3a9e482f-ceb4-484a-8eab-f708ff3e9a36" providerId="ADAL" clId="{50A8DAB7-6FA1-4BCA-8819-89002C18E5C0}" dt="2023-07-01T14:50:18.384" v="1554"/>
        <pc:sldMkLst>
          <pc:docMk/>
          <pc:sldMk cId="0" sldId="258"/>
        </pc:sldMkLst>
        <pc:spChg chg="mod ord">
          <ac:chgData name="Duyên Lương" userId="3a9e482f-ceb4-484a-8eab-f708ff3e9a36" providerId="ADAL" clId="{50A8DAB7-6FA1-4BCA-8819-89002C18E5C0}" dt="2023-07-01T13:41:27.737" v="451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3:41:24.158" v="450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3:41:19.653" v="449" actId="1076"/>
          <ac:spMkLst>
            <pc:docMk/>
            <pc:sldMk cId="0" sldId="258"/>
            <ac:spMk id="18" creationId="{00000000-0000-0000-0000-000000000000}"/>
          </ac:spMkLst>
        </pc:spChg>
        <pc:grpChg chg="mod">
          <ac:chgData name="Duyên Lương" userId="3a9e482f-ceb4-484a-8eab-f708ff3e9a36" providerId="ADAL" clId="{50A8DAB7-6FA1-4BCA-8819-89002C18E5C0}" dt="2023-07-01T13:41:32.888" v="453" actId="14100"/>
          <ac:grpSpMkLst>
            <pc:docMk/>
            <pc:sldMk cId="0" sldId="258"/>
            <ac:grpSpMk id="9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59"/>
        </pc:sldMkLst>
        <pc:spChg chg="del">
          <ac:chgData name="Duyên Lương" userId="3a9e482f-ceb4-484a-8eab-f708ff3e9a36" providerId="ADAL" clId="{50A8DAB7-6FA1-4BCA-8819-89002C18E5C0}" dt="2023-07-01T13:54:15.979" v="944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54:11.350" v="942" actId="478"/>
          <ac:spMkLst>
            <pc:docMk/>
            <pc:sldMk cId="0" sldId="259"/>
            <ac:spMk id="19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54:12.832" v="943" actId="478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3:54:52.996" v="955" actId="1076"/>
          <ac:spMkLst>
            <pc:docMk/>
            <pc:sldMk cId="0" sldId="259"/>
            <ac:spMk id="21" creationId="{590D18A5-6770-3A42-4527-C3E90C640040}"/>
          </ac:spMkLst>
        </pc:spChg>
        <pc:spChg chg="add mod">
          <ac:chgData name="Duyên Lương" userId="3a9e482f-ceb4-484a-8eab-f708ff3e9a36" providerId="ADAL" clId="{50A8DAB7-6FA1-4BCA-8819-89002C18E5C0}" dt="2023-07-01T13:54:45.046" v="952" actId="1076"/>
          <ac:spMkLst>
            <pc:docMk/>
            <pc:sldMk cId="0" sldId="259"/>
            <ac:spMk id="22" creationId="{BD20CF38-63D0-BB97-EE42-FE8C250B9D78}"/>
          </ac:spMkLst>
        </pc:spChg>
        <pc:spChg chg="add mod">
          <ac:chgData name="Duyên Lương" userId="3a9e482f-ceb4-484a-8eab-f708ff3e9a36" providerId="ADAL" clId="{50A8DAB7-6FA1-4BCA-8819-89002C18E5C0}" dt="2023-07-01T13:54:47.431" v="953" actId="1076"/>
          <ac:spMkLst>
            <pc:docMk/>
            <pc:sldMk cId="0" sldId="259"/>
            <ac:spMk id="23" creationId="{7E12440C-EDAB-8C73-2274-504091FDFDA5}"/>
          </ac:spMkLst>
        </pc:spChg>
        <pc:picChg chg="add mod">
          <ac:chgData name="Duyên Lương" userId="3a9e482f-ceb4-484a-8eab-f708ff3e9a36" providerId="ADAL" clId="{50A8DAB7-6FA1-4BCA-8819-89002C18E5C0}" dt="2023-07-01T13:55:06.278" v="956"/>
          <ac:picMkLst>
            <pc:docMk/>
            <pc:sldMk cId="0" sldId="259"/>
            <ac:picMk id="24" creationId="{777B8689-3CDE-2759-B8EC-373BABB91B7E}"/>
          </ac:picMkLst>
        </pc:picChg>
        <pc:picChg chg="add mod">
          <ac:chgData name="Duyên Lương" userId="3a9e482f-ceb4-484a-8eab-f708ff3e9a36" providerId="ADAL" clId="{50A8DAB7-6FA1-4BCA-8819-89002C18E5C0}" dt="2023-07-01T13:54:33.284" v="950" actId="14100"/>
          <ac:picMkLst>
            <pc:docMk/>
            <pc:sldMk cId="0" sldId="259"/>
            <ac:picMk id="25" creationId="{ADC7FBF1-9AF2-C240-390D-73AB8FEF04C1}"/>
          </ac:picMkLst>
        </pc:picChg>
      </pc:sldChg>
      <pc:sldChg chg="modSp mod modTransition">
        <pc:chgData name="Duyên Lương" userId="3a9e482f-ceb4-484a-8eab-f708ff3e9a36" providerId="ADAL" clId="{50A8DAB7-6FA1-4BCA-8819-89002C18E5C0}" dt="2023-07-01T14:50:18.384" v="1554"/>
        <pc:sldMkLst>
          <pc:docMk/>
          <pc:sldMk cId="0" sldId="260"/>
        </pc:sldMkLst>
        <pc:spChg chg="mod">
          <ac:chgData name="Duyên Lương" userId="3a9e482f-ceb4-484a-8eab-f708ff3e9a36" providerId="ADAL" clId="{50A8DAB7-6FA1-4BCA-8819-89002C18E5C0}" dt="2023-07-01T13:31:13.176" v="245" actId="20577"/>
          <ac:spMkLst>
            <pc:docMk/>
            <pc:sldMk cId="0" sldId="260"/>
            <ac:spMk id="11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61"/>
        </pc:sldMkLst>
        <pc:spChg chg="mod">
          <ac:chgData name="Duyên Lương" userId="3a9e482f-ceb4-484a-8eab-f708ff3e9a36" providerId="ADAL" clId="{50A8DAB7-6FA1-4BCA-8819-89002C18E5C0}" dt="2023-07-01T14:04:47.711" v="1128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4:04:50.810" v="1129" actId="1076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1:50.875" v="259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1:48.220" v="258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1:51.939" v="260" actId="478"/>
          <ac:spMkLst>
            <pc:docMk/>
            <pc:sldMk cId="0" sldId="261"/>
            <ac:spMk id="10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4:08:13.928" v="1183" actId="14100"/>
          <ac:spMkLst>
            <pc:docMk/>
            <pc:sldMk cId="0" sldId="261"/>
            <ac:spMk id="11" creationId="{6DFA5076-9DE9-4894-BF0B-06C138B72233}"/>
          </ac:spMkLst>
        </pc:spChg>
        <pc:spChg chg="add del mod">
          <ac:chgData name="Duyên Lương" userId="3a9e482f-ceb4-484a-8eab-f708ff3e9a36" providerId="ADAL" clId="{50A8DAB7-6FA1-4BCA-8819-89002C18E5C0}" dt="2023-07-01T14:03:02.579" v="1094" actId="478"/>
          <ac:spMkLst>
            <pc:docMk/>
            <pc:sldMk cId="0" sldId="261"/>
            <ac:spMk id="12" creationId="{17B7CADF-1D4B-9AC5-80D8-65C4847256BE}"/>
          </ac:spMkLst>
        </pc:spChg>
        <pc:spChg chg="add del mod">
          <ac:chgData name="Duyên Lương" userId="3a9e482f-ceb4-484a-8eab-f708ff3e9a36" providerId="ADAL" clId="{50A8DAB7-6FA1-4BCA-8819-89002C18E5C0}" dt="2023-07-01T14:03:01.177" v="1093" actId="478"/>
          <ac:spMkLst>
            <pc:docMk/>
            <pc:sldMk cId="0" sldId="261"/>
            <ac:spMk id="13" creationId="{3CD29F7C-50AA-A4F6-AA1C-3A28B6ED3FEA}"/>
          </ac:spMkLst>
        </pc:spChg>
        <pc:spChg chg="add mod ord">
          <ac:chgData name="Duyên Lương" userId="3a9e482f-ceb4-484a-8eab-f708ff3e9a36" providerId="ADAL" clId="{50A8DAB7-6FA1-4BCA-8819-89002C18E5C0}" dt="2023-07-01T14:07:14.134" v="1163" actId="166"/>
          <ac:spMkLst>
            <pc:docMk/>
            <pc:sldMk cId="0" sldId="261"/>
            <ac:spMk id="14" creationId="{962052D6-3992-6009-EB5D-3E1434DA994D}"/>
          </ac:spMkLst>
        </pc:spChg>
        <pc:spChg chg="add mod">
          <ac:chgData name="Duyên Lương" userId="3a9e482f-ceb4-484a-8eab-f708ff3e9a36" providerId="ADAL" clId="{50A8DAB7-6FA1-4BCA-8819-89002C18E5C0}" dt="2023-07-01T14:05:11.785" v="1135" actId="14100"/>
          <ac:spMkLst>
            <pc:docMk/>
            <pc:sldMk cId="0" sldId="261"/>
            <ac:spMk id="15" creationId="{2289DD77-3968-4B28-7984-1A59724AA1CB}"/>
          </ac:spMkLst>
        </pc:spChg>
        <pc:spChg chg="add mod">
          <ac:chgData name="Duyên Lương" userId="3a9e482f-ceb4-484a-8eab-f708ff3e9a36" providerId="ADAL" clId="{50A8DAB7-6FA1-4BCA-8819-89002C18E5C0}" dt="2023-07-01T14:05:15.185" v="1136" actId="1076"/>
          <ac:spMkLst>
            <pc:docMk/>
            <pc:sldMk cId="0" sldId="261"/>
            <ac:spMk id="16" creationId="{92A12A8C-056C-A91C-E55C-833A427BBC0B}"/>
          </ac:spMkLst>
        </pc:spChg>
        <pc:spChg chg="add mod">
          <ac:chgData name="Duyên Lương" userId="3a9e482f-ceb4-484a-8eab-f708ff3e9a36" providerId="ADAL" clId="{50A8DAB7-6FA1-4BCA-8819-89002C18E5C0}" dt="2023-07-01T14:05:26.307" v="1139" actId="1076"/>
          <ac:spMkLst>
            <pc:docMk/>
            <pc:sldMk cId="0" sldId="261"/>
            <ac:spMk id="17" creationId="{80E05F5D-FD93-B4E5-284B-13B27A9000BC}"/>
          </ac:spMkLst>
        </pc:spChg>
        <pc:spChg chg="add mod">
          <ac:chgData name="Duyên Lương" userId="3a9e482f-ceb4-484a-8eab-f708ff3e9a36" providerId="ADAL" clId="{50A8DAB7-6FA1-4BCA-8819-89002C18E5C0}" dt="2023-07-01T14:05:22.758" v="1138" actId="1076"/>
          <ac:spMkLst>
            <pc:docMk/>
            <pc:sldMk cId="0" sldId="261"/>
            <ac:spMk id="18" creationId="{6854BFB1-2C43-AB2A-930D-187816DD41BA}"/>
          </ac:spMkLst>
        </pc:spChg>
        <pc:spChg chg="add mod">
          <ac:chgData name="Duyên Lương" userId="3a9e482f-ceb4-484a-8eab-f708ff3e9a36" providerId="ADAL" clId="{50A8DAB7-6FA1-4BCA-8819-89002C18E5C0}" dt="2023-07-01T14:05:19.527" v="1137" actId="1076"/>
          <ac:spMkLst>
            <pc:docMk/>
            <pc:sldMk cId="0" sldId="261"/>
            <ac:spMk id="19" creationId="{7B6DFCC5-524C-D1DE-5705-4EDC2EAAE2C3}"/>
          </ac:spMkLst>
        </pc:spChg>
        <pc:spChg chg="add mod">
          <ac:chgData name="Duyên Lương" userId="3a9e482f-ceb4-484a-8eab-f708ff3e9a36" providerId="ADAL" clId="{50A8DAB7-6FA1-4BCA-8819-89002C18E5C0}" dt="2023-07-01T14:06:14.219" v="1144" actId="207"/>
          <ac:spMkLst>
            <pc:docMk/>
            <pc:sldMk cId="0" sldId="261"/>
            <ac:spMk id="20" creationId="{6A4E76A3-FCA5-AE3F-685D-709237252538}"/>
          </ac:spMkLst>
        </pc:spChg>
        <pc:spChg chg="add mod">
          <ac:chgData name="Duyên Lương" userId="3a9e482f-ceb4-484a-8eab-f708ff3e9a36" providerId="ADAL" clId="{50A8DAB7-6FA1-4BCA-8819-89002C18E5C0}" dt="2023-07-01T14:06:29.280" v="1148" actId="1076"/>
          <ac:spMkLst>
            <pc:docMk/>
            <pc:sldMk cId="0" sldId="261"/>
            <ac:spMk id="21" creationId="{56BB7484-5BED-FB5B-C217-52099EF0D06B}"/>
          </ac:spMkLst>
        </pc:spChg>
        <pc:spChg chg="add mod">
          <ac:chgData name="Duyên Lương" userId="3a9e482f-ceb4-484a-8eab-f708ff3e9a36" providerId="ADAL" clId="{50A8DAB7-6FA1-4BCA-8819-89002C18E5C0}" dt="2023-07-01T14:06:43.435" v="1153" actId="14100"/>
          <ac:spMkLst>
            <pc:docMk/>
            <pc:sldMk cId="0" sldId="261"/>
            <ac:spMk id="22" creationId="{718CBA33-F4B8-0D79-F811-B20C84736C6D}"/>
          </ac:spMkLst>
        </pc:spChg>
        <pc:spChg chg="add mod">
          <ac:chgData name="Duyên Lương" userId="3a9e482f-ceb4-484a-8eab-f708ff3e9a36" providerId="ADAL" clId="{50A8DAB7-6FA1-4BCA-8819-89002C18E5C0}" dt="2023-07-01T14:06:54.689" v="1157" actId="14100"/>
          <ac:spMkLst>
            <pc:docMk/>
            <pc:sldMk cId="0" sldId="261"/>
            <ac:spMk id="23" creationId="{B44E25B5-0AA1-45FF-C882-1B1D02B5BA98}"/>
          </ac:spMkLst>
        </pc:spChg>
        <pc:spChg chg="add mod">
          <ac:chgData name="Duyên Lương" userId="3a9e482f-ceb4-484a-8eab-f708ff3e9a36" providerId="ADAL" clId="{50A8DAB7-6FA1-4BCA-8819-89002C18E5C0}" dt="2023-07-01T14:07:07.634" v="1161" actId="14100"/>
          <ac:spMkLst>
            <pc:docMk/>
            <pc:sldMk cId="0" sldId="261"/>
            <ac:spMk id="24" creationId="{0E501945-6493-63F8-1E09-60703F1D7922}"/>
          </ac:spMkLst>
        </pc:spChg>
        <pc:grpChg chg="mod">
          <ac:chgData name="Duyên Lương" userId="3a9e482f-ceb4-484a-8eab-f708ff3e9a36" providerId="ADAL" clId="{50A8DAB7-6FA1-4BCA-8819-89002C18E5C0}" dt="2023-07-01T14:04:53.877" v="1130" actId="14100"/>
          <ac:grpSpMkLst>
            <pc:docMk/>
            <pc:sldMk cId="0" sldId="261"/>
            <ac:grpSpMk id="3" creationId="{00000000-0000-0000-0000-000000000000}"/>
          </ac:grpSpMkLst>
        </pc:grpChg>
      </pc:sldChg>
      <pc:sldChg chg="addSp delSp modSp mod ord modTransition delAnim modAnim">
        <pc:chgData name="Duyên Lương" userId="3a9e482f-ceb4-484a-8eab-f708ff3e9a36" providerId="ADAL" clId="{50A8DAB7-6FA1-4BCA-8819-89002C18E5C0}" dt="2023-07-06T11:58:23.577" v="1571" actId="1076"/>
        <pc:sldMkLst>
          <pc:docMk/>
          <pc:sldMk cId="0" sldId="262"/>
        </pc:sldMkLst>
        <pc:spChg chg="mod">
          <ac:chgData name="Duyên Lương" userId="3a9e482f-ceb4-484a-8eab-f708ff3e9a36" providerId="ADAL" clId="{50A8DAB7-6FA1-4BCA-8819-89002C18E5C0}" dt="2023-07-01T14:08:41.665" v="1190" actId="1076"/>
          <ac:spMkLst>
            <pc:docMk/>
            <pc:sldMk cId="0" sldId="262"/>
            <ac:spMk id="13" creationId="{00000000-0000-0000-0000-000000000000}"/>
          </ac:spMkLst>
        </pc:spChg>
        <pc:spChg chg="del mod">
          <ac:chgData name="Duyên Lương" userId="3a9e482f-ceb4-484a-8eab-f708ff3e9a36" providerId="ADAL" clId="{50A8DAB7-6FA1-4BCA-8819-89002C18E5C0}" dt="2023-07-01T14:09:28.527" v="1204" actId="478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6T11:58:02.298" v="1563" actId="1582"/>
          <ac:spMkLst>
            <pc:docMk/>
            <pc:sldMk cId="0" sldId="262"/>
            <ac:spMk id="14" creationId="{710E6917-41EE-1217-4CAF-E75DC5E851EE}"/>
          </ac:spMkLst>
        </pc:spChg>
        <pc:spChg chg="del mod">
          <ac:chgData name="Duyên Lương" userId="3a9e482f-ceb4-484a-8eab-f708ff3e9a36" providerId="ADAL" clId="{50A8DAB7-6FA1-4BCA-8819-89002C18E5C0}" dt="2023-07-01T14:09:29.737" v="1205" actId="478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6T11:58:09.800" v="1565" actId="1076"/>
          <ac:spMkLst>
            <pc:docMk/>
            <pc:sldMk cId="0" sldId="262"/>
            <ac:spMk id="15" creationId="{8EECC9D5-8065-3F75-85D8-A623DB638C52}"/>
          </ac:spMkLst>
        </pc:spChg>
        <pc:spChg chg="del mod">
          <ac:chgData name="Duyên Lương" userId="3a9e482f-ceb4-484a-8eab-f708ff3e9a36" providerId="ADAL" clId="{50A8DAB7-6FA1-4BCA-8819-89002C18E5C0}" dt="2023-07-01T14:09:26.879" v="1203" actId="478"/>
          <ac:spMkLst>
            <pc:docMk/>
            <pc:sldMk cId="0" sldId="262"/>
            <ac:spMk id="16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6T11:58:15.100" v="1567" actId="1076"/>
          <ac:spMkLst>
            <pc:docMk/>
            <pc:sldMk cId="0" sldId="262"/>
            <ac:spMk id="16" creationId="{54C05411-EF93-DD7E-B3F2-57D5C84FDF9E}"/>
          </ac:spMkLst>
        </pc:spChg>
        <pc:spChg chg="add mod">
          <ac:chgData name="Duyên Lương" userId="3a9e482f-ceb4-484a-8eab-f708ff3e9a36" providerId="ADAL" clId="{50A8DAB7-6FA1-4BCA-8819-89002C18E5C0}" dt="2023-07-06T11:58:19.544" v="1569" actId="1076"/>
          <ac:spMkLst>
            <pc:docMk/>
            <pc:sldMk cId="0" sldId="262"/>
            <ac:spMk id="17" creationId="{3BA60B60-62BC-56F0-73C0-100C2061DA86}"/>
          </ac:spMkLst>
        </pc:spChg>
        <pc:spChg chg="add del mod">
          <ac:chgData name="Duyên Lương" userId="3a9e482f-ceb4-484a-8eab-f708ff3e9a36" providerId="ADAL" clId="{50A8DAB7-6FA1-4BCA-8819-89002C18E5C0}" dt="2023-07-01T14:07:36.003" v="1165" actId="478"/>
          <ac:spMkLst>
            <pc:docMk/>
            <pc:sldMk cId="0" sldId="262"/>
            <ac:spMk id="17" creationId="{73ABB076-31A7-B633-83F1-0D31CB5EC9E7}"/>
          </ac:spMkLst>
        </pc:spChg>
        <pc:spChg chg="add mod">
          <ac:chgData name="Duyên Lương" userId="3a9e482f-ceb4-484a-8eab-f708ff3e9a36" providerId="ADAL" clId="{50A8DAB7-6FA1-4BCA-8819-89002C18E5C0}" dt="2023-07-01T14:08:24.925" v="1185" actId="1076"/>
          <ac:spMkLst>
            <pc:docMk/>
            <pc:sldMk cId="0" sldId="262"/>
            <ac:spMk id="18" creationId="{F33B3598-68D7-65B0-906F-99A9A2145BB4}"/>
          </ac:spMkLst>
        </pc:spChg>
        <pc:spChg chg="add del mod">
          <ac:chgData name="Duyên Lương" userId="3a9e482f-ceb4-484a-8eab-f708ff3e9a36" providerId="ADAL" clId="{50A8DAB7-6FA1-4BCA-8819-89002C18E5C0}" dt="2023-07-01T14:07:35.463" v="1164" actId="478"/>
          <ac:spMkLst>
            <pc:docMk/>
            <pc:sldMk cId="0" sldId="262"/>
            <ac:spMk id="19" creationId="{78D6C9CB-3C4A-C576-A794-1CEEF0C7F6D8}"/>
          </ac:spMkLst>
        </pc:spChg>
        <pc:spChg chg="add mod">
          <ac:chgData name="Duyên Lương" userId="3a9e482f-ceb4-484a-8eab-f708ff3e9a36" providerId="ADAL" clId="{50A8DAB7-6FA1-4BCA-8819-89002C18E5C0}" dt="2023-07-06T11:58:23.577" v="1571" actId="1076"/>
          <ac:spMkLst>
            <pc:docMk/>
            <pc:sldMk cId="0" sldId="262"/>
            <ac:spMk id="19" creationId="{B27F53C4-71DC-5BF8-80CB-56D636B387F3}"/>
          </ac:spMkLst>
        </pc:spChg>
        <pc:spChg chg="add mod">
          <ac:chgData name="Duyên Lương" userId="3a9e482f-ceb4-484a-8eab-f708ff3e9a36" providerId="ADAL" clId="{50A8DAB7-6FA1-4BCA-8819-89002C18E5C0}" dt="2023-07-01T14:10:13.888" v="1215" actId="14100"/>
          <ac:spMkLst>
            <pc:docMk/>
            <pc:sldMk cId="0" sldId="262"/>
            <ac:spMk id="20" creationId="{09AAD3CB-66F5-05C5-F772-0EB2E0AB661C}"/>
          </ac:spMkLst>
        </pc:spChg>
        <pc:spChg chg="add del mod">
          <ac:chgData name="Duyên Lương" userId="3a9e482f-ceb4-484a-8eab-f708ff3e9a36" providerId="ADAL" clId="{50A8DAB7-6FA1-4BCA-8819-89002C18E5C0}" dt="2023-07-01T14:11:09.278" v="1228" actId="478"/>
          <ac:spMkLst>
            <pc:docMk/>
            <pc:sldMk cId="0" sldId="262"/>
            <ac:spMk id="21" creationId="{7EB1CEE1-A7AF-3492-D76A-6488D4B7DC5C}"/>
          </ac:spMkLst>
        </pc:spChg>
        <pc:spChg chg="add del mod">
          <ac:chgData name="Duyên Lương" userId="3a9e482f-ceb4-484a-8eab-f708ff3e9a36" providerId="ADAL" clId="{50A8DAB7-6FA1-4BCA-8819-89002C18E5C0}" dt="2023-07-01T14:10:59.544" v="1224" actId="478"/>
          <ac:spMkLst>
            <pc:docMk/>
            <pc:sldMk cId="0" sldId="262"/>
            <ac:spMk id="22" creationId="{7C5C5942-9305-10C9-224D-EEF94349406A}"/>
          </ac:spMkLst>
        </pc:spChg>
        <pc:spChg chg="add mod">
          <ac:chgData name="Duyên Lương" userId="3a9e482f-ceb4-484a-8eab-f708ff3e9a36" providerId="ADAL" clId="{50A8DAB7-6FA1-4BCA-8819-89002C18E5C0}" dt="2023-07-01T14:11:16.353" v="1229" actId="1076"/>
          <ac:spMkLst>
            <pc:docMk/>
            <pc:sldMk cId="0" sldId="262"/>
            <ac:spMk id="23" creationId="{80E7CF23-9600-4D7F-8F86-7039757EE4D2}"/>
          </ac:spMkLst>
        </pc:spChg>
        <pc:spChg chg="add del mod">
          <ac:chgData name="Duyên Lương" userId="3a9e482f-ceb4-484a-8eab-f708ff3e9a36" providerId="ADAL" clId="{50A8DAB7-6FA1-4BCA-8819-89002C18E5C0}" dt="2023-07-01T14:11:00.803" v="1225" actId="478"/>
          <ac:spMkLst>
            <pc:docMk/>
            <pc:sldMk cId="0" sldId="262"/>
            <ac:spMk id="24" creationId="{4861EAAE-1A49-90B9-5649-F096BA7BFDC6}"/>
          </ac:spMkLst>
        </pc:spChg>
        <pc:spChg chg="add del mod">
          <ac:chgData name="Duyên Lương" userId="3a9e482f-ceb4-484a-8eab-f708ff3e9a36" providerId="ADAL" clId="{50A8DAB7-6FA1-4BCA-8819-89002C18E5C0}" dt="2023-07-01T14:11:03.148" v="1226" actId="478"/>
          <ac:spMkLst>
            <pc:docMk/>
            <pc:sldMk cId="0" sldId="262"/>
            <ac:spMk id="25" creationId="{DAD1A353-0FCC-2AD3-4048-DEE77715B930}"/>
          </ac:spMkLst>
        </pc:spChg>
        <pc:spChg chg="add del mod">
          <ac:chgData name="Duyên Lương" userId="3a9e482f-ceb4-484a-8eab-f708ff3e9a36" providerId="ADAL" clId="{50A8DAB7-6FA1-4BCA-8819-89002C18E5C0}" dt="2023-07-01T14:11:06.051" v="1227" actId="478"/>
          <ac:spMkLst>
            <pc:docMk/>
            <pc:sldMk cId="0" sldId="262"/>
            <ac:spMk id="26" creationId="{136D9656-1C9F-36E8-8432-F0ABD314A421}"/>
          </ac:spMkLst>
        </pc:spChg>
        <pc:grpChg chg="mod">
          <ac:chgData name="Duyên Lương" userId="3a9e482f-ceb4-484a-8eab-f708ff3e9a36" providerId="ADAL" clId="{50A8DAB7-6FA1-4BCA-8819-89002C18E5C0}" dt="2023-07-01T14:09:08.053" v="1197" actId="14100"/>
          <ac:grpSpMkLst>
            <pc:docMk/>
            <pc:sldMk cId="0" sldId="262"/>
            <ac:grpSpMk id="9" creationId="{00000000-0000-0000-0000-000000000000}"/>
          </ac:grpSpMkLst>
        </pc:grpChg>
      </pc:sldChg>
      <pc:sldChg chg="addSp delSp modSp del mod ord modAnim">
        <pc:chgData name="Duyên Lương" userId="3a9e482f-ceb4-484a-8eab-f708ff3e9a36" providerId="ADAL" clId="{50A8DAB7-6FA1-4BCA-8819-89002C18E5C0}" dt="2023-07-01T13:43:44.102" v="485" actId="47"/>
        <pc:sldMkLst>
          <pc:docMk/>
          <pc:sldMk cId="0" sldId="263"/>
        </pc:sldMkLst>
        <pc:spChg chg="del">
          <ac:chgData name="Duyên Lương" userId="3a9e482f-ceb4-484a-8eab-f708ff3e9a36" providerId="ADAL" clId="{50A8DAB7-6FA1-4BCA-8819-89002C18E5C0}" dt="2023-07-01T13:42:40.811" v="472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42:39.224" v="471" actId="478"/>
          <ac:spMkLst>
            <pc:docMk/>
            <pc:sldMk cId="0" sldId="263"/>
            <ac:spMk id="19" creationId="{00000000-0000-0000-0000-000000000000}"/>
          </ac:spMkLst>
        </pc:spChg>
        <pc:spChg chg="add del mod">
          <ac:chgData name="Duyên Lương" userId="3a9e482f-ceb4-484a-8eab-f708ff3e9a36" providerId="ADAL" clId="{50A8DAB7-6FA1-4BCA-8819-89002C18E5C0}" dt="2023-07-01T13:43:40.680" v="483" actId="21"/>
          <ac:spMkLst>
            <pc:docMk/>
            <pc:sldMk cId="0" sldId="263"/>
            <ac:spMk id="22" creationId="{8E728656-C51E-EDD8-52ED-CFA965BB54B0}"/>
          </ac:spMkLst>
        </pc:spChg>
        <pc:spChg chg="add mod">
          <ac:chgData name="Duyên Lương" userId="3a9e482f-ceb4-484a-8eab-f708ff3e9a36" providerId="ADAL" clId="{50A8DAB7-6FA1-4BCA-8819-89002C18E5C0}" dt="2023-07-01T13:30:09.695" v="226" actId="1076"/>
          <ac:spMkLst>
            <pc:docMk/>
            <pc:sldMk cId="0" sldId="263"/>
            <ac:spMk id="23" creationId="{BD967AFB-3789-8EF3-CA41-F26EEC27BFD2}"/>
          </ac:spMkLst>
        </pc:spChg>
        <pc:spChg chg="add mod">
          <ac:chgData name="Duyên Lương" userId="3a9e482f-ceb4-484a-8eab-f708ff3e9a36" providerId="ADAL" clId="{50A8DAB7-6FA1-4BCA-8819-89002C18E5C0}" dt="2023-07-01T13:43:31.125" v="482" actId="1076"/>
          <ac:spMkLst>
            <pc:docMk/>
            <pc:sldMk cId="0" sldId="263"/>
            <ac:spMk id="24" creationId="{85E2EF8F-879C-09E2-7AD5-B81CE8CE2A3B}"/>
          </ac:spMkLst>
        </pc:spChg>
        <pc:grpChg chg="mod">
          <ac:chgData name="Duyên Lương" userId="3a9e482f-ceb4-484a-8eab-f708ff3e9a36" providerId="ADAL" clId="{50A8DAB7-6FA1-4BCA-8819-89002C18E5C0}" dt="2023-07-01T13:43:03.438" v="476" actId="1076"/>
          <ac:grpSpMkLst>
            <pc:docMk/>
            <pc:sldMk cId="0" sldId="263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50A8DAB7-6FA1-4BCA-8819-89002C18E5C0}" dt="2023-07-01T13:43:12.584" v="479" actId="1076"/>
          <ac:picMkLst>
            <pc:docMk/>
            <pc:sldMk cId="0" sldId="263"/>
            <ac:picMk id="20" creationId="{0854E60D-12C9-FBB3-CEA0-A86F4420630D}"/>
          </ac:picMkLst>
        </pc:picChg>
        <pc:picChg chg="add mod">
          <ac:chgData name="Duyên Lương" userId="3a9e482f-ceb4-484a-8eab-f708ff3e9a36" providerId="ADAL" clId="{50A8DAB7-6FA1-4BCA-8819-89002C18E5C0}" dt="2023-07-01T13:43:18.525" v="480" actId="1076"/>
          <ac:picMkLst>
            <pc:docMk/>
            <pc:sldMk cId="0" sldId="263"/>
            <ac:picMk id="21" creationId="{984A6C98-15C4-5F4B-7876-C7799E4FCB02}"/>
          </ac:picMkLst>
        </pc:picChg>
      </pc:sldChg>
      <pc:sldChg chg="addSp delSp modSp mod ord modTransition">
        <pc:chgData name="Duyên Lương" userId="3a9e482f-ceb4-484a-8eab-f708ff3e9a36" providerId="ADAL" clId="{50A8DAB7-6FA1-4BCA-8819-89002C18E5C0}" dt="2023-07-01T14:50:18.384" v="1554"/>
        <pc:sldMkLst>
          <pc:docMk/>
          <pc:sldMk cId="0" sldId="264"/>
        </pc:sldMkLst>
        <pc:spChg chg="mod">
          <ac:chgData name="Duyên Lương" userId="3a9e482f-ceb4-484a-8eab-f708ff3e9a36" providerId="ADAL" clId="{50A8DAB7-6FA1-4BCA-8819-89002C18E5C0}" dt="2023-07-01T14:01:29.734" v="1074" actId="1076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2:46.633" v="27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2:49.227" v="274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2:47.453" v="273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00:40.795" v="1049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00:44.475" v="1052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00:43.396" v="1051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00:42.162" v="1050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00:39.039" v="1048" actId="478"/>
          <ac:spMkLst>
            <pc:docMk/>
            <pc:sldMk cId="0" sldId="264"/>
            <ac:spMk id="21" creationId="{00000000-0000-0000-0000-000000000000}"/>
          </ac:spMkLst>
        </pc:spChg>
        <pc:graphicFrameChg chg="add mod modGraphic">
          <ac:chgData name="Duyên Lương" userId="3a9e482f-ceb4-484a-8eab-f708ff3e9a36" providerId="ADAL" clId="{50A8DAB7-6FA1-4BCA-8819-89002C18E5C0}" dt="2023-07-01T14:02:22.274" v="1087" actId="1076"/>
          <ac:graphicFrameMkLst>
            <pc:docMk/>
            <pc:sldMk cId="0" sldId="264"/>
            <ac:graphicFrameMk id="22" creationId="{518C3472-F297-7A0A-51FA-C3DDEC68F97E}"/>
          </ac:graphicFrameMkLst>
        </pc:graphicFrameChg>
      </pc:sldChg>
      <pc:sldChg chg="addSp delSp 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65"/>
        </pc:sldMkLst>
        <pc:spChg chg="del mod">
          <ac:chgData name="Duyên Lương" userId="3a9e482f-ceb4-484a-8eab-f708ff3e9a36" providerId="ADAL" clId="{50A8DAB7-6FA1-4BCA-8819-89002C18E5C0}" dt="2023-07-01T14:14:16.515" v="1301" actId="478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4:00.153" v="1295" actId="478"/>
          <ac:spMkLst>
            <pc:docMk/>
            <pc:sldMk cId="0" sldId="265"/>
            <ac:spMk id="2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4:15.510" v="1300" actId="478"/>
          <ac:spMkLst>
            <pc:docMk/>
            <pc:sldMk cId="0" sldId="265"/>
            <ac:spMk id="29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2:50.497" v="1269" actId="478"/>
          <ac:spMkLst>
            <pc:docMk/>
            <pc:sldMk cId="0" sldId="265"/>
            <ac:spMk id="30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4:06.119" v="1298" actId="478"/>
          <ac:spMkLst>
            <pc:docMk/>
            <pc:sldMk cId="0" sldId="265"/>
            <ac:spMk id="31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4:02.805" v="1297" actId="478"/>
          <ac:spMkLst>
            <pc:docMk/>
            <pc:sldMk cId="0" sldId="265"/>
            <ac:spMk id="32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13:59.423" v="1294" actId="478"/>
          <ac:spMkLst>
            <pc:docMk/>
            <pc:sldMk cId="0" sldId="265"/>
            <ac:spMk id="33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4:49:29.872" v="1523" actId="1076"/>
          <ac:spMkLst>
            <pc:docMk/>
            <pc:sldMk cId="0" sldId="265"/>
            <ac:spMk id="35" creationId="{F4F032C2-3E65-734E-0BA1-B2AFBC598CE2}"/>
          </ac:spMkLst>
        </pc:spChg>
        <pc:spChg chg="add del mod">
          <ac:chgData name="Duyên Lương" userId="3a9e482f-ceb4-484a-8eab-f708ff3e9a36" providerId="ADAL" clId="{50A8DAB7-6FA1-4BCA-8819-89002C18E5C0}" dt="2023-07-01T14:15:11.178" v="1338" actId="478"/>
          <ac:spMkLst>
            <pc:docMk/>
            <pc:sldMk cId="0" sldId="265"/>
            <ac:spMk id="36" creationId="{BCD5EE03-ABC0-5B26-391E-DDC8FEAB6275}"/>
          </ac:spMkLst>
        </pc:spChg>
        <pc:spChg chg="add del mod">
          <ac:chgData name="Duyên Lương" userId="3a9e482f-ceb4-484a-8eab-f708ff3e9a36" providerId="ADAL" clId="{50A8DAB7-6FA1-4BCA-8819-89002C18E5C0}" dt="2023-07-01T14:15:12.666" v="1339" actId="478"/>
          <ac:spMkLst>
            <pc:docMk/>
            <pc:sldMk cId="0" sldId="265"/>
            <ac:spMk id="37" creationId="{C4E62530-CD50-F799-A846-10762B572D22}"/>
          </ac:spMkLst>
        </pc:spChg>
        <pc:spChg chg="add mod">
          <ac:chgData name="Duyên Lương" userId="3a9e482f-ceb4-484a-8eab-f708ff3e9a36" providerId="ADAL" clId="{50A8DAB7-6FA1-4BCA-8819-89002C18E5C0}" dt="2023-07-01T14:16:11.621" v="1355" actId="1076"/>
          <ac:spMkLst>
            <pc:docMk/>
            <pc:sldMk cId="0" sldId="265"/>
            <ac:spMk id="38" creationId="{2FCBE16D-F240-A03B-8F44-DC718657DC5D}"/>
          </ac:spMkLst>
        </pc:spChg>
        <pc:spChg chg="add mod">
          <ac:chgData name="Duyên Lương" userId="3a9e482f-ceb4-484a-8eab-f708ff3e9a36" providerId="ADAL" clId="{50A8DAB7-6FA1-4BCA-8819-89002C18E5C0}" dt="2023-07-01T14:16:47.496" v="1367" actId="1076"/>
          <ac:spMkLst>
            <pc:docMk/>
            <pc:sldMk cId="0" sldId="265"/>
            <ac:spMk id="39" creationId="{645F7BCF-B223-2A77-827F-5815A5C729B1}"/>
          </ac:spMkLst>
        </pc:spChg>
        <pc:spChg chg="add mod">
          <ac:chgData name="Duyên Lương" userId="3a9e482f-ceb4-484a-8eab-f708ff3e9a36" providerId="ADAL" clId="{50A8DAB7-6FA1-4BCA-8819-89002C18E5C0}" dt="2023-07-01T14:16:07.080" v="1354" actId="1076"/>
          <ac:spMkLst>
            <pc:docMk/>
            <pc:sldMk cId="0" sldId="265"/>
            <ac:spMk id="40" creationId="{1210653A-0DCA-C1E5-21A4-A6D18B066565}"/>
          </ac:spMkLst>
        </pc:spChg>
        <pc:spChg chg="add mod">
          <ac:chgData name="Duyên Lương" userId="3a9e482f-ceb4-484a-8eab-f708ff3e9a36" providerId="ADAL" clId="{50A8DAB7-6FA1-4BCA-8819-89002C18E5C0}" dt="2023-07-01T14:16:05.230" v="1353" actId="1076"/>
          <ac:spMkLst>
            <pc:docMk/>
            <pc:sldMk cId="0" sldId="265"/>
            <ac:spMk id="41" creationId="{9ADD0E78-3E03-F885-B6B3-BC7C543E15AE}"/>
          </ac:spMkLst>
        </pc:spChg>
        <pc:spChg chg="add mod">
          <ac:chgData name="Duyên Lương" userId="3a9e482f-ceb4-484a-8eab-f708ff3e9a36" providerId="ADAL" clId="{50A8DAB7-6FA1-4BCA-8819-89002C18E5C0}" dt="2023-07-01T14:16:02.551" v="1352" actId="1076"/>
          <ac:spMkLst>
            <pc:docMk/>
            <pc:sldMk cId="0" sldId="265"/>
            <ac:spMk id="42" creationId="{6F5C5349-4D76-6BBC-EA23-66D9B5A50B06}"/>
          </ac:spMkLst>
        </pc:spChg>
        <pc:spChg chg="add mod">
          <ac:chgData name="Duyên Lương" userId="3a9e482f-ceb4-484a-8eab-f708ff3e9a36" providerId="ADAL" clId="{50A8DAB7-6FA1-4BCA-8819-89002C18E5C0}" dt="2023-07-01T14:16:29.736" v="1359" actId="1076"/>
          <ac:spMkLst>
            <pc:docMk/>
            <pc:sldMk cId="0" sldId="265"/>
            <ac:spMk id="43" creationId="{257A8ECA-8A21-642C-E8FF-775991E85FAD}"/>
          </ac:spMkLst>
        </pc:spChg>
        <pc:spChg chg="add mod">
          <ac:chgData name="Duyên Lương" userId="3a9e482f-ceb4-484a-8eab-f708ff3e9a36" providerId="ADAL" clId="{50A8DAB7-6FA1-4BCA-8819-89002C18E5C0}" dt="2023-07-01T14:16:26.727" v="1358" actId="1076"/>
          <ac:spMkLst>
            <pc:docMk/>
            <pc:sldMk cId="0" sldId="265"/>
            <ac:spMk id="44" creationId="{654181C7-91BA-BA70-AE97-07121E23B7D5}"/>
          </ac:spMkLst>
        </pc:spChg>
        <pc:spChg chg="add mod">
          <ac:chgData name="Duyên Lương" userId="3a9e482f-ceb4-484a-8eab-f708ff3e9a36" providerId="ADAL" clId="{50A8DAB7-6FA1-4BCA-8819-89002C18E5C0}" dt="2023-07-01T14:16:24.352" v="1357" actId="1076"/>
          <ac:spMkLst>
            <pc:docMk/>
            <pc:sldMk cId="0" sldId="265"/>
            <ac:spMk id="45" creationId="{5A8C93FE-1317-6652-DF9C-506DBAB8B369}"/>
          </ac:spMkLst>
        </pc:spChg>
        <pc:spChg chg="add mod">
          <ac:chgData name="Duyên Lương" userId="3a9e482f-ceb4-484a-8eab-f708ff3e9a36" providerId="ADAL" clId="{50A8DAB7-6FA1-4BCA-8819-89002C18E5C0}" dt="2023-07-01T14:16:19.565" v="1356" actId="1076"/>
          <ac:spMkLst>
            <pc:docMk/>
            <pc:sldMk cId="0" sldId="265"/>
            <ac:spMk id="46" creationId="{64D28BFE-C6F3-F228-B9D3-E64F5ECD6138}"/>
          </ac:spMkLst>
        </pc:spChg>
        <pc:spChg chg="add mod">
          <ac:chgData name="Duyên Lương" userId="3a9e482f-ceb4-484a-8eab-f708ff3e9a36" providerId="ADAL" clId="{50A8DAB7-6FA1-4BCA-8819-89002C18E5C0}" dt="2023-07-01T14:15:05.812" v="1337" actId="403"/>
          <ac:spMkLst>
            <pc:docMk/>
            <pc:sldMk cId="0" sldId="265"/>
            <ac:spMk id="49" creationId="{F74A18A7-2FEC-4311-2E35-ED38A443B3C3}"/>
          </ac:spMkLst>
        </pc:spChg>
        <pc:spChg chg="add mod">
          <ac:chgData name="Duyên Lương" userId="3a9e482f-ceb4-484a-8eab-f708ff3e9a36" providerId="ADAL" clId="{50A8DAB7-6FA1-4BCA-8819-89002C18E5C0}" dt="2023-07-01T14:15:02.940" v="1336" actId="1076"/>
          <ac:spMkLst>
            <pc:docMk/>
            <pc:sldMk cId="0" sldId="265"/>
            <ac:spMk id="51" creationId="{0E42A554-8C4E-FE2D-A6CE-F003E9C52F30}"/>
          </ac:spMkLst>
        </pc:spChg>
        <pc:grpChg chg="mod">
          <ac:chgData name="Duyên Lương" userId="3a9e482f-ceb4-484a-8eab-f708ff3e9a36" providerId="ADAL" clId="{50A8DAB7-6FA1-4BCA-8819-89002C18E5C0}" dt="2023-07-01T14:14:12.599" v="1299" actId="1076"/>
          <ac:grpSpMkLst>
            <pc:docMk/>
            <pc:sldMk cId="0" sldId="26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50A8DAB7-6FA1-4BCA-8819-89002C18E5C0}" dt="2023-07-01T14:13:58.050" v="1293" actId="478"/>
          <ac:grpSpMkLst>
            <pc:docMk/>
            <pc:sldMk cId="0" sldId="265"/>
            <ac:grpSpMk id="10" creationId="{00000000-0000-0000-0000-000000000000}"/>
          </ac:grpSpMkLst>
        </pc:grpChg>
        <pc:grpChg chg="mod">
          <ac:chgData name="Duyên Lương" userId="3a9e482f-ceb4-484a-8eab-f708ff3e9a36" providerId="ADAL" clId="{50A8DAB7-6FA1-4BCA-8819-89002C18E5C0}" dt="2023-07-01T14:14:12.599" v="1299" actId="1076"/>
          <ac:grpSpMkLst>
            <pc:docMk/>
            <pc:sldMk cId="0" sldId="265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50A8DAB7-6FA1-4BCA-8819-89002C18E5C0}" dt="2023-07-01T14:14:00.613" v="1296" actId="478"/>
          <ac:grpSpMkLst>
            <pc:docMk/>
            <pc:sldMk cId="0" sldId="265"/>
            <ac:grpSpMk id="24" creationId="{00000000-0000-0000-0000-000000000000}"/>
          </ac:grpSpMkLst>
        </pc:grpChg>
        <pc:graphicFrameChg chg="add del mod modGraphic">
          <ac:chgData name="Duyên Lương" userId="3a9e482f-ceb4-484a-8eab-f708ff3e9a36" providerId="ADAL" clId="{50A8DAB7-6FA1-4BCA-8819-89002C18E5C0}" dt="2023-07-01T14:15:56.848" v="1350" actId="478"/>
          <ac:graphicFrameMkLst>
            <pc:docMk/>
            <pc:sldMk cId="0" sldId="265"/>
            <ac:graphicFrameMk id="34" creationId="{1B7896A1-2A64-18F1-2C59-8FC10F8E7114}"/>
          </ac:graphicFrameMkLst>
        </pc:graphicFrameChg>
        <pc:picChg chg="add mod">
          <ac:chgData name="Duyên Lương" userId="3a9e482f-ceb4-484a-8eab-f708ff3e9a36" providerId="ADAL" clId="{50A8DAB7-6FA1-4BCA-8819-89002C18E5C0}" dt="2023-07-01T14:15:22.351" v="1343" actId="1076"/>
          <ac:picMkLst>
            <pc:docMk/>
            <pc:sldMk cId="0" sldId="265"/>
            <ac:picMk id="47" creationId="{0791B2EA-581C-0F93-A296-C0D0149CA0F7}"/>
          </ac:picMkLst>
        </pc:picChg>
      </pc:sldChg>
      <pc:sldChg chg="addSp delSp 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0" sldId="266"/>
        </pc:sldMkLst>
        <pc:spChg chg="del mod">
          <ac:chgData name="Duyên Lương" userId="3a9e482f-ceb4-484a-8eab-f708ff3e9a36" providerId="ADAL" clId="{50A8DAB7-6FA1-4BCA-8819-89002C18E5C0}" dt="2023-07-01T14:47:28.765" v="1488" actId="21"/>
          <ac:spMkLst>
            <pc:docMk/>
            <pc:sldMk cId="0" sldId="266"/>
            <ac:spMk id="10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4:47:45.933" v="1493" actId="1035"/>
          <ac:spMkLst>
            <pc:docMk/>
            <pc:sldMk cId="0" sldId="266"/>
            <ac:spMk id="14" creationId="{00000000-0000-0000-0000-000000000000}"/>
          </ac:spMkLst>
        </pc:spChg>
        <pc:spChg chg="del mod">
          <ac:chgData name="Duyên Lương" userId="3a9e482f-ceb4-484a-8eab-f708ff3e9a36" providerId="ADAL" clId="{50A8DAB7-6FA1-4BCA-8819-89002C18E5C0}" dt="2023-07-01T13:33:26.120" v="278" actId="478"/>
          <ac:spMkLst>
            <pc:docMk/>
            <pc:sldMk cId="0" sldId="266"/>
            <ac:spMk id="21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43:01.882" v="1402" actId="478"/>
          <ac:spMkLst>
            <pc:docMk/>
            <pc:sldMk cId="0" sldId="266"/>
            <ac:spMk id="22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3:27.655" v="279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33:28.847" v="280" actId="478"/>
          <ac:spMkLst>
            <pc:docMk/>
            <pc:sldMk cId="0" sldId="266"/>
            <ac:spMk id="24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4:43:40.337" v="1415" actId="14100"/>
          <ac:spMkLst>
            <pc:docMk/>
            <pc:sldMk cId="0" sldId="266"/>
            <ac:spMk id="25" creationId="{5245660F-ACD9-5880-E765-9CB667130139}"/>
          </ac:spMkLst>
        </pc:spChg>
        <pc:spChg chg="add mod">
          <ac:chgData name="Duyên Lương" userId="3a9e482f-ceb4-484a-8eab-f708ff3e9a36" providerId="ADAL" clId="{50A8DAB7-6FA1-4BCA-8819-89002C18E5C0}" dt="2023-07-01T14:41:46.397" v="1380" actId="403"/>
          <ac:spMkLst>
            <pc:docMk/>
            <pc:sldMk cId="0" sldId="266"/>
            <ac:spMk id="26" creationId="{9160D33A-E458-BF60-F667-BCE4FA819100}"/>
          </ac:spMkLst>
        </pc:spChg>
        <pc:spChg chg="add del mod">
          <ac:chgData name="Duyên Lương" userId="3a9e482f-ceb4-484a-8eab-f708ff3e9a36" providerId="ADAL" clId="{50A8DAB7-6FA1-4BCA-8819-89002C18E5C0}" dt="2023-07-01T14:41:25.911" v="1369" actId="478"/>
          <ac:spMkLst>
            <pc:docMk/>
            <pc:sldMk cId="0" sldId="266"/>
            <ac:spMk id="27" creationId="{794CD49F-5A77-2874-69CA-D85FAE877E11}"/>
          </ac:spMkLst>
        </pc:spChg>
        <pc:spChg chg="add del mod">
          <ac:chgData name="Duyên Lương" userId="3a9e482f-ceb4-484a-8eab-f708ff3e9a36" providerId="ADAL" clId="{50A8DAB7-6FA1-4BCA-8819-89002C18E5C0}" dt="2023-07-01T14:41:24.115" v="1368" actId="478"/>
          <ac:spMkLst>
            <pc:docMk/>
            <pc:sldMk cId="0" sldId="266"/>
            <ac:spMk id="28" creationId="{444640D2-552D-10C7-8795-D088D2D678FA}"/>
          </ac:spMkLst>
        </pc:spChg>
        <pc:spChg chg="add mod">
          <ac:chgData name="Duyên Lương" userId="3a9e482f-ceb4-484a-8eab-f708ff3e9a36" providerId="ADAL" clId="{50A8DAB7-6FA1-4BCA-8819-89002C18E5C0}" dt="2023-07-01T14:43:47.849" v="1418" actId="1076"/>
          <ac:spMkLst>
            <pc:docMk/>
            <pc:sldMk cId="0" sldId="266"/>
            <ac:spMk id="29" creationId="{FEDB5F7B-A384-FAC9-BF05-A198E52B66B8}"/>
          </ac:spMkLst>
        </pc:spChg>
        <pc:spChg chg="add mod">
          <ac:chgData name="Duyên Lương" userId="3a9e482f-ceb4-484a-8eab-f708ff3e9a36" providerId="ADAL" clId="{50A8DAB7-6FA1-4BCA-8819-89002C18E5C0}" dt="2023-07-01T14:44:15.592" v="1423" actId="1076"/>
          <ac:spMkLst>
            <pc:docMk/>
            <pc:sldMk cId="0" sldId="266"/>
            <ac:spMk id="30" creationId="{4BAEBEB3-F53F-8669-DADE-644F383B0215}"/>
          </ac:spMkLst>
        </pc:spChg>
        <pc:spChg chg="add mod">
          <ac:chgData name="Duyên Lương" userId="3a9e482f-ceb4-484a-8eab-f708ff3e9a36" providerId="ADAL" clId="{50A8DAB7-6FA1-4BCA-8819-89002C18E5C0}" dt="2023-07-01T14:44:31.727" v="1427" actId="14100"/>
          <ac:spMkLst>
            <pc:docMk/>
            <pc:sldMk cId="0" sldId="266"/>
            <ac:spMk id="33" creationId="{E55DB420-D6EB-7ACE-491A-59FE0DEAFB3D}"/>
          </ac:spMkLst>
        </pc:spChg>
        <pc:spChg chg="add mod">
          <ac:chgData name="Duyên Lương" userId="3a9e482f-ceb4-484a-8eab-f708ff3e9a36" providerId="ADAL" clId="{50A8DAB7-6FA1-4BCA-8819-89002C18E5C0}" dt="2023-07-01T14:44:58.478" v="1435" actId="1076"/>
          <ac:spMkLst>
            <pc:docMk/>
            <pc:sldMk cId="0" sldId="266"/>
            <ac:spMk id="34" creationId="{68EAC9F7-87AE-0931-AD79-97F5F156A390}"/>
          </ac:spMkLst>
        </pc:spChg>
        <pc:spChg chg="add mod">
          <ac:chgData name="Duyên Lương" userId="3a9e482f-ceb4-484a-8eab-f708ff3e9a36" providerId="ADAL" clId="{50A8DAB7-6FA1-4BCA-8819-89002C18E5C0}" dt="2023-07-01T14:45:26.080" v="1442" actId="14100"/>
          <ac:spMkLst>
            <pc:docMk/>
            <pc:sldMk cId="0" sldId="266"/>
            <ac:spMk id="35" creationId="{90D22A26-EAD0-E1F9-CDE5-6579C98066D6}"/>
          </ac:spMkLst>
        </pc:spChg>
        <pc:grpChg chg="del">
          <ac:chgData name="Duyên Lương" userId="3a9e482f-ceb4-484a-8eab-f708ff3e9a36" providerId="ADAL" clId="{50A8DAB7-6FA1-4BCA-8819-89002C18E5C0}" dt="2023-07-01T14:42:24.144" v="1390" actId="478"/>
          <ac:grpSpMkLst>
            <pc:docMk/>
            <pc:sldMk cId="0" sldId="266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50A8DAB7-6FA1-4BCA-8819-89002C18E5C0}" dt="2023-07-01T14:45:15.787" v="1439" actId="1076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50A8DAB7-6FA1-4BCA-8819-89002C18E5C0}" dt="2023-07-01T14:42:35.535" v="1393" actId="478"/>
          <ac:grpSpMkLst>
            <pc:docMk/>
            <pc:sldMk cId="0" sldId="266"/>
            <ac:grpSpMk id="18" creationId="{00000000-0000-0000-0000-000000000000}"/>
          </ac:grpSpMkLst>
        </pc:grpChg>
        <pc:picChg chg="add mod">
          <ac:chgData name="Duyên Lương" userId="3a9e482f-ceb4-484a-8eab-f708ff3e9a36" providerId="ADAL" clId="{50A8DAB7-6FA1-4BCA-8819-89002C18E5C0}" dt="2023-07-01T14:42:45.927" v="1397" actId="1076"/>
          <ac:picMkLst>
            <pc:docMk/>
            <pc:sldMk cId="0" sldId="266"/>
            <ac:picMk id="37" creationId="{D57FB345-3062-0AD0-75A1-F768E8CA8941}"/>
          </ac:picMkLst>
        </pc:picChg>
        <pc:cxnChg chg="add mod">
          <ac:chgData name="Duyên Lương" userId="3a9e482f-ceb4-484a-8eab-f708ff3e9a36" providerId="ADAL" clId="{50A8DAB7-6FA1-4BCA-8819-89002C18E5C0}" dt="2023-07-01T14:44:40.920" v="1430" actId="14100"/>
          <ac:cxnSpMkLst>
            <pc:docMk/>
            <pc:sldMk cId="0" sldId="266"/>
            <ac:cxnSpMk id="31" creationId="{0B0EC92C-8DCC-4BD8-A735-49DF75C16219}"/>
          </ac:cxnSpMkLst>
        </pc:cxnChg>
        <pc:cxnChg chg="add mod">
          <ac:chgData name="Duyên Lương" userId="3a9e482f-ceb4-484a-8eab-f708ff3e9a36" providerId="ADAL" clId="{50A8DAB7-6FA1-4BCA-8819-89002C18E5C0}" dt="2023-07-01T14:45:34.105" v="1446" actId="1035"/>
          <ac:cxnSpMkLst>
            <pc:docMk/>
            <pc:sldMk cId="0" sldId="266"/>
            <ac:cxnSpMk id="32" creationId="{CE921004-9685-7658-6022-522A518E82B5}"/>
          </ac:cxnSpMkLst>
        </pc:cxnChg>
        <pc:cxnChg chg="add mod">
          <ac:chgData name="Duyên Lương" userId="3a9e482f-ceb4-484a-8eab-f708ff3e9a36" providerId="ADAL" clId="{50A8DAB7-6FA1-4BCA-8819-89002C18E5C0}" dt="2023-07-01T14:44:24.133" v="1425" actId="14100"/>
          <ac:cxnSpMkLst>
            <pc:docMk/>
            <pc:sldMk cId="0" sldId="266"/>
            <ac:cxnSpMk id="36" creationId="{2F9B8678-C476-7513-B776-E28E42C7DA33}"/>
          </ac:cxnSpMkLst>
        </pc:cxnChg>
        <pc:cxnChg chg="add mod">
          <ac:chgData name="Duyên Lương" userId="3a9e482f-ceb4-484a-8eab-f708ff3e9a36" providerId="ADAL" clId="{50A8DAB7-6FA1-4BCA-8819-89002C18E5C0}" dt="2023-07-01T14:44:06.135" v="1420" actId="14100"/>
          <ac:cxnSpMkLst>
            <pc:docMk/>
            <pc:sldMk cId="0" sldId="266"/>
            <ac:cxnSpMk id="38" creationId="{2BCA5707-BF0C-14F1-69EB-D450F822D8CE}"/>
          </ac:cxnSpMkLst>
        </pc:cxnChg>
        <pc:cxnChg chg="add mod">
          <ac:chgData name="Duyên Lương" userId="3a9e482f-ceb4-484a-8eab-f708ff3e9a36" providerId="ADAL" clId="{50A8DAB7-6FA1-4BCA-8819-89002C18E5C0}" dt="2023-07-01T14:45:06.911" v="1437" actId="14100"/>
          <ac:cxnSpMkLst>
            <pc:docMk/>
            <pc:sldMk cId="0" sldId="266"/>
            <ac:cxnSpMk id="39" creationId="{0F9408DF-EE93-6BBA-206F-50B4FA69FDF3}"/>
          </ac:cxnSpMkLst>
        </pc:cxnChg>
      </pc:sldChg>
      <pc:sldChg chg="addSp delSp modSp mod modTransition modAnim">
        <pc:chgData name="Duyên Lương" userId="3a9e482f-ceb4-484a-8eab-f708ff3e9a36" providerId="ADAL" clId="{50A8DAB7-6FA1-4BCA-8819-89002C18E5C0}" dt="2023-07-01T14:51:39.693" v="1558"/>
        <pc:sldMkLst>
          <pc:docMk/>
          <pc:sldMk cId="0" sldId="267"/>
        </pc:sldMkLst>
        <pc:spChg chg="del">
          <ac:chgData name="Duyên Lương" userId="3a9e482f-ceb4-484a-8eab-f708ff3e9a36" providerId="ADAL" clId="{50A8DAB7-6FA1-4BCA-8819-89002C18E5C0}" dt="2023-07-01T14:45:56.725" v="1447" actId="478"/>
          <ac:spMkLst>
            <pc:docMk/>
            <pc:sldMk cId="0" sldId="267"/>
            <ac:spMk id="15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46:11.454" v="1462" actId="478"/>
          <ac:spMkLst>
            <pc:docMk/>
            <pc:sldMk cId="0" sldId="267"/>
            <ac:spMk id="16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46:12.680" v="1463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46:14.251" v="1464" actId="478"/>
          <ac:spMkLst>
            <pc:docMk/>
            <pc:sldMk cId="0" sldId="267"/>
            <ac:spMk id="18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4:47:22.904" v="1487" actId="1076"/>
          <ac:spMkLst>
            <pc:docMk/>
            <pc:sldMk cId="0" sldId="267"/>
            <ac:spMk id="19" creationId="{0719A524-67D5-E71E-845F-6C412239DA25}"/>
          </ac:spMkLst>
        </pc:spChg>
        <pc:spChg chg="add mod">
          <ac:chgData name="Duyên Lương" userId="3a9e482f-ceb4-484a-8eab-f708ff3e9a36" providerId="ADAL" clId="{50A8DAB7-6FA1-4BCA-8819-89002C18E5C0}" dt="2023-07-01T14:47:36.678" v="1491" actId="1076"/>
          <ac:spMkLst>
            <pc:docMk/>
            <pc:sldMk cId="0" sldId="267"/>
            <ac:spMk id="20" creationId="{9E684E69-B800-AECC-03AB-19CA9F4580E8}"/>
          </ac:spMkLst>
        </pc:spChg>
        <pc:spChg chg="add mod">
          <ac:chgData name="Duyên Lương" userId="3a9e482f-ceb4-484a-8eab-f708ff3e9a36" providerId="ADAL" clId="{50A8DAB7-6FA1-4BCA-8819-89002C18E5C0}" dt="2023-07-01T14:47:06.112" v="1483" actId="1076"/>
          <ac:spMkLst>
            <pc:docMk/>
            <pc:sldMk cId="0" sldId="267"/>
            <ac:spMk id="22" creationId="{83BD8E08-2BA7-93B0-7E4D-541ED4A7873A}"/>
          </ac:spMkLst>
        </pc:spChg>
        <pc:spChg chg="add mod">
          <ac:chgData name="Duyên Lương" userId="3a9e482f-ceb4-484a-8eab-f708ff3e9a36" providerId="ADAL" clId="{50A8DAB7-6FA1-4BCA-8819-89002C18E5C0}" dt="2023-07-01T14:46:58.350" v="1481" actId="1076"/>
          <ac:spMkLst>
            <pc:docMk/>
            <pc:sldMk cId="0" sldId="267"/>
            <ac:spMk id="24" creationId="{2A9049B4-BD2E-A86C-3DF3-F7BC84D7A6EC}"/>
          </ac:spMkLst>
        </pc:spChg>
        <pc:spChg chg="add mod">
          <ac:chgData name="Duyên Lương" userId="3a9e482f-ceb4-484a-8eab-f708ff3e9a36" providerId="ADAL" clId="{50A8DAB7-6FA1-4BCA-8819-89002C18E5C0}" dt="2023-07-01T14:47:34.035" v="1490" actId="1076"/>
          <ac:spMkLst>
            <pc:docMk/>
            <pc:sldMk cId="0" sldId="267"/>
            <ac:spMk id="25" creationId="{F83272FE-10D8-37CE-0BB7-4919501BF7C8}"/>
          </ac:spMkLst>
        </pc:spChg>
        <pc:spChg chg="add mod">
          <ac:chgData name="Duyên Lương" userId="3a9e482f-ceb4-484a-8eab-f708ff3e9a36" providerId="ADAL" clId="{50A8DAB7-6FA1-4BCA-8819-89002C18E5C0}" dt="2023-07-01T14:48:00.137" v="1495" actId="1076"/>
          <ac:spMkLst>
            <pc:docMk/>
            <pc:sldMk cId="0" sldId="267"/>
            <ac:spMk id="26" creationId="{6A6771C6-0CC2-F7D0-7C7D-B8A104070422}"/>
          </ac:spMkLst>
        </pc:spChg>
      </pc:sldChg>
      <pc:sldChg chg="modSp mod modTransition">
        <pc:chgData name="Duyên Lương" userId="3a9e482f-ceb4-484a-8eab-f708ff3e9a36" providerId="ADAL" clId="{50A8DAB7-6FA1-4BCA-8819-89002C18E5C0}" dt="2023-07-01T14:50:18.384" v="1554"/>
        <pc:sldMkLst>
          <pc:docMk/>
          <pc:sldMk cId="0" sldId="268"/>
        </pc:sldMkLst>
        <pc:spChg chg="mod">
          <ac:chgData name="Duyên Lương" userId="3a9e482f-ceb4-484a-8eab-f708ff3e9a36" providerId="ADAL" clId="{50A8DAB7-6FA1-4BCA-8819-89002C18E5C0}" dt="2023-07-01T14:48:12.450" v="1507" actId="1076"/>
          <ac:spMkLst>
            <pc:docMk/>
            <pc:sldMk cId="0" sldId="268"/>
            <ac:spMk id="8" creationId="{00000000-0000-0000-0000-000000000000}"/>
          </ac:spMkLst>
        </pc:spChg>
        <pc:grpChg chg="mod">
          <ac:chgData name="Duyên Lương" userId="3a9e482f-ceb4-484a-8eab-f708ff3e9a36" providerId="ADAL" clId="{50A8DAB7-6FA1-4BCA-8819-89002C18E5C0}" dt="2023-07-01T14:48:10.729" v="1506" actId="1076"/>
          <ac:grpSpMkLst>
            <pc:docMk/>
            <pc:sldMk cId="0" sldId="268"/>
            <ac:grpSpMk id="5" creationId="{00000000-0000-0000-0000-000000000000}"/>
          </ac:grpSpMkLst>
        </pc:grpChg>
      </pc:sldChg>
      <pc:sldChg chg="addSp delSp modSp mod or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2270209302" sldId="269"/>
        </pc:sldMkLst>
        <pc:spChg chg="mod">
          <ac:chgData name="Duyên Lương" userId="3a9e482f-ceb4-484a-8eab-f708ff3e9a36" providerId="ADAL" clId="{50A8DAB7-6FA1-4BCA-8819-89002C18E5C0}" dt="2023-07-01T13:44:47.928" v="508" actId="1076"/>
          <ac:spMkLst>
            <pc:docMk/>
            <pc:sldMk cId="2270209302" sldId="269"/>
            <ac:spMk id="10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3:50:17.093" v="867" actId="1076"/>
          <ac:spMkLst>
            <pc:docMk/>
            <pc:sldMk cId="2270209302" sldId="269"/>
            <ac:spMk id="11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3:50:31.661" v="874" actId="1076"/>
          <ac:spMkLst>
            <pc:docMk/>
            <pc:sldMk cId="2270209302" sldId="269"/>
            <ac:spMk id="12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3:50:28.945" v="873" actId="1076"/>
          <ac:spMkLst>
            <pc:docMk/>
            <pc:sldMk cId="2270209302" sldId="269"/>
            <ac:spMk id="14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43:49.399" v="488" actId="478"/>
          <ac:spMkLst>
            <pc:docMk/>
            <pc:sldMk cId="2270209302" sldId="269"/>
            <ac:spMk id="18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43:52.747" v="491" actId="478"/>
          <ac:spMkLst>
            <pc:docMk/>
            <pc:sldMk cId="2270209302" sldId="269"/>
            <ac:spMk id="19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43:46.475" v="486" actId="478"/>
          <ac:spMkLst>
            <pc:docMk/>
            <pc:sldMk cId="2270209302" sldId="269"/>
            <ac:spMk id="22" creationId="{8E728656-C51E-EDD8-52ED-CFA965BB54B0}"/>
          </ac:spMkLst>
        </pc:spChg>
        <pc:spChg chg="mod">
          <ac:chgData name="Duyên Lương" userId="3a9e482f-ceb4-484a-8eab-f708ff3e9a36" providerId="ADAL" clId="{50A8DAB7-6FA1-4BCA-8819-89002C18E5C0}" dt="2023-07-01T13:52:16.939" v="925" actId="1038"/>
          <ac:spMkLst>
            <pc:docMk/>
            <pc:sldMk cId="2270209302" sldId="269"/>
            <ac:spMk id="23" creationId="{BD967AFB-3789-8EF3-CA41-F26EEC27BFD2}"/>
          </ac:spMkLst>
        </pc:spChg>
        <pc:spChg chg="del mod">
          <ac:chgData name="Duyên Lương" userId="3a9e482f-ceb4-484a-8eab-f708ff3e9a36" providerId="ADAL" clId="{50A8DAB7-6FA1-4BCA-8819-89002C18E5C0}" dt="2023-07-01T13:52:46.614" v="927" actId="478"/>
          <ac:spMkLst>
            <pc:docMk/>
            <pc:sldMk cId="2270209302" sldId="269"/>
            <ac:spMk id="24" creationId="{85E2EF8F-879C-09E2-7AD5-B81CE8CE2A3B}"/>
          </ac:spMkLst>
        </pc:spChg>
        <pc:spChg chg="add del mod">
          <ac:chgData name="Duyên Lương" userId="3a9e482f-ceb4-484a-8eab-f708ff3e9a36" providerId="ADAL" clId="{50A8DAB7-6FA1-4BCA-8819-89002C18E5C0}" dt="2023-07-01T13:52:47.361" v="928" actId="478"/>
          <ac:spMkLst>
            <pc:docMk/>
            <pc:sldMk cId="2270209302" sldId="269"/>
            <ac:spMk id="28" creationId="{AA5FBAB0-2F32-401A-24CB-5F7D5CCFF95D}"/>
          </ac:spMkLst>
        </pc:spChg>
        <pc:spChg chg="add del mod">
          <ac:chgData name="Duyên Lương" userId="3a9e482f-ceb4-484a-8eab-f708ff3e9a36" providerId="ADAL" clId="{50A8DAB7-6FA1-4BCA-8819-89002C18E5C0}" dt="2023-07-01T13:52:48.035" v="929" actId="478"/>
          <ac:spMkLst>
            <pc:docMk/>
            <pc:sldMk cId="2270209302" sldId="269"/>
            <ac:spMk id="29" creationId="{0799A9FC-AF37-386B-DCA6-FB2A77181E4A}"/>
          </ac:spMkLst>
        </pc:spChg>
        <pc:spChg chg="add del mod">
          <ac:chgData name="Duyên Lương" userId="3a9e482f-ceb4-484a-8eab-f708ff3e9a36" providerId="ADAL" clId="{50A8DAB7-6FA1-4BCA-8819-89002C18E5C0}" dt="2023-07-01T13:52:48.769" v="930" actId="478"/>
          <ac:spMkLst>
            <pc:docMk/>
            <pc:sldMk cId="2270209302" sldId="269"/>
            <ac:spMk id="30" creationId="{2E126483-9AE8-3DE2-C190-A83AECECEA24}"/>
          </ac:spMkLst>
        </pc:spChg>
        <pc:spChg chg="add mod">
          <ac:chgData name="Duyên Lương" userId="3a9e482f-ceb4-484a-8eab-f708ff3e9a36" providerId="ADAL" clId="{50A8DAB7-6FA1-4BCA-8819-89002C18E5C0}" dt="2023-07-01T14:08:19.348" v="1184" actId="2711"/>
          <ac:spMkLst>
            <pc:docMk/>
            <pc:sldMk cId="2270209302" sldId="269"/>
            <ac:spMk id="31" creationId="{0D9BF2EF-1C10-D4DB-9C67-E30615A0A124}"/>
          </ac:spMkLst>
        </pc:spChg>
        <pc:spChg chg="add mod">
          <ac:chgData name="Duyên Lương" userId="3a9e482f-ceb4-484a-8eab-f708ff3e9a36" providerId="ADAL" clId="{50A8DAB7-6FA1-4BCA-8819-89002C18E5C0}" dt="2023-07-01T13:50:49.936" v="877" actId="1076"/>
          <ac:spMkLst>
            <pc:docMk/>
            <pc:sldMk cId="2270209302" sldId="269"/>
            <ac:spMk id="32" creationId="{053BBFB9-B9BB-8188-7996-70912E27B663}"/>
          </ac:spMkLst>
        </pc:spChg>
        <pc:spChg chg="add mod">
          <ac:chgData name="Duyên Lương" userId="3a9e482f-ceb4-484a-8eab-f708ff3e9a36" providerId="ADAL" clId="{50A8DAB7-6FA1-4BCA-8819-89002C18E5C0}" dt="2023-07-01T13:51:51.363" v="918" actId="207"/>
          <ac:spMkLst>
            <pc:docMk/>
            <pc:sldMk cId="2270209302" sldId="269"/>
            <ac:spMk id="33" creationId="{6CAA5B79-7BC4-A0EB-F615-34A286BE0E03}"/>
          </ac:spMkLst>
        </pc:spChg>
        <pc:spChg chg="add mod">
          <ac:chgData name="Duyên Lương" userId="3a9e482f-ceb4-484a-8eab-f708ff3e9a36" providerId="ADAL" clId="{50A8DAB7-6FA1-4BCA-8819-89002C18E5C0}" dt="2023-07-01T13:52:57.561" v="932" actId="1076"/>
          <ac:spMkLst>
            <pc:docMk/>
            <pc:sldMk cId="2270209302" sldId="269"/>
            <ac:spMk id="34" creationId="{F8A7772D-6395-A4AE-75DA-7755039EB8E8}"/>
          </ac:spMkLst>
        </pc:spChg>
        <pc:spChg chg="add mod">
          <ac:chgData name="Duyên Lương" userId="3a9e482f-ceb4-484a-8eab-f708ff3e9a36" providerId="ADAL" clId="{50A8DAB7-6FA1-4BCA-8819-89002C18E5C0}" dt="2023-07-01T13:53:01.297" v="934" actId="1076"/>
          <ac:spMkLst>
            <pc:docMk/>
            <pc:sldMk cId="2270209302" sldId="269"/>
            <ac:spMk id="35" creationId="{12ADFBB8-A447-25A5-8B2D-11A9F2B50D54}"/>
          </ac:spMkLst>
        </pc:spChg>
        <pc:spChg chg="add mod">
          <ac:chgData name="Duyên Lương" userId="3a9e482f-ceb4-484a-8eab-f708ff3e9a36" providerId="ADAL" clId="{50A8DAB7-6FA1-4BCA-8819-89002C18E5C0}" dt="2023-07-01T13:53:06.599" v="936" actId="1076"/>
          <ac:spMkLst>
            <pc:docMk/>
            <pc:sldMk cId="2270209302" sldId="269"/>
            <ac:spMk id="36" creationId="{5AB0343C-D9DF-1957-B253-FF62980C652C}"/>
          </ac:spMkLst>
        </pc:spChg>
        <pc:spChg chg="add mod">
          <ac:chgData name="Duyên Lương" userId="3a9e482f-ceb4-484a-8eab-f708ff3e9a36" providerId="ADAL" clId="{50A8DAB7-6FA1-4BCA-8819-89002C18E5C0}" dt="2023-07-01T13:53:11.809" v="938" actId="1076"/>
          <ac:spMkLst>
            <pc:docMk/>
            <pc:sldMk cId="2270209302" sldId="269"/>
            <ac:spMk id="37" creationId="{5DB24283-53D0-3E1E-4C04-6AFF7C3976FE}"/>
          </ac:spMkLst>
        </pc:spChg>
        <pc:grpChg chg="mod">
          <ac:chgData name="Duyên Lương" userId="3a9e482f-ceb4-484a-8eab-f708ff3e9a36" providerId="ADAL" clId="{50A8DAB7-6FA1-4BCA-8819-89002C18E5C0}" dt="2023-07-01T13:53:21.996" v="939" actId="14100"/>
          <ac:grpSpMkLst>
            <pc:docMk/>
            <pc:sldMk cId="2270209302" sldId="269"/>
            <ac:grpSpMk id="15" creationId="{00000000-0000-0000-0000-000000000000}"/>
          </ac:grpSpMkLst>
        </pc:grpChg>
        <pc:picChg chg="del mod">
          <ac:chgData name="Duyên Lương" userId="3a9e482f-ceb4-484a-8eab-f708ff3e9a36" providerId="ADAL" clId="{50A8DAB7-6FA1-4BCA-8819-89002C18E5C0}" dt="2023-07-01T13:48:18.385" v="797" actId="478"/>
          <ac:picMkLst>
            <pc:docMk/>
            <pc:sldMk cId="2270209302" sldId="269"/>
            <ac:picMk id="20" creationId="{0854E60D-12C9-FBB3-CEA0-A86F4420630D}"/>
          </ac:picMkLst>
        </pc:picChg>
        <pc:picChg chg="del mod">
          <ac:chgData name="Duyên Lương" userId="3a9e482f-ceb4-484a-8eab-f708ff3e9a36" providerId="ADAL" clId="{50A8DAB7-6FA1-4BCA-8819-89002C18E5C0}" dt="2023-07-01T13:48:17.707" v="795" actId="478"/>
          <ac:picMkLst>
            <pc:docMk/>
            <pc:sldMk cId="2270209302" sldId="269"/>
            <ac:picMk id="21" creationId="{984A6C98-15C4-5F4B-7876-C7799E4FCB02}"/>
          </ac:picMkLst>
        </pc:picChg>
        <pc:picChg chg="add del mod">
          <ac:chgData name="Duyên Lương" userId="3a9e482f-ceb4-484a-8eab-f708ff3e9a36" providerId="ADAL" clId="{50A8DAB7-6FA1-4BCA-8819-89002C18E5C0}" dt="2023-07-01T13:48:21.286" v="800" actId="478"/>
          <ac:picMkLst>
            <pc:docMk/>
            <pc:sldMk cId="2270209302" sldId="269"/>
            <ac:picMk id="25" creationId="{C0D1F440-4D08-62F7-53EE-91E379E0A9FA}"/>
          </ac:picMkLst>
        </pc:picChg>
        <pc:picChg chg="add del mod">
          <ac:chgData name="Duyên Lương" userId="3a9e482f-ceb4-484a-8eab-f708ff3e9a36" providerId="ADAL" clId="{50A8DAB7-6FA1-4BCA-8819-89002C18E5C0}" dt="2023-07-01T13:48:19.393" v="798" actId="478"/>
          <ac:picMkLst>
            <pc:docMk/>
            <pc:sldMk cId="2270209302" sldId="269"/>
            <ac:picMk id="26" creationId="{CD2BE3F7-7746-A763-C49C-19537BC4DDDE}"/>
          </ac:picMkLst>
        </pc:picChg>
        <pc:picChg chg="add del mod">
          <ac:chgData name="Duyên Lương" userId="3a9e482f-ceb4-484a-8eab-f708ff3e9a36" providerId="ADAL" clId="{50A8DAB7-6FA1-4BCA-8819-89002C18E5C0}" dt="2023-07-01T13:48:20.649" v="799" actId="478"/>
          <ac:picMkLst>
            <pc:docMk/>
            <pc:sldMk cId="2270209302" sldId="269"/>
            <ac:picMk id="27" creationId="{D03AEE12-B83F-4163-E065-2AD13342744F}"/>
          </ac:picMkLst>
        </pc:picChg>
      </pc:sldChg>
      <pc:sldChg chg="del ord">
        <pc:chgData name="Duyên Lương" userId="3a9e482f-ceb4-484a-8eab-f708ff3e9a36" providerId="ADAL" clId="{50A8DAB7-6FA1-4BCA-8819-89002C18E5C0}" dt="2023-07-01T13:55:10.677" v="957" actId="47"/>
        <pc:sldMkLst>
          <pc:docMk/>
          <pc:sldMk cId="2817977460" sldId="316"/>
        </pc:sldMkLst>
      </pc:sldChg>
      <pc:sldChg chg="delSp del mod delAnim">
        <pc:chgData name="Duyên Lương" userId="3a9e482f-ceb4-484a-8eab-f708ff3e9a36" providerId="ADAL" clId="{50A8DAB7-6FA1-4BCA-8819-89002C18E5C0}" dt="2023-07-01T13:55:57.718" v="967" actId="47"/>
        <pc:sldMkLst>
          <pc:docMk/>
          <pc:sldMk cId="3014149149" sldId="347"/>
        </pc:sldMkLst>
        <pc:spChg chg="del">
          <ac:chgData name="Duyên Lương" userId="3a9e482f-ceb4-484a-8eab-f708ff3e9a36" providerId="ADAL" clId="{50A8DAB7-6FA1-4BCA-8819-89002C18E5C0}" dt="2023-07-01T13:55:39.729" v="962" actId="21"/>
          <ac:spMkLst>
            <pc:docMk/>
            <pc:sldMk cId="3014149149" sldId="347"/>
            <ac:spMk id="2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55:39.729" v="962" actId="21"/>
          <ac:spMkLst>
            <pc:docMk/>
            <pc:sldMk cId="3014149149" sldId="347"/>
            <ac:spMk id="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3:55:39.729" v="962" actId="21"/>
          <ac:spMkLst>
            <pc:docMk/>
            <pc:sldMk cId="3014149149" sldId="347"/>
            <ac:spMk id="12" creationId="{00000000-0000-0000-0000-000000000000}"/>
          </ac:spMkLst>
        </pc:spChg>
        <pc:picChg chg="del">
          <ac:chgData name="Duyên Lương" userId="3a9e482f-ceb4-484a-8eab-f708ff3e9a36" providerId="ADAL" clId="{50A8DAB7-6FA1-4BCA-8819-89002C18E5C0}" dt="2023-07-01T13:55:39.729" v="962" actId="21"/>
          <ac:picMkLst>
            <pc:docMk/>
            <pc:sldMk cId="3014149149" sldId="347"/>
            <ac:picMk id="4" creationId="{00000000-0000-0000-0000-000000000000}"/>
          </ac:picMkLst>
        </pc:picChg>
        <pc:picChg chg="del">
          <ac:chgData name="Duyên Lương" userId="3a9e482f-ceb4-484a-8eab-f708ff3e9a36" providerId="ADAL" clId="{50A8DAB7-6FA1-4BCA-8819-89002C18E5C0}" dt="2023-07-01T13:55:39.729" v="962" actId="21"/>
          <ac:picMkLst>
            <pc:docMk/>
            <pc:sldMk cId="3014149149" sldId="347"/>
            <ac:picMk id="8" creationId="{00000000-0000-0000-0000-000000000000}"/>
          </ac:picMkLst>
        </pc:picChg>
      </pc:sldChg>
      <pc:sldChg chg="del">
        <pc:chgData name="Duyên Lương" userId="3a9e482f-ceb4-484a-8eab-f708ff3e9a36" providerId="ADAL" clId="{50A8DAB7-6FA1-4BCA-8819-89002C18E5C0}" dt="2023-07-01T13:56:13.513" v="970" actId="47"/>
        <pc:sldMkLst>
          <pc:docMk/>
          <pc:sldMk cId="1727507056" sldId="363"/>
        </pc:sldMkLst>
      </pc:sldChg>
      <pc:sldChg chg="del">
        <pc:chgData name="Duyên Lương" userId="3a9e482f-ceb4-484a-8eab-f708ff3e9a36" providerId="ADAL" clId="{50A8DAB7-6FA1-4BCA-8819-89002C18E5C0}" dt="2023-07-01T13:56:26.587" v="973" actId="47"/>
        <pc:sldMkLst>
          <pc:docMk/>
          <pc:sldMk cId="801812996" sldId="364"/>
        </pc:sldMkLst>
      </pc:sldChg>
      <pc:sldChg chg="del">
        <pc:chgData name="Duyên Lương" userId="3a9e482f-ceb4-484a-8eab-f708ff3e9a36" providerId="ADAL" clId="{50A8DAB7-6FA1-4BCA-8819-89002C18E5C0}" dt="2023-07-01T13:56:42.193" v="976" actId="47"/>
        <pc:sldMkLst>
          <pc:docMk/>
          <pc:sldMk cId="2975193902" sldId="366"/>
        </pc:sldMkLst>
      </pc:sldChg>
      <pc:sldChg chg="del">
        <pc:chgData name="Duyên Lương" userId="3a9e482f-ceb4-484a-8eab-f708ff3e9a36" providerId="ADAL" clId="{50A8DAB7-6FA1-4BCA-8819-89002C18E5C0}" dt="2023-07-01T13:57:00.935" v="979" actId="47"/>
        <pc:sldMkLst>
          <pc:docMk/>
          <pc:sldMk cId="2272132012" sldId="368"/>
        </pc:sldMkLst>
      </pc:sldChg>
      <pc:sldChg chg="del">
        <pc:chgData name="Duyên Lương" userId="3a9e482f-ceb4-484a-8eab-f708ff3e9a36" providerId="ADAL" clId="{50A8DAB7-6FA1-4BCA-8819-89002C18E5C0}" dt="2023-07-01T14:02:32.648" v="1088" actId="47"/>
        <pc:sldMkLst>
          <pc:docMk/>
          <pc:sldMk cId="3860859721" sldId="369"/>
        </pc:sldMkLst>
      </pc:sldChg>
      <pc:sldChg chg="modSp mod modTransition modAnim">
        <pc:chgData name="Duyên Lương" userId="3a9e482f-ceb4-484a-8eab-f708ff3e9a36" providerId="ADAL" clId="{50A8DAB7-6FA1-4BCA-8819-89002C18E5C0}" dt="2023-07-01T14:50:42.827" v="1555"/>
        <pc:sldMkLst>
          <pc:docMk/>
          <pc:sldMk cId="2564127058" sldId="370"/>
        </pc:sldMkLst>
        <pc:spChg chg="mod">
          <ac:chgData name="Duyên Lương" userId="3a9e482f-ceb4-484a-8eab-f708ff3e9a36" providerId="ADAL" clId="{50A8DAB7-6FA1-4BCA-8819-89002C18E5C0}" dt="2023-07-01T13:41:41.301" v="454" actId="1076"/>
          <ac:spMkLst>
            <pc:docMk/>
            <pc:sldMk cId="2564127058" sldId="370"/>
            <ac:spMk id="11" creationId="{00000000-0000-0000-0000-000000000000}"/>
          </ac:spMkLst>
        </pc:spChg>
      </pc:sldChg>
      <pc:sldChg chg="add del setBg">
        <pc:chgData name="Duyên Lương" userId="3a9e482f-ceb4-484a-8eab-f708ff3e9a36" providerId="ADAL" clId="{50A8DAB7-6FA1-4BCA-8819-89002C18E5C0}" dt="2023-07-01T13:55:18.541" v="961"/>
        <pc:sldMkLst>
          <pc:docMk/>
          <pc:sldMk cId="2641988437" sldId="371"/>
        </pc:sldMkLst>
      </pc:sldChg>
      <pc:sldChg chg="addSp delSp modSp mo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3912879115" sldId="371"/>
        </pc:sldMkLst>
        <pc:spChg chg="add mod">
          <ac:chgData name="Duyên Lương" userId="3a9e482f-ceb4-484a-8eab-f708ff3e9a36" providerId="ADAL" clId="{50A8DAB7-6FA1-4BCA-8819-89002C18E5C0}" dt="2023-07-01T13:59:05.064" v="1018" actId="1076"/>
          <ac:spMkLst>
            <pc:docMk/>
            <pc:sldMk cId="3912879115" sldId="371"/>
            <ac:spMk id="18" creationId="{FEA2A2AB-C14E-B4B4-859E-676DEB28C526}"/>
          </ac:spMkLst>
        </pc:spChg>
        <pc:spChg chg="add mod">
          <ac:chgData name="Duyên Lương" userId="3a9e482f-ceb4-484a-8eab-f708ff3e9a36" providerId="ADAL" clId="{50A8DAB7-6FA1-4BCA-8819-89002C18E5C0}" dt="2023-07-01T13:58:55.985" v="1015" actId="1076"/>
          <ac:spMkLst>
            <pc:docMk/>
            <pc:sldMk cId="3912879115" sldId="371"/>
            <ac:spMk id="19" creationId="{382A9F21-EE2C-2A44-FA34-15BDCD0B2F92}"/>
          </ac:spMkLst>
        </pc:spChg>
        <pc:spChg chg="add mod">
          <ac:chgData name="Duyên Lương" userId="3a9e482f-ceb4-484a-8eab-f708ff3e9a36" providerId="ADAL" clId="{50A8DAB7-6FA1-4BCA-8819-89002C18E5C0}" dt="2023-07-01T13:59:14.184" v="1021" actId="1076"/>
          <ac:spMkLst>
            <pc:docMk/>
            <pc:sldMk cId="3912879115" sldId="371"/>
            <ac:spMk id="20" creationId="{97DAEA4A-9DA5-FA0B-75F9-BDCBB2B92A34}"/>
          </ac:spMkLst>
        </pc:spChg>
        <pc:spChg chg="del">
          <ac:chgData name="Duyên Lương" userId="3a9e482f-ceb4-484a-8eab-f708ff3e9a36" providerId="ADAL" clId="{50A8DAB7-6FA1-4BCA-8819-89002C18E5C0}" dt="2023-07-01T13:56:38.501" v="974" actId="478"/>
          <ac:spMkLst>
            <pc:docMk/>
            <pc:sldMk cId="3912879115" sldId="371"/>
            <ac:spMk id="21" creationId="{590D18A5-6770-3A42-4527-C3E90C640040}"/>
          </ac:spMkLst>
        </pc:spChg>
        <pc:spChg chg="del">
          <ac:chgData name="Duyên Lương" userId="3a9e482f-ceb4-484a-8eab-f708ff3e9a36" providerId="ADAL" clId="{50A8DAB7-6FA1-4BCA-8819-89002C18E5C0}" dt="2023-07-01T13:56:38.501" v="974" actId="478"/>
          <ac:spMkLst>
            <pc:docMk/>
            <pc:sldMk cId="3912879115" sldId="371"/>
            <ac:spMk id="22" creationId="{BD20CF38-63D0-BB97-EE42-FE8C250B9D78}"/>
          </ac:spMkLst>
        </pc:spChg>
        <pc:spChg chg="del">
          <ac:chgData name="Duyên Lương" userId="3a9e482f-ceb4-484a-8eab-f708ff3e9a36" providerId="ADAL" clId="{50A8DAB7-6FA1-4BCA-8819-89002C18E5C0}" dt="2023-07-01T13:56:38.501" v="974" actId="478"/>
          <ac:spMkLst>
            <pc:docMk/>
            <pc:sldMk cId="3912879115" sldId="371"/>
            <ac:spMk id="23" creationId="{7E12440C-EDAB-8C73-2274-504091FDFDA5}"/>
          </ac:spMkLst>
        </pc:spChg>
        <pc:picChg chg="del">
          <ac:chgData name="Duyên Lương" userId="3a9e482f-ceb4-484a-8eab-f708ff3e9a36" providerId="ADAL" clId="{50A8DAB7-6FA1-4BCA-8819-89002C18E5C0}" dt="2023-07-01T13:56:38.501" v="974" actId="478"/>
          <ac:picMkLst>
            <pc:docMk/>
            <pc:sldMk cId="3912879115" sldId="371"/>
            <ac:picMk id="24" creationId="{777B8689-3CDE-2759-B8EC-373BABB91B7E}"/>
          </ac:picMkLst>
        </pc:picChg>
        <pc:picChg chg="del">
          <ac:chgData name="Duyên Lương" userId="3a9e482f-ceb4-484a-8eab-f708ff3e9a36" providerId="ADAL" clId="{50A8DAB7-6FA1-4BCA-8819-89002C18E5C0}" dt="2023-07-01T13:56:38.501" v="974" actId="478"/>
          <ac:picMkLst>
            <pc:docMk/>
            <pc:sldMk cId="3912879115" sldId="371"/>
            <ac:picMk id="25" creationId="{ADC7FBF1-9AF2-C240-390D-73AB8FEF04C1}"/>
          </ac:picMkLst>
        </pc:picChg>
        <pc:picChg chg="add mod">
          <ac:chgData name="Duyên Lương" userId="3a9e482f-ceb4-484a-8eab-f708ff3e9a36" providerId="ADAL" clId="{50A8DAB7-6FA1-4BCA-8819-89002C18E5C0}" dt="2023-07-01T13:58:50.405" v="1013" actId="1076"/>
          <ac:picMkLst>
            <pc:docMk/>
            <pc:sldMk cId="3912879115" sldId="371"/>
            <ac:picMk id="26" creationId="{4BEF93C5-3B81-5B97-CDAC-8EAD7261BD36}"/>
          </ac:picMkLst>
        </pc:picChg>
        <pc:picChg chg="add mod">
          <ac:chgData name="Duyên Lương" userId="3a9e482f-ceb4-484a-8eab-f708ff3e9a36" providerId="ADAL" clId="{50A8DAB7-6FA1-4BCA-8819-89002C18E5C0}" dt="2023-07-01T13:59:10.941" v="1020"/>
          <ac:picMkLst>
            <pc:docMk/>
            <pc:sldMk cId="3912879115" sldId="371"/>
            <ac:picMk id="27" creationId="{11FC9229-2CDF-433D-9EB9-6C3C55905BC6}"/>
          </ac:picMkLst>
        </pc:picChg>
      </pc:sldChg>
      <pc:sldChg chg="addSp delSp modSp mo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1322496797" sldId="372"/>
        </pc:sldMkLst>
        <pc:spChg chg="add mod">
          <ac:chgData name="Duyên Lương" userId="3a9e482f-ceb4-484a-8eab-f708ff3e9a36" providerId="ADAL" clId="{50A8DAB7-6FA1-4BCA-8819-89002C18E5C0}" dt="2023-07-01T13:58:09.568" v="1001" actId="403"/>
          <ac:spMkLst>
            <pc:docMk/>
            <pc:sldMk cId="1322496797" sldId="372"/>
            <ac:spMk id="18" creationId="{F85D8381-816F-CCC3-F8BB-E1561B56EB71}"/>
          </ac:spMkLst>
        </pc:spChg>
        <pc:spChg chg="add mod">
          <ac:chgData name="Duyên Lương" userId="3a9e482f-ceb4-484a-8eab-f708ff3e9a36" providerId="ADAL" clId="{50A8DAB7-6FA1-4BCA-8819-89002C18E5C0}" dt="2023-07-01T13:57:54.832" v="996" actId="1076"/>
          <ac:spMkLst>
            <pc:docMk/>
            <pc:sldMk cId="1322496797" sldId="372"/>
            <ac:spMk id="19" creationId="{DBADBCD1-C54C-EF97-DD7E-28EC5F2F4B6C}"/>
          </ac:spMkLst>
        </pc:spChg>
        <pc:spChg chg="add mod">
          <ac:chgData name="Duyên Lương" userId="3a9e482f-ceb4-484a-8eab-f708ff3e9a36" providerId="ADAL" clId="{50A8DAB7-6FA1-4BCA-8819-89002C18E5C0}" dt="2023-07-01T13:58:14.581" v="1002" actId="1076"/>
          <ac:spMkLst>
            <pc:docMk/>
            <pc:sldMk cId="1322496797" sldId="372"/>
            <ac:spMk id="20" creationId="{359FDC32-0935-4D31-A8B1-608A8C11EC22}"/>
          </ac:spMkLst>
        </pc:spChg>
        <pc:spChg chg="del">
          <ac:chgData name="Duyên Lương" userId="3a9e482f-ceb4-484a-8eab-f708ff3e9a36" providerId="ADAL" clId="{50A8DAB7-6FA1-4BCA-8819-89002C18E5C0}" dt="2023-07-01T13:56:09.267" v="968" actId="478"/>
          <ac:spMkLst>
            <pc:docMk/>
            <pc:sldMk cId="1322496797" sldId="372"/>
            <ac:spMk id="21" creationId="{590D18A5-6770-3A42-4527-C3E90C640040}"/>
          </ac:spMkLst>
        </pc:spChg>
        <pc:spChg chg="del">
          <ac:chgData name="Duyên Lương" userId="3a9e482f-ceb4-484a-8eab-f708ff3e9a36" providerId="ADAL" clId="{50A8DAB7-6FA1-4BCA-8819-89002C18E5C0}" dt="2023-07-01T13:56:09.267" v="968" actId="478"/>
          <ac:spMkLst>
            <pc:docMk/>
            <pc:sldMk cId="1322496797" sldId="372"/>
            <ac:spMk id="22" creationId="{BD20CF38-63D0-BB97-EE42-FE8C250B9D78}"/>
          </ac:spMkLst>
        </pc:spChg>
        <pc:spChg chg="del">
          <ac:chgData name="Duyên Lương" userId="3a9e482f-ceb4-484a-8eab-f708ff3e9a36" providerId="ADAL" clId="{50A8DAB7-6FA1-4BCA-8819-89002C18E5C0}" dt="2023-07-01T13:56:09.267" v="968" actId="478"/>
          <ac:spMkLst>
            <pc:docMk/>
            <pc:sldMk cId="1322496797" sldId="372"/>
            <ac:spMk id="23" creationId="{7E12440C-EDAB-8C73-2274-504091FDFDA5}"/>
          </ac:spMkLst>
        </pc:spChg>
        <pc:picChg chg="del">
          <ac:chgData name="Duyên Lương" userId="3a9e482f-ceb4-484a-8eab-f708ff3e9a36" providerId="ADAL" clId="{50A8DAB7-6FA1-4BCA-8819-89002C18E5C0}" dt="2023-07-01T13:56:09.267" v="968" actId="478"/>
          <ac:picMkLst>
            <pc:docMk/>
            <pc:sldMk cId="1322496797" sldId="372"/>
            <ac:picMk id="24" creationId="{777B8689-3CDE-2759-B8EC-373BABB91B7E}"/>
          </ac:picMkLst>
        </pc:picChg>
        <pc:picChg chg="del">
          <ac:chgData name="Duyên Lương" userId="3a9e482f-ceb4-484a-8eab-f708ff3e9a36" providerId="ADAL" clId="{50A8DAB7-6FA1-4BCA-8819-89002C18E5C0}" dt="2023-07-01T13:56:09.267" v="968" actId="478"/>
          <ac:picMkLst>
            <pc:docMk/>
            <pc:sldMk cId="1322496797" sldId="372"/>
            <ac:picMk id="25" creationId="{ADC7FBF1-9AF2-C240-390D-73AB8FEF04C1}"/>
          </ac:picMkLst>
        </pc:picChg>
        <pc:picChg chg="add mod">
          <ac:chgData name="Duyên Lương" userId="3a9e482f-ceb4-484a-8eab-f708ff3e9a36" providerId="ADAL" clId="{50A8DAB7-6FA1-4BCA-8819-89002C18E5C0}" dt="2023-07-01T13:57:59.170" v="998" actId="1076"/>
          <ac:picMkLst>
            <pc:docMk/>
            <pc:sldMk cId="1322496797" sldId="372"/>
            <ac:picMk id="26" creationId="{FB3ADD1A-6529-B842-E504-89D8C984B844}"/>
          </ac:picMkLst>
        </pc:picChg>
        <pc:picChg chg="add mod">
          <ac:chgData name="Duyên Lương" userId="3a9e482f-ceb4-484a-8eab-f708ff3e9a36" providerId="ADAL" clId="{50A8DAB7-6FA1-4BCA-8819-89002C18E5C0}" dt="2023-07-01T13:57:43.970" v="993" actId="14100"/>
          <ac:picMkLst>
            <pc:docMk/>
            <pc:sldMk cId="1322496797" sldId="372"/>
            <ac:picMk id="27" creationId="{108266E4-D30C-0B96-FB28-AA7886296386}"/>
          </ac:picMkLst>
        </pc:picChg>
      </pc:sldChg>
      <pc:sldChg chg="add del setBg">
        <pc:chgData name="Duyên Lương" userId="3a9e482f-ceb4-484a-8eab-f708ff3e9a36" providerId="ADAL" clId="{50A8DAB7-6FA1-4BCA-8819-89002C18E5C0}" dt="2023-07-01T13:55:18.135" v="960"/>
        <pc:sldMkLst>
          <pc:docMk/>
          <pc:sldMk cId="4263780799" sldId="372"/>
        </pc:sldMkLst>
      </pc:sldChg>
      <pc:sldChg chg="addSp delSp modSp mo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2639825476" sldId="373"/>
        </pc:sldMkLst>
        <pc:spChg chg="add mod">
          <ac:chgData name="Duyên Lương" userId="3a9e482f-ceb4-484a-8eab-f708ff3e9a36" providerId="ADAL" clId="{50A8DAB7-6FA1-4BCA-8819-89002C18E5C0}" dt="2023-07-01T13:57:26.668" v="988" actId="1076"/>
          <ac:spMkLst>
            <pc:docMk/>
            <pc:sldMk cId="2639825476" sldId="373"/>
            <ac:spMk id="18" creationId="{C565B80E-4B6D-C185-F830-2BC5966C1975}"/>
          </ac:spMkLst>
        </pc:spChg>
        <pc:spChg chg="add mod">
          <ac:chgData name="Duyên Lương" userId="3a9e482f-ceb4-484a-8eab-f708ff3e9a36" providerId="ADAL" clId="{50A8DAB7-6FA1-4BCA-8819-89002C18E5C0}" dt="2023-07-01T13:57:19.934" v="985" actId="1076"/>
          <ac:spMkLst>
            <pc:docMk/>
            <pc:sldMk cId="2639825476" sldId="373"/>
            <ac:spMk id="19" creationId="{C25C9CFB-1F40-3146-35F9-25123BAA2B73}"/>
          </ac:spMkLst>
        </pc:spChg>
        <pc:spChg chg="add mod">
          <ac:chgData name="Duyên Lương" userId="3a9e482f-ceb4-484a-8eab-f708ff3e9a36" providerId="ADAL" clId="{50A8DAB7-6FA1-4BCA-8819-89002C18E5C0}" dt="2023-07-01T13:57:22.428" v="986" actId="1076"/>
          <ac:spMkLst>
            <pc:docMk/>
            <pc:sldMk cId="2639825476" sldId="373"/>
            <ac:spMk id="20" creationId="{CDF183A4-892B-3045-BB2E-E50556C3ACBC}"/>
          </ac:spMkLst>
        </pc:spChg>
        <pc:spChg chg="del">
          <ac:chgData name="Duyên Lương" userId="3a9e482f-ceb4-484a-8eab-f708ff3e9a36" providerId="ADAL" clId="{50A8DAB7-6FA1-4BCA-8819-89002C18E5C0}" dt="2023-07-01T13:55:46.524" v="963" actId="478"/>
          <ac:spMkLst>
            <pc:docMk/>
            <pc:sldMk cId="2639825476" sldId="373"/>
            <ac:spMk id="21" creationId="{590D18A5-6770-3A42-4527-C3E90C640040}"/>
          </ac:spMkLst>
        </pc:spChg>
        <pc:spChg chg="del">
          <ac:chgData name="Duyên Lương" userId="3a9e482f-ceb4-484a-8eab-f708ff3e9a36" providerId="ADAL" clId="{50A8DAB7-6FA1-4BCA-8819-89002C18E5C0}" dt="2023-07-01T13:55:46.524" v="963" actId="478"/>
          <ac:spMkLst>
            <pc:docMk/>
            <pc:sldMk cId="2639825476" sldId="373"/>
            <ac:spMk id="22" creationId="{BD20CF38-63D0-BB97-EE42-FE8C250B9D78}"/>
          </ac:spMkLst>
        </pc:spChg>
        <pc:spChg chg="del">
          <ac:chgData name="Duyên Lương" userId="3a9e482f-ceb4-484a-8eab-f708ff3e9a36" providerId="ADAL" clId="{50A8DAB7-6FA1-4BCA-8819-89002C18E5C0}" dt="2023-07-01T13:55:46.524" v="963" actId="478"/>
          <ac:spMkLst>
            <pc:docMk/>
            <pc:sldMk cId="2639825476" sldId="373"/>
            <ac:spMk id="23" creationId="{7E12440C-EDAB-8C73-2274-504091FDFDA5}"/>
          </ac:spMkLst>
        </pc:spChg>
        <pc:picChg chg="del">
          <ac:chgData name="Duyên Lương" userId="3a9e482f-ceb4-484a-8eab-f708ff3e9a36" providerId="ADAL" clId="{50A8DAB7-6FA1-4BCA-8819-89002C18E5C0}" dt="2023-07-01T13:55:46.524" v="963" actId="478"/>
          <ac:picMkLst>
            <pc:docMk/>
            <pc:sldMk cId="2639825476" sldId="373"/>
            <ac:picMk id="24" creationId="{777B8689-3CDE-2759-B8EC-373BABB91B7E}"/>
          </ac:picMkLst>
        </pc:picChg>
        <pc:picChg chg="del">
          <ac:chgData name="Duyên Lương" userId="3a9e482f-ceb4-484a-8eab-f708ff3e9a36" providerId="ADAL" clId="{50A8DAB7-6FA1-4BCA-8819-89002C18E5C0}" dt="2023-07-01T13:55:46.524" v="963" actId="478"/>
          <ac:picMkLst>
            <pc:docMk/>
            <pc:sldMk cId="2639825476" sldId="373"/>
            <ac:picMk id="25" creationId="{ADC7FBF1-9AF2-C240-390D-73AB8FEF04C1}"/>
          </ac:picMkLst>
        </pc:picChg>
        <pc:picChg chg="add mod">
          <ac:chgData name="Duyên Lương" userId="3a9e482f-ceb4-484a-8eab-f708ff3e9a36" providerId="ADAL" clId="{50A8DAB7-6FA1-4BCA-8819-89002C18E5C0}" dt="2023-07-01T13:57:30.080" v="989"/>
          <ac:picMkLst>
            <pc:docMk/>
            <pc:sldMk cId="2639825476" sldId="373"/>
            <ac:picMk id="26" creationId="{92329668-D0E9-2033-531B-8E2D6AD5F487}"/>
          </ac:picMkLst>
        </pc:picChg>
        <pc:picChg chg="add mod">
          <ac:chgData name="Duyên Lương" userId="3a9e482f-ceb4-484a-8eab-f708ff3e9a36" providerId="ADAL" clId="{50A8DAB7-6FA1-4BCA-8819-89002C18E5C0}" dt="2023-07-01T13:57:14.029" v="983" actId="14100"/>
          <ac:picMkLst>
            <pc:docMk/>
            <pc:sldMk cId="2639825476" sldId="373"/>
            <ac:picMk id="27" creationId="{29325372-6A4A-26F3-A142-0379322E5334}"/>
          </ac:picMkLst>
        </pc:picChg>
      </pc:sldChg>
      <pc:sldChg chg="addSp delSp modSp mo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4049364425" sldId="374"/>
        </pc:sldMkLst>
        <pc:spChg chg="add mod">
          <ac:chgData name="Duyên Lương" userId="3a9e482f-ceb4-484a-8eab-f708ff3e9a36" providerId="ADAL" clId="{50A8DAB7-6FA1-4BCA-8819-89002C18E5C0}" dt="2023-07-01T13:58:42.160" v="1010" actId="1076"/>
          <ac:spMkLst>
            <pc:docMk/>
            <pc:sldMk cId="4049364425" sldId="374"/>
            <ac:spMk id="18" creationId="{CC3BD9AA-60A8-46DF-83CB-B7C9D93DEEF9}"/>
          </ac:spMkLst>
        </pc:spChg>
        <pc:spChg chg="add mod">
          <ac:chgData name="Duyên Lương" userId="3a9e482f-ceb4-484a-8eab-f708ff3e9a36" providerId="ADAL" clId="{50A8DAB7-6FA1-4BCA-8819-89002C18E5C0}" dt="2023-07-01T13:58:34.488" v="1007" actId="1076"/>
          <ac:spMkLst>
            <pc:docMk/>
            <pc:sldMk cId="4049364425" sldId="374"/>
            <ac:spMk id="19" creationId="{D306A928-8469-FA41-3756-333FDCDE9605}"/>
          </ac:spMkLst>
        </pc:spChg>
        <pc:spChg chg="add mod">
          <ac:chgData name="Duyên Lương" userId="3a9e482f-ceb4-484a-8eab-f708ff3e9a36" providerId="ADAL" clId="{50A8DAB7-6FA1-4BCA-8819-89002C18E5C0}" dt="2023-07-01T13:58:37.624" v="1008" actId="1076"/>
          <ac:spMkLst>
            <pc:docMk/>
            <pc:sldMk cId="4049364425" sldId="374"/>
            <ac:spMk id="20" creationId="{4AE079D0-8437-D3DE-BC6E-B106E48E9EF3}"/>
          </ac:spMkLst>
        </pc:spChg>
        <pc:spChg chg="del">
          <ac:chgData name="Duyên Lương" userId="3a9e482f-ceb4-484a-8eab-f708ff3e9a36" providerId="ADAL" clId="{50A8DAB7-6FA1-4BCA-8819-89002C18E5C0}" dt="2023-07-01T13:56:23.935" v="971" actId="478"/>
          <ac:spMkLst>
            <pc:docMk/>
            <pc:sldMk cId="4049364425" sldId="374"/>
            <ac:spMk id="21" creationId="{590D18A5-6770-3A42-4527-C3E90C640040}"/>
          </ac:spMkLst>
        </pc:spChg>
        <pc:spChg chg="del">
          <ac:chgData name="Duyên Lương" userId="3a9e482f-ceb4-484a-8eab-f708ff3e9a36" providerId="ADAL" clId="{50A8DAB7-6FA1-4BCA-8819-89002C18E5C0}" dt="2023-07-01T13:56:23.935" v="971" actId="478"/>
          <ac:spMkLst>
            <pc:docMk/>
            <pc:sldMk cId="4049364425" sldId="374"/>
            <ac:spMk id="22" creationId="{BD20CF38-63D0-BB97-EE42-FE8C250B9D78}"/>
          </ac:spMkLst>
        </pc:spChg>
        <pc:spChg chg="del">
          <ac:chgData name="Duyên Lương" userId="3a9e482f-ceb4-484a-8eab-f708ff3e9a36" providerId="ADAL" clId="{50A8DAB7-6FA1-4BCA-8819-89002C18E5C0}" dt="2023-07-01T13:56:23.935" v="971" actId="478"/>
          <ac:spMkLst>
            <pc:docMk/>
            <pc:sldMk cId="4049364425" sldId="374"/>
            <ac:spMk id="23" creationId="{7E12440C-EDAB-8C73-2274-504091FDFDA5}"/>
          </ac:spMkLst>
        </pc:spChg>
        <pc:picChg chg="del">
          <ac:chgData name="Duyên Lương" userId="3a9e482f-ceb4-484a-8eab-f708ff3e9a36" providerId="ADAL" clId="{50A8DAB7-6FA1-4BCA-8819-89002C18E5C0}" dt="2023-07-01T13:56:23.935" v="971" actId="478"/>
          <ac:picMkLst>
            <pc:docMk/>
            <pc:sldMk cId="4049364425" sldId="374"/>
            <ac:picMk id="24" creationId="{777B8689-3CDE-2759-B8EC-373BABB91B7E}"/>
          </ac:picMkLst>
        </pc:picChg>
        <pc:picChg chg="del">
          <ac:chgData name="Duyên Lương" userId="3a9e482f-ceb4-484a-8eab-f708ff3e9a36" providerId="ADAL" clId="{50A8DAB7-6FA1-4BCA-8819-89002C18E5C0}" dt="2023-07-01T13:56:23.935" v="971" actId="478"/>
          <ac:picMkLst>
            <pc:docMk/>
            <pc:sldMk cId="4049364425" sldId="374"/>
            <ac:picMk id="25" creationId="{ADC7FBF1-9AF2-C240-390D-73AB8FEF04C1}"/>
          </ac:picMkLst>
        </pc:picChg>
        <pc:picChg chg="add mod">
          <ac:chgData name="Duyên Lương" userId="3a9e482f-ceb4-484a-8eab-f708ff3e9a36" providerId="ADAL" clId="{50A8DAB7-6FA1-4BCA-8819-89002C18E5C0}" dt="2023-07-01T13:58:38.877" v="1009" actId="1076"/>
          <ac:picMkLst>
            <pc:docMk/>
            <pc:sldMk cId="4049364425" sldId="374"/>
            <ac:picMk id="26" creationId="{8F9A5537-894D-6B10-4A31-593B4BBEBEE9}"/>
          </ac:picMkLst>
        </pc:picChg>
        <pc:picChg chg="add mod">
          <ac:chgData name="Duyên Lương" userId="3a9e482f-ceb4-484a-8eab-f708ff3e9a36" providerId="ADAL" clId="{50A8DAB7-6FA1-4BCA-8819-89002C18E5C0}" dt="2023-07-01T13:58:27.898" v="1006" actId="14100"/>
          <ac:picMkLst>
            <pc:docMk/>
            <pc:sldMk cId="4049364425" sldId="374"/>
            <ac:picMk id="27" creationId="{2F158B39-D2B6-DF5E-A3EF-DDCE7B6EDC29}"/>
          </ac:picMkLst>
        </pc:picChg>
      </pc:sldChg>
      <pc:sldChg chg="addSp delSp modSp mod modTransition delAnim modAnim">
        <pc:chgData name="Duyên Lương" userId="3a9e482f-ceb4-484a-8eab-f708ff3e9a36" providerId="ADAL" clId="{50A8DAB7-6FA1-4BCA-8819-89002C18E5C0}" dt="2023-07-01T14:50:18.384" v="1554"/>
        <pc:sldMkLst>
          <pc:docMk/>
          <pc:sldMk cId="3543950051" sldId="375"/>
        </pc:sldMkLst>
        <pc:spChg chg="mod">
          <ac:chgData name="Duyên Lương" userId="3a9e482f-ceb4-484a-8eab-f708ff3e9a36" providerId="ADAL" clId="{50A8DAB7-6FA1-4BCA-8819-89002C18E5C0}" dt="2023-07-01T13:59:32.164" v="1024" actId="14100"/>
          <ac:spMkLst>
            <pc:docMk/>
            <pc:sldMk cId="3543950051" sldId="37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50A8DAB7-6FA1-4BCA-8819-89002C18E5C0}" dt="2023-07-01T13:59:50.112" v="1030" actId="1076"/>
          <ac:spMkLst>
            <pc:docMk/>
            <pc:sldMk cId="3543950051" sldId="375"/>
            <ac:spMk id="18" creationId="{C02763AB-1541-3BA0-1211-BB1AC26B48FD}"/>
          </ac:spMkLst>
        </pc:spChg>
        <pc:spChg chg="add mod">
          <ac:chgData name="Duyên Lương" userId="3a9e482f-ceb4-484a-8eab-f708ff3e9a36" providerId="ADAL" clId="{50A8DAB7-6FA1-4BCA-8819-89002C18E5C0}" dt="2023-07-01T13:59:58.102" v="1033" actId="1076"/>
          <ac:spMkLst>
            <pc:docMk/>
            <pc:sldMk cId="3543950051" sldId="375"/>
            <ac:spMk id="19" creationId="{07A288D0-90FC-C615-6E30-97582D7162C7}"/>
          </ac:spMkLst>
        </pc:spChg>
        <pc:spChg chg="add mod">
          <ac:chgData name="Duyên Lương" userId="3a9e482f-ceb4-484a-8eab-f708ff3e9a36" providerId="ADAL" clId="{50A8DAB7-6FA1-4BCA-8819-89002C18E5C0}" dt="2023-07-01T13:59:56.270" v="1032" actId="1076"/>
          <ac:spMkLst>
            <pc:docMk/>
            <pc:sldMk cId="3543950051" sldId="375"/>
            <ac:spMk id="20" creationId="{83C174C0-C9E5-2B90-718A-BD46A1542ECA}"/>
          </ac:spMkLst>
        </pc:spChg>
        <pc:spChg chg="del">
          <ac:chgData name="Duyên Lương" userId="3a9e482f-ceb4-484a-8eab-f708ff3e9a36" providerId="ADAL" clId="{50A8DAB7-6FA1-4BCA-8819-89002C18E5C0}" dt="2023-07-01T13:56:58.017" v="977" actId="478"/>
          <ac:spMkLst>
            <pc:docMk/>
            <pc:sldMk cId="3543950051" sldId="375"/>
            <ac:spMk id="21" creationId="{590D18A5-6770-3A42-4527-C3E90C640040}"/>
          </ac:spMkLst>
        </pc:spChg>
        <pc:spChg chg="del">
          <ac:chgData name="Duyên Lương" userId="3a9e482f-ceb4-484a-8eab-f708ff3e9a36" providerId="ADAL" clId="{50A8DAB7-6FA1-4BCA-8819-89002C18E5C0}" dt="2023-07-01T13:56:58.017" v="977" actId="478"/>
          <ac:spMkLst>
            <pc:docMk/>
            <pc:sldMk cId="3543950051" sldId="375"/>
            <ac:spMk id="22" creationId="{BD20CF38-63D0-BB97-EE42-FE8C250B9D78}"/>
          </ac:spMkLst>
        </pc:spChg>
        <pc:spChg chg="del">
          <ac:chgData name="Duyên Lương" userId="3a9e482f-ceb4-484a-8eab-f708ff3e9a36" providerId="ADAL" clId="{50A8DAB7-6FA1-4BCA-8819-89002C18E5C0}" dt="2023-07-01T13:56:58.017" v="977" actId="478"/>
          <ac:spMkLst>
            <pc:docMk/>
            <pc:sldMk cId="3543950051" sldId="375"/>
            <ac:spMk id="23" creationId="{7E12440C-EDAB-8C73-2274-504091FDFDA5}"/>
          </ac:spMkLst>
        </pc:spChg>
        <pc:grpChg chg="mod">
          <ac:chgData name="Duyên Lương" userId="3a9e482f-ceb4-484a-8eab-f708ff3e9a36" providerId="ADAL" clId="{50A8DAB7-6FA1-4BCA-8819-89002C18E5C0}" dt="2023-07-01T13:59:25.869" v="1023" actId="14100"/>
          <ac:grpSpMkLst>
            <pc:docMk/>
            <pc:sldMk cId="3543950051" sldId="375"/>
            <ac:grpSpMk id="10" creationId="{00000000-0000-0000-0000-000000000000}"/>
          </ac:grpSpMkLst>
        </pc:grpChg>
        <pc:picChg chg="del">
          <ac:chgData name="Duyên Lương" userId="3a9e482f-ceb4-484a-8eab-f708ff3e9a36" providerId="ADAL" clId="{50A8DAB7-6FA1-4BCA-8819-89002C18E5C0}" dt="2023-07-01T13:56:58.017" v="977" actId="478"/>
          <ac:picMkLst>
            <pc:docMk/>
            <pc:sldMk cId="3543950051" sldId="375"/>
            <ac:picMk id="24" creationId="{777B8689-3CDE-2759-B8EC-373BABB91B7E}"/>
          </ac:picMkLst>
        </pc:picChg>
        <pc:picChg chg="del">
          <ac:chgData name="Duyên Lương" userId="3a9e482f-ceb4-484a-8eab-f708ff3e9a36" providerId="ADAL" clId="{50A8DAB7-6FA1-4BCA-8819-89002C18E5C0}" dt="2023-07-01T13:56:58.017" v="977" actId="478"/>
          <ac:picMkLst>
            <pc:docMk/>
            <pc:sldMk cId="3543950051" sldId="375"/>
            <ac:picMk id="25" creationId="{ADC7FBF1-9AF2-C240-390D-73AB8FEF04C1}"/>
          </ac:picMkLst>
        </pc:picChg>
        <pc:picChg chg="add mod">
          <ac:chgData name="Duyên Lương" userId="3a9e482f-ceb4-484a-8eab-f708ff3e9a36" providerId="ADAL" clId="{50A8DAB7-6FA1-4BCA-8819-89002C18E5C0}" dt="2023-07-01T13:59:53.711" v="1031"/>
          <ac:picMkLst>
            <pc:docMk/>
            <pc:sldMk cId="3543950051" sldId="375"/>
            <ac:picMk id="26" creationId="{E041C0A2-7EEA-8FC2-D0A8-6DE57DD2155B}"/>
          </ac:picMkLst>
        </pc:picChg>
        <pc:picChg chg="add mod">
          <ac:chgData name="Duyên Lương" userId="3a9e482f-ceb4-484a-8eab-f708ff3e9a36" providerId="ADAL" clId="{50A8DAB7-6FA1-4BCA-8819-89002C18E5C0}" dt="2023-07-01T13:59:37.718" v="1026" actId="14100"/>
          <ac:picMkLst>
            <pc:docMk/>
            <pc:sldMk cId="3543950051" sldId="375"/>
            <ac:picMk id="27" creationId="{C64AF075-D864-806E-E381-A12A3394BF15}"/>
          </ac:picMkLst>
        </pc:picChg>
      </pc:sldChg>
      <pc:sldChg chg="modSp del mod modTransition">
        <pc:chgData name="Duyên Lương" userId="3a9e482f-ceb4-484a-8eab-f708ff3e9a36" providerId="ADAL" clId="{50A8DAB7-6FA1-4BCA-8819-89002C18E5C0}" dt="2023-07-06T11:58:25.962" v="1572" actId="47"/>
        <pc:sldMkLst>
          <pc:docMk/>
          <pc:sldMk cId="1883971554" sldId="376"/>
        </pc:sldMkLst>
        <pc:spChg chg="mod">
          <ac:chgData name="Duyên Lương" userId="3a9e482f-ceb4-484a-8eab-f708ff3e9a36" providerId="ADAL" clId="{50A8DAB7-6FA1-4BCA-8819-89002C18E5C0}" dt="2023-07-01T14:12:18.695" v="1263" actId="20577"/>
          <ac:spMkLst>
            <pc:docMk/>
            <pc:sldMk cId="1883971554" sldId="376"/>
            <ac:spMk id="18" creationId="{F33B3598-68D7-65B0-906F-99A9A2145BB4}"/>
          </ac:spMkLst>
        </pc:spChg>
        <pc:spChg chg="mod">
          <ac:chgData name="Duyên Lương" userId="3a9e482f-ceb4-484a-8eab-f708ff3e9a36" providerId="ADAL" clId="{50A8DAB7-6FA1-4BCA-8819-89002C18E5C0}" dt="2023-07-01T14:12:29.407" v="1265" actId="207"/>
          <ac:spMkLst>
            <pc:docMk/>
            <pc:sldMk cId="1883971554" sldId="376"/>
            <ac:spMk id="20" creationId="{09AAD3CB-66F5-05C5-F772-0EB2E0AB661C}"/>
          </ac:spMkLst>
        </pc:spChg>
        <pc:spChg chg="mod">
          <ac:chgData name="Duyên Lương" userId="3a9e482f-ceb4-484a-8eab-f708ff3e9a36" providerId="ADAL" clId="{50A8DAB7-6FA1-4BCA-8819-89002C18E5C0}" dt="2023-07-01T14:12:40.264" v="1268" actId="207"/>
          <ac:spMkLst>
            <pc:docMk/>
            <pc:sldMk cId="1883971554" sldId="376"/>
            <ac:spMk id="23" creationId="{80E7CF23-9600-4D7F-8F86-7039757EE4D2}"/>
          </ac:spMkLst>
        </pc:spChg>
      </pc:sldChg>
      <pc:sldChg chg="addSp delSp modSp mod modTransition modAnim">
        <pc:chgData name="Duyên Lương" userId="3a9e482f-ceb4-484a-8eab-f708ff3e9a36" providerId="ADAL" clId="{50A8DAB7-6FA1-4BCA-8819-89002C18E5C0}" dt="2023-07-01T14:50:18.384" v="1554"/>
        <pc:sldMkLst>
          <pc:docMk/>
          <pc:sldMk cId="4096365834" sldId="377"/>
        </pc:sldMkLst>
        <pc:spChg chg="add del">
          <ac:chgData name="Duyên Lương" userId="3a9e482f-ceb4-484a-8eab-f708ff3e9a36" providerId="ADAL" clId="{50A8DAB7-6FA1-4BCA-8819-89002C18E5C0}" dt="2023-07-01T14:48:53.387" v="1513" actId="478"/>
          <ac:spMkLst>
            <pc:docMk/>
            <pc:sldMk cId="4096365834" sldId="377"/>
            <ac:spMk id="8" creationId="{00000000-0000-0000-0000-000000000000}"/>
          </ac:spMkLst>
        </pc:spChg>
        <pc:spChg chg="del topLvl">
          <ac:chgData name="Duyên Lương" userId="3a9e482f-ceb4-484a-8eab-f708ff3e9a36" providerId="ADAL" clId="{50A8DAB7-6FA1-4BCA-8819-89002C18E5C0}" dt="2023-07-01T14:48:43.654" v="1508" actId="478"/>
          <ac:spMkLst>
            <pc:docMk/>
            <pc:sldMk cId="4096365834" sldId="377"/>
            <ac:spMk id="10" creationId="{00000000-0000-0000-0000-000000000000}"/>
          </ac:spMkLst>
        </pc:spChg>
        <pc:spChg chg="topLvl">
          <ac:chgData name="Duyên Lương" userId="3a9e482f-ceb4-484a-8eab-f708ff3e9a36" providerId="ADAL" clId="{50A8DAB7-6FA1-4BCA-8819-89002C18E5C0}" dt="2023-07-01T14:48:43.654" v="1508" actId="478"/>
          <ac:spMkLst>
            <pc:docMk/>
            <pc:sldMk cId="4096365834" sldId="377"/>
            <ac:spMk id="11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4:49:09.156" v="1518" actId="1076"/>
          <ac:spMkLst>
            <pc:docMk/>
            <pc:sldMk cId="4096365834" sldId="377"/>
            <ac:spMk id="13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4:49:13.871" v="1520" actId="14100"/>
          <ac:spMkLst>
            <pc:docMk/>
            <pc:sldMk cId="4096365834" sldId="377"/>
            <ac:spMk id="15" creationId="{00000000-0000-0000-0000-000000000000}"/>
          </ac:spMkLst>
        </pc:spChg>
        <pc:spChg chg="mod">
          <ac:chgData name="Duyên Lương" userId="3a9e482f-ceb4-484a-8eab-f708ff3e9a36" providerId="ADAL" clId="{50A8DAB7-6FA1-4BCA-8819-89002C18E5C0}" dt="2023-07-01T14:49:53.844" v="1553" actId="1076"/>
          <ac:spMkLst>
            <pc:docMk/>
            <pc:sldMk cId="4096365834" sldId="377"/>
            <ac:spMk id="16" creationId="{00000000-0000-0000-0000-000000000000}"/>
          </ac:spMkLst>
        </pc:spChg>
        <pc:spChg chg="del mod">
          <ac:chgData name="Duyên Lương" userId="3a9e482f-ceb4-484a-8eab-f708ff3e9a36" providerId="ADAL" clId="{50A8DAB7-6FA1-4BCA-8819-89002C18E5C0}" dt="2023-07-01T14:48:49.976" v="1511" actId="478"/>
          <ac:spMkLst>
            <pc:docMk/>
            <pc:sldMk cId="4096365834" sldId="377"/>
            <ac:spMk id="17" creationId="{00000000-0000-0000-0000-000000000000}"/>
          </ac:spMkLst>
        </pc:spChg>
        <pc:spChg chg="del">
          <ac:chgData name="Duyên Lương" userId="3a9e482f-ceb4-484a-8eab-f708ff3e9a36" providerId="ADAL" clId="{50A8DAB7-6FA1-4BCA-8819-89002C18E5C0}" dt="2023-07-01T14:48:55.738" v="1514" actId="478"/>
          <ac:spMkLst>
            <pc:docMk/>
            <pc:sldMk cId="4096365834" sldId="377"/>
            <ac:spMk id="18" creationId="{00000000-0000-0000-0000-000000000000}"/>
          </ac:spMkLst>
        </pc:spChg>
        <pc:grpChg chg="del">
          <ac:chgData name="Duyên Lương" userId="3a9e482f-ceb4-484a-8eab-f708ff3e9a36" providerId="ADAL" clId="{50A8DAB7-6FA1-4BCA-8819-89002C18E5C0}" dt="2023-07-01T14:48:43.654" v="1508" actId="478"/>
          <ac:grpSpMkLst>
            <pc:docMk/>
            <pc:sldMk cId="4096365834" sldId="377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50A8DAB7-6FA1-4BCA-8819-89002C18E5C0}" dt="2023-07-01T14:49:17.800" v="1522" actId="1076"/>
          <ac:picMkLst>
            <pc:docMk/>
            <pc:sldMk cId="4096365834" sldId="377"/>
            <ac:picMk id="19" creationId="{A715DD44-5ADF-4809-8295-E868C613B2FE}"/>
          </ac:picMkLst>
        </pc:picChg>
      </pc:sldChg>
      <pc:sldMasterChg chg="del delSldLayout">
        <pc:chgData name="Duyên Lương" userId="3a9e482f-ceb4-484a-8eab-f708ff3e9a36" providerId="ADAL" clId="{50A8DAB7-6FA1-4BCA-8819-89002C18E5C0}" dt="2023-07-01T14:02:32.648" v="1088" actId="47"/>
        <pc:sldMasterMkLst>
          <pc:docMk/>
          <pc:sldMasterMk cId="747648546" sldId="2147483660"/>
        </pc:sldMasterMkLst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2792332886" sldId="2147483661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561937062" sldId="2147483662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926059274" sldId="2147483663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237186234" sldId="2147483664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1661131468" sldId="2147483665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913229908" sldId="2147483666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3345548120" sldId="2147483667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2079491651" sldId="2147483668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1625732295" sldId="2147483669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3645231303" sldId="2147483670"/>
          </pc:sldLayoutMkLst>
        </pc:sldLayoutChg>
        <pc:sldLayoutChg chg="del">
          <pc:chgData name="Duyên Lương" userId="3a9e482f-ceb4-484a-8eab-f708ff3e9a36" providerId="ADAL" clId="{50A8DAB7-6FA1-4BCA-8819-89002C18E5C0}" dt="2023-07-01T14:02:32.648" v="1088" actId="47"/>
          <pc:sldLayoutMkLst>
            <pc:docMk/>
            <pc:sldMasterMk cId="747648546" sldId="2147483660"/>
            <pc:sldLayoutMk cId="4251218716" sldId="2147483671"/>
          </pc:sldLayoutMkLst>
        </pc:sldLayoutChg>
      </pc:sldMasterChg>
    </pc:docChg>
  </pc:docChgLst>
  <pc:docChgLst>
    <pc:chgData name="Phuong Nguyen" userId="5d1389a0c5591281" providerId="LiveId" clId="{A637A48C-9FAA-4597-9D3F-80C2C0F29CF0}"/>
    <pc:docChg chg="undo custSel delSld modSld">
      <pc:chgData name="Phuong Nguyen" userId="5d1389a0c5591281" providerId="LiveId" clId="{A637A48C-9FAA-4597-9D3F-80C2C0F29CF0}" dt="2024-10-09T04:25:33.971" v="47" actId="13926"/>
      <pc:docMkLst>
        <pc:docMk/>
      </pc:docMkLst>
      <pc:sldChg chg="del">
        <pc:chgData name="Phuong Nguyen" userId="5d1389a0c5591281" providerId="LiveId" clId="{A637A48C-9FAA-4597-9D3F-80C2C0F29CF0}" dt="2024-10-09T04:14:55.826" v="0" actId="47"/>
        <pc:sldMkLst>
          <pc:docMk/>
          <pc:sldMk cId="0" sldId="256"/>
        </pc:sldMkLst>
      </pc:sldChg>
      <pc:sldChg chg="del">
        <pc:chgData name="Phuong Nguyen" userId="5d1389a0c5591281" providerId="LiveId" clId="{A637A48C-9FAA-4597-9D3F-80C2C0F29CF0}" dt="2024-10-09T04:14:56.524" v="1" actId="47"/>
        <pc:sldMkLst>
          <pc:docMk/>
          <pc:sldMk cId="0" sldId="257"/>
        </pc:sldMkLst>
      </pc:sldChg>
      <pc:sldChg chg="del">
        <pc:chgData name="Phuong Nguyen" userId="5d1389a0c5591281" providerId="LiveId" clId="{A637A48C-9FAA-4597-9D3F-80C2C0F29CF0}" dt="2024-10-09T04:15:13.731" v="2" actId="47"/>
        <pc:sldMkLst>
          <pc:docMk/>
          <pc:sldMk cId="0" sldId="259"/>
        </pc:sldMkLst>
      </pc:sldChg>
      <pc:sldChg chg="modSp mod">
        <pc:chgData name="Phuong Nguyen" userId="5d1389a0c5591281" providerId="LiveId" clId="{A637A48C-9FAA-4597-9D3F-80C2C0F29CF0}" dt="2024-10-09T04:20:04.713" v="17" actId="13926"/>
        <pc:sldMkLst>
          <pc:docMk/>
          <pc:sldMk cId="0" sldId="262"/>
        </pc:sldMkLst>
        <pc:spChg chg="mod">
          <ac:chgData name="Phuong Nguyen" userId="5d1389a0c5591281" providerId="LiveId" clId="{A637A48C-9FAA-4597-9D3F-80C2C0F29CF0}" dt="2024-10-09T04:20:04.713" v="17" actId="13926"/>
          <ac:spMkLst>
            <pc:docMk/>
            <pc:sldMk cId="0" sldId="262"/>
            <ac:spMk id="23" creationId="{80E7CF23-9600-4D7F-8F86-7039757EE4D2}"/>
          </ac:spMkLst>
        </pc:spChg>
      </pc:sldChg>
      <pc:sldChg chg="del">
        <pc:chgData name="Phuong Nguyen" userId="5d1389a0c5591281" providerId="LiveId" clId="{A637A48C-9FAA-4597-9D3F-80C2C0F29CF0}" dt="2024-10-09T04:15:21.137" v="8" actId="47"/>
        <pc:sldMkLst>
          <pc:docMk/>
          <pc:sldMk cId="0" sldId="264"/>
        </pc:sldMkLst>
      </pc:sldChg>
      <pc:sldChg chg="addSp modSp mod modAnim">
        <pc:chgData name="Phuong Nguyen" userId="5d1389a0c5591281" providerId="LiveId" clId="{A637A48C-9FAA-4597-9D3F-80C2C0F29CF0}" dt="2024-10-09T04:23:18.111" v="33" actId="1076"/>
        <pc:sldMkLst>
          <pc:docMk/>
          <pc:sldMk cId="0" sldId="265"/>
        </pc:sldMkLst>
        <pc:spChg chg="mod">
          <ac:chgData name="Phuong Nguyen" userId="5d1389a0c5591281" providerId="LiveId" clId="{A637A48C-9FAA-4597-9D3F-80C2C0F29CF0}" dt="2024-10-09T04:22:29.429" v="30" actId="1076"/>
          <ac:spMkLst>
            <pc:docMk/>
            <pc:sldMk cId="0" sldId="265"/>
            <ac:spMk id="49" creationId="{F74A18A7-2FEC-4311-2E35-ED38A443B3C3}"/>
          </ac:spMkLst>
        </pc:spChg>
        <pc:picChg chg="add mod">
          <ac:chgData name="Phuong Nguyen" userId="5d1389a0c5591281" providerId="LiveId" clId="{A637A48C-9FAA-4597-9D3F-80C2C0F29CF0}" dt="2024-10-09T04:22:05.625" v="24" actId="1076"/>
          <ac:picMkLst>
            <pc:docMk/>
            <pc:sldMk cId="0" sldId="265"/>
            <ac:picMk id="10" creationId="{04E17C1F-1113-F377-44FB-ABAFAA125CCA}"/>
          </ac:picMkLst>
        </pc:picChg>
        <pc:picChg chg="add mod">
          <ac:chgData name="Phuong Nguyen" userId="5d1389a0c5591281" providerId="LiveId" clId="{A637A48C-9FAA-4597-9D3F-80C2C0F29CF0}" dt="2024-10-09T04:23:18.111" v="33" actId="1076"/>
          <ac:picMkLst>
            <pc:docMk/>
            <pc:sldMk cId="0" sldId="265"/>
            <ac:picMk id="11" creationId="{C7F16D57-6B74-EA93-19CA-A68F41E8DCFA}"/>
          </ac:picMkLst>
        </pc:picChg>
        <pc:picChg chg="mod">
          <ac:chgData name="Phuong Nguyen" userId="5d1389a0c5591281" providerId="LiveId" clId="{A637A48C-9FAA-4597-9D3F-80C2C0F29CF0}" dt="2024-10-09T04:22:36.776" v="31" actId="1076"/>
          <ac:picMkLst>
            <pc:docMk/>
            <pc:sldMk cId="0" sldId="265"/>
            <ac:picMk id="47" creationId="{0791B2EA-581C-0F93-A296-C0D0149CA0F7}"/>
          </ac:picMkLst>
        </pc:picChg>
      </pc:sldChg>
      <pc:sldChg chg="addSp modSp mod modAnim">
        <pc:chgData name="Phuong Nguyen" userId="5d1389a0c5591281" providerId="LiveId" clId="{A637A48C-9FAA-4597-9D3F-80C2C0F29CF0}" dt="2024-10-09T04:25:33.971" v="47" actId="13926"/>
        <pc:sldMkLst>
          <pc:docMk/>
          <pc:sldMk cId="0" sldId="266"/>
        </pc:sldMkLst>
        <pc:spChg chg="mod">
          <ac:chgData name="Phuong Nguyen" userId="5d1389a0c5591281" providerId="LiveId" clId="{A637A48C-9FAA-4597-9D3F-80C2C0F29CF0}" dt="2024-10-09T04:25:33.971" v="47" actId="13926"/>
          <ac:spMkLst>
            <pc:docMk/>
            <pc:sldMk cId="0" sldId="266"/>
            <ac:spMk id="25" creationId="{5245660F-ACD9-5880-E765-9CB667130139}"/>
          </ac:spMkLst>
        </pc:spChg>
        <pc:picChg chg="add mod">
          <ac:chgData name="Phuong Nguyen" userId="5d1389a0c5591281" providerId="LiveId" clId="{A637A48C-9FAA-4597-9D3F-80C2C0F29CF0}" dt="2024-10-09T04:24:09.082" v="38" actId="1076"/>
          <ac:picMkLst>
            <pc:docMk/>
            <pc:sldMk cId="0" sldId="266"/>
            <ac:picMk id="10" creationId="{D05B2A8F-358E-11D6-8CDB-AA32CDA49D93}"/>
          </ac:picMkLst>
        </pc:picChg>
        <pc:picChg chg="add mod">
          <ac:chgData name="Phuong Nguyen" userId="5d1389a0c5591281" providerId="LiveId" clId="{A637A48C-9FAA-4597-9D3F-80C2C0F29CF0}" dt="2024-10-09T04:24:28.983" v="40" actId="1076"/>
          <ac:picMkLst>
            <pc:docMk/>
            <pc:sldMk cId="0" sldId="266"/>
            <ac:picMk id="11" creationId="{ED12EA29-C913-15DE-56D9-7BEDFA394053}"/>
          </ac:picMkLst>
        </pc:picChg>
        <pc:picChg chg="add mod">
          <ac:chgData name="Phuong Nguyen" userId="5d1389a0c5591281" providerId="LiveId" clId="{A637A48C-9FAA-4597-9D3F-80C2C0F29CF0}" dt="2024-10-09T04:24:42.840" v="42" actId="1076"/>
          <ac:picMkLst>
            <pc:docMk/>
            <pc:sldMk cId="0" sldId="266"/>
            <ac:picMk id="12" creationId="{5A19CAE4-8DAF-1D0E-6180-015F7E3AF34D}"/>
          </ac:picMkLst>
        </pc:picChg>
        <pc:picChg chg="add mod">
          <ac:chgData name="Phuong Nguyen" userId="5d1389a0c5591281" providerId="LiveId" clId="{A637A48C-9FAA-4597-9D3F-80C2C0F29CF0}" dt="2024-10-09T04:24:57.672" v="44" actId="1076"/>
          <ac:picMkLst>
            <pc:docMk/>
            <pc:sldMk cId="0" sldId="266"/>
            <ac:picMk id="18" creationId="{25DE7157-6174-421C-D8B6-D0085539BC17}"/>
          </ac:picMkLst>
        </pc:picChg>
        <pc:picChg chg="mod">
          <ac:chgData name="Phuong Nguyen" userId="5d1389a0c5591281" providerId="LiveId" clId="{A637A48C-9FAA-4597-9D3F-80C2C0F29CF0}" dt="2024-10-09T04:24:02.884" v="36" actId="1076"/>
          <ac:picMkLst>
            <pc:docMk/>
            <pc:sldMk cId="0" sldId="266"/>
            <ac:picMk id="37" creationId="{D57FB345-3062-0AD0-75A1-F768E8CA8941}"/>
          </ac:picMkLst>
        </pc:picChg>
      </pc:sldChg>
      <pc:sldChg chg="modSp mod">
        <pc:chgData name="Phuong Nguyen" userId="5d1389a0c5591281" providerId="LiveId" clId="{A637A48C-9FAA-4597-9D3F-80C2C0F29CF0}" dt="2024-10-09T04:16:50.976" v="14" actId="13926"/>
        <pc:sldMkLst>
          <pc:docMk/>
          <pc:sldMk cId="2270209302" sldId="269"/>
        </pc:sldMkLst>
        <pc:spChg chg="mod">
          <ac:chgData name="Phuong Nguyen" userId="5d1389a0c5591281" providerId="LiveId" clId="{A637A48C-9FAA-4597-9D3F-80C2C0F29CF0}" dt="2024-10-09T04:16:07.959" v="13" actId="13926"/>
          <ac:spMkLst>
            <pc:docMk/>
            <pc:sldMk cId="2270209302" sldId="269"/>
            <ac:spMk id="32" creationId="{053BBFB9-B9BB-8188-7996-70912E27B663}"/>
          </ac:spMkLst>
        </pc:spChg>
        <pc:spChg chg="mod">
          <ac:chgData name="Phuong Nguyen" userId="5d1389a0c5591281" providerId="LiveId" clId="{A637A48C-9FAA-4597-9D3F-80C2C0F29CF0}" dt="2024-10-09T04:16:50.976" v="14" actId="13926"/>
          <ac:spMkLst>
            <pc:docMk/>
            <pc:sldMk cId="2270209302" sldId="269"/>
            <ac:spMk id="33" creationId="{6CAA5B79-7BC4-A0EB-F615-34A286BE0E03}"/>
          </ac:spMkLst>
        </pc:spChg>
      </pc:sldChg>
      <pc:sldChg chg="del">
        <pc:chgData name="Phuong Nguyen" userId="5d1389a0c5591281" providerId="LiveId" clId="{A637A48C-9FAA-4597-9D3F-80C2C0F29CF0}" dt="2024-10-09T04:15:19.116" v="6" actId="47"/>
        <pc:sldMkLst>
          <pc:docMk/>
          <pc:sldMk cId="3912879115" sldId="371"/>
        </pc:sldMkLst>
      </pc:sldChg>
      <pc:sldChg chg="del">
        <pc:chgData name="Phuong Nguyen" userId="5d1389a0c5591281" providerId="LiveId" clId="{A637A48C-9FAA-4597-9D3F-80C2C0F29CF0}" dt="2024-10-09T04:15:17.891" v="4" actId="47"/>
        <pc:sldMkLst>
          <pc:docMk/>
          <pc:sldMk cId="1322496797" sldId="372"/>
        </pc:sldMkLst>
      </pc:sldChg>
      <pc:sldChg chg="del">
        <pc:chgData name="Phuong Nguyen" userId="5d1389a0c5591281" providerId="LiveId" clId="{A637A48C-9FAA-4597-9D3F-80C2C0F29CF0}" dt="2024-10-09T04:15:17.321" v="3" actId="47"/>
        <pc:sldMkLst>
          <pc:docMk/>
          <pc:sldMk cId="2639825476" sldId="373"/>
        </pc:sldMkLst>
      </pc:sldChg>
      <pc:sldChg chg="del">
        <pc:chgData name="Phuong Nguyen" userId="5d1389a0c5591281" providerId="LiveId" clId="{A637A48C-9FAA-4597-9D3F-80C2C0F29CF0}" dt="2024-10-09T04:15:18.520" v="5" actId="47"/>
        <pc:sldMkLst>
          <pc:docMk/>
          <pc:sldMk cId="4049364425" sldId="374"/>
        </pc:sldMkLst>
      </pc:sldChg>
      <pc:sldChg chg="del">
        <pc:chgData name="Phuong Nguyen" userId="5d1389a0c5591281" providerId="LiveId" clId="{A637A48C-9FAA-4597-9D3F-80C2C0F29CF0}" dt="2024-10-09T04:15:19.829" v="7" actId="47"/>
        <pc:sldMkLst>
          <pc:docMk/>
          <pc:sldMk cId="3543950051" sldId="375"/>
        </pc:sldMkLst>
      </pc:sldChg>
      <pc:sldChg chg="del">
        <pc:chgData name="Phuong Nguyen" userId="5d1389a0c5591281" providerId="LiveId" clId="{A637A48C-9FAA-4597-9D3F-80C2C0F29CF0}" dt="2024-10-09T04:20:30.585" v="18" actId="47"/>
        <pc:sldMkLst>
          <pc:docMk/>
          <pc:sldMk cId="4096365834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E4AFB-8D7A-4BCD-9AC8-327C0E961B3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EDD85-BE05-4CE7-8ED8-41F9DE8FF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3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svg"/><Relationship Id="rId7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22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0134" y="583431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376878" y="434038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26810" y="1249023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316892" y="6983851"/>
            <a:ext cx="9782669" cy="4137650"/>
          </a:xfrm>
          <a:custGeom>
            <a:avLst/>
            <a:gdLst/>
            <a:ahLst/>
            <a:cxnLst/>
            <a:rect l="l" t="t" r="r" b="b"/>
            <a:pathLst>
              <a:path w="9782669" h="4137650">
                <a:moveTo>
                  <a:pt x="0" y="0"/>
                </a:moveTo>
                <a:lnTo>
                  <a:pt x="9782669" y="0"/>
                </a:lnTo>
                <a:lnTo>
                  <a:pt x="9782669" y="4137649"/>
                </a:lnTo>
                <a:lnTo>
                  <a:pt x="0" y="413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7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10159" y="6983851"/>
            <a:ext cx="9782669" cy="4137650"/>
          </a:xfrm>
          <a:custGeom>
            <a:avLst/>
            <a:gdLst/>
            <a:ahLst/>
            <a:cxnLst/>
            <a:rect l="l" t="t" r="r" b="b"/>
            <a:pathLst>
              <a:path w="9782669" h="4137650">
                <a:moveTo>
                  <a:pt x="0" y="0"/>
                </a:moveTo>
                <a:lnTo>
                  <a:pt x="9782668" y="0"/>
                </a:lnTo>
                <a:lnTo>
                  <a:pt x="9782668" y="4137649"/>
                </a:lnTo>
                <a:lnTo>
                  <a:pt x="0" y="413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75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51152" y="1700879"/>
            <a:ext cx="12115353" cy="7689233"/>
            <a:chOff x="0" y="0"/>
            <a:chExt cx="997148" cy="6929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7148" cy="692919"/>
            </a:xfrm>
            <a:custGeom>
              <a:avLst/>
              <a:gdLst/>
              <a:ahLst/>
              <a:cxnLst/>
              <a:rect l="l" t="t" r="r" b="b"/>
              <a:pathLst>
                <a:path w="997148" h="692919">
                  <a:moveTo>
                    <a:pt x="34507" y="0"/>
                  </a:moveTo>
                  <a:lnTo>
                    <a:pt x="962641" y="0"/>
                  </a:lnTo>
                  <a:cubicBezTo>
                    <a:pt x="971793" y="0"/>
                    <a:pt x="980570" y="3636"/>
                    <a:pt x="987041" y="10107"/>
                  </a:cubicBezTo>
                  <a:cubicBezTo>
                    <a:pt x="993513" y="16578"/>
                    <a:pt x="997148" y="25355"/>
                    <a:pt x="997148" y="34507"/>
                  </a:cubicBezTo>
                  <a:lnTo>
                    <a:pt x="997148" y="658412"/>
                  </a:lnTo>
                  <a:cubicBezTo>
                    <a:pt x="997148" y="667564"/>
                    <a:pt x="993513" y="676341"/>
                    <a:pt x="987041" y="682812"/>
                  </a:cubicBezTo>
                  <a:cubicBezTo>
                    <a:pt x="980570" y="689284"/>
                    <a:pt x="971793" y="692919"/>
                    <a:pt x="962641" y="692919"/>
                  </a:cubicBezTo>
                  <a:lnTo>
                    <a:pt x="34507" y="692919"/>
                  </a:lnTo>
                  <a:cubicBezTo>
                    <a:pt x="25355" y="692919"/>
                    <a:pt x="16578" y="689284"/>
                    <a:pt x="10107" y="682812"/>
                  </a:cubicBezTo>
                  <a:cubicBezTo>
                    <a:pt x="3636" y="676341"/>
                    <a:pt x="0" y="667564"/>
                    <a:pt x="0" y="658412"/>
                  </a:cubicBezTo>
                  <a:lnTo>
                    <a:pt x="0" y="34507"/>
                  </a:lnTo>
                  <a:cubicBezTo>
                    <a:pt x="0" y="25355"/>
                    <a:pt x="3636" y="16578"/>
                    <a:pt x="10107" y="10107"/>
                  </a:cubicBezTo>
                  <a:cubicBezTo>
                    <a:pt x="16578" y="3636"/>
                    <a:pt x="25355" y="0"/>
                    <a:pt x="34507" y="0"/>
                  </a:cubicBezTo>
                  <a:close/>
                </a:path>
              </a:pathLst>
            </a:custGeom>
            <a:solidFill>
              <a:srgbClr val="FFFFFF"/>
            </a:solidFill>
            <a:ln w="25717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928795" flipH="1">
            <a:off x="15903271" y="1924433"/>
            <a:ext cx="1973160" cy="2192400"/>
          </a:xfrm>
          <a:custGeom>
            <a:avLst/>
            <a:gdLst/>
            <a:ahLst/>
            <a:cxnLst/>
            <a:rect l="l" t="t" r="r" b="b"/>
            <a:pathLst>
              <a:path w="1973160" h="2192400">
                <a:moveTo>
                  <a:pt x="1973160" y="0"/>
                </a:moveTo>
                <a:lnTo>
                  <a:pt x="0" y="0"/>
                </a:lnTo>
                <a:lnTo>
                  <a:pt x="0" y="2192400"/>
                </a:lnTo>
                <a:lnTo>
                  <a:pt x="1973160" y="2192400"/>
                </a:lnTo>
                <a:lnTo>
                  <a:pt x="19731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52232" y="2848060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7" y="0"/>
                </a:lnTo>
                <a:lnTo>
                  <a:pt x="2611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499863" y="3707152"/>
            <a:ext cx="3972524" cy="6207068"/>
          </a:xfrm>
          <a:custGeom>
            <a:avLst/>
            <a:gdLst/>
            <a:ahLst/>
            <a:cxnLst/>
            <a:rect l="l" t="t" r="r" b="b"/>
            <a:pathLst>
              <a:path w="3972524" h="6207068">
                <a:moveTo>
                  <a:pt x="0" y="0"/>
                </a:moveTo>
                <a:lnTo>
                  <a:pt x="3972523" y="0"/>
                </a:lnTo>
                <a:lnTo>
                  <a:pt x="3972523" y="6207068"/>
                </a:lnTo>
                <a:lnTo>
                  <a:pt x="0" y="6207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5228112" y="4488063"/>
            <a:ext cx="10639472" cy="173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15"/>
              </a:lnSpc>
              <a:spcBef>
                <a:spcPct val="0"/>
              </a:spcBef>
            </a:pPr>
            <a:r>
              <a:rPr lang="en-US" sz="13800" dirty="0">
                <a:solidFill>
                  <a:srgbClr val="C00000"/>
                </a:solidFill>
                <a:latin typeface="Poppins ExtraBold Bold"/>
              </a:rPr>
              <a:t>TEENAGERS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94298" y="7405449"/>
            <a:ext cx="923721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779"/>
              </a:lnSpc>
            </a:pPr>
            <a:r>
              <a:rPr lang="en-US" sz="6000" dirty="0">
                <a:solidFill>
                  <a:srgbClr val="281C1C"/>
                </a:solidFill>
                <a:latin typeface="Poppins Medium"/>
              </a:rPr>
              <a:t>Lesson 2: A Closer Look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48200" y="2822965"/>
            <a:ext cx="7880693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Poppins ExtraBold"/>
              </a:rPr>
              <a:t>Unit 3: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353807"/>
          </a:xfrm>
          <a:custGeom>
            <a:avLst/>
            <a:gdLst/>
            <a:ahLst/>
            <a:cxnLst/>
            <a:rect l="l" t="t" r="r" b="b"/>
            <a:pathLst>
              <a:path w="18288000" h="7353807">
                <a:moveTo>
                  <a:pt x="0" y="0"/>
                </a:moveTo>
                <a:lnTo>
                  <a:pt x="18288000" y="0"/>
                </a:lnTo>
                <a:lnTo>
                  <a:pt x="18288000" y="7353807"/>
                </a:lnTo>
                <a:lnTo>
                  <a:pt x="0" y="735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611" b="-411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966191" y="7353807"/>
            <a:ext cx="9782669" cy="4137650"/>
          </a:xfrm>
          <a:custGeom>
            <a:avLst/>
            <a:gdLst/>
            <a:ahLst/>
            <a:cxnLst/>
            <a:rect l="l" t="t" r="r" b="b"/>
            <a:pathLst>
              <a:path w="9782669" h="4137650">
                <a:moveTo>
                  <a:pt x="0" y="0"/>
                </a:moveTo>
                <a:lnTo>
                  <a:pt x="9782669" y="0"/>
                </a:lnTo>
                <a:lnTo>
                  <a:pt x="9782669" y="4137650"/>
                </a:lnTo>
                <a:lnTo>
                  <a:pt x="0" y="4137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7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73917" y="7353807"/>
            <a:ext cx="9782669" cy="4137650"/>
          </a:xfrm>
          <a:custGeom>
            <a:avLst/>
            <a:gdLst/>
            <a:ahLst/>
            <a:cxnLst/>
            <a:rect l="l" t="t" r="r" b="b"/>
            <a:pathLst>
              <a:path w="9782669" h="4137650">
                <a:moveTo>
                  <a:pt x="0" y="0"/>
                </a:moveTo>
                <a:lnTo>
                  <a:pt x="9782668" y="0"/>
                </a:lnTo>
                <a:lnTo>
                  <a:pt x="9782668" y="4137650"/>
                </a:lnTo>
                <a:lnTo>
                  <a:pt x="0" y="4137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75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592071" y="5256388"/>
            <a:ext cx="10945464" cy="3511288"/>
            <a:chOff x="0" y="0"/>
            <a:chExt cx="1172705" cy="376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2705" cy="376202"/>
            </a:xfrm>
            <a:custGeom>
              <a:avLst/>
              <a:gdLst/>
              <a:ahLst/>
              <a:cxnLst/>
              <a:rect l="l" t="t" r="r" b="b"/>
              <a:pathLst>
                <a:path w="1172705" h="376202">
                  <a:moveTo>
                    <a:pt x="36073" y="0"/>
                  </a:moveTo>
                  <a:lnTo>
                    <a:pt x="1136632" y="0"/>
                  </a:lnTo>
                  <a:cubicBezTo>
                    <a:pt x="1146199" y="0"/>
                    <a:pt x="1155374" y="3801"/>
                    <a:pt x="1162139" y="10566"/>
                  </a:cubicBezTo>
                  <a:cubicBezTo>
                    <a:pt x="1168904" y="17331"/>
                    <a:pt x="1172705" y="26506"/>
                    <a:pt x="1172705" y="36073"/>
                  </a:cubicBezTo>
                  <a:lnTo>
                    <a:pt x="1172705" y="340129"/>
                  </a:lnTo>
                  <a:cubicBezTo>
                    <a:pt x="1172705" y="349696"/>
                    <a:pt x="1168904" y="358871"/>
                    <a:pt x="1162139" y="365636"/>
                  </a:cubicBezTo>
                  <a:cubicBezTo>
                    <a:pt x="1155374" y="372401"/>
                    <a:pt x="1146199" y="376202"/>
                    <a:pt x="1136632" y="376202"/>
                  </a:cubicBezTo>
                  <a:lnTo>
                    <a:pt x="36073" y="376202"/>
                  </a:lnTo>
                  <a:cubicBezTo>
                    <a:pt x="16151" y="376202"/>
                    <a:pt x="0" y="360051"/>
                    <a:pt x="0" y="340129"/>
                  </a:cubicBezTo>
                  <a:lnTo>
                    <a:pt x="0" y="36073"/>
                  </a:lnTo>
                  <a:cubicBezTo>
                    <a:pt x="0" y="26506"/>
                    <a:pt x="3801" y="17331"/>
                    <a:pt x="10566" y="10566"/>
                  </a:cubicBezTo>
                  <a:cubicBezTo>
                    <a:pt x="17331" y="3801"/>
                    <a:pt x="26506" y="0"/>
                    <a:pt x="36073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950677" y="6377243"/>
            <a:ext cx="8438545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3"/>
              </a:lnSpc>
            </a:pPr>
            <a:r>
              <a:rPr lang="en-US" sz="8772" dirty="0">
                <a:solidFill>
                  <a:srgbClr val="281C1C"/>
                </a:solidFill>
                <a:latin typeface="Poppins ExtraBold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>
            <a:off x="411430" y="6899144"/>
            <a:ext cx="6075484" cy="3250384"/>
          </a:xfrm>
          <a:custGeom>
            <a:avLst/>
            <a:gdLst/>
            <a:ahLst/>
            <a:cxnLst/>
            <a:rect l="l" t="t" r="r" b="b"/>
            <a:pathLst>
              <a:path w="6075484" h="3250384">
                <a:moveTo>
                  <a:pt x="0" y="0"/>
                </a:moveTo>
                <a:lnTo>
                  <a:pt x="6075484" y="0"/>
                </a:lnTo>
                <a:lnTo>
                  <a:pt x="6075484" y="3250384"/>
                </a:lnTo>
                <a:lnTo>
                  <a:pt x="0" y="3250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094974" y="6752092"/>
            <a:ext cx="3341842" cy="3397436"/>
          </a:xfrm>
          <a:custGeom>
            <a:avLst/>
            <a:gdLst/>
            <a:ahLst/>
            <a:cxnLst/>
            <a:rect l="l" t="t" r="r" b="b"/>
            <a:pathLst>
              <a:path w="3341842" h="3397436">
                <a:moveTo>
                  <a:pt x="0" y="0"/>
                </a:moveTo>
                <a:lnTo>
                  <a:pt x="3341842" y="0"/>
                </a:lnTo>
                <a:lnTo>
                  <a:pt x="3341842" y="3397436"/>
                </a:lnTo>
                <a:lnTo>
                  <a:pt x="0" y="3397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237360" y="3885511"/>
            <a:ext cx="18762719" cy="4714133"/>
          </a:xfrm>
          <a:custGeom>
            <a:avLst/>
            <a:gdLst/>
            <a:ahLst/>
            <a:cxnLst/>
            <a:rect l="l" t="t" r="r" b="b"/>
            <a:pathLst>
              <a:path w="18762719" h="4714133">
                <a:moveTo>
                  <a:pt x="0" y="0"/>
                </a:moveTo>
                <a:lnTo>
                  <a:pt x="18762720" y="0"/>
                </a:lnTo>
                <a:lnTo>
                  <a:pt x="18762720" y="4714133"/>
                </a:lnTo>
                <a:lnTo>
                  <a:pt x="0" y="47141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340453" y="4891505"/>
            <a:ext cx="13607094" cy="4799593"/>
          </a:xfrm>
          <a:custGeom>
            <a:avLst/>
            <a:gdLst/>
            <a:ahLst/>
            <a:cxnLst/>
            <a:rect l="l" t="t" r="r" b="b"/>
            <a:pathLst>
              <a:path w="13607094" h="4799593">
                <a:moveTo>
                  <a:pt x="0" y="0"/>
                </a:moveTo>
                <a:lnTo>
                  <a:pt x="13607094" y="0"/>
                </a:lnTo>
                <a:lnTo>
                  <a:pt x="13607094" y="4799593"/>
                </a:lnTo>
                <a:lnTo>
                  <a:pt x="0" y="4799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0" y="8078532"/>
            <a:ext cx="18288000" cy="8246225"/>
          </a:xfrm>
          <a:custGeom>
            <a:avLst/>
            <a:gdLst/>
            <a:ahLst/>
            <a:cxnLst/>
            <a:rect l="l" t="t" r="r" b="b"/>
            <a:pathLst>
              <a:path w="18288000" h="8246225">
                <a:moveTo>
                  <a:pt x="0" y="0"/>
                </a:moveTo>
                <a:lnTo>
                  <a:pt x="18288000" y="0"/>
                </a:lnTo>
                <a:lnTo>
                  <a:pt x="18288000" y="8246225"/>
                </a:lnTo>
                <a:lnTo>
                  <a:pt x="0" y="8246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21948" y="7925663"/>
            <a:ext cx="3744338" cy="1347962"/>
          </a:xfrm>
          <a:custGeom>
            <a:avLst/>
            <a:gdLst/>
            <a:ahLst/>
            <a:cxnLst/>
            <a:rect l="l" t="t" r="r" b="b"/>
            <a:pathLst>
              <a:path w="3744338" h="1347962">
                <a:moveTo>
                  <a:pt x="0" y="0"/>
                </a:moveTo>
                <a:lnTo>
                  <a:pt x="3744338" y="0"/>
                </a:lnTo>
                <a:lnTo>
                  <a:pt x="3744338" y="1347962"/>
                </a:lnTo>
                <a:lnTo>
                  <a:pt x="0" y="1347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2218717" y="2486965"/>
            <a:ext cx="13850563" cy="141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7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75" b="0" i="0" u="none" strike="noStrike" kern="1200" cap="none" spc="0" normalizeH="0" baseline="0" noProof="0" dirty="0">
                <a:ln>
                  <a:noFill/>
                </a:ln>
                <a:solidFill>
                  <a:srgbClr val="281C1C"/>
                </a:solidFill>
                <a:effectLst/>
                <a:uLnTx/>
                <a:uFillTx/>
                <a:latin typeface="Poppins ExtraBold Bold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641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78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870" y="2773288"/>
            <a:ext cx="18762719" cy="4714133"/>
          </a:xfrm>
          <a:custGeom>
            <a:avLst/>
            <a:gdLst/>
            <a:ahLst/>
            <a:cxnLst/>
            <a:rect l="l" t="t" r="r" b="b"/>
            <a:pathLst>
              <a:path w="18762719" h="4714133">
                <a:moveTo>
                  <a:pt x="0" y="0"/>
                </a:moveTo>
                <a:lnTo>
                  <a:pt x="18762719" y="0"/>
                </a:lnTo>
                <a:lnTo>
                  <a:pt x="18762719" y="4714133"/>
                </a:lnTo>
                <a:lnTo>
                  <a:pt x="0" y="47141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264824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851636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5994" y="5908200"/>
            <a:ext cx="3630786" cy="2693383"/>
          </a:xfrm>
          <a:custGeom>
            <a:avLst/>
            <a:gdLst/>
            <a:ahLst/>
            <a:cxnLst/>
            <a:rect l="l" t="t" r="r" b="b"/>
            <a:pathLst>
              <a:path w="3630786" h="2693383">
                <a:moveTo>
                  <a:pt x="0" y="0"/>
                </a:moveTo>
                <a:lnTo>
                  <a:pt x="3630786" y="0"/>
                </a:lnTo>
                <a:lnTo>
                  <a:pt x="3630786" y="2693383"/>
                </a:lnTo>
                <a:lnTo>
                  <a:pt x="0" y="2693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954647" y="3213373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43236" y="5350032"/>
            <a:ext cx="2850434" cy="41148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301733">
            <a:off x="1036666" y="3804171"/>
            <a:ext cx="1195271" cy="1328079"/>
          </a:xfrm>
          <a:custGeom>
            <a:avLst/>
            <a:gdLst/>
            <a:ahLst/>
            <a:cxnLst/>
            <a:rect l="l" t="t" r="r" b="b"/>
            <a:pathLst>
              <a:path w="1195271" h="1328079">
                <a:moveTo>
                  <a:pt x="0" y="0"/>
                </a:moveTo>
                <a:lnTo>
                  <a:pt x="1195271" y="0"/>
                </a:lnTo>
                <a:lnTo>
                  <a:pt x="1195271" y="1328079"/>
                </a:lnTo>
                <a:lnTo>
                  <a:pt x="0" y="1328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649146" flipH="1">
            <a:off x="16710699" y="217459"/>
            <a:ext cx="1195271" cy="1328079"/>
          </a:xfrm>
          <a:custGeom>
            <a:avLst/>
            <a:gdLst/>
            <a:ahLst/>
            <a:cxnLst/>
            <a:rect l="l" t="t" r="r" b="b"/>
            <a:pathLst>
              <a:path w="1195271" h="1328079">
                <a:moveTo>
                  <a:pt x="1195271" y="0"/>
                </a:moveTo>
                <a:lnTo>
                  <a:pt x="0" y="0"/>
                </a:lnTo>
                <a:lnTo>
                  <a:pt x="0" y="1328080"/>
                </a:lnTo>
                <a:lnTo>
                  <a:pt x="1195271" y="1328080"/>
                </a:lnTo>
                <a:lnTo>
                  <a:pt x="119527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3620011" y="1291659"/>
            <a:ext cx="13283750" cy="7412063"/>
            <a:chOff x="0" y="0"/>
            <a:chExt cx="688582" cy="4760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8582" cy="476077"/>
            </a:xfrm>
            <a:custGeom>
              <a:avLst/>
              <a:gdLst/>
              <a:ahLst/>
              <a:cxnLst/>
              <a:rect l="l" t="t" r="r" b="b"/>
              <a:pathLst>
                <a:path w="688582" h="476077">
                  <a:moveTo>
                    <a:pt x="49970" y="0"/>
                  </a:moveTo>
                  <a:lnTo>
                    <a:pt x="638612" y="0"/>
                  </a:lnTo>
                  <a:cubicBezTo>
                    <a:pt x="666210" y="0"/>
                    <a:pt x="688582" y="22372"/>
                    <a:pt x="688582" y="49970"/>
                  </a:cubicBezTo>
                  <a:lnTo>
                    <a:pt x="688582" y="426107"/>
                  </a:lnTo>
                  <a:cubicBezTo>
                    <a:pt x="688582" y="453705"/>
                    <a:pt x="666210" y="476077"/>
                    <a:pt x="638612" y="476077"/>
                  </a:cubicBezTo>
                  <a:lnTo>
                    <a:pt x="49970" y="476077"/>
                  </a:lnTo>
                  <a:cubicBezTo>
                    <a:pt x="22372" y="476077"/>
                    <a:pt x="0" y="453705"/>
                    <a:pt x="0" y="426107"/>
                  </a:cubicBezTo>
                  <a:lnTo>
                    <a:pt x="0" y="49970"/>
                  </a:lnTo>
                  <a:cubicBezTo>
                    <a:pt x="0" y="22372"/>
                    <a:pt x="22372" y="0"/>
                    <a:pt x="49970" y="0"/>
                  </a:cubicBezTo>
                  <a:close/>
                </a:path>
              </a:pathLst>
            </a:custGeom>
            <a:solidFill>
              <a:srgbClr val="FFFFFF"/>
            </a:solidFill>
            <a:ln w="25717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BD967AFB-3789-8EF3-CA41-F26EEC27BFD2}"/>
              </a:ext>
            </a:extLst>
          </p:cNvPr>
          <p:cNvSpPr/>
          <p:nvPr/>
        </p:nvSpPr>
        <p:spPr>
          <a:xfrm>
            <a:off x="7120721" y="1682151"/>
            <a:ext cx="880279" cy="937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BF2EF-1C10-D4DB-9C67-E30615A0A124}"/>
              </a:ext>
            </a:extLst>
          </p:cNvPr>
          <p:cNvSpPr txBox="1"/>
          <p:nvPr/>
        </p:nvSpPr>
        <p:spPr>
          <a:xfrm>
            <a:off x="223194" y="279754"/>
            <a:ext cx="17297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1. Circle the correct options to complete the phrases.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3BBFB9-B9BB-8188-7996-70912E27B663}"/>
              </a:ext>
            </a:extLst>
          </p:cNvPr>
          <p:cNvSpPr txBox="1"/>
          <p:nvPr/>
        </p:nvSpPr>
        <p:spPr>
          <a:xfrm>
            <a:off x="3815731" y="1291659"/>
            <a:ext cx="3381190" cy="668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upload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browse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check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log 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connect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AA5B79-7BC4-A0EB-F615-34A286BE0E03}"/>
              </a:ext>
            </a:extLst>
          </p:cNvPr>
          <p:cNvSpPr txBox="1"/>
          <p:nvPr/>
        </p:nvSpPr>
        <p:spPr>
          <a:xfrm>
            <a:off x="7295956" y="1737534"/>
            <a:ext cx="10409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A.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a picture 		</a:t>
            </a:r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B.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the website</a:t>
            </a:r>
          </a:p>
          <a:p>
            <a:endParaRPr lang="en-US" sz="4400" dirty="0"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A.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a website 		</a:t>
            </a:r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B.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a clip</a:t>
            </a:r>
          </a:p>
          <a:p>
            <a:endParaRPr lang="en-US" sz="4400" dirty="0"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A.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picture 		</a:t>
            </a:r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B. </a:t>
            </a:r>
            <a:r>
              <a:rPr lang="en-US" sz="44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notifications</a:t>
            </a:r>
          </a:p>
          <a:p>
            <a:endParaRPr lang="en-US" sz="4400" dirty="0"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A.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to a club 		</a:t>
            </a:r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B.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to an </a:t>
            </a:r>
            <a:r>
              <a:rPr lang="en-US" sz="44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account</a:t>
            </a:r>
          </a:p>
          <a:p>
            <a:endParaRPr lang="en-US" sz="4400" dirty="0"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A.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a post 			</a:t>
            </a:r>
            <a:r>
              <a:rPr lang="en-US" sz="4400" dirty="0">
                <a:solidFill>
                  <a:srgbClr val="00B0F0"/>
                </a:solidFill>
                <a:latin typeface="Poppins Medium Bold" panose="020B0604020202020204" charset="0"/>
                <a:cs typeface="Poppins Medium Bold" panose="020B0604020202020204" charset="0"/>
              </a:rPr>
              <a:t>B. </a:t>
            </a: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with friends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A7772D-6395-A4AE-75DA-7755039EB8E8}"/>
              </a:ext>
            </a:extLst>
          </p:cNvPr>
          <p:cNvSpPr/>
          <p:nvPr/>
        </p:nvSpPr>
        <p:spPr>
          <a:xfrm>
            <a:off x="7120721" y="2930214"/>
            <a:ext cx="880279" cy="937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2ADFBB8-A447-25A5-8B2D-11A9F2B50D54}"/>
              </a:ext>
            </a:extLst>
          </p:cNvPr>
          <p:cNvSpPr/>
          <p:nvPr/>
        </p:nvSpPr>
        <p:spPr>
          <a:xfrm>
            <a:off x="11691907" y="4368745"/>
            <a:ext cx="880279" cy="937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AB0343C-D9DF-1957-B253-FF62980C652C}"/>
              </a:ext>
            </a:extLst>
          </p:cNvPr>
          <p:cNvSpPr/>
          <p:nvPr/>
        </p:nvSpPr>
        <p:spPr>
          <a:xfrm>
            <a:off x="11695112" y="5769989"/>
            <a:ext cx="880279" cy="937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DB24283-53D0-3E1E-4C04-6AFF7C3976FE}"/>
              </a:ext>
            </a:extLst>
          </p:cNvPr>
          <p:cNvSpPr/>
          <p:nvPr/>
        </p:nvSpPr>
        <p:spPr>
          <a:xfrm>
            <a:off x="11723860" y="7037118"/>
            <a:ext cx="880279" cy="937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2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1421" y="3548542"/>
            <a:ext cx="21150841" cy="8229600"/>
          </a:xfrm>
          <a:custGeom>
            <a:avLst/>
            <a:gdLst/>
            <a:ahLst/>
            <a:cxnLst/>
            <a:rect l="l" t="t" r="r" b="b"/>
            <a:pathLst>
              <a:path w="21150841" h="8229600">
                <a:moveTo>
                  <a:pt x="0" y="0"/>
                </a:moveTo>
                <a:lnTo>
                  <a:pt x="21150842" y="0"/>
                </a:lnTo>
                <a:lnTo>
                  <a:pt x="211508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830845" y="1516785"/>
            <a:ext cx="13592050" cy="8553645"/>
            <a:chOff x="0" y="0"/>
            <a:chExt cx="973846" cy="5058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3846" cy="505889"/>
            </a:xfrm>
            <a:custGeom>
              <a:avLst/>
              <a:gdLst/>
              <a:ahLst/>
              <a:cxnLst/>
              <a:rect l="l" t="t" r="r" b="b"/>
              <a:pathLst>
                <a:path w="973846" h="505889">
                  <a:moveTo>
                    <a:pt x="35333" y="0"/>
                  </a:moveTo>
                  <a:lnTo>
                    <a:pt x="938513" y="0"/>
                  </a:lnTo>
                  <a:cubicBezTo>
                    <a:pt x="947884" y="0"/>
                    <a:pt x="956871" y="3723"/>
                    <a:pt x="963497" y="10349"/>
                  </a:cubicBezTo>
                  <a:cubicBezTo>
                    <a:pt x="970123" y="16975"/>
                    <a:pt x="973846" y="25962"/>
                    <a:pt x="973846" y="35333"/>
                  </a:cubicBezTo>
                  <a:lnTo>
                    <a:pt x="973846" y="470557"/>
                  </a:lnTo>
                  <a:cubicBezTo>
                    <a:pt x="973846" y="490071"/>
                    <a:pt x="958027" y="505889"/>
                    <a:pt x="938513" y="505889"/>
                  </a:cubicBezTo>
                  <a:lnTo>
                    <a:pt x="35333" y="505889"/>
                  </a:lnTo>
                  <a:cubicBezTo>
                    <a:pt x="15819" y="505889"/>
                    <a:pt x="0" y="490071"/>
                    <a:pt x="0" y="470557"/>
                  </a:cubicBezTo>
                  <a:lnTo>
                    <a:pt x="0" y="35333"/>
                  </a:lnTo>
                  <a:cubicBezTo>
                    <a:pt x="0" y="15819"/>
                    <a:pt x="15819" y="0"/>
                    <a:pt x="35333" y="0"/>
                  </a:cubicBezTo>
                  <a:close/>
                </a:path>
              </a:pathLst>
            </a:custGeom>
            <a:solidFill>
              <a:srgbClr val="FFFFFF"/>
            </a:solidFill>
            <a:ln w="25717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4422895" y="3736207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4183254" y="0"/>
                </a:moveTo>
                <a:lnTo>
                  <a:pt x="0" y="0"/>
                </a:lnTo>
                <a:lnTo>
                  <a:pt x="0" y="4114800"/>
                </a:lnTo>
                <a:lnTo>
                  <a:pt x="4183254" y="4114800"/>
                </a:lnTo>
                <a:lnTo>
                  <a:pt x="4183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438716" y="672319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A5076-9DE9-4894-BF0B-06C138B72233}"/>
              </a:ext>
            </a:extLst>
          </p:cNvPr>
          <p:cNvSpPr txBox="1"/>
          <p:nvPr/>
        </p:nvSpPr>
        <p:spPr>
          <a:xfrm>
            <a:off x="0" y="216570"/>
            <a:ext cx="18288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2. Use the correct forms of the verbs in 1 to complete the sentences.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89DD77-3968-4B28-7984-1A59724AA1CB}"/>
              </a:ext>
            </a:extLst>
          </p:cNvPr>
          <p:cNvSpPr/>
          <p:nvPr/>
        </p:nvSpPr>
        <p:spPr>
          <a:xfrm>
            <a:off x="1898172" y="1723192"/>
            <a:ext cx="3969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oppins Medium Bold" panose="020B0604020202020204" charset="0"/>
                <a:cs typeface="Poppins Medium Bold" panose="020B0604020202020204" charset="0"/>
              </a:rPr>
              <a:t>browsed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12A8C-056C-A91C-E55C-833A427BBC0B}"/>
              </a:ext>
            </a:extLst>
          </p:cNvPr>
          <p:cNvSpPr/>
          <p:nvPr/>
        </p:nvSpPr>
        <p:spPr>
          <a:xfrm>
            <a:off x="5377604" y="3335479"/>
            <a:ext cx="43325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oppins Medium Bold" panose="020B0604020202020204" charset="0"/>
                <a:cs typeface="Poppins Medium Bold" panose="020B0604020202020204" charset="0"/>
              </a:rPr>
              <a:t>uploaded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05F5D-FD93-B4E5-284B-13B27A9000BC}"/>
              </a:ext>
            </a:extLst>
          </p:cNvPr>
          <p:cNvSpPr/>
          <p:nvPr/>
        </p:nvSpPr>
        <p:spPr>
          <a:xfrm>
            <a:off x="3124200" y="4987842"/>
            <a:ext cx="40308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oppins Medium Bold" panose="020B0604020202020204" charset="0"/>
                <a:cs typeface="Poppins Medium Bold" panose="020B0604020202020204" charset="0"/>
              </a:rPr>
              <a:t>connects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54BFB1-2C43-AB2A-930D-187816DD41BA}"/>
              </a:ext>
            </a:extLst>
          </p:cNvPr>
          <p:cNvSpPr/>
          <p:nvPr/>
        </p:nvSpPr>
        <p:spPr>
          <a:xfrm>
            <a:off x="3534185" y="6695978"/>
            <a:ext cx="3997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oppins Medium Bold" panose="020B0604020202020204" charset="0"/>
                <a:cs typeface="Poppins Medium Bold" panose="020B0604020202020204" charset="0"/>
              </a:rPr>
              <a:t>checked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6DFCC5-524C-D1DE-5705-4EDC2EAAE2C3}"/>
              </a:ext>
            </a:extLst>
          </p:cNvPr>
          <p:cNvSpPr/>
          <p:nvPr/>
        </p:nvSpPr>
        <p:spPr>
          <a:xfrm>
            <a:off x="4750279" y="8179087"/>
            <a:ext cx="3456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oppins Medium Bold" panose="020B0604020202020204" charset="0"/>
                <a:cs typeface="Poppins Medium Bold" panose="020B0604020202020204" charset="0"/>
              </a:rPr>
              <a:t>logs 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4E76A3-FCA5-AE3F-685D-709237252538}"/>
              </a:ext>
            </a:extLst>
          </p:cNvPr>
          <p:cNvSpPr/>
          <p:nvPr/>
        </p:nvSpPr>
        <p:spPr>
          <a:xfrm>
            <a:off x="8382000" y="1723192"/>
            <a:ext cx="2362200" cy="799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BB7484-5BED-FB5B-C217-52099EF0D06B}"/>
              </a:ext>
            </a:extLst>
          </p:cNvPr>
          <p:cNvSpPr/>
          <p:nvPr/>
        </p:nvSpPr>
        <p:spPr>
          <a:xfrm>
            <a:off x="8701026" y="3336231"/>
            <a:ext cx="2362200" cy="799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8CBA33-F4B8-0D79-F811-B20C84736C6D}"/>
              </a:ext>
            </a:extLst>
          </p:cNvPr>
          <p:cNvSpPr/>
          <p:nvPr/>
        </p:nvSpPr>
        <p:spPr>
          <a:xfrm>
            <a:off x="6477000" y="5016793"/>
            <a:ext cx="6095999" cy="799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44E25B5-0AA1-45FF-C882-1B1D02B5BA98}"/>
              </a:ext>
            </a:extLst>
          </p:cNvPr>
          <p:cNvSpPr/>
          <p:nvPr/>
        </p:nvSpPr>
        <p:spPr>
          <a:xfrm>
            <a:off x="6622902" y="6682996"/>
            <a:ext cx="4959498" cy="799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501945-6493-63F8-1E09-60703F1D7922}"/>
              </a:ext>
            </a:extLst>
          </p:cNvPr>
          <p:cNvSpPr/>
          <p:nvPr/>
        </p:nvSpPr>
        <p:spPr>
          <a:xfrm>
            <a:off x="992605" y="8969444"/>
            <a:ext cx="2541579" cy="799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052D6-3992-6009-EB5D-3E1434DA994D}"/>
              </a:ext>
            </a:extLst>
          </p:cNvPr>
          <p:cNvSpPr txBox="1"/>
          <p:nvPr/>
        </p:nvSpPr>
        <p:spPr>
          <a:xfrm>
            <a:off x="986744" y="1778026"/>
            <a:ext cx="13262656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  <a:effectLst/>
                <a:latin typeface="Poppins Medium Bold" panose="020B0604020202020204" charset="0"/>
                <a:cs typeface="Poppins Medium Bold" panose="020B0604020202020204" charset="0"/>
              </a:rPr>
              <a:t>1. </a:t>
            </a:r>
            <a:r>
              <a:rPr lang="en-US" sz="4400" dirty="0">
                <a:solidFill>
                  <a:srgbClr val="242021"/>
                </a:solidFill>
                <a:effectLst/>
                <a:latin typeface="Poppins Medium Bold" panose="020B0604020202020204" charset="0"/>
                <a:cs typeface="Poppins Medium Bold" panose="020B0604020202020204" charset="0"/>
              </a:rPr>
              <a:t>I________ the school website and found pictures of school activities.</a:t>
            </a:r>
          </a:p>
          <a:p>
            <a:endParaRPr lang="en-US" sz="2000" dirty="0">
              <a:solidFill>
                <a:srgbClr val="242021"/>
              </a:solidFill>
              <a:effectLst/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Poppins Medium Bold" panose="020B0604020202020204" charset="0"/>
                <a:cs typeface="Poppins Medium Bold" panose="020B0604020202020204" charset="0"/>
              </a:rPr>
              <a:t>2. </a:t>
            </a:r>
            <a:r>
              <a:rPr lang="en-US" sz="4400" dirty="0">
                <a:solidFill>
                  <a:srgbClr val="242021"/>
                </a:solidFill>
                <a:latin typeface="Poppins Medium Bold" panose="020B0604020202020204" charset="0"/>
                <a:cs typeface="Poppins Medium Bold" panose="020B0604020202020204" charset="0"/>
              </a:rPr>
              <a:t>Our teacher ________ a video of our last meeting in our forum for everyone to see.</a:t>
            </a:r>
          </a:p>
          <a:p>
            <a:endParaRPr lang="en-US" sz="2000" dirty="0">
              <a:solidFill>
                <a:srgbClr val="242021"/>
              </a:solidFill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Poppins Medium Bold" panose="020B0604020202020204" charset="0"/>
                <a:cs typeface="Poppins Medium Bold" panose="020B0604020202020204" charset="0"/>
              </a:rPr>
              <a:t>3. </a:t>
            </a:r>
            <a:r>
              <a:rPr lang="en-US" sz="4400" dirty="0">
                <a:solidFill>
                  <a:srgbClr val="242021"/>
                </a:solidFill>
                <a:latin typeface="Poppins Medium Bold" panose="020B0604020202020204" charset="0"/>
                <a:cs typeface="Poppins Medium Bold" panose="020B0604020202020204" charset="0"/>
              </a:rPr>
              <a:t>She ________ with some old friends at the English club.</a:t>
            </a:r>
          </a:p>
          <a:p>
            <a:endParaRPr lang="en-US" sz="2000" dirty="0">
              <a:solidFill>
                <a:srgbClr val="242021"/>
              </a:solidFill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Poppins Medium Bold" panose="020B0604020202020204" charset="0"/>
                <a:cs typeface="Poppins Medium Bold" panose="020B0604020202020204" charset="0"/>
              </a:rPr>
              <a:t>4. </a:t>
            </a:r>
            <a:r>
              <a:rPr lang="en-US" sz="4400" dirty="0">
                <a:solidFill>
                  <a:srgbClr val="242021"/>
                </a:solidFill>
                <a:latin typeface="Poppins Medium Bold" panose="020B0604020202020204" charset="0"/>
                <a:cs typeface="Poppins Medium Bold" panose="020B0604020202020204" charset="0"/>
              </a:rPr>
              <a:t>Tom ________ the notifications and saw some new posts.</a:t>
            </a:r>
          </a:p>
          <a:p>
            <a:endParaRPr lang="en-US" sz="2000" dirty="0">
              <a:solidFill>
                <a:srgbClr val="242021"/>
              </a:solidFill>
              <a:latin typeface="Poppins Medium Bold" panose="020B0604020202020204" charset="0"/>
              <a:cs typeface="Poppins Medium Bold" panose="020B0604020202020204" charset="0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Poppins Medium Bold" panose="020B0604020202020204" charset="0"/>
                <a:cs typeface="Poppins Medium Bold" panose="020B0604020202020204" charset="0"/>
              </a:rPr>
              <a:t>5. </a:t>
            </a:r>
            <a:r>
              <a:rPr lang="en-US" sz="4400" dirty="0">
                <a:solidFill>
                  <a:srgbClr val="242021"/>
                </a:solidFill>
                <a:latin typeface="Poppins Medium Bold" panose="020B0604020202020204" charset="0"/>
                <a:cs typeface="Poppins Medium Bold" panose="020B0604020202020204" charset="0"/>
              </a:rPr>
              <a:t>Mi often ________ to her Instagram account to chat with her friends.</a:t>
            </a:r>
            <a:endParaRPr lang="en-US" sz="4400" b="1" dirty="0">
              <a:latin typeface="Poppins Medium Bold" panose="020B0604020202020204" charset="0"/>
              <a:cs typeface="Poppins Medium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824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851636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3200400" y="1208013"/>
            <a:ext cx="14598459" cy="8655571"/>
            <a:chOff x="0" y="0"/>
            <a:chExt cx="1012565" cy="5276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2565" cy="527677"/>
            </a:xfrm>
            <a:custGeom>
              <a:avLst/>
              <a:gdLst/>
              <a:ahLst/>
              <a:cxnLst/>
              <a:rect l="l" t="t" r="r" b="b"/>
              <a:pathLst>
                <a:path w="1012565" h="527677">
                  <a:moveTo>
                    <a:pt x="33982" y="0"/>
                  </a:moveTo>
                  <a:lnTo>
                    <a:pt x="978584" y="0"/>
                  </a:lnTo>
                  <a:cubicBezTo>
                    <a:pt x="997351" y="0"/>
                    <a:pt x="1012565" y="15214"/>
                    <a:pt x="1012565" y="33982"/>
                  </a:cubicBezTo>
                  <a:lnTo>
                    <a:pt x="1012565" y="493695"/>
                  </a:lnTo>
                  <a:cubicBezTo>
                    <a:pt x="1012565" y="512463"/>
                    <a:pt x="997351" y="527677"/>
                    <a:pt x="978584" y="527677"/>
                  </a:cubicBezTo>
                  <a:lnTo>
                    <a:pt x="33982" y="527677"/>
                  </a:lnTo>
                  <a:cubicBezTo>
                    <a:pt x="15214" y="527677"/>
                    <a:pt x="0" y="512463"/>
                    <a:pt x="0" y="493695"/>
                  </a:cubicBezTo>
                  <a:lnTo>
                    <a:pt x="0" y="33982"/>
                  </a:lnTo>
                  <a:cubicBezTo>
                    <a:pt x="0" y="15214"/>
                    <a:pt x="15214" y="0"/>
                    <a:pt x="33982" y="0"/>
                  </a:cubicBezTo>
                  <a:close/>
                </a:path>
              </a:pathLst>
            </a:custGeom>
            <a:solidFill>
              <a:srgbClr val="FFFFFF"/>
            </a:solidFill>
            <a:ln w="25717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563392" y="2801863"/>
            <a:ext cx="5131837" cy="4114800"/>
          </a:xfrm>
          <a:custGeom>
            <a:avLst/>
            <a:gdLst/>
            <a:ahLst/>
            <a:cxnLst/>
            <a:rect l="l" t="t" r="r" b="b"/>
            <a:pathLst>
              <a:path w="5131837" h="4114800">
                <a:moveTo>
                  <a:pt x="0" y="0"/>
                </a:moveTo>
                <a:lnTo>
                  <a:pt x="5131837" y="0"/>
                </a:lnTo>
                <a:lnTo>
                  <a:pt x="5131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176337" y="7779854"/>
            <a:ext cx="2393051" cy="2345190"/>
          </a:xfrm>
          <a:custGeom>
            <a:avLst/>
            <a:gdLst/>
            <a:ahLst/>
            <a:cxnLst/>
            <a:rect l="l" t="t" r="r" b="b"/>
            <a:pathLst>
              <a:path w="2393051" h="2345190">
                <a:moveTo>
                  <a:pt x="0" y="0"/>
                </a:moveTo>
                <a:lnTo>
                  <a:pt x="2393051" y="0"/>
                </a:lnTo>
                <a:lnTo>
                  <a:pt x="2393051" y="2345190"/>
                </a:lnTo>
                <a:lnTo>
                  <a:pt x="0" y="2345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B3598-68D7-65B0-906F-99A9A2145BB4}"/>
              </a:ext>
            </a:extLst>
          </p:cNvPr>
          <p:cNvSpPr txBox="1"/>
          <p:nvPr/>
        </p:nvSpPr>
        <p:spPr>
          <a:xfrm>
            <a:off x="568956" y="161956"/>
            <a:ext cx="1695963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3. Choose the correct answer A, B, or C.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AAD3CB-66F5-05C5-F772-0EB2E0AB661C}"/>
              </a:ext>
            </a:extLst>
          </p:cNvPr>
          <p:cNvSpPr txBox="1">
            <a:spLocks/>
          </p:cNvSpPr>
          <p:nvPr/>
        </p:nvSpPr>
        <p:spPr>
          <a:xfrm>
            <a:off x="3568444" y="1526534"/>
            <a:ext cx="14384111" cy="23355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>
                <a:solidFill>
                  <a:srgbClr val="FF9933"/>
                </a:solidFill>
                <a:latin typeface="Poppins Medium Bold" panose="020B0604020202020204" charset="0"/>
                <a:cs typeface="Poppins Medium Bold" panose="020B0604020202020204" charset="0"/>
              </a:rPr>
              <a:t>1.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Our class has a(n)______, and we often post questions there to discuss.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A. office			B. forum			C. club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b="1" dirty="0">
                <a:solidFill>
                  <a:srgbClr val="FF9933"/>
                </a:solidFill>
                <a:latin typeface="Poppins Medium Bold" panose="020B0604020202020204" charset="0"/>
                <a:cs typeface="Poppins Medium Bold" panose="020B0604020202020204" charset="0"/>
              </a:rPr>
              <a:t>2.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We try to meet our parents’ ______, but it is hard.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A. dreams			B. interests			C. expectations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E7CF23-9600-4D7F-8F86-7039757EE4D2}"/>
              </a:ext>
            </a:extLst>
          </p:cNvPr>
          <p:cNvSpPr txBox="1">
            <a:spLocks/>
          </p:cNvSpPr>
          <p:nvPr/>
        </p:nvSpPr>
        <p:spPr>
          <a:xfrm>
            <a:off x="3553121" y="4725324"/>
            <a:ext cx="14414755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>
                <a:solidFill>
                  <a:srgbClr val="FF9933"/>
                </a:solidFill>
                <a:latin typeface="Poppins Medium Bold" panose="020B0604020202020204" charset="0"/>
                <a:cs typeface="Poppins Medium Bold" panose="020B0604020202020204" charset="0"/>
              </a:rPr>
              <a:t>3.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He is a big ______ and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scares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his weaker classmates.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A.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bully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			B. forum			C. pressure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b="1" dirty="0">
                <a:solidFill>
                  <a:srgbClr val="FF9933"/>
                </a:solidFill>
                <a:latin typeface="Poppins Medium Bold" panose="020B0604020202020204" charset="0"/>
                <a:cs typeface="Poppins Medium Bold" panose="020B0604020202020204" charset="0"/>
              </a:rPr>
              <a:t>4.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She was chatting with her friends, so she couldn’t ______ on the lesson.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A.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concentrate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	B. coach			C. advise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b="1" dirty="0">
                <a:solidFill>
                  <a:srgbClr val="FF9933"/>
                </a:solidFill>
                <a:latin typeface="Poppins Medium Bold" panose="020B0604020202020204" charset="0"/>
                <a:cs typeface="Poppins Medium Bold" panose="020B0604020202020204" charset="0"/>
              </a:rPr>
              <a:t>5. 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We have ______ from our exams, peers, and parents. This makes us feel very stressed.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	A. interests			B. pressure			C. friends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0E6917-41EE-1217-4CAF-E75DC5E851EE}"/>
              </a:ext>
            </a:extLst>
          </p:cNvPr>
          <p:cNvSpPr/>
          <p:nvPr/>
        </p:nvSpPr>
        <p:spPr>
          <a:xfrm>
            <a:off x="8991600" y="2619547"/>
            <a:ext cx="609600" cy="771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ECC9D5-8065-3F75-85D8-A623DB638C52}"/>
              </a:ext>
            </a:extLst>
          </p:cNvPr>
          <p:cNvSpPr/>
          <p:nvPr/>
        </p:nvSpPr>
        <p:spPr>
          <a:xfrm>
            <a:off x="13639800" y="3947008"/>
            <a:ext cx="609600" cy="771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C05411-EF93-DD7E-B3F2-57D5C84FDF9E}"/>
              </a:ext>
            </a:extLst>
          </p:cNvPr>
          <p:cNvSpPr/>
          <p:nvPr/>
        </p:nvSpPr>
        <p:spPr>
          <a:xfrm>
            <a:off x="4429051" y="5338419"/>
            <a:ext cx="609600" cy="771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A60B60-62BC-56F0-73C0-100C2061DA86}"/>
              </a:ext>
            </a:extLst>
          </p:cNvPr>
          <p:cNvSpPr/>
          <p:nvPr/>
        </p:nvSpPr>
        <p:spPr>
          <a:xfrm>
            <a:off x="4429051" y="7169622"/>
            <a:ext cx="609600" cy="771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7F53C4-71DC-5BF8-80CB-56D636B387F3}"/>
              </a:ext>
            </a:extLst>
          </p:cNvPr>
          <p:cNvSpPr/>
          <p:nvPr/>
        </p:nvSpPr>
        <p:spPr>
          <a:xfrm>
            <a:off x="9059593" y="8998694"/>
            <a:ext cx="609600" cy="771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237360" y="3885511"/>
            <a:ext cx="18762719" cy="4714133"/>
          </a:xfrm>
          <a:custGeom>
            <a:avLst/>
            <a:gdLst/>
            <a:ahLst/>
            <a:cxnLst/>
            <a:rect l="l" t="t" r="r" b="b"/>
            <a:pathLst>
              <a:path w="18762719" h="4714133">
                <a:moveTo>
                  <a:pt x="0" y="0"/>
                </a:moveTo>
                <a:lnTo>
                  <a:pt x="18762720" y="0"/>
                </a:lnTo>
                <a:lnTo>
                  <a:pt x="18762720" y="4714133"/>
                </a:lnTo>
                <a:lnTo>
                  <a:pt x="0" y="47141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340453" y="4891505"/>
            <a:ext cx="13607094" cy="4799593"/>
          </a:xfrm>
          <a:custGeom>
            <a:avLst/>
            <a:gdLst/>
            <a:ahLst/>
            <a:cxnLst/>
            <a:rect l="l" t="t" r="r" b="b"/>
            <a:pathLst>
              <a:path w="13607094" h="4799593">
                <a:moveTo>
                  <a:pt x="0" y="0"/>
                </a:moveTo>
                <a:lnTo>
                  <a:pt x="13607094" y="0"/>
                </a:lnTo>
                <a:lnTo>
                  <a:pt x="13607094" y="4799593"/>
                </a:lnTo>
                <a:lnTo>
                  <a:pt x="0" y="4799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0" y="8078532"/>
            <a:ext cx="18288000" cy="8246225"/>
          </a:xfrm>
          <a:custGeom>
            <a:avLst/>
            <a:gdLst/>
            <a:ahLst/>
            <a:cxnLst/>
            <a:rect l="l" t="t" r="r" b="b"/>
            <a:pathLst>
              <a:path w="18288000" h="8246225">
                <a:moveTo>
                  <a:pt x="0" y="0"/>
                </a:moveTo>
                <a:lnTo>
                  <a:pt x="18288000" y="0"/>
                </a:lnTo>
                <a:lnTo>
                  <a:pt x="18288000" y="8246225"/>
                </a:lnTo>
                <a:lnTo>
                  <a:pt x="0" y="8246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21948" y="7925663"/>
            <a:ext cx="3744338" cy="1347962"/>
          </a:xfrm>
          <a:custGeom>
            <a:avLst/>
            <a:gdLst/>
            <a:ahLst/>
            <a:cxnLst/>
            <a:rect l="l" t="t" r="r" b="b"/>
            <a:pathLst>
              <a:path w="3744338" h="1347962">
                <a:moveTo>
                  <a:pt x="0" y="0"/>
                </a:moveTo>
                <a:lnTo>
                  <a:pt x="3744338" y="0"/>
                </a:lnTo>
                <a:lnTo>
                  <a:pt x="3744338" y="1347962"/>
                </a:lnTo>
                <a:lnTo>
                  <a:pt x="0" y="1347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2218719" y="1550289"/>
            <a:ext cx="13850563" cy="141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0"/>
              </a:lnSpc>
            </a:pPr>
            <a:r>
              <a:rPr lang="en-US" sz="10475" dirty="0">
                <a:solidFill>
                  <a:srgbClr val="281C1C"/>
                </a:solidFill>
                <a:latin typeface="Poppins ExtraBold Bold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122" y="4495422"/>
            <a:ext cx="18751122" cy="4227526"/>
          </a:xfrm>
          <a:custGeom>
            <a:avLst/>
            <a:gdLst/>
            <a:ahLst/>
            <a:cxnLst/>
            <a:rect l="l" t="t" r="r" b="b"/>
            <a:pathLst>
              <a:path w="18751122" h="4227526">
                <a:moveTo>
                  <a:pt x="0" y="0"/>
                </a:moveTo>
                <a:lnTo>
                  <a:pt x="18751122" y="0"/>
                </a:lnTo>
                <a:lnTo>
                  <a:pt x="18751122" y="4227526"/>
                </a:lnTo>
                <a:lnTo>
                  <a:pt x="0" y="4227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8078532"/>
            <a:ext cx="18288000" cy="8246225"/>
          </a:xfrm>
          <a:custGeom>
            <a:avLst/>
            <a:gdLst/>
            <a:ahLst/>
            <a:cxnLst/>
            <a:rect l="l" t="t" r="r" b="b"/>
            <a:pathLst>
              <a:path w="18288000" h="8246225">
                <a:moveTo>
                  <a:pt x="0" y="0"/>
                </a:moveTo>
                <a:lnTo>
                  <a:pt x="18288000" y="0"/>
                </a:lnTo>
                <a:lnTo>
                  <a:pt x="18288000" y="8246225"/>
                </a:lnTo>
                <a:lnTo>
                  <a:pt x="0" y="824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745154" y="3960070"/>
            <a:ext cx="5303943" cy="5298230"/>
            <a:chOff x="0" y="0"/>
            <a:chExt cx="568268" cy="567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8268" cy="567656"/>
            </a:xfrm>
            <a:custGeom>
              <a:avLst/>
              <a:gdLst/>
              <a:ahLst/>
              <a:cxnLst/>
              <a:rect l="l" t="t" r="r" b="b"/>
              <a:pathLst>
                <a:path w="568268" h="567656">
                  <a:moveTo>
                    <a:pt x="74442" y="0"/>
                  </a:moveTo>
                  <a:lnTo>
                    <a:pt x="493826" y="0"/>
                  </a:lnTo>
                  <a:cubicBezTo>
                    <a:pt x="513569" y="0"/>
                    <a:pt x="532504" y="7843"/>
                    <a:pt x="546465" y="21804"/>
                  </a:cubicBezTo>
                  <a:cubicBezTo>
                    <a:pt x="560425" y="35764"/>
                    <a:pt x="568268" y="54699"/>
                    <a:pt x="568268" y="74442"/>
                  </a:cubicBezTo>
                  <a:lnTo>
                    <a:pt x="568268" y="493214"/>
                  </a:lnTo>
                  <a:cubicBezTo>
                    <a:pt x="568268" y="512957"/>
                    <a:pt x="560425" y="531892"/>
                    <a:pt x="546465" y="545853"/>
                  </a:cubicBezTo>
                  <a:cubicBezTo>
                    <a:pt x="532504" y="559813"/>
                    <a:pt x="513569" y="567656"/>
                    <a:pt x="493826" y="567656"/>
                  </a:cubicBezTo>
                  <a:lnTo>
                    <a:pt x="74442" y="567656"/>
                  </a:lnTo>
                  <a:cubicBezTo>
                    <a:pt x="54699" y="567656"/>
                    <a:pt x="35764" y="559813"/>
                    <a:pt x="21804" y="545853"/>
                  </a:cubicBezTo>
                  <a:cubicBezTo>
                    <a:pt x="7843" y="531892"/>
                    <a:pt x="0" y="512957"/>
                    <a:pt x="0" y="493214"/>
                  </a:cubicBezTo>
                  <a:lnTo>
                    <a:pt x="0" y="74442"/>
                  </a:lnTo>
                  <a:cubicBezTo>
                    <a:pt x="0" y="54699"/>
                    <a:pt x="7843" y="35764"/>
                    <a:pt x="21804" y="21804"/>
                  </a:cubicBezTo>
                  <a:cubicBezTo>
                    <a:pt x="35764" y="7843"/>
                    <a:pt x="54699" y="0"/>
                    <a:pt x="74442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05245" y="3960070"/>
            <a:ext cx="5303943" cy="5298230"/>
            <a:chOff x="0" y="0"/>
            <a:chExt cx="568268" cy="5676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8268" cy="567656"/>
            </a:xfrm>
            <a:custGeom>
              <a:avLst/>
              <a:gdLst/>
              <a:ahLst/>
              <a:cxnLst/>
              <a:rect l="l" t="t" r="r" b="b"/>
              <a:pathLst>
                <a:path w="568268" h="567656">
                  <a:moveTo>
                    <a:pt x="74442" y="0"/>
                  </a:moveTo>
                  <a:lnTo>
                    <a:pt x="493826" y="0"/>
                  </a:lnTo>
                  <a:cubicBezTo>
                    <a:pt x="513569" y="0"/>
                    <a:pt x="532504" y="7843"/>
                    <a:pt x="546465" y="21804"/>
                  </a:cubicBezTo>
                  <a:cubicBezTo>
                    <a:pt x="560425" y="35764"/>
                    <a:pt x="568268" y="54699"/>
                    <a:pt x="568268" y="74442"/>
                  </a:cubicBezTo>
                  <a:lnTo>
                    <a:pt x="568268" y="493214"/>
                  </a:lnTo>
                  <a:cubicBezTo>
                    <a:pt x="568268" y="512957"/>
                    <a:pt x="560425" y="531892"/>
                    <a:pt x="546465" y="545853"/>
                  </a:cubicBezTo>
                  <a:cubicBezTo>
                    <a:pt x="532504" y="559813"/>
                    <a:pt x="513569" y="567656"/>
                    <a:pt x="493826" y="567656"/>
                  </a:cubicBezTo>
                  <a:lnTo>
                    <a:pt x="74442" y="567656"/>
                  </a:lnTo>
                  <a:cubicBezTo>
                    <a:pt x="54699" y="567656"/>
                    <a:pt x="35764" y="559813"/>
                    <a:pt x="21804" y="545853"/>
                  </a:cubicBezTo>
                  <a:cubicBezTo>
                    <a:pt x="7843" y="531892"/>
                    <a:pt x="0" y="512957"/>
                    <a:pt x="0" y="493214"/>
                  </a:cubicBezTo>
                  <a:lnTo>
                    <a:pt x="0" y="74442"/>
                  </a:lnTo>
                  <a:cubicBezTo>
                    <a:pt x="0" y="54699"/>
                    <a:pt x="7843" y="35764"/>
                    <a:pt x="21804" y="21804"/>
                  </a:cubicBezTo>
                  <a:cubicBezTo>
                    <a:pt x="35764" y="7843"/>
                    <a:pt x="54699" y="0"/>
                    <a:pt x="74442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8" name="Group 18"/>
          <p:cNvGrpSpPr/>
          <p:nvPr/>
        </p:nvGrpSpPr>
        <p:grpSpPr>
          <a:xfrm>
            <a:off x="2297427" y="2860371"/>
            <a:ext cx="2199396" cy="21993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993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56629" y="2860371"/>
            <a:ext cx="2199396" cy="21993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993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4F032C2-3E65-734E-0BA1-B2AFBC598CE2}"/>
              </a:ext>
            </a:extLst>
          </p:cNvPr>
          <p:cNvSpPr txBox="1"/>
          <p:nvPr/>
        </p:nvSpPr>
        <p:spPr>
          <a:xfrm>
            <a:off x="250003" y="199081"/>
            <a:ext cx="1717325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4. Listen and repeat the words. Pay attention to the sound /</a:t>
            </a:r>
            <a:r>
              <a:rPr lang="en-US" sz="36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ʊə</a:t>
            </a: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/ and /</a:t>
            </a:r>
            <a:r>
              <a:rPr lang="en-US" sz="36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ɔɪ</a:t>
            </a: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/. </a:t>
            </a:r>
            <a:b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Then put the words into the correct columns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CBE16D-F240-A03B-8F44-DC718657DC5D}"/>
              </a:ext>
            </a:extLst>
          </p:cNvPr>
          <p:cNvSpPr txBox="1"/>
          <p:nvPr/>
        </p:nvSpPr>
        <p:spPr>
          <a:xfrm>
            <a:off x="1816187" y="5032552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tourist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5F7BCF-B223-2A77-827F-5815A5C729B1}"/>
              </a:ext>
            </a:extLst>
          </p:cNvPr>
          <p:cNvSpPr txBox="1"/>
          <p:nvPr/>
        </p:nvSpPr>
        <p:spPr>
          <a:xfrm>
            <a:off x="1969303" y="1563992"/>
            <a:ext cx="13481814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oppins Medium Bold" panose="020B0604020202020204" charset="0"/>
                <a:cs typeface="Poppins Medium Bold" panose="020B0604020202020204" charset="0"/>
              </a:rPr>
              <a:t>	boy			tourist		toy			ensure</a:t>
            </a:r>
          </a:p>
          <a:p>
            <a:r>
              <a:rPr lang="en-US" sz="4000" b="1" dirty="0">
                <a:latin typeface="Poppins Medium Bold" panose="020B0604020202020204" charset="0"/>
                <a:cs typeface="Poppins Medium Bold" panose="020B0604020202020204" charset="0"/>
              </a:rPr>
              <a:t>	avoid			choice		sure		tournament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10653A-0DCA-C1E5-21A4-A6D18B066565}"/>
              </a:ext>
            </a:extLst>
          </p:cNvPr>
          <p:cNvSpPr txBox="1"/>
          <p:nvPr/>
        </p:nvSpPr>
        <p:spPr>
          <a:xfrm>
            <a:off x="1816187" y="5994115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ensure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DD0E78-3E03-F885-B6B3-BC7C543E15AE}"/>
              </a:ext>
            </a:extLst>
          </p:cNvPr>
          <p:cNvSpPr txBox="1"/>
          <p:nvPr/>
        </p:nvSpPr>
        <p:spPr>
          <a:xfrm>
            <a:off x="1816187" y="7064246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sure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5C5349-4D76-6BBC-EA23-66D9B5A50B06}"/>
              </a:ext>
            </a:extLst>
          </p:cNvPr>
          <p:cNvSpPr txBox="1"/>
          <p:nvPr/>
        </p:nvSpPr>
        <p:spPr>
          <a:xfrm>
            <a:off x="1388531" y="8115477"/>
            <a:ext cx="38756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tournament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7A8ECA-8A21-642C-E8FF-775991E85FAD}"/>
              </a:ext>
            </a:extLst>
          </p:cNvPr>
          <p:cNvSpPr txBox="1"/>
          <p:nvPr/>
        </p:nvSpPr>
        <p:spPr>
          <a:xfrm>
            <a:off x="12725317" y="5146048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boy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4181C7-91BA-BA70-AE97-07121E23B7D5}"/>
              </a:ext>
            </a:extLst>
          </p:cNvPr>
          <p:cNvSpPr txBox="1"/>
          <p:nvPr/>
        </p:nvSpPr>
        <p:spPr>
          <a:xfrm>
            <a:off x="12719455" y="6183656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toy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8C93FE-1317-6652-DF9C-506DBAB8B369}"/>
              </a:ext>
            </a:extLst>
          </p:cNvPr>
          <p:cNvSpPr txBox="1"/>
          <p:nvPr/>
        </p:nvSpPr>
        <p:spPr>
          <a:xfrm>
            <a:off x="12846162" y="7157721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avoid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D28BFE-C6F3-F228-B9D3-E64F5ECD6138}"/>
              </a:ext>
            </a:extLst>
          </p:cNvPr>
          <p:cNvSpPr txBox="1"/>
          <p:nvPr/>
        </p:nvSpPr>
        <p:spPr>
          <a:xfrm>
            <a:off x="12719455" y="8118149"/>
            <a:ext cx="3020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Medium Bold" panose="020B0604020202020204" charset="0"/>
                <a:cs typeface="Poppins Medium Bold" panose="020B0604020202020204" charset="0"/>
              </a:rPr>
              <a:t>choice</a:t>
            </a:r>
          </a:p>
        </p:txBody>
      </p:sp>
      <p:pic>
        <p:nvPicPr>
          <p:cNvPr id="47" name="Track 14">
            <a:hlinkClick r:id="" action="ppaction://media"/>
            <a:extLst>
              <a:ext uri="{FF2B5EF4-FFF2-40B4-BE49-F238E27FC236}">
                <a16:creationId xmlns:a16="http://schemas.microsoft.com/office/drawing/2014/main" id="{0791B2EA-581C-0F93-A296-C0D0149CA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99" end="34519.875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7718" y="2934489"/>
            <a:ext cx="958823" cy="95882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4A18A7-2FEC-4311-2E35-ED38A443B3C3}"/>
              </a:ext>
            </a:extLst>
          </p:cNvPr>
          <p:cNvSpPr txBox="1"/>
          <p:nvPr/>
        </p:nvSpPr>
        <p:spPr>
          <a:xfrm>
            <a:off x="-2042383" y="3358690"/>
            <a:ext cx="108790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masis MT Pro Medium" panose="02040604050005020304" pitchFamily="18" charset="0"/>
                <a:cs typeface="Poppins ExtraBold Bold" panose="020B0604020202020204" charset="0"/>
              </a:rPr>
              <a:t>/</a:t>
            </a:r>
            <a:r>
              <a:rPr lang="en-US" sz="6600" b="1" dirty="0" err="1">
                <a:solidFill>
                  <a:srgbClr val="FFFF00"/>
                </a:solidFill>
                <a:latin typeface="Amasis MT Pro Medium" panose="02040604050005020304" pitchFamily="18" charset="0"/>
                <a:cs typeface="Poppins ExtraBold Bold" panose="020B0604020202020204" charset="0"/>
              </a:rPr>
              <a:t>ʊə</a:t>
            </a:r>
            <a:r>
              <a:rPr lang="en-US" sz="6600" b="1" dirty="0">
                <a:solidFill>
                  <a:srgbClr val="FFFF00"/>
                </a:solidFill>
                <a:latin typeface="Amasis MT Pro Medium" panose="02040604050005020304" pitchFamily="18" charset="0"/>
                <a:cs typeface="Poppins ExtraBold Bold" panose="020B0604020202020204" charset="0"/>
              </a:rPr>
              <a:t>/</a:t>
            </a:r>
            <a:endParaRPr lang="en-US" sz="239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masis MT Pro Medium" panose="02040604050005020304" pitchFamily="18" charset="0"/>
              <a:cs typeface="Poppins ExtraBold Bold" panose="020B060402020202020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42A554-8C4E-FE2D-A6CE-F003E9C52F30}"/>
              </a:ext>
            </a:extLst>
          </p:cNvPr>
          <p:cNvSpPr txBox="1"/>
          <p:nvPr/>
        </p:nvSpPr>
        <p:spPr>
          <a:xfrm>
            <a:off x="8752829" y="3357120"/>
            <a:ext cx="114417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masis MT Pro Medium" panose="02040604050005020304" pitchFamily="18" charset="0"/>
              </a:rPr>
              <a:t>/</a:t>
            </a:r>
            <a:r>
              <a:rPr lang="en-US" sz="6600" b="1" dirty="0" err="1">
                <a:solidFill>
                  <a:srgbClr val="FFFF00"/>
                </a:solidFill>
                <a:latin typeface="Amasis MT Pro Medium" panose="02040604050005020304" pitchFamily="18" charset="0"/>
              </a:rPr>
              <a:t>ɔɪ</a:t>
            </a:r>
            <a:r>
              <a:rPr lang="en-US" sz="6600" b="1" dirty="0">
                <a:solidFill>
                  <a:srgbClr val="FFFF00"/>
                </a:solidFill>
                <a:latin typeface="Amasis MT Pro Medium" panose="02040604050005020304" pitchFamily="18" charset="0"/>
              </a:rPr>
              <a:t>/</a:t>
            </a:r>
            <a:endParaRPr lang="en-US" sz="239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masis MT Pro Medium" panose="02040604050005020304" pitchFamily="18" charset="0"/>
            </a:endParaRPr>
          </a:p>
        </p:txBody>
      </p:sp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04E17C1F-1113-F377-44FB-ABAFAA125C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375" y="1401174"/>
            <a:ext cx="1477302" cy="1477302"/>
          </a:xfrm>
          <a:prstGeom prst="rect">
            <a:avLst/>
          </a:prstGeom>
        </p:spPr>
      </p:pic>
      <p:pic>
        <p:nvPicPr>
          <p:cNvPr id="11" name="Track 14">
            <a:hlinkClick r:id="" action="ppaction://media"/>
            <a:extLst>
              <a:ext uri="{FF2B5EF4-FFF2-40B4-BE49-F238E27FC236}">
                <a16:creationId xmlns:a16="http://schemas.microsoft.com/office/drawing/2014/main" id="{C7F16D57-6B74-EA93-19CA-A68F41E8DC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77" end="32350.875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02712" y="2967689"/>
            <a:ext cx="958823" cy="958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5209" y="1959299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10159" y="2619547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51337" y="348839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916568" y="1483614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921632" y="460662"/>
            <a:ext cx="1612817" cy="469183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264824" y="2396359"/>
            <a:ext cx="18762719" cy="4714133"/>
          </a:xfrm>
          <a:custGeom>
            <a:avLst/>
            <a:gdLst/>
            <a:ahLst/>
            <a:cxnLst/>
            <a:rect l="l" t="t" r="r" b="b"/>
            <a:pathLst>
              <a:path w="18762719" h="4714133">
                <a:moveTo>
                  <a:pt x="0" y="0"/>
                </a:moveTo>
                <a:lnTo>
                  <a:pt x="18762719" y="0"/>
                </a:lnTo>
                <a:lnTo>
                  <a:pt x="18762719" y="4714134"/>
                </a:lnTo>
                <a:lnTo>
                  <a:pt x="0" y="4714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264824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851636" y="6888088"/>
            <a:ext cx="12829488" cy="5335044"/>
          </a:xfrm>
          <a:custGeom>
            <a:avLst/>
            <a:gdLst/>
            <a:ahLst/>
            <a:cxnLst/>
            <a:rect l="l" t="t" r="r" b="b"/>
            <a:pathLst>
              <a:path w="12829488" h="5335044">
                <a:moveTo>
                  <a:pt x="0" y="0"/>
                </a:moveTo>
                <a:lnTo>
                  <a:pt x="12829488" y="0"/>
                </a:lnTo>
                <a:lnTo>
                  <a:pt x="12829488" y="5335044"/>
                </a:lnTo>
                <a:lnTo>
                  <a:pt x="0" y="5335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99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7259300" y="2105599"/>
            <a:ext cx="673992" cy="5295654"/>
          </a:xfrm>
          <a:custGeom>
            <a:avLst/>
            <a:gdLst/>
            <a:ahLst/>
            <a:cxnLst/>
            <a:rect l="l" t="t" r="r" b="b"/>
            <a:pathLst>
              <a:path w="673992" h="5295654">
                <a:moveTo>
                  <a:pt x="0" y="0"/>
                </a:moveTo>
                <a:lnTo>
                  <a:pt x="673992" y="0"/>
                </a:lnTo>
                <a:lnTo>
                  <a:pt x="673992" y="5295654"/>
                </a:lnTo>
                <a:lnTo>
                  <a:pt x="0" y="5295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1822328" y="6591300"/>
            <a:ext cx="3688357" cy="4114800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89025" y="1545387"/>
            <a:ext cx="10396321" cy="7869072"/>
            <a:chOff x="0" y="0"/>
            <a:chExt cx="709238" cy="6249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9238" cy="624933"/>
            </a:xfrm>
            <a:custGeom>
              <a:avLst/>
              <a:gdLst/>
              <a:ahLst/>
              <a:cxnLst/>
              <a:rect l="l" t="t" r="r" b="b"/>
              <a:pathLst>
                <a:path w="709238" h="624933">
                  <a:moveTo>
                    <a:pt x="48515" y="0"/>
                  </a:moveTo>
                  <a:lnTo>
                    <a:pt x="660723" y="0"/>
                  </a:lnTo>
                  <a:cubicBezTo>
                    <a:pt x="673590" y="0"/>
                    <a:pt x="685930" y="5111"/>
                    <a:pt x="695028" y="14210"/>
                  </a:cubicBezTo>
                  <a:cubicBezTo>
                    <a:pt x="704127" y="23308"/>
                    <a:pt x="709238" y="35648"/>
                    <a:pt x="709238" y="48515"/>
                  </a:cubicBezTo>
                  <a:lnTo>
                    <a:pt x="709238" y="576419"/>
                  </a:lnTo>
                  <a:cubicBezTo>
                    <a:pt x="709238" y="603213"/>
                    <a:pt x="687517" y="624933"/>
                    <a:pt x="660723" y="624933"/>
                  </a:cubicBezTo>
                  <a:lnTo>
                    <a:pt x="48515" y="624933"/>
                  </a:lnTo>
                  <a:cubicBezTo>
                    <a:pt x="35648" y="624933"/>
                    <a:pt x="23308" y="619822"/>
                    <a:pt x="14210" y="610724"/>
                  </a:cubicBezTo>
                  <a:cubicBezTo>
                    <a:pt x="5111" y="601625"/>
                    <a:pt x="0" y="589285"/>
                    <a:pt x="0" y="576419"/>
                  </a:cubicBezTo>
                  <a:lnTo>
                    <a:pt x="0" y="48515"/>
                  </a:lnTo>
                  <a:cubicBezTo>
                    <a:pt x="0" y="35648"/>
                    <a:pt x="5111" y="23308"/>
                    <a:pt x="14210" y="14210"/>
                  </a:cubicBezTo>
                  <a:cubicBezTo>
                    <a:pt x="23308" y="5111"/>
                    <a:pt x="35648" y="0"/>
                    <a:pt x="48515" y="0"/>
                  </a:cubicBezTo>
                  <a:close/>
                </a:path>
              </a:pathLst>
            </a:custGeom>
            <a:solidFill>
              <a:srgbClr val="FFFFFF"/>
            </a:solidFill>
            <a:ln w="25717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245660F-ACD9-5880-E765-9CB667130139}"/>
              </a:ext>
            </a:extLst>
          </p:cNvPr>
          <p:cNvSpPr txBox="1">
            <a:spLocks/>
          </p:cNvSpPr>
          <p:nvPr/>
        </p:nvSpPr>
        <p:spPr>
          <a:xfrm>
            <a:off x="457609" y="1923837"/>
            <a:ext cx="10356410" cy="75452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She is a  noisy and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curious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girl.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They joined a full-day city tour.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I found it enjoyable to watch the tournament.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She’ll record our voices during the interview.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He is not acting very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mature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and is starting to </a:t>
            </a:r>
            <a:r>
              <a:rPr lang="en-US" sz="3600" dirty="0">
                <a:highlight>
                  <a:srgbClr val="FFFF00"/>
                </a:highlight>
                <a:latin typeface="Poppins Medium Bold" panose="020B0604020202020204" charset="0"/>
                <a:cs typeface="Poppins Medium Bold" panose="020B0604020202020204" charset="0"/>
              </a:rPr>
              <a:t>annoy</a:t>
            </a:r>
            <a:r>
              <a:rPr lang="en-US" sz="3600" dirty="0">
                <a:latin typeface="Poppins Medium Bold" panose="020B0604020202020204" charset="0"/>
                <a:cs typeface="Poppins Medium Bold" panose="020B0604020202020204" charset="0"/>
              </a:rPr>
              <a:t> me.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60D33A-E458-BF60-F667-BCE4FA819100}"/>
              </a:ext>
            </a:extLst>
          </p:cNvPr>
          <p:cNvSpPr txBox="1"/>
          <p:nvPr/>
        </p:nvSpPr>
        <p:spPr>
          <a:xfrm>
            <a:off x="339967" y="156572"/>
            <a:ext cx="1651857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5. Listen and practice the sentences. Underline the words with /</a:t>
            </a:r>
            <a:r>
              <a:rPr lang="en-US" sz="40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ʊə</a:t>
            </a:r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/ and circle the words  /</a:t>
            </a:r>
            <a:r>
              <a:rPr lang="en-US" sz="40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ɔɪ</a:t>
            </a:r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/.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EDB5F7B-A384-FAC9-BF05-A198E52B66B8}"/>
              </a:ext>
            </a:extLst>
          </p:cNvPr>
          <p:cNvSpPr/>
          <p:nvPr/>
        </p:nvSpPr>
        <p:spPr>
          <a:xfrm>
            <a:off x="2862774" y="2044971"/>
            <a:ext cx="1456103" cy="7257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AEBEB3-F53F-8669-DADE-644F383B0215}"/>
              </a:ext>
            </a:extLst>
          </p:cNvPr>
          <p:cNvSpPr/>
          <p:nvPr/>
        </p:nvSpPr>
        <p:spPr>
          <a:xfrm>
            <a:off x="2189814" y="2955917"/>
            <a:ext cx="1664455" cy="8212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0EC92C-8DCC-4BD8-A735-49DF75C16219}"/>
              </a:ext>
            </a:extLst>
          </p:cNvPr>
          <p:cNvCxnSpPr>
            <a:cxnSpLocks/>
          </p:cNvCxnSpPr>
          <p:nvPr/>
        </p:nvCxnSpPr>
        <p:spPr>
          <a:xfrm>
            <a:off x="1198187" y="5372100"/>
            <a:ext cx="27882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921004-9685-7658-6022-522A518E82B5}"/>
              </a:ext>
            </a:extLst>
          </p:cNvPr>
          <p:cNvCxnSpPr>
            <a:cxnSpLocks/>
          </p:cNvCxnSpPr>
          <p:nvPr/>
        </p:nvCxnSpPr>
        <p:spPr>
          <a:xfrm>
            <a:off x="6591143" y="6286500"/>
            <a:ext cx="14860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55DB420-D6EB-7ACE-491A-59FE0DEAFB3D}"/>
              </a:ext>
            </a:extLst>
          </p:cNvPr>
          <p:cNvSpPr/>
          <p:nvPr/>
        </p:nvSpPr>
        <p:spPr>
          <a:xfrm>
            <a:off x="3177255" y="3924585"/>
            <a:ext cx="2329734" cy="8212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EAC9F7-87AE-0931-AD79-97F5F156A390}"/>
              </a:ext>
            </a:extLst>
          </p:cNvPr>
          <p:cNvSpPr/>
          <p:nvPr/>
        </p:nvSpPr>
        <p:spPr>
          <a:xfrm>
            <a:off x="4805643" y="5723602"/>
            <a:ext cx="1746500" cy="6810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D22A26-EAD0-E1F9-CDE5-6579C98066D6}"/>
              </a:ext>
            </a:extLst>
          </p:cNvPr>
          <p:cNvSpPr/>
          <p:nvPr/>
        </p:nvSpPr>
        <p:spPr>
          <a:xfrm>
            <a:off x="3505201" y="8242029"/>
            <a:ext cx="1657350" cy="8225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9B8678-C476-7513-B776-E28E42C7DA33}"/>
              </a:ext>
            </a:extLst>
          </p:cNvPr>
          <p:cNvCxnSpPr>
            <a:cxnSpLocks/>
          </p:cNvCxnSpPr>
          <p:nvPr/>
        </p:nvCxnSpPr>
        <p:spPr>
          <a:xfrm>
            <a:off x="7200587" y="3588765"/>
            <a:ext cx="8766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Track 15">
            <a:hlinkClick r:id="" action="ppaction://media"/>
            <a:extLst>
              <a:ext uri="{FF2B5EF4-FFF2-40B4-BE49-F238E27FC236}">
                <a16:creationId xmlns:a16="http://schemas.microsoft.com/office/drawing/2014/main" id="{D57FB345-3062-0AD0-75A1-F768E8CA89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33" end="26693.428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4987" y="2041239"/>
            <a:ext cx="893973" cy="89397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CA5707-BF0C-14F1-69EB-D450F822D8CE}"/>
              </a:ext>
            </a:extLst>
          </p:cNvPr>
          <p:cNvCxnSpPr>
            <a:cxnSpLocks/>
          </p:cNvCxnSpPr>
          <p:nvPr/>
        </p:nvCxnSpPr>
        <p:spPr>
          <a:xfrm>
            <a:off x="5506989" y="2656718"/>
            <a:ext cx="1600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F9408DF-EE93-6BBA-206F-50B4FA69FDF3}"/>
              </a:ext>
            </a:extLst>
          </p:cNvPr>
          <p:cNvCxnSpPr>
            <a:cxnSpLocks/>
          </p:cNvCxnSpPr>
          <p:nvPr/>
        </p:nvCxnSpPr>
        <p:spPr>
          <a:xfrm>
            <a:off x="5836762" y="8077342"/>
            <a:ext cx="17474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rack 15">
            <a:hlinkClick r:id="" action="ppaction://media"/>
            <a:extLst>
              <a:ext uri="{FF2B5EF4-FFF2-40B4-BE49-F238E27FC236}">
                <a16:creationId xmlns:a16="http://schemas.microsoft.com/office/drawing/2014/main" id="{D05B2A8F-358E-11D6-8CDB-AA32CDA49D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40" end="20855.428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78573" y="3030612"/>
            <a:ext cx="893973" cy="893973"/>
          </a:xfrm>
          <a:prstGeom prst="rect">
            <a:avLst/>
          </a:prstGeom>
        </p:spPr>
      </p:pic>
      <p:pic>
        <p:nvPicPr>
          <p:cNvPr id="11" name="Track 15">
            <a:hlinkClick r:id="" action="ppaction://media"/>
            <a:extLst>
              <a:ext uri="{FF2B5EF4-FFF2-40B4-BE49-F238E27FC236}">
                <a16:creationId xmlns:a16="http://schemas.microsoft.com/office/drawing/2014/main" id="{ED12EA29-C913-15DE-56D9-7BEDFA394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59" end="14813.428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7732" y="4696513"/>
            <a:ext cx="893973" cy="893973"/>
          </a:xfrm>
          <a:prstGeom prst="rect">
            <a:avLst/>
          </a:prstGeom>
        </p:spPr>
      </p:pic>
      <p:pic>
        <p:nvPicPr>
          <p:cNvPr id="12" name="Track 15">
            <a:hlinkClick r:id="" action="ppaction://media"/>
            <a:extLst>
              <a:ext uri="{FF2B5EF4-FFF2-40B4-BE49-F238E27FC236}">
                <a16:creationId xmlns:a16="http://schemas.microsoft.com/office/drawing/2014/main" id="{5A19CAE4-8DAF-1D0E-6180-015F7E3AF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66" end="8658.428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6259" y="6378893"/>
            <a:ext cx="893973" cy="893973"/>
          </a:xfrm>
          <a:prstGeom prst="rect">
            <a:avLst/>
          </a:prstGeom>
        </p:spPr>
      </p:pic>
      <p:pic>
        <p:nvPicPr>
          <p:cNvPr id="18" name="Track 15">
            <a:hlinkClick r:id="" action="ppaction://media"/>
            <a:extLst>
              <a:ext uri="{FF2B5EF4-FFF2-40B4-BE49-F238E27FC236}">
                <a16:creationId xmlns:a16="http://schemas.microsoft.com/office/drawing/2014/main" id="{25DE7157-6174-421C-D8B6-D0085539BC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56" end="1470.428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07093" y="8170630"/>
            <a:ext cx="893973" cy="89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2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5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44" y="0"/>
            <a:ext cx="18281460" cy="10263429"/>
          </a:xfrm>
          <a:custGeom>
            <a:avLst/>
            <a:gdLst/>
            <a:ahLst/>
            <a:cxnLst/>
            <a:rect l="l" t="t" r="r" b="b"/>
            <a:pathLst>
              <a:path w="18281460" h="10263429">
                <a:moveTo>
                  <a:pt x="0" y="0"/>
                </a:moveTo>
                <a:lnTo>
                  <a:pt x="18281460" y="0"/>
                </a:lnTo>
                <a:lnTo>
                  <a:pt x="18281460" y="10263429"/>
                </a:lnTo>
                <a:lnTo>
                  <a:pt x="0" y="10263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69" r="-8081" b="-2041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826068" y="1090977"/>
            <a:ext cx="14635863" cy="8647072"/>
            <a:chOff x="0" y="0"/>
            <a:chExt cx="1455466" cy="859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5466" cy="859910"/>
            </a:xfrm>
            <a:custGeom>
              <a:avLst/>
              <a:gdLst/>
              <a:ahLst/>
              <a:cxnLst/>
              <a:rect l="l" t="t" r="r" b="b"/>
              <a:pathLst>
                <a:path w="1455466" h="859910">
                  <a:moveTo>
                    <a:pt x="26977" y="0"/>
                  </a:moveTo>
                  <a:lnTo>
                    <a:pt x="1428489" y="0"/>
                  </a:lnTo>
                  <a:cubicBezTo>
                    <a:pt x="1435643" y="0"/>
                    <a:pt x="1442505" y="2842"/>
                    <a:pt x="1447565" y="7902"/>
                  </a:cubicBezTo>
                  <a:cubicBezTo>
                    <a:pt x="1452624" y="12961"/>
                    <a:pt x="1455466" y="19823"/>
                    <a:pt x="1455466" y="26977"/>
                  </a:cubicBezTo>
                  <a:lnTo>
                    <a:pt x="1455466" y="832932"/>
                  </a:lnTo>
                  <a:cubicBezTo>
                    <a:pt x="1455466" y="847831"/>
                    <a:pt x="1443388" y="859910"/>
                    <a:pt x="1428489" y="859910"/>
                  </a:cubicBezTo>
                  <a:lnTo>
                    <a:pt x="26977" y="859910"/>
                  </a:lnTo>
                  <a:cubicBezTo>
                    <a:pt x="19823" y="859910"/>
                    <a:pt x="12961" y="857067"/>
                    <a:pt x="7902" y="852008"/>
                  </a:cubicBezTo>
                  <a:cubicBezTo>
                    <a:pt x="2842" y="846949"/>
                    <a:pt x="0" y="840087"/>
                    <a:pt x="0" y="832932"/>
                  </a:cubicBezTo>
                  <a:lnTo>
                    <a:pt x="0" y="26977"/>
                  </a:lnTo>
                  <a:cubicBezTo>
                    <a:pt x="0" y="19823"/>
                    <a:pt x="2842" y="12961"/>
                    <a:pt x="7902" y="7902"/>
                  </a:cubicBezTo>
                  <a:cubicBezTo>
                    <a:pt x="12961" y="2842"/>
                    <a:pt x="19823" y="0"/>
                    <a:pt x="26977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69934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7384" y="2531289"/>
            <a:ext cx="4838679" cy="6337183"/>
            <a:chOff x="0" y="0"/>
            <a:chExt cx="385610" cy="5050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610" cy="505031"/>
            </a:xfrm>
            <a:custGeom>
              <a:avLst/>
              <a:gdLst/>
              <a:ahLst/>
              <a:cxnLst/>
              <a:rect l="l" t="t" r="r" b="b"/>
              <a:pathLst>
                <a:path w="385610" h="505031">
                  <a:moveTo>
                    <a:pt x="81600" y="0"/>
                  </a:moveTo>
                  <a:lnTo>
                    <a:pt x="304010" y="0"/>
                  </a:lnTo>
                  <a:cubicBezTo>
                    <a:pt x="325651" y="0"/>
                    <a:pt x="346407" y="8597"/>
                    <a:pt x="361710" y="23900"/>
                  </a:cubicBezTo>
                  <a:cubicBezTo>
                    <a:pt x="377013" y="39203"/>
                    <a:pt x="385610" y="59959"/>
                    <a:pt x="385610" y="81600"/>
                  </a:cubicBezTo>
                  <a:lnTo>
                    <a:pt x="385610" y="423430"/>
                  </a:lnTo>
                  <a:cubicBezTo>
                    <a:pt x="385610" y="445072"/>
                    <a:pt x="377013" y="465827"/>
                    <a:pt x="361710" y="481130"/>
                  </a:cubicBezTo>
                  <a:cubicBezTo>
                    <a:pt x="346407" y="496433"/>
                    <a:pt x="325651" y="505031"/>
                    <a:pt x="304010" y="505031"/>
                  </a:cubicBezTo>
                  <a:lnTo>
                    <a:pt x="81600" y="505031"/>
                  </a:lnTo>
                  <a:cubicBezTo>
                    <a:pt x="59959" y="505031"/>
                    <a:pt x="39203" y="496433"/>
                    <a:pt x="23900" y="481130"/>
                  </a:cubicBezTo>
                  <a:cubicBezTo>
                    <a:pt x="8597" y="465827"/>
                    <a:pt x="0" y="445072"/>
                    <a:pt x="0" y="423430"/>
                  </a:cubicBezTo>
                  <a:lnTo>
                    <a:pt x="0" y="81600"/>
                  </a:lnTo>
                  <a:cubicBezTo>
                    <a:pt x="0" y="59959"/>
                    <a:pt x="8597" y="39203"/>
                    <a:pt x="23900" y="23900"/>
                  </a:cubicBezTo>
                  <a:cubicBezTo>
                    <a:pt x="39203" y="8597"/>
                    <a:pt x="59959" y="0"/>
                    <a:pt x="81600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E67660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60262" y="2531289"/>
            <a:ext cx="4838679" cy="6337183"/>
            <a:chOff x="0" y="0"/>
            <a:chExt cx="385610" cy="5050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5610" cy="505031"/>
            </a:xfrm>
            <a:custGeom>
              <a:avLst/>
              <a:gdLst/>
              <a:ahLst/>
              <a:cxnLst/>
              <a:rect l="l" t="t" r="r" b="b"/>
              <a:pathLst>
                <a:path w="385610" h="505031">
                  <a:moveTo>
                    <a:pt x="81600" y="0"/>
                  </a:moveTo>
                  <a:lnTo>
                    <a:pt x="304010" y="0"/>
                  </a:lnTo>
                  <a:cubicBezTo>
                    <a:pt x="325651" y="0"/>
                    <a:pt x="346407" y="8597"/>
                    <a:pt x="361710" y="23900"/>
                  </a:cubicBezTo>
                  <a:cubicBezTo>
                    <a:pt x="377013" y="39203"/>
                    <a:pt x="385610" y="59959"/>
                    <a:pt x="385610" y="81600"/>
                  </a:cubicBezTo>
                  <a:lnTo>
                    <a:pt x="385610" y="423430"/>
                  </a:lnTo>
                  <a:cubicBezTo>
                    <a:pt x="385610" y="445072"/>
                    <a:pt x="377013" y="465827"/>
                    <a:pt x="361710" y="481130"/>
                  </a:cubicBezTo>
                  <a:cubicBezTo>
                    <a:pt x="346407" y="496433"/>
                    <a:pt x="325651" y="505031"/>
                    <a:pt x="304010" y="505031"/>
                  </a:cubicBezTo>
                  <a:lnTo>
                    <a:pt x="81600" y="505031"/>
                  </a:lnTo>
                  <a:cubicBezTo>
                    <a:pt x="59959" y="505031"/>
                    <a:pt x="39203" y="496433"/>
                    <a:pt x="23900" y="481130"/>
                  </a:cubicBezTo>
                  <a:cubicBezTo>
                    <a:pt x="8597" y="465827"/>
                    <a:pt x="0" y="445072"/>
                    <a:pt x="0" y="423430"/>
                  </a:cubicBezTo>
                  <a:lnTo>
                    <a:pt x="0" y="81600"/>
                  </a:lnTo>
                  <a:cubicBezTo>
                    <a:pt x="0" y="59959"/>
                    <a:pt x="8597" y="39203"/>
                    <a:pt x="23900" y="23900"/>
                  </a:cubicBezTo>
                  <a:cubicBezTo>
                    <a:pt x="39203" y="8597"/>
                    <a:pt x="59959" y="0"/>
                    <a:pt x="81600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E67660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21937" y="2531289"/>
            <a:ext cx="4838679" cy="6337183"/>
            <a:chOff x="0" y="0"/>
            <a:chExt cx="385610" cy="5050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5610" cy="505031"/>
            </a:xfrm>
            <a:custGeom>
              <a:avLst/>
              <a:gdLst/>
              <a:ahLst/>
              <a:cxnLst/>
              <a:rect l="l" t="t" r="r" b="b"/>
              <a:pathLst>
                <a:path w="385610" h="505031">
                  <a:moveTo>
                    <a:pt x="81600" y="0"/>
                  </a:moveTo>
                  <a:lnTo>
                    <a:pt x="304010" y="0"/>
                  </a:lnTo>
                  <a:cubicBezTo>
                    <a:pt x="325651" y="0"/>
                    <a:pt x="346407" y="8597"/>
                    <a:pt x="361710" y="23900"/>
                  </a:cubicBezTo>
                  <a:cubicBezTo>
                    <a:pt x="377013" y="39203"/>
                    <a:pt x="385610" y="59959"/>
                    <a:pt x="385610" y="81600"/>
                  </a:cubicBezTo>
                  <a:lnTo>
                    <a:pt x="385610" y="423430"/>
                  </a:lnTo>
                  <a:cubicBezTo>
                    <a:pt x="385610" y="445072"/>
                    <a:pt x="377013" y="465827"/>
                    <a:pt x="361710" y="481130"/>
                  </a:cubicBezTo>
                  <a:cubicBezTo>
                    <a:pt x="346407" y="496433"/>
                    <a:pt x="325651" y="505031"/>
                    <a:pt x="304010" y="505031"/>
                  </a:cubicBezTo>
                  <a:lnTo>
                    <a:pt x="81600" y="505031"/>
                  </a:lnTo>
                  <a:cubicBezTo>
                    <a:pt x="59959" y="505031"/>
                    <a:pt x="39203" y="496433"/>
                    <a:pt x="23900" y="481130"/>
                  </a:cubicBezTo>
                  <a:cubicBezTo>
                    <a:pt x="8597" y="465827"/>
                    <a:pt x="0" y="445072"/>
                    <a:pt x="0" y="423430"/>
                  </a:cubicBezTo>
                  <a:lnTo>
                    <a:pt x="0" y="81600"/>
                  </a:lnTo>
                  <a:cubicBezTo>
                    <a:pt x="0" y="59959"/>
                    <a:pt x="8597" y="39203"/>
                    <a:pt x="23900" y="23900"/>
                  </a:cubicBezTo>
                  <a:cubicBezTo>
                    <a:pt x="39203" y="8597"/>
                    <a:pt x="59959" y="0"/>
                    <a:pt x="81600" y="0"/>
                  </a:cubicBez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E67660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19A524-67D5-E71E-845F-6C412239DA25}"/>
              </a:ext>
            </a:extLst>
          </p:cNvPr>
          <p:cNvSpPr txBox="1"/>
          <p:nvPr/>
        </p:nvSpPr>
        <p:spPr>
          <a:xfrm>
            <a:off x="2006247" y="1249490"/>
            <a:ext cx="7303197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ppins ExtraBold Bold" panose="020B0604020202020204" charset="0"/>
                <a:cs typeface="Poppins ExtraBold Bold" panose="020B0604020202020204" charset="0"/>
              </a:rPr>
              <a:t>Wrap-up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684E69-B800-AECC-03AB-19CA9F4580E8}"/>
              </a:ext>
            </a:extLst>
          </p:cNvPr>
          <p:cNvSpPr txBox="1"/>
          <p:nvPr/>
        </p:nvSpPr>
        <p:spPr>
          <a:xfrm>
            <a:off x="12238027" y="3033093"/>
            <a:ext cx="4149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Give 2 sounds learned in the lessons and give examples.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BD8E08-2BA7-93B0-7E4D-541ED4A7873A}"/>
              </a:ext>
            </a:extLst>
          </p:cNvPr>
          <p:cNvSpPr txBox="1"/>
          <p:nvPr/>
        </p:nvSpPr>
        <p:spPr>
          <a:xfrm>
            <a:off x="2006247" y="2971203"/>
            <a:ext cx="33510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List some verb phrases learned in the lesson. 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9049B4-BD2E-A86C-3DF3-F7BC84D7A6EC}"/>
              </a:ext>
            </a:extLst>
          </p:cNvPr>
          <p:cNvSpPr txBox="1"/>
          <p:nvPr/>
        </p:nvSpPr>
        <p:spPr>
          <a:xfrm>
            <a:off x="7063798" y="2961617"/>
            <a:ext cx="475879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latin typeface="Poppins Medium Bold" panose="020B0604020202020204" charset="0"/>
                <a:cs typeface="Poppins Medium Bold" panose="020B0604020202020204" charset="0"/>
              </a:rPr>
              <a:t>List some other learned words / phrases related to teenagers’ activities or pressure.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83272FE-10D8-37CE-0BB7-4919501BF7C8}"/>
              </a:ext>
            </a:extLst>
          </p:cNvPr>
          <p:cNvSpPr/>
          <p:nvPr/>
        </p:nvSpPr>
        <p:spPr>
          <a:xfrm>
            <a:off x="15148833" y="6058038"/>
            <a:ext cx="3276877" cy="4114800"/>
          </a:xfrm>
          <a:custGeom>
            <a:avLst/>
            <a:gdLst/>
            <a:ahLst/>
            <a:cxnLst/>
            <a:rect l="l" t="t" r="r" b="b"/>
            <a:pathLst>
              <a:path w="3276877" h="4114800">
                <a:moveTo>
                  <a:pt x="0" y="0"/>
                </a:moveTo>
                <a:lnTo>
                  <a:pt x="3276877" y="0"/>
                </a:lnTo>
                <a:lnTo>
                  <a:pt x="3276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6A6771C6-0CC2-F7D0-7C7D-B8A104070422}"/>
              </a:ext>
            </a:extLst>
          </p:cNvPr>
          <p:cNvSpPr/>
          <p:nvPr/>
        </p:nvSpPr>
        <p:spPr>
          <a:xfrm>
            <a:off x="193129" y="-286682"/>
            <a:ext cx="4539210" cy="1320498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527</Words>
  <Application>Microsoft Office PowerPoint</Application>
  <PresentationFormat>Custom</PresentationFormat>
  <Paragraphs>70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Poppins ExtraBold Bold</vt:lpstr>
      <vt:lpstr>Poppins Medium Bold</vt:lpstr>
      <vt:lpstr>Wingdings</vt:lpstr>
      <vt:lpstr>Poppins Medium</vt:lpstr>
      <vt:lpstr>Amasis MT Pro Medium</vt:lpstr>
      <vt:lpstr>Poppins ExtraBold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Phuong Nguyen</cp:lastModifiedBy>
  <cp:revision>1</cp:revision>
  <dcterms:created xsi:type="dcterms:W3CDTF">2006-08-16T00:00:00Z</dcterms:created>
  <dcterms:modified xsi:type="dcterms:W3CDTF">2024-10-09T04:25:40Z</dcterms:modified>
  <dc:identifier>DAFmvOMzvOU</dc:identifier>
</cp:coreProperties>
</file>