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95" r:id="rId3"/>
    <p:sldId id="257" r:id="rId4"/>
    <p:sldId id="261" r:id="rId5"/>
    <p:sldId id="263" r:id="rId6"/>
    <p:sldId id="262" r:id="rId7"/>
    <p:sldId id="296" r:id="rId8"/>
    <p:sldId id="279" r:id="rId9"/>
    <p:sldId id="280" r:id="rId10"/>
    <p:sldId id="281" r:id="rId11"/>
    <p:sldId id="282" r:id="rId12"/>
    <p:sldId id="264" r:id="rId13"/>
    <p:sldId id="266" r:id="rId14"/>
    <p:sldId id="286" r:id="rId15"/>
    <p:sldId id="285" r:id="rId16"/>
    <p:sldId id="284" r:id="rId17"/>
    <p:sldId id="283" r:id="rId18"/>
    <p:sldId id="265" r:id="rId19"/>
    <p:sldId id="287" r:id="rId20"/>
    <p:sldId id="288" r:id="rId21"/>
    <p:sldId id="289" r:id="rId22"/>
    <p:sldId id="291" r:id="rId23"/>
    <p:sldId id="292" r:id="rId24"/>
    <p:sldId id="290" r:id="rId25"/>
    <p:sldId id="293" r:id="rId26"/>
    <p:sldId id="294" r:id="rId27"/>
    <p:sldId id="267" r:id="rId28"/>
    <p:sldId id="268" r:id="rId29"/>
    <p:sldId id="275" r:id="rId30"/>
  </p:sldIdLst>
  <p:sldSz cx="18288000" cy="10287000"/>
  <p:notesSz cx="6858000" cy="9144000"/>
  <p:embeddedFontLst>
    <p:embeddedFont>
      <p:font typeface="Amasis MT Pro Black" panose="02040A04050005020304" pitchFamily="18" charset="0"/>
      <p:bold r:id="rId31"/>
      <p:boldItalic r:id="rId32"/>
    </p:embeddedFont>
    <p:embeddedFont>
      <p:font typeface="Bernard MT Condensed" panose="02050806060905020404" pitchFamily="18" charset="0"/>
      <p:regular r:id="rId33"/>
    </p:embeddedFont>
    <p:embeddedFont>
      <p:font typeface="Comic Sans MS" panose="030F0702030302020204" pitchFamily="66" charset="0"/>
      <p:regular r:id="rId34"/>
      <p:bold r:id="rId35"/>
      <p:italic r:id="rId36"/>
      <p:boldItalic r:id="rId37"/>
    </p:embeddedFont>
    <p:embeddedFont>
      <p:font typeface="Glacial Indifference" panose="020B0604020202020204" charset="0"/>
      <p:regular r:id="rId38"/>
    </p:embeddedFont>
    <p:embeddedFont>
      <p:font typeface="Modern Love" panose="04090805081005020601" pitchFamily="82" charset="0"/>
      <p:regular r:id="rId39"/>
    </p:embeddedFont>
    <p:embeddedFont>
      <p:font typeface="Montserrat" panose="00000500000000000000" pitchFamily="2" charset="-93"/>
      <p:regular r:id="rId40"/>
      <p:bold r:id="rId41"/>
      <p:italic r:id="rId42"/>
      <p:boldItalic r:id="rId43"/>
    </p:embeddedFont>
    <p:embeddedFont>
      <p:font typeface="Moontime" panose="020B0604020202020204" charset="0"/>
      <p:regular r:id="rId44"/>
    </p:embeddedFont>
    <p:embeddedFont>
      <p:font typeface="Segoe Print" panose="02000600000000000000" pitchFamily="2" charset="0"/>
      <p:regular r:id="rId45"/>
      <p:bold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CD2B64-9F6E-474F-87FE-5E9C9DDEE32D}" v="8" dt="2024-09-25T04:14:16.211"/>
  </p1510:revLst>
</p1510:revInfo>
</file>

<file path=ppt/tableStyles.xml><?xml version="1.0" encoding="utf-8"?>
<a:tblStyleLst xmlns:a="http://schemas.openxmlformats.org/drawingml/2006/main" def="{5C22544A-7EE6-4342-B048-85BDC9FD1C3A}"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5226" autoAdjust="0"/>
  </p:normalViewPr>
  <p:slideViewPr>
    <p:cSldViewPr>
      <p:cViewPr varScale="1">
        <p:scale>
          <a:sx n="55" d="100"/>
          <a:sy n="55" d="100"/>
        </p:scale>
        <p:origin x="658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0" Type="http://schemas.openxmlformats.org/officeDocument/2006/relationships/slide" Target="slides/slide19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uong Nguyen" userId="5d1389a0c5591281" providerId="LiveId" clId="{18CD2B64-9F6E-474F-87FE-5E9C9DDEE32D}"/>
    <pc:docChg chg="custSel addSld delSld modSld sldOrd">
      <pc:chgData name="Phuong Nguyen" userId="5d1389a0c5591281" providerId="LiveId" clId="{18CD2B64-9F6E-474F-87FE-5E9C9DDEE32D}" dt="2024-09-25T04:14:35.831" v="76" actId="13926"/>
      <pc:docMkLst>
        <pc:docMk/>
      </pc:docMkLst>
      <pc:sldChg chg="del">
        <pc:chgData name="Phuong Nguyen" userId="5d1389a0c5591281" providerId="LiveId" clId="{18CD2B64-9F6E-474F-87FE-5E9C9DDEE32D}" dt="2024-09-25T03:55:17.057" v="0" actId="47"/>
        <pc:sldMkLst>
          <pc:docMk/>
          <pc:sldMk cId="0" sldId="258"/>
        </pc:sldMkLst>
      </pc:sldChg>
      <pc:sldChg chg="del">
        <pc:chgData name="Phuong Nguyen" userId="5d1389a0c5591281" providerId="LiveId" clId="{18CD2B64-9F6E-474F-87FE-5E9C9DDEE32D}" dt="2024-09-25T04:04:46.270" v="14" actId="47"/>
        <pc:sldMkLst>
          <pc:docMk/>
          <pc:sldMk cId="0" sldId="259"/>
        </pc:sldMkLst>
      </pc:sldChg>
      <pc:sldChg chg="del">
        <pc:chgData name="Phuong Nguyen" userId="5d1389a0c5591281" providerId="LiveId" clId="{18CD2B64-9F6E-474F-87FE-5E9C9DDEE32D}" dt="2024-09-25T04:04:49.515" v="18" actId="47"/>
        <pc:sldMkLst>
          <pc:docMk/>
          <pc:sldMk cId="0" sldId="260"/>
        </pc:sldMkLst>
      </pc:sldChg>
      <pc:sldChg chg="addSp delSp modSp mod ord delAnim modAnim">
        <pc:chgData name="Phuong Nguyen" userId="5d1389a0c5591281" providerId="LiveId" clId="{18CD2B64-9F6E-474F-87FE-5E9C9DDEE32D}" dt="2024-09-25T04:14:35.831" v="76" actId="13926"/>
        <pc:sldMkLst>
          <pc:docMk/>
          <pc:sldMk cId="0" sldId="263"/>
        </pc:sldMkLst>
        <pc:spChg chg="del">
          <ac:chgData name="Phuong Nguyen" userId="5d1389a0c5591281" providerId="LiveId" clId="{18CD2B64-9F6E-474F-87FE-5E9C9DDEE32D}" dt="2024-09-25T04:05:35.913" v="46" actId="478"/>
          <ac:spMkLst>
            <pc:docMk/>
            <pc:sldMk cId="0" sldId="263"/>
            <ac:spMk id="4" creationId="{00000000-0000-0000-0000-000000000000}"/>
          </ac:spMkLst>
        </pc:spChg>
        <pc:spChg chg="mod">
          <ac:chgData name="Phuong Nguyen" userId="5d1389a0c5591281" providerId="LiveId" clId="{18CD2B64-9F6E-474F-87FE-5E9C9DDEE32D}" dt="2024-09-25T04:14:35.831" v="76" actId="13926"/>
          <ac:spMkLst>
            <pc:docMk/>
            <pc:sldMk cId="0" sldId="263"/>
            <ac:spMk id="7" creationId="{64A93676-33D2-F4D3-541A-2DE8474021E0}"/>
          </ac:spMkLst>
        </pc:spChg>
        <pc:spChg chg="mod">
          <ac:chgData name="Phuong Nguyen" userId="5d1389a0c5591281" providerId="LiveId" clId="{18CD2B64-9F6E-474F-87FE-5E9C9DDEE32D}" dt="2024-09-25T04:05:31.803" v="45" actId="20577"/>
          <ac:spMkLst>
            <pc:docMk/>
            <pc:sldMk cId="0" sldId="263"/>
            <ac:spMk id="8" creationId="{EA5F95F4-3141-9EB9-FF89-E06E4E7B2B2D}"/>
          </ac:spMkLst>
        </pc:spChg>
        <pc:spChg chg="del">
          <ac:chgData name="Phuong Nguyen" userId="5d1389a0c5591281" providerId="LiveId" clId="{18CD2B64-9F6E-474F-87FE-5E9C9DDEE32D}" dt="2024-09-25T04:05:06.148" v="22" actId="478"/>
          <ac:spMkLst>
            <pc:docMk/>
            <pc:sldMk cId="0" sldId="263"/>
            <ac:spMk id="10" creationId="{A66951C7-9EDB-6232-1CB7-EFC44E78A03C}"/>
          </ac:spMkLst>
        </pc:spChg>
        <pc:spChg chg="del">
          <ac:chgData name="Phuong Nguyen" userId="5d1389a0c5591281" providerId="LiveId" clId="{18CD2B64-9F6E-474F-87FE-5E9C9DDEE32D}" dt="2024-09-25T04:05:21.167" v="29" actId="478"/>
          <ac:spMkLst>
            <pc:docMk/>
            <pc:sldMk cId="0" sldId="263"/>
            <ac:spMk id="14" creationId="{159B4496-8DC7-B42F-E6DA-36C8EBB8CD8A}"/>
          </ac:spMkLst>
        </pc:spChg>
        <pc:spChg chg="del">
          <ac:chgData name="Phuong Nguyen" userId="5d1389a0c5591281" providerId="LiveId" clId="{18CD2B64-9F6E-474F-87FE-5E9C9DDEE32D}" dt="2024-09-25T04:05:08.094" v="24" actId="478"/>
          <ac:spMkLst>
            <pc:docMk/>
            <pc:sldMk cId="0" sldId="263"/>
            <ac:spMk id="15" creationId="{67F28D25-81E1-61D4-0456-67493503FD99}"/>
          </ac:spMkLst>
        </pc:spChg>
        <pc:picChg chg="add mod">
          <ac:chgData name="Phuong Nguyen" userId="5d1389a0c5591281" providerId="LiveId" clId="{18CD2B64-9F6E-474F-87FE-5E9C9DDEE32D}" dt="2024-09-25T04:12:45.920" v="75" actId="1076"/>
          <ac:picMkLst>
            <pc:docMk/>
            <pc:sldMk cId="0" sldId="263"/>
            <ac:picMk id="5" creationId="{A948C101-F274-93B3-51EE-6E4C65C08567}"/>
          </ac:picMkLst>
        </pc:picChg>
        <pc:cxnChg chg="del">
          <ac:chgData name="Phuong Nguyen" userId="5d1389a0c5591281" providerId="LiveId" clId="{18CD2B64-9F6E-474F-87FE-5E9C9DDEE32D}" dt="2024-09-25T04:05:07.404" v="23" actId="478"/>
          <ac:cxnSpMkLst>
            <pc:docMk/>
            <pc:sldMk cId="0" sldId="263"/>
            <ac:cxnSpMk id="12" creationId="{C9989A53-390E-CF4F-7BAF-BCE7FF40CABF}"/>
          </ac:cxnSpMkLst>
        </pc:cxnChg>
      </pc:sldChg>
      <pc:sldChg chg="modSp mod">
        <pc:chgData name="Phuong Nguyen" userId="5d1389a0c5591281" providerId="LiveId" clId="{18CD2B64-9F6E-474F-87FE-5E9C9DDEE32D}" dt="2024-09-25T04:11:58.226" v="71" actId="13926"/>
        <pc:sldMkLst>
          <pc:docMk/>
          <pc:sldMk cId="0" sldId="265"/>
        </pc:sldMkLst>
        <pc:spChg chg="mod">
          <ac:chgData name="Phuong Nguyen" userId="5d1389a0c5591281" providerId="LiveId" clId="{18CD2B64-9F6E-474F-87FE-5E9C9DDEE32D}" dt="2024-09-25T04:11:54.251" v="70" actId="13926"/>
          <ac:spMkLst>
            <pc:docMk/>
            <pc:sldMk cId="0" sldId="265"/>
            <ac:spMk id="13" creationId="{8954DD55-1B00-F9DF-800F-01F7854F5039}"/>
          </ac:spMkLst>
        </pc:spChg>
        <pc:spChg chg="mod">
          <ac:chgData name="Phuong Nguyen" userId="5d1389a0c5591281" providerId="LiveId" clId="{18CD2B64-9F6E-474F-87FE-5E9C9DDEE32D}" dt="2024-09-25T04:11:46.485" v="69" actId="13926"/>
          <ac:spMkLst>
            <pc:docMk/>
            <pc:sldMk cId="0" sldId="265"/>
            <ac:spMk id="14" creationId="{A290E7E1-B060-2061-336E-E2E8F72D5BD7}"/>
          </ac:spMkLst>
        </pc:spChg>
        <pc:spChg chg="mod">
          <ac:chgData name="Phuong Nguyen" userId="5d1389a0c5591281" providerId="LiveId" clId="{18CD2B64-9F6E-474F-87FE-5E9C9DDEE32D}" dt="2024-09-25T04:11:58.226" v="71" actId="13926"/>
          <ac:spMkLst>
            <pc:docMk/>
            <pc:sldMk cId="0" sldId="265"/>
            <ac:spMk id="16" creationId="{39C5B817-5A7C-8182-B5E3-F9E39A36F8D0}"/>
          </ac:spMkLst>
        </pc:spChg>
      </pc:sldChg>
      <pc:sldChg chg="modSp mod">
        <pc:chgData name="Phuong Nguyen" userId="5d1389a0c5591281" providerId="LiveId" clId="{18CD2B64-9F6E-474F-87FE-5E9C9DDEE32D}" dt="2024-09-25T04:10:46.009" v="64" actId="1076"/>
        <pc:sldMkLst>
          <pc:docMk/>
          <pc:sldMk cId="0" sldId="266"/>
        </pc:sldMkLst>
        <pc:spChg chg="mod">
          <ac:chgData name="Phuong Nguyen" userId="5d1389a0c5591281" providerId="LiveId" clId="{18CD2B64-9F6E-474F-87FE-5E9C9DDEE32D}" dt="2024-09-25T04:10:46.009" v="64" actId="1076"/>
          <ac:spMkLst>
            <pc:docMk/>
            <pc:sldMk cId="0" sldId="266"/>
            <ac:spMk id="12" creationId="{C00F2C43-4FB1-732F-1643-5631B5D1D9AB}"/>
          </ac:spMkLst>
        </pc:spChg>
      </pc:sldChg>
      <pc:sldChg chg="del">
        <pc:chgData name="Phuong Nguyen" userId="5d1389a0c5591281" providerId="LiveId" clId="{18CD2B64-9F6E-474F-87FE-5E9C9DDEE32D}" dt="2024-09-25T04:04:48.981" v="17" actId="47"/>
        <pc:sldMkLst>
          <pc:docMk/>
          <pc:sldMk cId="890103505" sldId="276"/>
        </pc:sldMkLst>
      </pc:sldChg>
      <pc:sldChg chg="del">
        <pc:chgData name="Phuong Nguyen" userId="5d1389a0c5591281" providerId="LiveId" clId="{18CD2B64-9F6E-474F-87FE-5E9C9DDEE32D}" dt="2024-09-25T04:04:48.365" v="16" actId="47"/>
        <pc:sldMkLst>
          <pc:docMk/>
          <pc:sldMk cId="2665820252" sldId="277"/>
        </pc:sldMkLst>
      </pc:sldChg>
      <pc:sldChg chg="del">
        <pc:chgData name="Phuong Nguyen" userId="5d1389a0c5591281" providerId="LiveId" clId="{18CD2B64-9F6E-474F-87FE-5E9C9DDEE32D}" dt="2024-09-25T04:04:47.642" v="15" actId="47"/>
        <pc:sldMkLst>
          <pc:docMk/>
          <pc:sldMk cId="79777562" sldId="278"/>
        </pc:sldMkLst>
      </pc:sldChg>
      <pc:sldChg chg="modSp mod">
        <pc:chgData name="Phuong Nguyen" userId="5d1389a0c5591281" providerId="LiveId" clId="{18CD2B64-9F6E-474F-87FE-5E9C9DDEE32D}" dt="2024-09-25T04:10:38.119" v="63" actId="14100"/>
        <pc:sldMkLst>
          <pc:docMk/>
          <pc:sldMk cId="3971092073" sldId="285"/>
        </pc:sldMkLst>
        <pc:spChg chg="mod">
          <ac:chgData name="Phuong Nguyen" userId="5d1389a0c5591281" providerId="LiveId" clId="{18CD2B64-9F6E-474F-87FE-5E9C9DDEE32D}" dt="2024-09-25T04:10:28.646" v="61" actId="1076"/>
          <ac:spMkLst>
            <pc:docMk/>
            <pc:sldMk cId="3971092073" sldId="285"/>
            <ac:spMk id="2" creationId="{00000000-0000-0000-0000-000000000000}"/>
          </ac:spMkLst>
        </pc:spChg>
        <pc:spChg chg="mod">
          <ac:chgData name="Phuong Nguyen" userId="5d1389a0c5591281" providerId="LiveId" clId="{18CD2B64-9F6E-474F-87FE-5E9C9DDEE32D}" dt="2024-09-25T04:10:33.836" v="62" actId="1076"/>
          <ac:spMkLst>
            <pc:docMk/>
            <pc:sldMk cId="3971092073" sldId="285"/>
            <ac:spMk id="11" creationId="{EB5F82F8-58DB-B214-D7EF-AE5DF64591BB}"/>
          </ac:spMkLst>
        </pc:spChg>
        <pc:picChg chg="mod">
          <ac:chgData name="Phuong Nguyen" userId="5d1389a0c5591281" providerId="LiveId" clId="{18CD2B64-9F6E-474F-87FE-5E9C9DDEE32D}" dt="2024-09-25T04:10:38.119" v="63" actId="14100"/>
          <ac:picMkLst>
            <pc:docMk/>
            <pc:sldMk cId="3971092073" sldId="285"/>
            <ac:picMk id="3074" creationId="{B6854F38-246D-4C24-5648-89FAE5EEC9C6}"/>
          </ac:picMkLst>
        </pc:picChg>
      </pc:sldChg>
      <pc:sldChg chg="modSp mod">
        <pc:chgData name="Phuong Nguyen" userId="5d1389a0c5591281" providerId="LiveId" clId="{18CD2B64-9F6E-474F-87FE-5E9C9DDEE32D}" dt="2024-09-25T04:11:18.668" v="68" actId="13926"/>
        <pc:sldMkLst>
          <pc:docMk/>
          <pc:sldMk cId="2272315722" sldId="286"/>
        </pc:sldMkLst>
        <pc:spChg chg="mod">
          <ac:chgData name="Phuong Nguyen" userId="5d1389a0c5591281" providerId="LiveId" clId="{18CD2B64-9F6E-474F-87FE-5E9C9DDEE32D}" dt="2024-09-25T04:11:18.668" v="68" actId="13926"/>
          <ac:spMkLst>
            <pc:docMk/>
            <pc:sldMk cId="2272315722" sldId="286"/>
            <ac:spMk id="11" creationId="{166993E8-D7C8-9E23-15E6-E6D3DF3B0FDE}"/>
          </ac:spMkLst>
        </pc:spChg>
        <pc:spChg chg="mod">
          <ac:chgData name="Phuong Nguyen" userId="5d1389a0c5591281" providerId="LiveId" clId="{18CD2B64-9F6E-474F-87FE-5E9C9DDEE32D}" dt="2024-09-25T04:11:14.333" v="67" actId="1076"/>
          <ac:spMkLst>
            <pc:docMk/>
            <pc:sldMk cId="2272315722" sldId="286"/>
            <ac:spMk id="13" creationId="{9C0D8404-4B87-1A6B-7ABC-5EA033BC86F8}"/>
          </ac:spMkLst>
        </pc:spChg>
      </pc:sldChg>
      <pc:sldChg chg="addSp delSp modSp add mod modAnim">
        <pc:chgData name="Phuong Nguyen" userId="5d1389a0c5591281" providerId="LiveId" clId="{18CD2B64-9F6E-474F-87FE-5E9C9DDEE32D}" dt="2024-09-25T04:04:41.245" v="13" actId="14100"/>
        <pc:sldMkLst>
          <pc:docMk/>
          <pc:sldMk cId="4004929887" sldId="295"/>
        </pc:sldMkLst>
        <pc:spChg chg="del">
          <ac:chgData name="Phuong Nguyen" userId="5d1389a0c5591281" providerId="LiveId" clId="{18CD2B64-9F6E-474F-87FE-5E9C9DDEE32D}" dt="2024-09-25T04:00:57.696" v="2" actId="478"/>
          <ac:spMkLst>
            <pc:docMk/>
            <pc:sldMk cId="4004929887" sldId="295"/>
            <ac:spMk id="2" creationId="{00000000-0000-0000-0000-000000000000}"/>
          </ac:spMkLst>
        </pc:spChg>
        <pc:spChg chg="del">
          <ac:chgData name="Phuong Nguyen" userId="5d1389a0c5591281" providerId="LiveId" clId="{18CD2B64-9F6E-474F-87FE-5E9C9DDEE32D}" dt="2024-09-25T04:01:18.480" v="7" actId="478"/>
          <ac:spMkLst>
            <pc:docMk/>
            <pc:sldMk cId="4004929887" sldId="295"/>
            <ac:spMk id="3" creationId="{00000000-0000-0000-0000-000000000000}"/>
          </ac:spMkLst>
        </pc:spChg>
        <pc:spChg chg="del">
          <ac:chgData name="Phuong Nguyen" userId="5d1389a0c5591281" providerId="LiveId" clId="{18CD2B64-9F6E-474F-87FE-5E9C9DDEE32D}" dt="2024-09-25T04:01:19.336" v="8" actId="478"/>
          <ac:spMkLst>
            <pc:docMk/>
            <pc:sldMk cId="4004929887" sldId="295"/>
            <ac:spMk id="4" creationId="{00000000-0000-0000-0000-000000000000}"/>
          </ac:spMkLst>
        </pc:spChg>
        <pc:spChg chg="del">
          <ac:chgData name="Phuong Nguyen" userId="5d1389a0c5591281" providerId="LiveId" clId="{18CD2B64-9F6E-474F-87FE-5E9C9DDEE32D}" dt="2024-09-25T04:00:59.048" v="3" actId="478"/>
          <ac:spMkLst>
            <pc:docMk/>
            <pc:sldMk cId="4004929887" sldId="295"/>
            <ac:spMk id="5" creationId="{00000000-0000-0000-0000-000000000000}"/>
          </ac:spMkLst>
        </pc:spChg>
        <pc:spChg chg="del">
          <ac:chgData name="Phuong Nguyen" userId="5d1389a0c5591281" providerId="LiveId" clId="{18CD2B64-9F6E-474F-87FE-5E9C9DDEE32D}" dt="2024-09-25T04:01:00.792" v="4" actId="478"/>
          <ac:spMkLst>
            <pc:docMk/>
            <pc:sldMk cId="4004929887" sldId="295"/>
            <ac:spMk id="6" creationId="{00000000-0000-0000-0000-000000000000}"/>
          </ac:spMkLst>
        </pc:spChg>
        <pc:picChg chg="add mod">
          <ac:chgData name="Phuong Nguyen" userId="5d1389a0c5591281" providerId="LiveId" clId="{18CD2B64-9F6E-474F-87FE-5E9C9DDEE32D}" dt="2024-09-25T04:04:41.245" v="13" actId="14100"/>
          <ac:picMkLst>
            <pc:docMk/>
            <pc:sldMk cId="4004929887" sldId="295"/>
            <ac:picMk id="7" creationId="{9BA60535-87B9-1B68-C2E2-D9A46D3D5772}"/>
          </ac:picMkLst>
        </pc:picChg>
      </pc:sldChg>
      <pc:sldChg chg="add">
        <pc:chgData name="Phuong Nguyen" userId="5d1389a0c5591281" providerId="LiveId" clId="{18CD2B64-9F6E-474F-87FE-5E9C9DDEE32D}" dt="2024-09-25T04:04:59.530" v="19" actId="2890"/>
        <pc:sldMkLst>
          <pc:docMk/>
          <pc:sldMk cId="3278840560" sldId="296"/>
        </pc:sldMkLst>
      </pc:sldChg>
    </pc:docChg>
  </pc:docChgLst>
  <pc:docChgLst>
    <pc:chgData name="Duyên Lương" userId="3a9e482f-ceb4-484a-8eab-f708ff3e9a36" providerId="ADAL" clId="{D2477318-B301-4BFB-A2AA-A73EDFECBD17}"/>
    <pc:docChg chg="undo custSel addSld delSld modSld sldOrd">
      <pc:chgData name="Duyên Lương" userId="3a9e482f-ceb4-484a-8eab-f708ff3e9a36" providerId="ADAL" clId="{D2477318-B301-4BFB-A2AA-A73EDFECBD17}" dt="2023-06-25T05:56:13.445" v="2008" actId="1076"/>
      <pc:docMkLst>
        <pc:docMk/>
      </pc:docMkLst>
      <pc:sldChg chg="modSp mod modTransition">
        <pc:chgData name="Duyên Lương" userId="3a9e482f-ceb4-484a-8eab-f708ff3e9a36" providerId="ADAL" clId="{D2477318-B301-4BFB-A2AA-A73EDFECBD17}" dt="2023-06-25T05:50:33.540" v="1989"/>
        <pc:sldMkLst>
          <pc:docMk/>
          <pc:sldMk cId="0" sldId="256"/>
        </pc:sldMkLst>
        <pc:spChg chg="mod">
          <ac:chgData name="Duyên Lương" userId="3a9e482f-ceb4-484a-8eab-f708ff3e9a36" providerId="ADAL" clId="{D2477318-B301-4BFB-A2AA-A73EDFECBD17}" dt="2023-06-25T04:22:35.959" v="41" actId="1076"/>
          <ac:spMkLst>
            <pc:docMk/>
            <pc:sldMk cId="0" sldId="256"/>
            <ac:spMk id="2" creationId="{00000000-0000-0000-0000-000000000000}"/>
          </ac:spMkLst>
        </pc:spChg>
        <pc:spChg chg="mod">
          <ac:chgData name="Duyên Lương" userId="3a9e482f-ceb4-484a-8eab-f708ff3e9a36" providerId="ADAL" clId="{D2477318-B301-4BFB-A2AA-A73EDFECBD17}" dt="2023-06-25T04:22:23.114" v="19" actId="20577"/>
          <ac:spMkLst>
            <pc:docMk/>
            <pc:sldMk cId="0" sldId="256"/>
            <ac:spMk id="5" creationId="{00000000-0000-0000-0000-000000000000}"/>
          </ac:spMkLst>
        </pc:spChg>
        <pc:spChg chg="mod">
          <ac:chgData name="Duyên Lương" userId="3a9e482f-ceb4-484a-8eab-f708ff3e9a36" providerId="ADAL" clId="{D2477318-B301-4BFB-A2AA-A73EDFECBD17}" dt="2023-06-25T04:22:39.228" v="42" actId="1076"/>
          <ac:spMkLst>
            <pc:docMk/>
            <pc:sldMk cId="0" sldId="256"/>
            <ac:spMk id="6" creationId="{00000000-0000-0000-0000-000000000000}"/>
          </ac:spMkLst>
        </pc:spChg>
      </pc:sldChg>
      <pc:sldChg chg="modSp mod modTransition">
        <pc:chgData name="Duyên Lương" userId="3a9e482f-ceb4-484a-8eab-f708ff3e9a36" providerId="ADAL" clId="{D2477318-B301-4BFB-A2AA-A73EDFECBD17}" dt="2023-06-25T05:53:36.938" v="1997" actId="404"/>
        <pc:sldMkLst>
          <pc:docMk/>
          <pc:sldMk cId="0" sldId="257"/>
        </pc:sldMkLst>
        <pc:spChg chg="mod">
          <ac:chgData name="Duyên Lương" userId="3a9e482f-ceb4-484a-8eab-f708ff3e9a36" providerId="ADAL" clId="{D2477318-B301-4BFB-A2AA-A73EDFECBD17}" dt="2023-06-25T05:53:36.938" v="1997" actId="404"/>
          <ac:spMkLst>
            <pc:docMk/>
            <pc:sldMk cId="0" sldId="257"/>
            <ac:spMk id="4" creationId="{00000000-0000-0000-0000-000000000000}"/>
          </ac:spMkLst>
        </pc:spChg>
        <pc:spChg chg="mod">
          <ac:chgData name="Duyên Lương" userId="3a9e482f-ceb4-484a-8eab-f708ff3e9a36" providerId="ADAL" clId="{D2477318-B301-4BFB-A2AA-A73EDFECBD17}" dt="2023-06-25T04:25:19.858" v="176" actId="1076"/>
          <ac:spMkLst>
            <pc:docMk/>
            <pc:sldMk cId="0" sldId="257"/>
            <ac:spMk id="5" creationId="{00000000-0000-0000-0000-000000000000}"/>
          </ac:spMkLst>
        </pc:spChg>
      </pc:sldChg>
      <pc:sldChg chg="addSp modSp mod ord modTransition modAnim">
        <pc:chgData name="Duyên Lương" userId="3a9e482f-ceb4-484a-8eab-f708ff3e9a36" providerId="ADAL" clId="{D2477318-B301-4BFB-A2AA-A73EDFECBD17}" dt="2023-06-25T05:53:58.757" v="2003" actId="1076"/>
        <pc:sldMkLst>
          <pc:docMk/>
          <pc:sldMk cId="0" sldId="258"/>
        </pc:sldMkLst>
        <pc:spChg chg="mod ord">
          <ac:chgData name="Duyên Lương" userId="3a9e482f-ceb4-484a-8eab-f708ff3e9a36" providerId="ADAL" clId="{D2477318-B301-4BFB-A2AA-A73EDFECBD17}" dt="2023-06-25T04:24:47.304" v="162" actId="14100"/>
          <ac:spMkLst>
            <pc:docMk/>
            <pc:sldMk cId="0" sldId="258"/>
            <ac:spMk id="2" creationId="{00000000-0000-0000-0000-000000000000}"/>
          </ac:spMkLst>
        </pc:spChg>
        <pc:spChg chg="mod">
          <ac:chgData name="Duyên Lương" userId="3a9e482f-ceb4-484a-8eab-f708ff3e9a36" providerId="ADAL" clId="{D2477318-B301-4BFB-A2AA-A73EDFECBD17}" dt="2023-06-25T05:53:58.757" v="2003" actId="1076"/>
          <ac:spMkLst>
            <pc:docMk/>
            <pc:sldMk cId="0" sldId="258"/>
            <ac:spMk id="3" creationId="{00000000-0000-0000-0000-000000000000}"/>
          </ac:spMkLst>
        </pc:spChg>
        <pc:picChg chg="add mod">
          <ac:chgData name="Duyên Lương" userId="3a9e482f-ceb4-484a-8eab-f708ff3e9a36" providerId="ADAL" clId="{D2477318-B301-4BFB-A2AA-A73EDFECBD17}" dt="2023-06-25T04:24:40.692" v="159" actId="1076"/>
          <ac:picMkLst>
            <pc:docMk/>
            <pc:sldMk cId="0" sldId="258"/>
            <ac:picMk id="5" creationId="{568112ED-A9FB-B22C-E421-DD31BFCE48FE}"/>
          </ac:picMkLst>
        </pc:picChg>
      </pc:sldChg>
      <pc:sldChg chg="addSp delSp modSp mod modTransition modAnim">
        <pc:chgData name="Duyên Lương" userId="3a9e482f-ceb4-484a-8eab-f708ff3e9a36" providerId="ADAL" clId="{D2477318-B301-4BFB-A2AA-A73EDFECBD17}" dt="2023-06-25T05:50:33.540" v="1989"/>
        <pc:sldMkLst>
          <pc:docMk/>
          <pc:sldMk cId="0" sldId="259"/>
        </pc:sldMkLst>
        <pc:spChg chg="del">
          <ac:chgData name="Duyên Lương" userId="3a9e482f-ceb4-484a-8eab-f708ff3e9a36" providerId="ADAL" clId="{D2477318-B301-4BFB-A2AA-A73EDFECBD17}" dt="2023-06-25T04:25:41.169" v="177" actId="478"/>
          <ac:spMkLst>
            <pc:docMk/>
            <pc:sldMk cId="0" sldId="259"/>
            <ac:spMk id="2" creationId="{00000000-0000-0000-0000-000000000000}"/>
          </ac:spMkLst>
        </pc:spChg>
        <pc:spChg chg="mod">
          <ac:chgData name="Duyên Lương" userId="3a9e482f-ceb4-484a-8eab-f708ff3e9a36" providerId="ADAL" clId="{D2477318-B301-4BFB-A2AA-A73EDFECBD17}" dt="2023-06-25T04:26:09.946" v="197" actId="1076"/>
          <ac:spMkLst>
            <pc:docMk/>
            <pc:sldMk cId="0" sldId="259"/>
            <ac:spMk id="4" creationId="{00000000-0000-0000-0000-000000000000}"/>
          </ac:spMkLst>
        </pc:spChg>
        <pc:spChg chg="add mod">
          <ac:chgData name="Duyên Lương" userId="3a9e482f-ceb4-484a-8eab-f708ff3e9a36" providerId="ADAL" clId="{D2477318-B301-4BFB-A2AA-A73EDFECBD17}" dt="2023-06-25T05:50:15.508" v="1988" actId="14100"/>
          <ac:spMkLst>
            <pc:docMk/>
            <pc:sldMk cId="0" sldId="259"/>
            <ac:spMk id="6" creationId="{B157D552-3A9B-B5A8-9F66-CC46DDF30F47}"/>
          </ac:spMkLst>
        </pc:spChg>
        <pc:spChg chg="add mod">
          <ac:chgData name="Duyên Lương" userId="3a9e482f-ceb4-484a-8eab-f708ff3e9a36" providerId="ADAL" clId="{D2477318-B301-4BFB-A2AA-A73EDFECBD17}" dt="2023-06-25T05:50:13.561" v="1985" actId="1076"/>
          <ac:spMkLst>
            <pc:docMk/>
            <pc:sldMk cId="0" sldId="259"/>
            <ac:spMk id="7" creationId="{2A438540-7403-2573-9F27-720FE25EA5FD}"/>
          </ac:spMkLst>
        </pc:spChg>
        <pc:spChg chg="add mod">
          <ac:chgData name="Duyên Lương" userId="3a9e482f-ceb4-484a-8eab-f708ff3e9a36" providerId="ADAL" clId="{D2477318-B301-4BFB-A2AA-A73EDFECBD17}" dt="2023-06-25T05:50:14.102" v="1986" actId="1076"/>
          <ac:spMkLst>
            <pc:docMk/>
            <pc:sldMk cId="0" sldId="259"/>
            <ac:spMk id="8" creationId="{15793590-FA86-9615-EB83-3F7047E39233}"/>
          </ac:spMkLst>
        </pc:spChg>
        <pc:picChg chg="add mod">
          <ac:chgData name="Duyên Lương" userId="3a9e482f-ceb4-484a-8eab-f708ff3e9a36" providerId="ADAL" clId="{D2477318-B301-4BFB-A2AA-A73EDFECBD17}" dt="2023-06-25T04:26:23.145" v="202" actId="1076"/>
          <ac:picMkLst>
            <pc:docMk/>
            <pc:sldMk cId="0" sldId="259"/>
            <ac:picMk id="9" creationId="{9D56C59E-66A5-11F3-EB60-18173688DE24}"/>
          </ac:picMkLst>
        </pc:picChg>
        <pc:picChg chg="add mod">
          <ac:chgData name="Duyên Lương" userId="3a9e482f-ceb4-484a-8eab-f708ff3e9a36" providerId="ADAL" clId="{D2477318-B301-4BFB-A2AA-A73EDFECBD17}" dt="2023-06-25T04:26:37.292" v="211" actId="1076"/>
          <ac:picMkLst>
            <pc:docMk/>
            <pc:sldMk cId="0" sldId="259"/>
            <ac:picMk id="10" creationId="{A48B97CA-387B-F73E-763F-285B8778ECB0}"/>
          </ac:picMkLst>
        </pc:picChg>
      </pc:sldChg>
      <pc:sldChg chg="addSp delSp modSp mod modTransition modAnim">
        <pc:chgData name="Duyên Lương" userId="3a9e482f-ceb4-484a-8eab-f708ff3e9a36" providerId="ADAL" clId="{D2477318-B301-4BFB-A2AA-A73EDFECBD17}" dt="2023-06-25T05:56:13.445" v="2008" actId="1076"/>
        <pc:sldMkLst>
          <pc:docMk/>
          <pc:sldMk cId="0" sldId="260"/>
        </pc:sldMkLst>
        <pc:spChg chg="del">
          <ac:chgData name="Duyên Lương" userId="3a9e482f-ceb4-484a-8eab-f708ff3e9a36" providerId="ADAL" clId="{D2477318-B301-4BFB-A2AA-A73EDFECBD17}" dt="2023-06-25T04:28:46.506" v="263" actId="478"/>
          <ac:spMkLst>
            <pc:docMk/>
            <pc:sldMk cId="0" sldId="260"/>
            <ac:spMk id="3" creationId="{00000000-0000-0000-0000-000000000000}"/>
          </ac:spMkLst>
        </pc:spChg>
        <pc:spChg chg="del">
          <ac:chgData name="Duyên Lương" userId="3a9e482f-ceb4-484a-8eab-f708ff3e9a36" providerId="ADAL" clId="{D2477318-B301-4BFB-A2AA-A73EDFECBD17}" dt="2023-06-25T04:28:46.506" v="263" actId="478"/>
          <ac:spMkLst>
            <pc:docMk/>
            <pc:sldMk cId="0" sldId="260"/>
            <ac:spMk id="4" creationId="{00000000-0000-0000-0000-000000000000}"/>
          </ac:spMkLst>
        </pc:spChg>
        <pc:spChg chg="del">
          <ac:chgData name="Duyên Lương" userId="3a9e482f-ceb4-484a-8eab-f708ff3e9a36" providerId="ADAL" clId="{D2477318-B301-4BFB-A2AA-A73EDFECBD17}" dt="2023-06-25T04:28:46.506" v="263" actId="478"/>
          <ac:spMkLst>
            <pc:docMk/>
            <pc:sldMk cId="0" sldId="260"/>
            <ac:spMk id="5" creationId="{00000000-0000-0000-0000-000000000000}"/>
          </ac:spMkLst>
        </pc:spChg>
        <pc:spChg chg="del">
          <ac:chgData name="Duyên Lương" userId="3a9e482f-ceb4-484a-8eab-f708ff3e9a36" providerId="ADAL" clId="{D2477318-B301-4BFB-A2AA-A73EDFECBD17}" dt="2023-06-25T04:28:46.506" v="263" actId="478"/>
          <ac:spMkLst>
            <pc:docMk/>
            <pc:sldMk cId="0" sldId="260"/>
            <ac:spMk id="7" creationId="{00000000-0000-0000-0000-000000000000}"/>
          </ac:spMkLst>
        </pc:spChg>
        <pc:spChg chg="del">
          <ac:chgData name="Duyên Lương" userId="3a9e482f-ceb4-484a-8eab-f708ff3e9a36" providerId="ADAL" clId="{D2477318-B301-4BFB-A2AA-A73EDFECBD17}" dt="2023-06-25T04:28:46.506" v="263" actId="478"/>
          <ac:spMkLst>
            <pc:docMk/>
            <pc:sldMk cId="0" sldId="260"/>
            <ac:spMk id="8" creationId="{00000000-0000-0000-0000-000000000000}"/>
          </ac:spMkLst>
        </pc:spChg>
        <pc:spChg chg="add mod">
          <ac:chgData name="Duyên Lương" userId="3a9e482f-ceb4-484a-8eab-f708ff3e9a36" providerId="ADAL" clId="{D2477318-B301-4BFB-A2AA-A73EDFECBD17}" dt="2023-06-25T04:29:05.838" v="266"/>
          <ac:spMkLst>
            <pc:docMk/>
            <pc:sldMk cId="0" sldId="260"/>
            <ac:spMk id="14" creationId="{39133379-7DE1-0D2C-C1AD-DA1287A76106}"/>
          </ac:spMkLst>
        </pc:spChg>
        <pc:graphicFrameChg chg="add mod modGraphic">
          <ac:chgData name="Duyên Lương" userId="3a9e482f-ceb4-484a-8eab-f708ff3e9a36" providerId="ADAL" clId="{D2477318-B301-4BFB-A2AA-A73EDFECBD17}" dt="2023-06-25T05:56:08.099" v="2005" actId="1076"/>
          <ac:graphicFrameMkLst>
            <pc:docMk/>
            <pc:sldMk cId="0" sldId="260"/>
            <ac:graphicFrameMk id="9" creationId="{D234C840-FCE7-6E30-8FFA-F7B24BF3A91A}"/>
          </ac:graphicFrameMkLst>
        </pc:graphicFrameChg>
        <pc:picChg chg="add mod">
          <ac:chgData name="Duyên Lương" userId="3a9e482f-ceb4-484a-8eab-f708ff3e9a36" providerId="ADAL" clId="{D2477318-B301-4BFB-A2AA-A73EDFECBD17}" dt="2023-06-25T04:30:26.411" v="301" actId="1076"/>
          <ac:picMkLst>
            <pc:docMk/>
            <pc:sldMk cId="0" sldId="260"/>
            <ac:picMk id="10" creationId="{B126F5D8-D1E1-C06F-6496-FCA874966C7E}"/>
          </ac:picMkLst>
        </pc:picChg>
        <pc:picChg chg="add mod">
          <ac:chgData name="Duyên Lương" userId="3a9e482f-ceb4-484a-8eab-f708ff3e9a36" providerId="ADAL" clId="{D2477318-B301-4BFB-A2AA-A73EDFECBD17}" dt="2023-06-25T05:56:13.445" v="2008" actId="1076"/>
          <ac:picMkLst>
            <pc:docMk/>
            <pc:sldMk cId="0" sldId="260"/>
            <ac:picMk id="11" creationId="{DC5114B9-E43B-5715-85EB-86B47C24706A}"/>
          </ac:picMkLst>
        </pc:picChg>
        <pc:picChg chg="add mod">
          <ac:chgData name="Duyên Lương" userId="3a9e482f-ceb4-484a-8eab-f708ff3e9a36" providerId="ADAL" clId="{D2477318-B301-4BFB-A2AA-A73EDFECBD17}" dt="2023-06-25T05:56:12.281" v="2007" actId="1076"/>
          <ac:picMkLst>
            <pc:docMk/>
            <pc:sldMk cId="0" sldId="260"/>
            <ac:picMk id="12" creationId="{A2EE6617-46D4-87F2-F248-9A7837B41689}"/>
          </ac:picMkLst>
        </pc:picChg>
        <pc:picChg chg="add mod">
          <ac:chgData name="Duyên Lương" userId="3a9e482f-ceb4-484a-8eab-f708ff3e9a36" providerId="ADAL" clId="{D2477318-B301-4BFB-A2AA-A73EDFECBD17}" dt="2023-06-25T05:56:10.607" v="2006" actId="1076"/>
          <ac:picMkLst>
            <pc:docMk/>
            <pc:sldMk cId="0" sldId="260"/>
            <ac:picMk id="13" creationId="{CB7CD13E-5F8A-EEA9-A41E-89144F81A4AE}"/>
          </ac:picMkLst>
        </pc:picChg>
      </pc:sldChg>
      <pc:sldChg chg="addSp delSp modSp mod modTransition modAnim">
        <pc:chgData name="Duyên Lương" userId="3a9e482f-ceb4-484a-8eab-f708ff3e9a36" providerId="ADAL" clId="{D2477318-B301-4BFB-A2AA-A73EDFECBD17}" dt="2023-06-25T05:50:33.540" v="1989"/>
        <pc:sldMkLst>
          <pc:docMk/>
          <pc:sldMk cId="0" sldId="261"/>
        </pc:sldMkLst>
        <pc:spChg chg="mod">
          <ac:chgData name="Duyên Lương" userId="3a9e482f-ceb4-484a-8eab-f708ff3e9a36" providerId="ADAL" clId="{D2477318-B301-4BFB-A2AA-A73EDFECBD17}" dt="2023-06-25T04:38:02.889" v="396" actId="1076"/>
          <ac:spMkLst>
            <pc:docMk/>
            <pc:sldMk cId="0" sldId="261"/>
            <ac:spMk id="2" creationId="{00000000-0000-0000-0000-000000000000}"/>
          </ac:spMkLst>
        </pc:spChg>
        <pc:spChg chg="del">
          <ac:chgData name="Duyên Lương" userId="3a9e482f-ceb4-484a-8eab-f708ff3e9a36" providerId="ADAL" clId="{D2477318-B301-4BFB-A2AA-A73EDFECBD17}" dt="2023-06-25T04:35:59.520" v="345" actId="478"/>
          <ac:spMkLst>
            <pc:docMk/>
            <pc:sldMk cId="0" sldId="261"/>
            <ac:spMk id="3" creationId="{00000000-0000-0000-0000-000000000000}"/>
          </ac:spMkLst>
        </pc:spChg>
        <pc:spChg chg="add mod">
          <ac:chgData name="Duyên Lương" userId="3a9e482f-ceb4-484a-8eab-f708ff3e9a36" providerId="ADAL" clId="{D2477318-B301-4BFB-A2AA-A73EDFECBD17}" dt="2023-06-25T04:38:23.373" v="400" actId="1076"/>
          <ac:spMkLst>
            <pc:docMk/>
            <pc:sldMk cId="0" sldId="261"/>
            <ac:spMk id="5" creationId="{9D7F2BF1-22D9-0BB9-2AF6-32B5CD6A329D}"/>
          </ac:spMkLst>
        </pc:spChg>
        <pc:spChg chg="add mod">
          <ac:chgData name="Duyên Lương" userId="3a9e482f-ceb4-484a-8eab-f708ff3e9a36" providerId="ADAL" clId="{D2477318-B301-4BFB-A2AA-A73EDFECBD17}" dt="2023-06-25T04:38:17.762" v="399" actId="1076"/>
          <ac:spMkLst>
            <pc:docMk/>
            <pc:sldMk cId="0" sldId="261"/>
            <ac:spMk id="6" creationId="{08D7EBE7-FC00-D4D6-6083-542FA81D7AE3}"/>
          </ac:spMkLst>
        </pc:spChg>
        <pc:spChg chg="add mod">
          <ac:chgData name="Duyên Lương" userId="3a9e482f-ceb4-484a-8eab-f708ff3e9a36" providerId="ADAL" clId="{D2477318-B301-4BFB-A2AA-A73EDFECBD17}" dt="2023-06-25T04:42:18.697" v="544" actId="207"/>
          <ac:spMkLst>
            <pc:docMk/>
            <pc:sldMk cId="0" sldId="261"/>
            <ac:spMk id="7" creationId="{29DA8383-6A3E-55A7-9CAA-E63F312C63D8}"/>
          </ac:spMkLst>
        </pc:spChg>
        <pc:spChg chg="add mod">
          <ac:chgData name="Duyên Lương" userId="3a9e482f-ceb4-484a-8eab-f708ff3e9a36" providerId="ADAL" clId="{D2477318-B301-4BFB-A2AA-A73EDFECBD17}" dt="2023-06-25T04:45:46.309" v="557" actId="1076"/>
          <ac:spMkLst>
            <pc:docMk/>
            <pc:sldMk cId="0" sldId="261"/>
            <ac:spMk id="8" creationId="{B518E5E2-4B76-DEA2-2B06-42F060F7925C}"/>
          </ac:spMkLst>
        </pc:spChg>
        <pc:spChg chg="add mod">
          <ac:chgData name="Duyên Lương" userId="3a9e482f-ceb4-484a-8eab-f708ff3e9a36" providerId="ADAL" clId="{D2477318-B301-4BFB-A2AA-A73EDFECBD17}" dt="2023-06-25T04:45:48.138" v="558" actId="1076"/>
          <ac:spMkLst>
            <pc:docMk/>
            <pc:sldMk cId="0" sldId="261"/>
            <ac:spMk id="9" creationId="{9FF47805-083D-82BB-9800-E35396B46AC8}"/>
          </ac:spMkLst>
        </pc:spChg>
        <pc:picChg chg="add mod">
          <ac:chgData name="Duyên Lương" userId="3a9e482f-ceb4-484a-8eab-f708ff3e9a36" providerId="ADAL" clId="{D2477318-B301-4BFB-A2AA-A73EDFECBD17}" dt="2023-06-25T04:42:08.346" v="541" actId="1076"/>
          <ac:picMkLst>
            <pc:docMk/>
            <pc:sldMk cId="0" sldId="261"/>
            <ac:picMk id="11" creationId="{B682ED85-B031-F8AE-E577-411AEC9FD560}"/>
          </ac:picMkLst>
        </pc:picChg>
        <pc:picChg chg="add mod">
          <ac:chgData name="Duyên Lương" userId="3a9e482f-ceb4-484a-8eab-f708ff3e9a36" providerId="ADAL" clId="{D2477318-B301-4BFB-A2AA-A73EDFECBD17}" dt="2023-06-25T04:42:21.371" v="545" actId="1076"/>
          <ac:picMkLst>
            <pc:docMk/>
            <pc:sldMk cId="0" sldId="261"/>
            <ac:picMk id="12" creationId="{847F6647-08CE-8914-43B3-38EDDCBBD6BE}"/>
          </ac:picMkLst>
        </pc:picChg>
        <pc:picChg chg="add mod">
          <ac:chgData name="Duyên Lương" userId="3a9e482f-ceb4-484a-8eab-f708ff3e9a36" providerId="ADAL" clId="{D2477318-B301-4BFB-A2AA-A73EDFECBD17}" dt="2023-06-25T04:45:29.560" v="554" actId="1076"/>
          <ac:picMkLst>
            <pc:docMk/>
            <pc:sldMk cId="0" sldId="261"/>
            <ac:picMk id="13" creationId="{95B0AC11-6EEC-58C1-E978-95D24C816221}"/>
          </ac:picMkLst>
        </pc:picChg>
        <pc:picChg chg="add mod">
          <ac:chgData name="Duyên Lương" userId="3a9e482f-ceb4-484a-8eab-f708ff3e9a36" providerId="ADAL" clId="{D2477318-B301-4BFB-A2AA-A73EDFECBD17}" dt="2023-06-25T04:38:01.595" v="395" actId="1076"/>
          <ac:picMkLst>
            <pc:docMk/>
            <pc:sldMk cId="0" sldId="261"/>
            <ac:picMk id="1026" creationId="{5A126252-DD32-11B6-F58B-8216BBFCD4CC}"/>
          </ac:picMkLst>
        </pc:picChg>
      </pc:sldChg>
      <pc:sldChg chg="addSp delSp modSp mod modTransition modAnim">
        <pc:chgData name="Duyên Lương" userId="3a9e482f-ceb4-484a-8eab-f708ff3e9a36" providerId="ADAL" clId="{D2477318-B301-4BFB-A2AA-A73EDFECBD17}" dt="2023-06-25T05:51:29.515" v="1991"/>
        <pc:sldMkLst>
          <pc:docMk/>
          <pc:sldMk cId="0" sldId="262"/>
        </pc:sldMkLst>
        <pc:spChg chg="del mod">
          <ac:chgData name="Duyên Lương" userId="3a9e482f-ceb4-484a-8eab-f708ff3e9a36" providerId="ADAL" clId="{D2477318-B301-4BFB-A2AA-A73EDFECBD17}" dt="2023-06-25T04:48:45.429" v="710" actId="478"/>
          <ac:spMkLst>
            <pc:docMk/>
            <pc:sldMk cId="0" sldId="262"/>
            <ac:spMk id="9" creationId="{00000000-0000-0000-0000-000000000000}"/>
          </ac:spMkLst>
        </pc:spChg>
        <pc:spChg chg="del">
          <ac:chgData name="Duyên Lương" userId="3a9e482f-ceb4-484a-8eab-f708ff3e9a36" providerId="ADAL" clId="{D2477318-B301-4BFB-A2AA-A73EDFECBD17}" dt="2023-06-25T04:46:17.102" v="559" actId="478"/>
          <ac:spMkLst>
            <pc:docMk/>
            <pc:sldMk cId="0" sldId="262"/>
            <ac:spMk id="10" creationId="{00000000-0000-0000-0000-000000000000}"/>
          </ac:spMkLst>
        </pc:spChg>
        <pc:spChg chg="del">
          <ac:chgData name="Duyên Lương" userId="3a9e482f-ceb4-484a-8eab-f708ff3e9a36" providerId="ADAL" clId="{D2477318-B301-4BFB-A2AA-A73EDFECBD17}" dt="2023-06-25T04:46:58.038" v="654" actId="478"/>
          <ac:spMkLst>
            <pc:docMk/>
            <pc:sldMk cId="0" sldId="262"/>
            <ac:spMk id="11" creationId="{00000000-0000-0000-0000-000000000000}"/>
          </ac:spMkLst>
        </pc:spChg>
        <pc:spChg chg="del">
          <ac:chgData name="Duyên Lương" userId="3a9e482f-ceb4-484a-8eab-f708ff3e9a36" providerId="ADAL" clId="{D2477318-B301-4BFB-A2AA-A73EDFECBD17}" dt="2023-06-25T04:46:56.041" v="651" actId="478"/>
          <ac:spMkLst>
            <pc:docMk/>
            <pc:sldMk cId="0" sldId="262"/>
            <ac:spMk id="12" creationId="{00000000-0000-0000-0000-000000000000}"/>
          </ac:spMkLst>
        </pc:spChg>
        <pc:spChg chg="del mod">
          <ac:chgData name="Duyên Lương" userId="3a9e482f-ceb4-484a-8eab-f708ff3e9a36" providerId="ADAL" clId="{D2477318-B301-4BFB-A2AA-A73EDFECBD17}" dt="2023-06-25T04:46:53.800" v="649" actId="478"/>
          <ac:spMkLst>
            <pc:docMk/>
            <pc:sldMk cId="0" sldId="262"/>
            <ac:spMk id="13" creationId="{00000000-0000-0000-0000-000000000000}"/>
          </ac:spMkLst>
        </pc:spChg>
        <pc:spChg chg="mod">
          <ac:chgData name="Duyên Lương" userId="3a9e482f-ceb4-484a-8eab-f708ff3e9a36" providerId="ADAL" clId="{D2477318-B301-4BFB-A2AA-A73EDFECBD17}" dt="2023-06-25T04:49:03.516" v="715" actId="1076"/>
          <ac:spMkLst>
            <pc:docMk/>
            <pc:sldMk cId="0" sldId="262"/>
            <ac:spMk id="14" creationId="{00000000-0000-0000-0000-000000000000}"/>
          </ac:spMkLst>
        </pc:spChg>
        <pc:spChg chg="del">
          <ac:chgData name="Duyên Lương" userId="3a9e482f-ceb4-484a-8eab-f708ff3e9a36" providerId="ADAL" clId="{D2477318-B301-4BFB-A2AA-A73EDFECBD17}" dt="2023-06-25T04:46:57.348" v="653" actId="478"/>
          <ac:spMkLst>
            <pc:docMk/>
            <pc:sldMk cId="0" sldId="262"/>
            <ac:spMk id="15" creationId="{00000000-0000-0000-0000-000000000000}"/>
          </ac:spMkLst>
        </pc:spChg>
        <pc:spChg chg="del">
          <ac:chgData name="Duyên Lương" userId="3a9e482f-ceb4-484a-8eab-f708ff3e9a36" providerId="ADAL" clId="{D2477318-B301-4BFB-A2AA-A73EDFECBD17}" dt="2023-06-25T04:46:56.041" v="651" actId="478"/>
          <ac:spMkLst>
            <pc:docMk/>
            <pc:sldMk cId="0" sldId="262"/>
            <ac:spMk id="16" creationId="{00000000-0000-0000-0000-000000000000}"/>
          </ac:spMkLst>
        </pc:spChg>
        <pc:spChg chg="del">
          <ac:chgData name="Duyên Lương" userId="3a9e482f-ceb4-484a-8eab-f708ff3e9a36" providerId="ADAL" clId="{D2477318-B301-4BFB-A2AA-A73EDFECBD17}" dt="2023-06-25T04:46:54.586" v="650" actId="478"/>
          <ac:spMkLst>
            <pc:docMk/>
            <pc:sldMk cId="0" sldId="262"/>
            <ac:spMk id="17" creationId="{00000000-0000-0000-0000-000000000000}"/>
          </ac:spMkLst>
        </pc:spChg>
        <pc:spChg chg="add mod">
          <ac:chgData name="Duyên Lương" userId="3a9e482f-ceb4-484a-8eab-f708ff3e9a36" providerId="ADAL" clId="{D2477318-B301-4BFB-A2AA-A73EDFECBD17}" dt="2023-06-25T04:49:05.889" v="716" actId="14100"/>
          <ac:spMkLst>
            <pc:docMk/>
            <pc:sldMk cId="0" sldId="262"/>
            <ac:spMk id="18" creationId="{4CE2AD66-A91F-DBD8-365C-D22546014C26}"/>
          </ac:spMkLst>
        </pc:spChg>
        <pc:spChg chg="add mod">
          <ac:chgData name="Duyên Lương" userId="3a9e482f-ceb4-484a-8eab-f708ff3e9a36" providerId="ADAL" clId="{D2477318-B301-4BFB-A2AA-A73EDFECBD17}" dt="2023-06-25T04:48:56.171" v="712" actId="1076"/>
          <ac:spMkLst>
            <pc:docMk/>
            <pc:sldMk cId="0" sldId="262"/>
            <ac:spMk id="19" creationId="{2FA10D75-B022-81D9-CA08-7778F95BAE45}"/>
          </ac:spMkLst>
        </pc:spChg>
        <pc:spChg chg="add mod">
          <ac:chgData name="Duyên Lương" userId="3a9e482f-ceb4-484a-8eab-f708ff3e9a36" providerId="ADAL" clId="{D2477318-B301-4BFB-A2AA-A73EDFECBD17}" dt="2023-06-25T04:48:50.591" v="711" actId="1076"/>
          <ac:spMkLst>
            <pc:docMk/>
            <pc:sldMk cId="0" sldId="262"/>
            <ac:spMk id="20" creationId="{B1C80646-5C06-3989-7905-0BFE786AEA81}"/>
          </ac:spMkLst>
        </pc:spChg>
        <pc:grpChg chg="del">
          <ac:chgData name="Duyên Lương" userId="3a9e482f-ceb4-484a-8eab-f708ff3e9a36" providerId="ADAL" clId="{D2477318-B301-4BFB-A2AA-A73EDFECBD17}" dt="2023-06-25T04:46:52.218" v="647" actId="478"/>
          <ac:grpSpMkLst>
            <pc:docMk/>
            <pc:sldMk cId="0" sldId="262"/>
            <ac:grpSpMk id="2" creationId="{00000000-0000-0000-0000-000000000000}"/>
          </ac:grpSpMkLst>
        </pc:grpChg>
        <pc:grpChg chg="del">
          <ac:chgData name="Duyên Lương" userId="3a9e482f-ceb4-484a-8eab-f708ff3e9a36" providerId="ADAL" clId="{D2477318-B301-4BFB-A2AA-A73EDFECBD17}" dt="2023-06-25T04:46:58.422" v="655" actId="478"/>
          <ac:grpSpMkLst>
            <pc:docMk/>
            <pc:sldMk cId="0" sldId="262"/>
            <ac:grpSpMk id="4" creationId="{00000000-0000-0000-0000-000000000000}"/>
          </ac:grpSpMkLst>
        </pc:grpChg>
        <pc:grpChg chg="del">
          <ac:chgData name="Duyên Lương" userId="3a9e482f-ceb4-484a-8eab-f708ff3e9a36" providerId="ADAL" clId="{D2477318-B301-4BFB-A2AA-A73EDFECBD17}" dt="2023-06-25T04:46:56.481" v="652" actId="478"/>
          <ac:grpSpMkLst>
            <pc:docMk/>
            <pc:sldMk cId="0" sldId="262"/>
            <ac:grpSpMk id="7" creationId="{00000000-0000-0000-0000-000000000000}"/>
          </ac:grpSpMkLst>
        </pc:grpChg>
      </pc:sldChg>
      <pc:sldChg chg="addSp delSp modSp mod modTransition modAnim">
        <pc:chgData name="Duyên Lương" userId="3a9e482f-ceb4-484a-8eab-f708ff3e9a36" providerId="ADAL" clId="{D2477318-B301-4BFB-A2AA-A73EDFECBD17}" dt="2023-06-25T05:50:33.540" v="1989"/>
        <pc:sldMkLst>
          <pc:docMk/>
          <pc:sldMk cId="0" sldId="263"/>
        </pc:sldMkLst>
        <pc:spChg chg="mod">
          <ac:chgData name="Duyên Lương" userId="3a9e482f-ceb4-484a-8eab-f708ff3e9a36" providerId="ADAL" clId="{D2477318-B301-4BFB-A2AA-A73EDFECBD17}" dt="2023-06-25T04:51:44.921" v="778" actId="14100"/>
          <ac:spMkLst>
            <pc:docMk/>
            <pc:sldMk cId="0" sldId="263"/>
            <ac:spMk id="4" creationId="{00000000-0000-0000-0000-000000000000}"/>
          </ac:spMkLst>
        </pc:spChg>
        <pc:spChg chg="del">
          <ac:chgData name="Duyên Lương" userId="3a9e482f-ceb4-484a-8eab-f708ff3e9a36" providerId="ADAL" clId="{D2477318-B301-4BFB-A2AA-A73EDFECBD17}" dt="2023-06-25T04:49:31.698" v="717" actId="478"/>
          <ac:spMkLst>
            <pc:docMk/>
            <pc:sldMk cId="0" sldId="263"/>
            <ac:spMk id="5" creationId="{00000000-0000-0000-0000-000000000000}"/>
          </ac:spMkLst>
        </pc:spChg>
        <pc:spChg chg="mod">
          <ac:chgData name="Duyên Lương" userId="3a9e482f-ceb4-484a-8eab-f708ff3e9a36" providerId="ADAL" clId="{D2477318-B301-4BFB-A2AA-A73EDFECBD17}" dt="2023-06-25T04:52:00.070" v="783" actId="1076"/>
          <ac:spMkLst>
            <pc:docMk/>
            <pc:sldMk cId="0" sldId="263"/>
            <ac:spMk id="6" creationId="{00000000-0000-0000-0000-000000000000}"/>
          </ac:spMkLst>
        </pc:spChg>
        <pc:spChg chg="add mod">
          <ac:chgData name="Duyên Lương" userId="3a9e482f-ceb4-484a-8eab-f708ff3e9a36" providerId="ADAL" clId="{D2477318-B301-4BFB-A2AA-A73EDFECBD17}" dt="2023-06-25T04:50:24.113" v="747" actId="1076"/>
          <ac:spMkLst>
            <pc:docMk/>
            <pc:sldMk cId="0" sldId="263"/>
            <ac:spMk id="7" creationId="{64A93676-33D2-F4D3-541A-2DE8474021E0}"/>
          </ac:spMkLst>
        </pc:spChg>
        <pc:spChg chg="add mod">
          <ac:chgData name="Duyên Lương" userId="3a9e482f-ceb4-484a-8eab-f708ff3e9a36" providerId="ADAL" clId="{D2477318-B301-4BFB-A2AA-A73EDFECBD17}" dt="2023-06-25T04:49:45.979" v="738" actId="20577"/>
          <ac:spMkLst>
            <pc:docMk/>
            <pc:sldMk cId="0" sldId="263"/>
            <ac:spMk id="8" creationId="{EA5F95F4-3141-9EB9-FF89-E06E4E7B2B2D}"/>
          </ac:spMkLst>
        </pc:spChg>
        <pc:spChg chg="add mod">
          <ac:chgData name="Duyên Lương" userId="3a9e482f-ceb4-484a-8eab-f708ff3e9a36" providerId="ADAL" clId="{D2477318-B301-4BFB-A2AA-A73EDFECBD17}" dt="2023-06-25T04:52:09.408" v="789" actId="5793"/>
          <ac:spMkLst>
            <pc:docMk/>
            <pc:sldMk cId="0" sldId="263"/>
            <ac:spMk id="10" creationId="{A66951C7-9EDB-6232-1CB7-EFC44E78A03C}"/>
          </ac:spMkLst>
        </pc:spChg>
        <pc:spChg chg="add mod ord">
          <ac:chgData name="Duyên Lương" userId="3a9e482f-ceb4-484a-8eab-f708ff3e9a36" providerId="ADAL" clId="{D2477318-B301-4BFB-A2AA-A73EDFECBD17}" dt="2023-06-25T04:57:41.785" v="832" actId="167"/>
          <ac:spMkLst>
            <pc:docMk/>
            <pc:sldMk cId="0" sldId="263"/>
            <ac:spMk id="14" creationId="{159B4496-8DC7-B42F-E6DA-36C8EBB8CD8A}"/>
          </ac:spMkLst>
        </pc:spChg>
        <pc:spChg chg="add mod">
          <ac:chgData name="Duyên Lương" userId="3a9e482f-ceb4-484a-8eab-f708ff3e9a36" providerId="ADAL" clId="{D2477318-B301-4BFB-A2AA-A73EDFECBD17}" dt="2023-06-25T04:55:36.914" v="795" actId="14100"/>
          <ac:spMkLst>
            <pc:docMk/>
            <pc:sldMk cId="0" sldId="263"/>
            <ac:spMk id="15" creationId="{67F28D25-81E1-61D4-0456-67493503FD99}"/>
          </ac:spMkLst>
        </pc:spChg>
        <pc:cxnChg chg="add mod">
          <ac:chgData name="Duyên Lương" userId="3a9e482f-ceb4-484a-8eab-f708ff3e9a36" providerId="ADAL" clId="{D2477318-B301-4BFB-A2AA-A73EDFECBD17}" dt="2023-06-25T04:51:21.901" v="769" actId="14100"/>
          <ac:cxnSpMkLst>
            <pc:docMk/>
            <pc:sldMk cId="0" sldId="263"/>
            <ac:cxnSpMk id="12" creationId="{C9989A53-390E-CF4F-7BAF-BCE7FF40CABF}"/>
          </ac:cxnSpMkLst>
        </pc:cxnChg>
      </pc:sldChg>
      <pc:sldChg chg="addSp delSp modSp mod modTransition modAnim">
        <pc:chgData name="Duyên Lương" userId="3a9e482f-ceb4-484a-8eab-f708ff3e9a36" providerId="ADAL" clId="{D2477318-B301-4BFB-A2AA-A73EDFECBD17}" dt="2023-06-25T05:50:33.540" v="1989"/>
        <pc:sldMkLst>
          <pc:docMk/>
          <pc:sldMk cId="0" sldId="264"/>
        </pc:sldMkLst>
        <pc:spChg chg="mod">
          <ac:chgData name="Duyên Lương" userId="3a9e482f-ceb4-484a-8eab-f708ff3e9a36" providerId="ADAL" clId="{D2477318-B301-4BFB-A2AA-A73EDFECBD17}" dt="2023-06-25T05:03:45.870" v="1066" actId="1076"/>
          <ac:spMkLst>
            <pc:docMk/>
            <pc:sldMk cId="0" sldId="264"/>
            <ac:spMk id="2" creationId="{00000000-0000-0000-0000-000000000000}"/>
          </ac:spMkLst>
        </pc:spChg>
        <pc:spChg chg="del">
          <ac:chgData name="Duyên Lương" userId="3a9e482f-ceb4-484a-8eab-f708ff3e9a36" providerId="ADAL" clId="{D2477318-B301-4BFB-A2AA-A73EDFECBD17}" dt="2023-06-25T05:02:21.562" v="1029" actId="478"/>
          <ac:spMkLst>
            <pc:docMk/>
            <pc:sldMk cId="0" sldId="264"/>
            <ac:spMk id="3" creationId="{00000000-0000-0000-0000-000000000000}"/>
          </ac:spMkLst>
        </pc:spChg>
        <pc:spChg chg="del">
          <ac:chgData name="Duyên Lương" userId="3a9e482f-ceb4-484a-8eab-f708ff3e9a36" providerId="ADAL" clId="{D2477318-B301-4BFB-A2AA-A73EDFECBD17}" dt="2023-06-25T05:02:24.383" v="1032" actId="478"/>
          <ac:spMkLst>
            <pc:docMk/>
            <pc:sldMk cId="0" sldId="264"/>
            <ac:spMk id="4" creationId="{00000000-0000-0000-0000-000000000000}"/>
          </ac:spMkLst>
        </pc:spChg>
        <pc:spChg chg="del">
          <ac:chgData name="Duyên Lương" userId="3a9e482f-ceb4-484a-8eab-f708ff3e9a36" providerId="ADAL" clId="{D2477318-B301-4BFB-A2AA-A73EDFECBD17}" dt="2023-06-25T05:02:30.800" v="1035" actId="478"/>
          <ac:spMkLst>
            <pc:docMk/>
            <pc:sldMk cId="0" sldId="264"/>
            <ac:spMk id="5" creationId="{00000000-0000-0000-0000-000000000000}"/>
          </ac:spMkLst>
        </pc:spChg>
        <pc:spChg chg="del">
          <ac:chgData name="Duyên Lương" userId="3a9e482f-ceb4-484a-8eab-f708ff3e9a36" providerId="ADAL" clId="{D2477318-B301-4BFB-A2AA-A73EDFECBD17}" dt="2023-06-25T05:02:24.383" v="1032" actId="478"/>
          <ac:spMkLst>
            <pc:docMk/>
            <pc:sldMk cId="0" sldId="264"/>
            <ac:spMk id="6" creationId="{00000000-0000-0000-0000-000000000000}"/>
          </ac:spMkLst>
        </pc:spChg>
        <pc:spChg chg="del mod">
          <ac:chgData name="Duyên Lương" userId="3a9e482f-ceb4-484a-8eab-f708ff3e9a36" providerId="ADAL" clId="{D2477318-B301-4BFB-A2AA-A73EDFECBD17}" dt="2023-06-25T05:02:36.357" v="1039" actId="478"/>
          <ac:spMkLst>
            <pc:docMk/>
            <pc:sldMk cId="0" sldId="264"/>
            <ac:spMk id="7" creationId="{00000000-0000-0000-0000-000000000000}"/>
          </ac:spMkLst>
        </pc:spChg>
        <pc:spChg chg="del mod">
          <ac:chgData name="Duyên Lương" userId="3a9e482f-ceb4-484a-8eab-f708ff3e9a36" providerId="ADAL" clId="{D2477318-B301-4BFB-A2AA-A73EDFECBD17}" dt="2023-06-25T05:02:22.782" v="1031" actId="478"/>
          <ac:spMkLst>
            <pc:docMk/>
            <pc:sldMk cId="0" sldId="264"/>
            <ac:spMk id="8" creationId="{00000000-0000-0000-0000-000000000000}"/>
          </ac:spMkLst>
        </pc:spChg>
        <pc:spChg chg="del mod">
          <ac:chgData name="Duyên Lương" userId="3a9e482f-ceb4-484a-8eab-f708ff3e9a36" providerId="ADAL" clId="{D2477318-B301-4BFB-A2AA-A73EDFECBD17}" dt="2023-06-25T05:02:29.410" v="1034" actId="478"/>
          <ac:spMkLst>
            <pc:docMk/>
            <pc:sldMk cId="0" sldId="264"/>
            <ac:spMk id="9" creationId="{00000000-0000-0000-0000-000000000000}"/>
          </ac:spMkLst>
        </pc:spChg>
        <pc:spChg chg="del">
          <ac:chgData name="Duyên Lương" userId="3a9e482f-ceb4-484a-8eab-f708ff3e9a36" providerId="ADAL" clId="{D2477318-B301-4BFB-A2AA-A73EDFECBD17}" dt="2023-06-25T05:02:32.699" v="1036" actId="478"/>
          <ac:spMkLst>
            <pc:docMk/>
            <pc:sldMk cId="0" sldId="264"/>
            <ac:spMk id="10" creationId="{00000000-0000-0000-0000-000000000000}"/>
          </ac:spMkLst>
        </pc:spChg>
        <pc:spChg chg="del">
          <ac:chgData name="Duyên Lương" userId="3a9e482f-ceb4-484a-8eab-f708ff3e9a36" providerId="ADAL" clId="{D2477318-B301-4BFB-A2AA-A73EDFECBD17}" dt="2023-06-25T05:02:33.698" v="1037" actId="478"/>
          <ac:spMkLst>
            <pc:docMk/>
            <pc:sldMk cId="0" sldId="264"/>
            <ac:spMk id="11" creationId="{00000000-0000-0000-0000-000000000000}"/>
          </ac:spMkLst>
        </pc:spChg>
        <pc:spChg chg="add del mod">
          <ac:chgData name="Duyên Lương" userId="3a9e482f-ceb4-484a-8eab-f708ff3e9a36" providerId="ADAL" clId="{D2477318-B301-4BFB-A2AA-A73EDFECBD17}" dt="2023-06-25T05:01:51.338" v="950" actId="478"/>
          <ac:spMkLst>
            <pc:docMk/>
            <pc:sldMk cId="0" sldId="264"/>
            <ac:spMk id="13" creationId="{3729414D-A3D4-82C5-A845-B78DBD5F1778}"/>
          </ac:spMkLst>
        </pc:spChg>
        <pc:spChg chg="add mod">
          <ac:chgData name="Duyên Lương" userId="3a9e482f-ceb4-484a-8eab-f708ff3e9a36" providerId="ADAL" clId="{D2477318-B301-4BFB-A2AA-A73EDFECBD17}" dt="2023-06-25T05:03:54.418" v="1071" actId="404"/>
          <ac:spMkLst>
            <pc:docMk/>
            <pc:sldMk cId="0" sldId="264"/>
            <ac:spMk id="14" creationId="{184DB230-3AC4-0F83-0AFD-BF619405F1EF}"/>
          </ac:spMkLst>
        </pc:spChg>
        <pc:spChg chg="add mod">
          <ac:chgData name="Duyên Lương" userId="3a9e482f-ceb4-484a-8eab-f708ff3e9a36" providerId="ADAL" clId="{D2477318-B301-4BFB-A2AA-A73EDFECBD17}" dt="2023-06-25T05:04:34.244" v="1084" actId="1076"/>
          <ac:spMkLst>
            <pc:docMk/>
            <pc:sldMk cId="0" sldId="264"/>
            <ac:spMk id="15" creationId="{CAA8DD56-1A5F-577D-4248-4AD88242764B}"/>
          </ac:spMkLst>
        </pc:spChg>
        <pc:spChg chg="add mod">
          <ac:chgData name="Duyên Lương" userId="3a9e482f-ceb4-484a-8eab-f708ff3e9a36" providerId="ADAL" clId="{D2477318-B301-4BFB-A2AA-A73EDFECBD17}" dt="2023-06-25T05:04:25.809" v="1083" actId="207"/>
          <ac:spMkLst>
            <pc:docMk/>
            <pc:sldMk cId="0" sldId="264"/>
            <ac:spMk id="16" creationId="{70363C7A-F2DF-77FA-1973-B1206B1F4925}"/>
          </ac:spMkLst>
        </pc:spChg>
        <pc:spChg chg="add mod">
          <ac:chgData name="Duyên Lương" userId="3a9e482f-ceb4-484a-8eab-f708ff3e9a36" providerId="ADAL" clId="{D2477318-B301-4BFB-A2AA-A73EDFECBD17}" dt="2023-06-25T05:04:25.809" v="1083" actId="207"/>
          <ac:spMkLst>
            <pc:docMk/>
            <pc:sldMk cId="0" sldId="264"/>
            <ac:spMk id="17" creationId="{69F02F3C-8D68-5E2D-3B15-70AFE408E95C}"/>
          </ac:spMkLst>
        </pc:spChg>
        <pc:spChg chg="add mod">
          <ac:chgData name="Duyên Lương" userId="3a9e482f-ceb4-484a-8eab-f708ff3e9a36" providerId="ADAL" clId="{D2477318-B301-4BFB-A2AA-A73EDFECBD17}" dt="2023-06-25T05:04:25.809" v="1083" actId="207"/>
          <ac:spMkLst>
            <pc:docMk/>
            <pc:sldMk cId="0" sldId="264"/>
            <ac:spMk id="18" creationId="{04DD1B56-4430-A4A8-513A-59CB547D65D0}"/>
          </ac:spMkLst>
        </pc:spChg>
        <pc:spChg chg="add mod">
          <ac:chgData name="Duyên Lương" userId="3a9e482f-ceb4-484a-8eab-f708ff3e9a36" providerId="ADAL" clId="{D2477318-B301-4BFB-A2AA-A73EDFECBD17}" dt="2023-06-25T05:04:25.809" v="1083" actId="207"/>
          <ac:spMkLst>
            <pc:docMk/>
            <pc:sldMk cId="0" sldId="264"/>
            <ac:spMk id="19" creationId="{6FAEF9C1-2F13-968F-7E66-EF261011D654}"/>
          </ac:spMkLst>
        </pc:spChg>
        <pc:spChg chg="add mod">
          <ac:chgData name="Duyên Lương" userId="3a9e482f-ceb4-484a-8eab-f708ff3e9a36" providerId="ADAL" clId="{D2477318-B301-4BFB-A2AA-A73EDFECBD17}" dt="2023-06-25T05:04:25.809" v="1083" actId="207"/>
          <ac:spMkLst>
            <pc:docMk/>
            <pc:sldMk cId="0" sldId="264"/>
            <ac:spMk id="20" creationId="{70C26057-B6BA-5D9C-99D2-B9F3D125D364}"/>
          </ac:spMkLst>
        </pc:spChg>
        <pc:spChg chg="add mod">
          <ac:chgData name="Duyên Lương" userId="3a9e482f-ceb4-484a-8eab-f708ff3e9a36" providerId="ADAL" clId="{D2477318-B301-4BFB-A2AA-A73EDFECBD17}" dt="2023-06-25T05:06:03.573" v="1086" actId="571"/>
          <ac:spMkLst>
            <pc:docMk/>
            <pc:sldMk cId="0" sldId="264"/>
            <ac:spMk id="21" creationId="{133B30DF-7738-F837-4229-2B209C33A7A7}"/>
          </ac:spMkLst>
        </pc:spChg>
      </pc:sldChg>
      <pc:sldChg chg="addSp delSp modSp mod modTransition modAnim">
        <pc:chgData name="Duyên Lương" userId="3a9e482f-ceb4-484a-8eab-f708ff3e9a36" providerId="ADAL" clId="{D2477318-B301-4BFB-A2AA-A73EDFECBD17}" dt="2023-06-25T05:52:32.569" v="1993"/>
        <pc:sldMkLst>
          <pc:docMk/>
          <pc:sldMk cId="0" sldId="265"/>
        </pc:sldMkLst>
        <pc:spChg chg="mod">
          <ac:chgData name="Duyên Lương" userId="3a9e482f-ceb4-484a-8eab-f708ff3e9a36" providerId="ADAL" clId="{D2477318-B301-4BFB-A2AA-A73EDFECBD17}" dt="2023-06-25T05:18:56.104" v="1233" actId="1076"/>
          <ac:spMkLst>
            <pc:docMk/>
            <pc:sldMk cId="0" sldId="265"/>
            <ac:spMk id="2" creationId="{00000000-0000-0000-0000-000000000000}"/>
          </ac:spMkLst>
        </pc:spChg>
        <pc:spChg chg="del">
          <ac:chgData name="Duyên Lương" userId="3a9e482f-ceb4-484a-8eab-f708ff3e9a36" providerId="ADAL" clId="{D2477318-B301-4BFB-A2AA-A73EDFECBD17}" dt="2023-06-25T05:06:33.368" v="1179" actId="478"/>
          <ac:spMkLst>
            <pc:docMk/>
            <pc:sldMk cId="0" sldId="265"/>
            <ac:spMk id="6" creationId="{00000000-0000-0000-0000-000000000000}"/>
          </ac:spMkLst>
        </pc:spChg>
        <pc:spChg chg="del">
          <ac:chgData name="Duyên Lương" userId="3a9e482f-ceb4-484a-8eab-f708ff3e9a36" providerId="ADAL" clId="{D2477318-B301-4BFB-A2AA-A73EDFECBD17}" dt="2023-06-25T05:06:35.469" v="1181" actId="478"/>
          <ac:spMkLst>
            <pc:docMk/>
            <pc:sldMk cId="0" sldId="265"/>
            <ac:spMk id="7" creationId="{00000000-0000-0000-0000-000000000000}"/>
          </ac:spMkLst>
        </pc:spChg>
        <pc:spChg chg="del">
          <ac:chgData name="Duyên Lương" userId="3a9e482f-ceb4-484a-8eab-f708ff3e9a36" providerId="ADAL" clId="{D2477318-B301-4BFB-A2AA-A73EDFECBD17}" dt="2023-06-25T05:06:37.239" v="1183" actId="478"/>
          <ac:spMkLst>
            <pc:docMk/>
            <pc:sldMk cId="0" sldId="265"/>
            <ac:spMk id="8" creationId="{00000000-0000-0000-0000-000000000000}"/>
          </ac:spMkLst>
        </pc:spChg>
        <pc:spChg chg="del">
          <ac:chgData name="Duyên Lương" userId="3a9e482f-ceb4-484a-8eab-f708ff3e9a36" providerId="ADAL" clId="{D2477318-B301-4BFB-A2AA-A73EDFECBD17}" dt="2023-06-25T05:06:34.630" v="1180" actId="478"/>
          <ac:spMkLst>
            <pc:docMk/>
            <pc:sldMk cId="0" sldId="265"/>
            <ac:spMk id="9" creationId="{00000000-0000-0000-0000-000000000000}"/>
          </ac:spMkLst>
        </pc:spChg>
        <pc:spChg chg="del">
          <ac:chgData name="Duyên Lương" userId="3a9e482f-ceb4-484a-8eab-f708ff3e9a36" providerId="ADAL" clId="{D2477318-B301-4BFB-A2AA-A73EDFECBD17}" dt="2023-06-25T05:06:36.470" v="1182" actId="478"/>
          <ac:spMkLst>
            <pc:docMk/>
            <pc:sldMk cId="0" sldId="265"/>
            <ac:spMk id="10" creationId="{00000000-0000-0000-0000-000000000000}"/>
          </ac:spMkLst>
        </pc:spChg>
        <pc:spChg chg="add mod">
          <ac:chgData name="Duyên Lương" userId="3a9e482f-ceb4-484a-8eab-f708ff3e9a36" providerId="ADAL" clId="{D2477318-B301-4BFB-A2AA-A73EDFECBD17}" dt="2023-06-25T05:06:29.948" v="1177" actId="20577"/>
          <ac:spMkLst>
            <pc:docMk/>
            <pc:sldMk cId="0" sldId="265"/>
            <ac:spMk id="11" creationId="{D9892B03-989B-28EF-65DB-BFCE1A6A29F8}"/>
          </ac:spMkLst>
        </pc:spChg>
        <pc:spChg chg="add mod">
          <ac:chgData name="Duyên Lương" userId="3a9e482f-ceb4-484a-8eab-f708ff3e9a36" providerId="ADAL" clId="{D2477318-B301-4BFB-A2AA-A73EDFECBD17}" dt="2023-06-25T05:31:07.307" v="1381" actId="207"/>
          <ac:spMkLst>
            <pc:docMk/>
            <pc:sldMk cId="0" sldId="265"/>
            <ac:spMk id="12" creationId="{FDEA9A4A-6BAB-912B-1D6C-1CC6559ECFF2}"/>
          </ac:spMkLst>
        </pc:spChg>
        <pc:spChg chg="add mod">
          <ac:chgData name="Duyên Lương" userId="3a9e482f-ceb4-484a-8eab-f708ff3e9a36" providerId="ADAL" clId="{D2477318-B301-4BFB-A2AA-A73EDFECBD17}" dt="2023-06-25T05:31:13.103" v="1383" actId="207"/>
          <ac:spMkLst>
            <pc:docMk/>
            <pc:sldMk cId="0" sldId="265"/>
            <ac:spMk id="13" creationId="{8954DD55-1B00-F9DF-800F-01F7854F5039}"/>
          </ac:spMkLst>
        </pc:spChg>
        <pc:spChg chg="add mod">
          <ac:chgData name="Duyên Lương" userId="3a9e482f-ceb4-484a-8eab-f708ff3e9a36" providerId="ADAL" clId="{D2477318-B301-4BFB-A2AA-A73EDFECBD17}" dt="2023-06-25T05:31:17.411" v="1385" actId="207"/>
          <ac:spMkLst>
            <pc:docMk/>
            <pc:sldMk cId="0" sldId="265"/>
            <ac:spMk id="14" creationId="{A290E7E1-B060-2061-336E-E2E8F72D5BD7}"/>
          </ac:spMkLst>
        </pc:spChg>
        <pc:spChg chg="add mod">
          <ac:chgData name="Duyên Lương" userId="3a9e482f-ceb4-484a-8eab-f708ff3e9a36" providerId="ADAL" clId="{D2477318-B301-4BFB-A2AA-A73EDFECBD17}" dt="2023-06-25T05:31:09.689" v="1382" actId="207"/>
          <ac:spMkLst>
            <pc:docMk/>
            <pc:sldMk cId="0" sldId="265"/>
            <ac:spMk id="15" creationId="{65554FF9-5B96-17BC-25B2-C1A667613184}"/>
          </ac:spMkLst>
        </pc:spChg>
        <pc:spChg chg="add mod">
          <ac:chgData name="Duyên Lương" userId="3a9e482f-ceb4-484a-8eab-f708ff3e9a36" providerId="ADAL" clId="{D2477318-B301-4BFB-A2AA-A73EDFECBD17}" dt="2023-06-25T05:31:14.701" v="1384" actId="207"/>
          <ac:spMkLst>
            <pc:docMk/>
            <pc:sldMk cId="0" sldId="265"/>
            <ac:spMk id="16" creationId="{39C5B817-5A7C-8182-B5E3-F9E39A36F8D0}"/>
          </ac:spMkLst>
        </pc:spChg>
        <pc:spChg chg="add mod">
          <ac:chgData name="Duyên Lương" userId="3a9e482f-ceb4-484a-8eab-f708ff3e9a36" providerId="ADAL" clId="{D2477318-B301-4BFB-A2AA-A73EDFECBD17}" dt="2023-06-25T05:31:19.839" v="1386" actId="207"/>
          <ac:spMkLst>
            <pc:docMk/>
            <pc:sldMk cId="0" sldId="265"/>
            <ac:spMk id="17" creationId="{6ABD9A9B-0FD9-7210-D7CD-A47194ED3CD1}"/>
          </ac:spMkLst>
        </pc:spChg>
        <pc:grpChg chg="del">
          <ac:chgData name="Duyên Lương" userId="3a9e482f-ceb4-484a-8eab-f708ff3e9a36" providerId="ADAL" clId="{D2477318-B301-4BFB-A2AA-A73EDFECBD17}" dt="2023-06-25T05:06:31.534" v="1178" actId="478"/>
          <ac:grpSpMkLst>
            <pc:docMk/>
            <pc:sldMk cId="0" sldId="265"/>
            <ac:grpSpMk id="4" creationId="{00000000-0000-0000-0000-000000000000}"/>
          </ac:grpSpMkLst>
        </pc:grpChg>
        <pc:picChg chg="add mod">
          <ac:chgData name="Duyên Lương" userId="3a9e482f-ceb4-484a-8eab-f708ff3e9a36" providerId="ADAL" clId="{D2477318-B301-4BFB-A2AA-A73EDFECBD17}" dt="2023-06-25T05:17:53.509" v="1208" actId="14100"/>
          <ac:picMkLst>
            <pc:docMk/>
            <pc:sldMk cId="0" sldId="265"/>
            <ac:picMk id="18" creationId="{EE35BC4B-7CEA-522A-B329-51FC093744F7}"/>
          </ac:picMkLst>
        </pc:picChg>
        <pc:picChg chg="add mod">
          <ac:chgData name="Duyên Lương" userId="3a9e482f-ceb4-484a-8eab-f708ff3e9a36" providerId="ADAL" clId="{D2477318-B301-4BFB-A2AA-A73EDFECBD17}" dt="2023-06-25T05:17:42.947" v="1203" actId="14100"/>
          <ac:picMkLst>
            <pc:docMk/>
            <pc:sldMk cId="0" sldId="265"/>
            <ac:picMk id="19" creationId="{E36EF8E3-D6CE-EA5E-4274-833B5D094B78}"/>
          </ac:picMkLst>
        </pc:picChg>
        <pc:picChg chg="add mod">
          <ac:chgData name="Duyên Lương" userId="3a9e482f-ceb4-484a-8eab-f708ff3e9a36" providerId="ADAL" clId="{D2477318-B301-4BFB-A2AA-A73EDFECBD17}" dt="2023-06-25T05:17:45.740" v="1204" actId="14100"/>
          <ac:picMkLst>
            <pc:docMk/>
            <pc:sldMk cId="0" sldId="265"/>
            <ac:picMk id="20" creationId="{1005561C-E66A-5BC2-0557-5679C63B672E}"/>
          </ac:picMkLst>
        </pc:picChg>
        <pc:picChg chg="add mod">
          <ac:chgData name="Duyên Lương" userId="3a9e482f-ceb4-484a-8eab-f708ff3e9a36" providerId="ADAL" clId="{D2477318-B301-4BFB-A2AA-A73EDFECBD17}" dt="2023-06-25T05:18:02.284" v="1211" actId="14100"/>
          <ac:picMkLst>
            <pc:docMk/>
            <pc:sldMk cId="0" sldId="265"/>
            <ac:picMk id="21" creationId="{B6D9376B-F595-B529-5291-4647803296FD}"/>
          </ac:picMkLst>
        </pc:picChg>
        <pc:picChg chg="add mod">
          <ac:chgData name="Duyên Lương" userId="3a9e482f-ceb4-484a-8eab-f708ff3e9a36" providerId="ADAL" clId="{D2477318-B301-4BFB-A2AA-A73EDFECBD17}" dt="2023-06-25T05:17:36.639" v="1199" actId="1076"/>
          <ac:picMkLst>
            <pc:docMk/>
            <pc:sldMk cId="0" sldId="265"/>
            <ac:picMk id="22" creationId="{3C84B33B-A77D-43FF-2CB5-96574785DF4F}"/>
          </ac:picMkLst>
        </pc:picChg>
        <pc:picChg chg="add mod">
          <ac:chgData name="Duyên Lương" userId="3a9e482f-ceb4-484a-8eab-f708ff3e9a36" providerId="ADAL" clId="{D2477318-B301-4BFB-A2AA-A73EDFECBD17}" dt="2023-06-25T05:17:27.548" v="1195" actId="1076"/>
          <ac:picMkLst>
            <pc:docMk/>
            <pc:sldMk cId="0" sldId="265"/>
            <ac:picMk id="23" creationId="{9406F5ED-4A74-A2C8-D2A3-294550620BE1}"/>
          </ac:picMkLst>
        </pc:picChg>
      </pc:sldChg>
      <pc:sldChg chg="addSp delSp modSp mod ord modTransition modAnim">
        <pc:chgData name="Duyên Lương" userId="3a9e482f-ceb4-484a-8eab-f708ff3e9a36" providerId="ADAL" clId="{D2477318-B301-4BFB-A2AA-A73EDFECBD17}" dt="2023-06-25T05:50:33.540" v="1989"/>
        <pc:sldMkLst>
          <pc:docMk/>
          <pc:sldMk cId="0" sldId="266"/>
        </pc:sldMkLst>
        <pc:spChg chg="mod">
          <ac:chgData name="Duyên Lương" userId="3a9e482f-ceb4-484a-8eab-f708ff3e9a36" providerId="ADAL" clId="{D2477318-B301-4BFB-A2AA-A73EDFECBD17}" dt="2023-06-25T05:30:21.675" v="1379" actId="1076"/>
          <ac:spMkLst>
            <pc:docMk/>
            <pc:sldMk cId="0" sldId="266"/>
            <ac:spMk id="2" creationId="{00000000-0000-0000-0000-000000000000}"/>
          </ac:spMkLst>
        </pc:spChg>
        <pc:spChg chg="del">
          <ac:chgData name="Duyên Lương" userId="3a9e482f-ceb4-484a-8eab-f708ff3e9a36" providerId="ADAL" clId="{D2477318-B301-4BFB-A2AA-A73EDFECBD17}" dt="2023-06-25T05:19:56.386" v="1237" actId="478"/>
          <ac:spMkLst>
            <pc:docMk/>
            <pc:sldMk cId="0" sldId="266"/>
            <ac:spMk id="3" creationId="{00000000-0000-0000-0000-000000000000}"/>
          </ac:spMkLst>
        </pc:spChg>
        <pc:spChg chg="mod">
          <ac:chgData name="Duyên Lương" userId="3a9e482f-ceb4-484a-8eab-f708ff3e9a36" providerId="ADAL" clId="{D2477318-B301-4BFB-A2AA-A73EDFECBD17}" dt="2023-06-25T05:22:00.363" v="1264" actId="1076"/>
          <ac:spMkLst>
            <pc:docMk/>
            <pc:sldMk cId="0" sldId="266"/>
            <ac:spMk id="4" creationId="{00000000-0000-0000-0000-000000000000}"/>
          </ac:spMkLst>
        </pc:spChg>
        <pc:spChg chg="add mod">
          <ac:chgData name="Duyên Lương" userId="3a9e482f-ceb4-484a-8eab-f708ff3e9a36" providerId="ADAL" clId="{D2477318-B301-4BFB-A2AA-A73EDFECBD17}" dt="2023-06-25T05:19:53.410" v="1236"/>
          <ac:spMkLst>
            <pc:docMk/>
            <pc:sldMk cId="0" sldId="266"/>
            <ac:spMk id="5" creationId="{5087D236-E8F9-A43D-A561-8AF9BF6C2624}"/>
          </ac:spMkLst>
        </pc:spChg>
        <pc:spChg chg="add mod">
          <ac:chgData name="Duyên Lương" userId="3a9e482f-ceb4-484a-8eab-f708ff3e9a36" providerId="ADAL" clId="{D2477318-B301-4BFB-A2AA-A73EDFECBD17}" dt="2023-06-25T05:19:53.410" v="1236"/>
          <ac:spMkLst>
            <pc:docMk/>
            <pc:sldMk cId="0" sldId="266"/>
            <ac:spMk id="6" creationId="{30DA9AA7-BE0F-F8BD-825F-1A6E325C54D8}"/>
          </ac:spMkLst>
        </pc:spChg>
        <pc:spChg chg="add mod">
          <ac:chgData name="Duyên Lương" userId="3a9e482f-ceb4-484a-8eab-f708ff3e9a36" providerId="ADAL" clId="{D2477318-B301-4BFB-A2AA-A73EDFECBD17}" dt="2023-06-25T05:19:53.410" v="1236"/>
          <ac:spMkLst>
            <pc:docMk/>
            <pc:sldMk cId="0" sldId="266"/>
            <ac:spMk id="7" creationId="{FC06228E-5F87-6614-B8E0-45C2CE6F6183}"/>
          </ac:spMkLst>
        </pc:spChg>
        <pc:spChg chg="add mod">
          <ac:chgData name="Duyên Lương" userId="3a9e482f-ceb4-484a-8eab-f708ff3e9a36" providerId="ADAL" clId="{D2477318-B301-4BFB-A2AA-A73EDFECBD17}" dt="2023-06-25T05:19:53.410" v="1236"/>
          <ac:spMkLst>
            <pc:docMk/>
            <pc:sldMk cId="0" sldId="266"/>
            <ac:spMk id="8" creationId="{4F70C9DD-8BE9-E9B6-FE82-2B7E1624A9C0}"/>
          </ac:spMkLst>
        </pc:spChg>
        <pc:spChg chg="add mod">
          <ac:chgData name="Duyên Lương" userId="3a9e482f-ceb4-484a-8eab-f708ff3e9a36" providerId="ADAL" clId="{D2477318-B301-4BFB-A2AA-A73EDFECBD17}" dt="2023-06-25T05:19:53.410" v="1236"/>
          <ac:spMkLst>
            <pc:docMk/>
            <pc:sldMk cId="0" sldId="266"/>
            <ac:spMk id="9" creationId="{965ADF18-17D2-8AE0-9A01-BFB94567860A}"/>
          </ac:spMkLst>
        </pc:spChg>
        <pc:spChg chg="add mod">
          <ac:chgData name="Duyên Lương" userId="3a9e482f-ceb4-484a-8eab-f708ff3e9a36" providerId="ADAL" clId="{D2477318-B301-4BFB-A2AA-A73EDFECBD17}" dt="2023-06-25T05:19:53.410" v="1236"/>
          <ac:spMkLst>
            <pc:docMk/>
            <pc:sldMk cId="0" sldId="266"/>
            <ac:spMk id="10" creationId="{DAAED94E-A08A-81C0-47F9-6FCF00E09C46}"/>
          </ac:spMkLst>
        </pc:spChg>
        <pc:spChg chg="add mod">
          <ac:chgData name="Duyên Lương" userId="3a9e482f-ceb4-484a-8eab-f708ff3e9a36" providerId="ADAL" clId="{D2477318-B301-4BFB-A2AA-A73EDFECBD17}" dt="2023-06-25T05:21:08.578" v="1261" actId="1076"/>
          <ac:spMkLst>
            <pc:docMk/>
            <pc:sldMk cId="0" sldId="266"/>
            <ac:spMk id="12" creationId="{C00F2C43-4FB1-732F-1643-5631B5D1D9AB}"/>
          </ac:spMkLst>
        </pc:spChg>
        <pc:spChg chg="add mod ord">
          <ac:chgData name="Duyên Lương" userId="3a9e482f-ceb4-484a-8eab-f708ff3e9a36" providerId="ADAL" clId="{D2477318-B301-4BFB-A2AA-A73EDFECBD17}" dt="2023-06-25T05:29:32.900" v="1373" actId="167"/>
          <ac:spMkLst>
            <pc:docMk/>
            <pc:sldMk cId="0" sldId="266"/>
            <ac:spMk id="13" creationId="{DE592384-AFC5-D311-1E96-072C4A614E72}"/>
          </ac:spMkLst>
        </pc:spChg>
        <pc:picChg chg="add mod">
          <ac:chgData name="Duyên Lương" userId="3a9e482f-ceb4-484a-8eab-f708ff3e9a36" providerId="ADAL" clId="{D2477318-B301-4BFB-A2AA-A73EDFECBD17}" dt="2023-06-25T05:30:23.200" v="1380" actId="14100"/>
          <ac:picMkLst>
            <pc:docMk/>
            <pc:sldMk cId="0" sldId="266"/>
            <ac:picMk id="6146" creationId="{8EC2DE6E-CC6A-8FCD-56A0-7E5C4D50335C}"/>
          </ac:picMkLst>
        </pc:picChg>
      </pc:sldChg>
      <pc:sldChg chg="addSp delSp modSp mod modTransition modAnim">
        <pc:chgData name="Duyên Lương" userId="3a9e482f-ceb4-484a-8eab-f708ff3e9a36" providerId="ADAL" clId="{D2477318-B301-4BFB-A2AA-A73EDFECBD17}" dt="2023-06-25T05:50:33.540" v="1989"/>
        <pc:sldMkLst>
          <pc:docMk/>
          <pc:sldMk cId="0" sldId="267"/>
        </pc:sldMkLst>
        <pc:spChg chg="mod">
          <ac:chgData name="Duyên Lương" userId="3a9e482f-ceb4-484a-8eab-f708ff3e9a36" providerId="ADAL" clId="{D2477318-B301-4BFB-A2AA-A73EDFECBD17}" dt="2023-06-25T05:47:18.141" v="1930" actId="1076"/>
          <ac:spMkLst>
            <pc:docMk/>
            <pc:sldMk cId="0" sldId="267"/>
            <ac:spMk id="10" creationId="{00000000-0000-0000-0000-000000000000}"/>
          </ac:spMkLst>
        </pc:spChg>
        <pc:spChg chg="del">
          <ac:chgData name="Duyên Lương" userId="3a9e482f-ceb4-484a-8eab-f708ff3e9a36" providerId="ADAL" clId="{D2477318-B301-4BFB-A2AA-A73EDFECBD17}" dt="2023-06-25T05:31:24.598" v="1387" actId="478"/>
          <ac:spMkLst>
            <pc:docMk/>
            <pc:sldMk cId="0" sldId="267"/>
            <ac:spMk id="11" creationId="{00000000-0000-0000-0000-000000000000}"/>
          </ac:spMkLst>
        </pc:spChg>
        <pc:spChg chg="add del mod">
          <ac:chgData name="Duyên Lương" userId="3a9e482f-ceb4-484a-8eab-f708ff3e9a36" providerId="ADAL" clId="{D2477318-B301-4BFB-A2AA-A73EDFECBD17}" dt="2023-06-25T05:42:58.489" v="1684" actId="478"/>
          <ac:spMkLst>
            <pc:docMk/>
            <pc:sldMk cId="0" sldId="267"/>
            <ac:spMk id="12" creationId="{3C63AB92-0ECC-2003-FD7C-6EEBB77A40C4}"/>
          </ac:spMkLst>
        </pc:spChg>
        <pc:spChg chg="add del mod">
          <ac:chgData name="Duyên Lương" userId="3a9e482f-ceb4-484a-8eab-f708ff3e9a36" providerId="ADAL" clId="{D2477318-B301-4BFB-A2AA-A73EDFECBD17}" dt="2023-06-25T05:42:54.621" v="1680" actId="478"/>
          <ac:spMkLst>
            <pc:docMk/>
            <pc:sldMk cId="0" sldId="267"/>
            <ac:spMk id="13" creationId="{C7FDACE1-4C97-F3FC-2F27-7F098CD5C7A8}"/>
          </ac:spMkLst>
        </pc:spChg>
        <pc:spChg chg="add del mod">
          <ac:chgData name="Duyên Lương" userId="3a9e482f-ceb4-484a-8eab-f708ff3e9a36" providerId="ADAL" clId="{D2477318-B301-4BFB-A2AA-A73EDFECBD17}" dt="2023-06-25T05:42:57.582" v="1683" actId="478"/>
          <ac:spMkLst>
            <pc:docMk/>
            <pc:sldMk cId="0" sldId="267"/>
            <ac:spMk id="14" creationId="{93D92B92-2F6B-20EB-0CE5-54955C0E6788}"/>
          </ac:spMkLst>
        </pc:spChg>
        <pc:spChg chg="add del mod">
          <ac:chgData name="Duyên Lương" userId="3a9e482f-ceb4-484a-8eab-f708ff3e9a36" providerId="ADAL" clId="{D2477318-B301-4BFB-A2AA-A73EDFECBD17}" dt="2023-06-25T05:42:59.465" v="1685" actId="478"/>
          <ac:spMkLst>
            <pc:docMk/>
            <pc:sldMk cId="0" sldId="267"/>
            <ac:spMk id="15" creationId="{C5C108D3-876F-887E-6029-F5DF61DEED57}"/>
          </ac:spMkLst>
        </pc:spChg>
        <pc:spChg chg="add del mod">
          <ac:chgData name="Duyên Lương" userId="3a9e482f-ceb4-484a-8eab-f708ff3e9a36" providerId="ADAL" clId="{D2477318-B301-4BFB-A2AA-A73EDFECBD17}" dt="2023-06-25T05:42:56.724" v="1682" actId="478"/>
          <ac:spMkLst>
            <pc:docMk/>
            <pc:sldMk cId="0" sldId="267"/>
            <ac:spMk id="16" creationId="{88513366-B368-3FE2-6222-9B451CB04716}"/>
          </ac:spMkLst>
        </pc:spChg>
        <pc:spChg chg="add del mod">
          <ac:chgData name="Duyên Lương" userId="3a9e482f-ceb4-484a-8eab-f708ff3e9a36" providerId="ADAL" clId="{D2477318-B301-4BFB-A2AA-A73EDFECBD17}" dt="2023-06-25T05:42:55.641" v="1681" actId="478"/>
          <ac:spMkLst>
            <pc:docMk/>
            <pc:sldMk cId="0" sldId="267"/>
            <ac:spMk id="17" creationId="{6E7B08F4-D6BA-35B0-3BAA-68036931F0D5}"/>
          </ac:spMkLst>
        </pc:spChg>
        <pc:spChg chg="add mod">
          <ac:chgData name="Duyên Lương" userId="3a9e482f-ceb4-484a-8eab-f708ff3e9a36" providerId="ADAL" clId="{D2477318-B301-4BFB-A2AA-A73EDFECBD17}" dt="2023-06-25T05:45:41.128" v="1808" actId="207"/>
          <ac:spMkLst>
            <pc:docMk/>
            <pc:sldMk cId="0" sldId="267"/>
            <ac:spMk id="24" creationId="{C29CC2F0-AFD3-21E0-3F78-61C23CC7C965}"/>
          </ac:spMkLst>
        </pc:spChg>
        <pc:spChg chg="add mod">
          <ac:chgData name="Duyên Lương" userId="3a9e482f-ceb4-484a-8eab-f708ff3e9a36" providerId="ADAL" clId="{D2477318-B301-4BFB-A2AA-A73EDFECBD17}" dt="2023-06-25T05:46:13.755" v="1849" actId="207"/>
          <ac:spMkLst>
            <pc:docMk/>
            <pc:sldMk cId="0" sldId="267"/>
            <ac:spMk id="25" creationId="{7F1E4442-394B-3F59-7E3F-23BAB3240D4A}"/>
          </ac:spMkLst>
        </pc:spChg>
        <pc:spChg chg="add mod">
          <ac:chgData name="Duyên Lương" userId="3a9e482f-ceb4-484a-8eab-f708ff3e9a36" providerId="ADAL" clId="{D2477318-B301-4BFB-A2AA-A73EDFECBD17}" dt="2023-06-25T05:47:03.188" v="1927" actId="1076"/>
          <ac:spMkLst>
            <pc:docMk/>
            <pc:sldMk cId="0" sldId="267"/>
            <ac:spMk id="26" creationId="{04B45F37-83F1-C52F-0269-05895DC6FA92}"/>
          </ac:spMkLst>
        </pc:spChg>
        <pc:grpChg chg="del">
          <ac:chgData name="Duyên Lương" userId="3a9e482f-ceb4-484a-8eab-f708ff3e9a36" providerId="ADAL" clId="{D2477318-B301-4BFB-A2AA-A73EDFECBD17}" dt="2023-06-25T05:31:28.743" v="1389" actId="478"/>
          <ac:grpSpMkLst>
            <pc:docMk/>
            <pc:sldMk cId="0" sldId="267"/>
            <ac:grpSpMk id="2" creationId="{00000000-0000-0000-0000-000000000000}"/>
          </ac:grpSpMkLst>
        </pc:grpChg>
        <pc:picChg chg="del">
          <ac:chgData name="Duyên Lương" userId="3a9e482f-ceb4-484a-8eab-f708ff3e9a36" providerId="ADAL" clId="{D2477318-B301-4BFB-A2AA-A73EDFECBD17}" dt="2023-06-25T05:31:27.889" v="1388" actId="478"/>
          <ac:picMkLst>
            <pc:docMk/>
            <pc:sldMk cId="0" sldId="267"/>
            <ac:picMk id="3" creationId="{00000000-0000-0000-0000-000000000000}"/>
          </ac:picMkLst>
        </pc:picChg>
        <pc:picChg chg="add mod">
          <ac:chgData name="Duyên Lương" userId="3a9e482f-ceb4-484a-8eab-f708ff3e9a36" providerId="ADAL" clId="{D2477318-B301-4BFB-A2AA-A73EDFECBD17}" dt="2023-06-25T05:43:21.546" v="1719" actId="1035"/>
          <ac:picMkLst>
            <pc:docMk/>
            <pc:sldMk cId="0" sldId="267"/>
            <ac:picMk id="18" creationId="{B7416960-9D0A-F5F6-CCBB-931DE0461B0E}"/>
          </ac:picMkLst>
        </pc:picChg>
        <pc:picChg chg="add mod">
          <ac:chgData name="Duyên Lương" userId="3a9e482f-ceb4-484a-8eab-f708ff3e9a36" providerId="ADAL" clId="{D2477318-B301-4BFB-A2AA-A73EDFECBD17}" dt="2023-06-25T05:43:21.546" v="1719" actId="1035"/>
          <ac:picMkLst>
            <pc:docMk/>
            <pc:sldMk cId="0" sldId="267"/>
            <ac:picMk id="19" creationId="{8945EB93-5710-86C4-14EF-7ED424F69AA1}"/>
          </ac:picMkLst>
        </pc:picChg>
        <pc:picChg chg="add mod">
          <ac:chgData name="Duyên Lương" userId="3a9e482f-ceb4-484a-8eab-f708ff3e9a36" providerId="ADAL" clId="{D2477318-B301-4BFB-A2AA-A73EDFECBD17}" dt="2023-06-25T05:43:22.546" v="1720" actId="1076"/>
          <ac:picMkLst>
            <pc:docMk/>
            <pc:sldMk cId="0" sldId="267"/>
            <ac:picMk id="20" creationId="{7F73B393-DBD5-1898-DBB7-4BA55F515FA5}"/>
          </ac:picMkLst>
        </pc:picChg>
        <pc:picChg chg="add mod">
          <ac:chgData name="Duyên Lương" userId="3a9e482f-ceb4-484a-8eab-f708ff3e9a36" providerId="ADAL" clId="{D2477318-B301-4BFB-A2AA-A73EDFECBD17}" dt="2023-06-25T05:43:18.820" v="1715" actId="1036"/>
          <ac:picMkLst>
            <pc:docMk/>
            <pc:sldMk cId="0" sldId="267"/>
            <ac:picMk id="21" creationId="{4B3E3130-B37B-B349-93EE-537ED440E0CC}"/>
          </ac:picMkLst>
        </pc:picChg>
        <pc:picChg chg="add mod">
          <ac:chgData name="Duyên Lương" userId="3a9e482f-ceb4-484a-8eab-f708ff3e9a36" providerId="ADAL" clId="{D2477318-B301-4BFB-A2AA-A73EDFECBD17}" dt="2023-06-25T05:43:16.379" v="1711" actId="1036"/>
          <ac:picMkLst>
            <pc:docMk/>
            <pc:sldMk cId="0" sldId="267"/>
            <ac:picMk id="22" creationId="{0935C0CD-06BC-08D1-4F23-B67524868131}"/>
          </ac:picMkLst>
        </pc:picChg>
        <pc:picChg chg="add mod">
          <ac:chgData name="Duyên Lương" userId="3a9e482f-ceb4-484a-8eab-f708ff3e9a36" providerId="ADAL" clId="{D2477318-B301-4BFB-A2AA-A73EDFECBD17}" dt="2023-06-25T05:43:16.379" v="1711" actId="1036"/>
          <ac:picMkLst>
            <pc:docMk/>
            <pc:sldMk cId="0" sldId="267"/>
            <ac:picMk id="23" creationId="{DAAB5BCA-38D8-D4B2-70F5-29F29F58B52D}"/>
          </ac:picMkLst>
        </pc:picChg>
        <pc:picChg chg="add mod">
          <ac:chgData name="Duyên Lương" userId="3a9e482f-ceb4-484a-8eab-f708ff3e9a36" providerId="ADAL" clId="{D2477318-B301-4BFB-A2AA-A73EDFECBD17}" dt="2023-06-25T05:47:12.567" v="1929" actId="1076"/>
          <ac:picMkLst>
            <pc:docMk/>
            <pc:sldMk cId="0" sldId="267"/>
            <ac:picMk id="15362" creationId="{80D7FAC2-DEC5-CEDD-1AC2-1FB67BD237F5}"/>
          </ac:picMkLst>
        </pc:picChg>
      </pc:sldChg>
      <pc:sldChg chg="addSp delSp modSp mod modTransition modAnim">
        <pc:chgData name="Duyên Lương" userId="3a9e482f-ceb4-484a-8eab-f708ff3e9a36" providerId="ADAL" clId="{D2477318-B301-4BFB-A2AA-A73EDFECBD17}" dt="2023-06-25T05:50:33.540" v="1989"/>
        <pc:sldMkLst>
          <pc:docMk/>
          <pc:sldMk cId="0" sldId="268"/>
        </pc:sldMkLst>
        <pc:spChg chg="mod">
          <ac:chgData name="Duyên Lương" userId="3a9e482f-ceb4-484a-8eab-f708ff3e9a36" providerId="ADAL" clId="{D2477318-B301-4BFB-A2AA-A73EDFECBD17}" dt="2023-06-25T05:48:04.390" v="1935" actId="1076"/>
          <ac:spMkLst>
            <pc:docMk/>
            <pc:sldMk cId="0" sldId="268"/>
            <ac:spMk id="2" creationId="{00000000-0000-0000-0000-000000000000}"/>
          </ac:spMkLst>
        </pc:spChg>
        <pc:spChg chg="mod">
          <ac:chgData name="Duyên Lương" userId="3a9e482f-ceb4-484a-8eab-f708ff3e9a36" providerId="ADAL" clId="{D2477318-B301-4BFB-A2AA-A73EDFECBD17}" dt="2023-06-25T05:49:01.598" v="1966" actId="1076"/>
          <ac:spMkLst>
            <pc:docMk/>
            <pc:sldMk cId="0" sldId="268"/>
            <ac:spMk id="3" creationId="{00000000-0000-0000-0000-000000000000}"/>
          </ac:spMkLst>
        </pc:spChg>
        <pc:spChg chg="mod">
          <ac:chgData name="Duyên Lương" userId="3a9e482f-ceb4-484a-8eab-f708ff3e9a36" providerId="ADAL" clId="{D2477318-B301-4BFB-A2AA-A73EDFECBD17}" dt="2023-06-25T05:48:12.780" v="1943" actId="1076"/>
          <ac:spMkLst>
            <pc:docMk/>
            <pc:sldMk cId="0" sldId="268"/>
            <ac:spMk id="7" creationId="{00000000-0000-0000-0000-000000000000}"/>
          </ac:spMkLst>
        </pc:spChg>
        <pc:spChg chg="del">
          <ac:chgData name="Duyên Lương" userId="3a9e482f-ceb4-484a-8eab-f708ff3e9a36" providerId="ADAL" clId="{D2477318-B301-4BFB-A2AA-A73EDFECBD17}" dt="2023-06-25T05:47:50.882" v="1932" actId="478"/>
          <ac:spMkLst>
            <pc:docMk/>
            <pc:sldMk cId="0" sldId="268"/>
            <ac:spMk id="8" creationId="{00000000-0000-0000-0000-000000000000}"/>
          </ac:spMkLst>
        </pc:spChg>
        <pc:spChg chg="del">
          <ac:chgData name="Duyên Lương" userId="3a9e482f-ceb4-484a-8eab-f708ff3e9a36" providerId="ADAL" clId="{D2477318-B301-4BFB-A2AA-A73EDFECBD17}" dt="2023-06-25T05:47:46.991" v="1931" actId="478"/>
          <ac:spMkLst>
            <pc:docMk/>
            <pc:sldMk cId="0" sldId="268"/>
            <ac:spMk id="9" creationId="{00000000-0000-0000-0000-000000000000}"/>
          </ac:spMkLst>
        </pc:spChg>
        <pc:spChg chg="add del mod">
          <ac:chgData name="Duyên Lương" userId="3a9e482f-ceb4-484a-8eab-f708ff3e9a36" providerId="ADAL" clId="{D2477318-B301-4BFB-A2AA-A73EDFECBD17}" dt="2023-06-25T05:48:15.181" v="1945" actId="478"/>
          <ac:spMkLst>
            <pc:docMk/>
            <pc:sldMk cId="0" sldId="268"/>
            <ac:spMk id="10" creationId="{5ACBB511-3D7B-5118-8A4B-86FDFC354E11}"/>
          </ac:spMkLst>
        </pc:spChg>
        <pc:spChg chg="add mod">
          <ac:chgData name="Duyên Lương" userId="3a9e482f-ceb4-484a-8eab-f708ff3e9a36" providerId="ADAL" clId="{D2477318-B301-4BFB-A2AA-A73EDFECBD17}" dt="2023-06-25T05:49:06.117" v="1967" actId="1076"/>
          <ac:spMkLst>
            <pc:docMk/>
            <pc:sldMk cId="0" sldId="268"/>
            <ac:spMk id="11" creationId="{D5AFFB6D-0481-838A-57B4-A1A36B908F66}"/>
          </ac:spMkLst>
        </pc:spChg>
        <pc:spChg chg="add mod">
          <ac:chgData name="Duyên Lương" userId="3a9e482f-ceb4-484a-8eab-f708ff3e9a36" providerId="ADAL" clId="{D2477318-B301-4BFB-A2AA-A73EDFECBD17}" dt="2023-06-25T05:48:50.659" v="1962" actId="1076"/>
          <ac:spMkLst>
            <pc:docMk/>
            <pc:sldMk cId="0" sldId="268"/>
            <ac:spMk id="12" creationId="{0B67F5BA-19E9-B423-1484-641001E6F6F6}"/>
          </ac:spMkLst>
        </pc:spChg>
        <pc:spChg chg="add mod">
          <ac:chgData name="Duyên Lương" userId="3a9e482f-ceb4-484a-8eab-f708ff3e9a36" providerId="ADAL" clId="{D2477318-B301-4BFB-A2AA-A73EDFECBD17}" dt="2023-06-25T05:48:47.884" v="1961" actId="1076"/>
          <ac:spMkLst>
            <pc:docMk/>
            <pc:sldMk cId="0" sldId="268"/>
            <ac:spMk id="13" creationId="{5AFD5044-BD64-663A-1F6B-F8E44DDCD0F2}"/>
          </ac:spMkLst>
        </pc:spChg>
        <pc:spChg chg="add mod">
          <ac:chgData name="Duyên Lương" userId="3a9e482f-ceb4-484a-8eab-f708ff3e9a36" providerId="ADAL" clId="{D2477318-B301-4BFB-A2AA-A73EDFECBD17}" dt="2023-06-25T05:48:45.890" v="1960" actId="1076"/>
          <ac:spMkLst>
            <pc:docMk/>
            <pc:sldMk cId="0" sldId="268"/>
            <ac:spMk id="14" creationId="{99E431C2-7785-7E68-E172-73072693CFBA}"/>
          </ac:spMkLst>
        </pc:spChg>
        <pc:grpChg chg="mod">
          <ac:chgData name="Duyên Lương" userId="3a9e482f-ceb4-484a-8eab-f708ff3e9a36" providerId="ADAL" clId="{D2477318-B301-4BFB-A2AA-A73EDFECBD17}" dt="2023-06-25T05:49:07.893" v="1968" actId="1076"/>
          <ac:grpSpMkLst>
            <pc:docMk/>
            <pc:sldMk cId="0" sldId="268"/>
            <ac:grpSpMk id="4" creationId="{00000000-0000-0000-0000-000000000000}"/>
          </ac:grpSpMkLst>
        </pc:grpChg>
      </pc:sldChg>
      <pc:sldChg chg="del">
        <pc:chgData name="Duyên Lương" userId="3a9e482f-ceb4-484a-8eab-f708ff3e9a36" providerId="ADAL" clId="{D2477318-B301-4BFB-A2AA-A73EDFECBD17}" dt="2023-06-25T05:49:29.638" v="1974" actId="47"/>
        <pc:sldMkLst>
          <pc:docMk/>
          <pc:sldMk cId="0" sldId="269"/>
        </pc:sldMkLst>
      </pc:sldChg>
      <pc:sldChg chg="del">
        <pc:chgData name="Duyên Lương" userId="3a9e482f-ceb4-484a-8eab-f708ff3e9a36" providerId="ADAL" clId="{D2477318-B301-4BFB-A2AA-A73EDFECBD17}" dt="2023-06-25T05:49:28.408" v="1973" actId="47"/>
        <pc:sldMkLst>
          <pc:docMk/>
          <pc:sldMk cId="0" sldId="270"/>
        </pc:sldMkLst>
      </pc:sldChg>
      <pc:sldChg chg="del">
        <pc:chgData name="Duyên Lương" userId="3a9e482f-ceb4-484a-8eab-f708ff3e9a36" providerId="ADAL" clId="{D2477318-B301-4BFB-A2AA-A73EDFECBD17}" dt="2023-06-25T05:49:27.525" v="1972" actId="47"/>
        <pc:sldMkLst>
          <pc:docMk/>
          <pc:sldMk cId="0" sldId="271"/>
        </pc:sldMkLst>
      </pc:sldChg>
      <pc:sldChg chg="del">
        <pc:chgData name="Duyên Lương" userId="3a9e482f-ceb4-484a-8eab-f708ff3e9a36" providerId="ADAL" clId="{D2477318-B301-4BFB-A2AA-A73EDFECBD17}" dt="2023-06-25T05:49:26.289" v="1971" actId="47"/>
        <pc:sldMkLst>
          <pc:docMk/>
          <pc:sldMk cId="0" sldId="272"/>
        </pc:sldMkLst>
      </pc:sldChg>
      <pc:sldChg chg="del">
        <pc:chgData name="Duyên Lương" userId="3a9e482f-ceb4-484a-8eab-f708ff3e9a36" providerId="ADAL" clId="{D2477318-B301-4BFB-A2AA-A73EDFECBD17}" dt="2023-06-25T05:49:25.378" v="1970" actId="47"/>
        <pc:sldMkLst>
          <pc:docMk/>
          <pc:sldMk cId="0" sldId="273"/>
        </pc:sldMkLst>
      </pc:sldChg>
      <pc:sldChg chg="del">
        <pc:chgData name="Duyên Lương" userId="3a9e482f-ceb4-484a-8eab-f708ff3e9a36" providerId="ADAL" clId="{D2477318-B301-4BFB-A2AA-A73EDFECBD17}" dt="2023-06-25T05:49:24.325" v="1969" actId="47"/>
        <pc:sldMkLst>
          <pc:docMk/>
          <pc:sldMk cId="0" sldId="274"/>
        </pc:sldMkLst>
      </pc:sldChg>
      <pc:sldChg chg="modTransition">
        <pc:chgData name="Duyên Lương" userId="3a9e482f-ceb4-484a-8eab-f708ff3e9a36" providerId="ADAL" clId="{D2477318-B301-4BFB-A2AA-A73EDFECBD17}" dt="2023-06-25T05:50:33.540" v="1989"/>
        <pc:sldMkLst>
          <pc:docMk/>
          <pc:sldMk cId="0" sldId="275"/>
        </pc:sldMkLst>
      </pc:sldChg>
      <pc:sldChg chg="addSp delSp modSp mod modTransition delAnim modAnim">
        <pc:chgData name="Duyên Lương" userId="3a9e482f-ceb4-484a-8eab-f708ff3e9a36" providerId="ADAL" clId="{D2477318-B301-4BFB-A2AA-A73EDFECBD17}" dt="2023-06-25T05:50:33.540" v="1989"/>
        <pc:sldMkLst>
          <pc:docMk/>
          <pc:sldMk cId="890103505" sldId="276"/>
        </pc:sldMkLst>
        <pc:spChg chg="add mod">
          <ac:chgData name="Duyên Lương" userId="3a9e482f-ceb4-484a-8eab-f708ff3e9a36" providerId="ADAL" clId="{D2477318-B301-4BFB-A2AA-A73EDFECBD17}" dt="2023-06-25T04:28:37.655" v="262" actId="1076"/>
          <ac:spMkLst>
            <pc:docMk/>
            <pc:sldMk cId="890103505" sldId="276"/>
            <ac:spMk id="2" creationId="{DCC13886-C739-6E80-A38E-6ADF74D181E1}"/>
          </ac:spMkLst>
        </pc:spChg>
        <pc:spChg chg="del">
          <ac:chgData name="Duyên Lương" userId="3a9e482f-ceb4-484a-8eab-f708ff3e9a36" providerId="ADAL" clId="{D2477318-B301-4BFB-A2AA-A73EDFECBD17}" dt="2023-06-25T04:28:12.461" v="245" actId="478"/>
          <ac:spMkLst>
            <pc:docMk/>
            <pc:sldMk cId="890103505" sldId="276"/>
            <ac:spMk id="6" creationId="{B157D552-3A9B-B5A8-9F66-CC46DDF30F47}"/>
          </ac:spMkLst>
        </pc:spChg>
        <pc:spChg chg="del">
          <ac:chgData name="Duyên Lương" userId="3a9e482f-ceb4-484a-8eab-f708ff3e9a36" providerId="ADAL" clId="{D2477318-B301-4BFB-A2AA-A73EDFECBD17}" dt="2023-06-25T04:28:12.461" v="245" actId="478"/>
          <ac:spMkLst>
            <pc:docMk/>
            <pc:sldMk cId="890103505" sldId="276"/>
            <ac:spMk id="7" creationId="{2A438540-7403-2573-9F27-720FE25EA5FD}"/>
          </ac:spMkLst>
        </pc:spChg>
        <pc:spChg chg="del">
          <ac:chgData name="Duyên Lương" userId="3a9e482f-ceb4-484a-8eab-f708ff3e9a36" providerId="ADAL" clId="{D2477318-B301-4BFB-A2AA-A73EDFECBD17}" dt="2023-06-25T04:28:12.461" v="245" actId="478"/>
          <ac:spMkLst>
            <pc:docMk/>
            <pc:sldMk cId="890103505" sldId="276"/>
            <ac:spMk id="8" creationId="{15793590-FA86-9615-EB83-3F7047E39233}"/>
          </ac:spMkLst>
        </pc:spChg>
        <pc:spChg chg="add mod">
          <ac:chgData name="Duyên Lương" userId="3a9e482f-ceb4-484a-8eab-f708ff3e9a36" providerId="ADAL" clId="{D2477318-B301-4BFB-A2AA-A73EDFECBD17}" dt="2023-06-25T04:28:34.743" v="261" actId="1076"/>
          <ac:spMkLst>
            <pc:docMk/>
            <pc:sldMk cId="890103505" sldId="276"/>
            <ac:spMk id="11" creationId="{965DF2B4-BC38-07F1-7965-AC03C32C4A62}"/>
          </ac:spMkLst>
        </pc:spChg>
        <pc:spChg chg="add mod">
          <ac:chgData name="Duyên Lương" userId="3a9e482f-ceb4-484a-8eab-f708ff3e9a36" providerId="ADAL" clId="{D2477318-B301-4BFB-A2AA-A73EDFECBD17}" dt="2023-06-25T04:28:29.152" v="258" actId="1076"/>
          <ac:spMkLst>
            <pc:docMk/>
            <pc:sldMk cId="890103505" sldId="276"/>
            <ac:spMk id="12" creationId="{3696DBCA-5530-569F-45E2-8E8F69D5CF60}"/>
          </ac:spMkLst>
        </pc:spChg>
        <pc:picChg chg="del">
          <ac:chgData name="Duyên Lương" userId="3a9e482f-ceb4-484a-8eab-f708ff3e9a36" providerId="ADAL" clId="{D2477318-B301-4BFB-A2AA-A73EDFECBD17}" dt="2023-06-25T04:28:12.461" v="245" actId="478"/>
          <ac:picMkLst>
            <pc:docMk/>
            <pc:sldMk cId="890103505" sldId="276"/>
            <ac:picMk id="9" creationId="{9D56C59E-66A5-11F3-EB60-18173688DE24}"/>
          </ac:picMkLst>
        </pc:picChg>
        <pc:picChg chg="del">
          <ac:chgData name="Duyên Lương" userId="3a9e482f-ceb4-484a-8eab-f708ff3e9a36" providerId="ADAL" clId="{D2477318-B301-4BFB-A2AA-A73EDFECBD17}" dt="2023-06-25T04:28:12.461" v="245" actId="478"/>
          <ac:picMkLst>
            <pc:docMk/>
            <pc:sldMk cId="890103505" sldId="276"/>
            <ac:picMk id="10" creationId="{A48B97CA-387B-F73E-763F-285B8778ECB0}"/>
          </ac:picMkLst>
        </pc:picChg>
        <pc:picChg chg="add mod">
          <ac:chgData name="Duyên Lương" userId="3a9e482f-ceb4-484a-8eab-f708ff3e9a36" providerId="ADAL" clId="{D2477318-B301-4BFB-A2AA-A73EDFECBD17}" dt="2023-06-25T04:28:20.956" v="254" actId="1076"/>
          <ac:picMkLst>
            <pc:docMk/>
            <pc:sldMk cId="890103505" sldId="276"/>
            <ac:picMk id="13" creationId="{085F9002-6940-57E9-5BBC-CC83E24578EC}"/>
          </ac:picMkLst>
        </pc:picChg>
        <pc:picChg chg="add mod">
          <ac:chgData name="Duyên Lương" userId="3a9e482f-ceb4-484a-8eab-f708ff3e9a36" providerId="ADAL" clId="{D2477318-B301-4BFB-A2AA-A73EDFECBD17}" dt="2023-06-25T04:28:30.736" v="259" actId="1076"/>
          <ac:picMkLst>
            <pc:docMk/>
            <pc:sldMk cId="890103505" sldId="276"/>
            <ac:picMk id="14" creationId="{DFDCEC85-DA99-0200-B13D-D845DE047340}"/>
          </ac:picMkLst>
        </pc:picChg>
      </pc:sldChg>
      <pc:sldChg chg="addSp delSp modSp mod modTransition delAnim modAnim">
        <pc:chgData name="Duyên Lương" userId="3a9e482f-ceb4-484a-8eab-f708ff3e9a36" providerId="ADAL" clId="{D2477318-B301-4BFB-A2AA-A73EDFECBD17}" dt="2023-06-25T05:50:33.540" v="1989"/>
        <pc:sldMkLst>
          <pc:docMk/>
          <pc:sldMk cId="2665820252" sldId="277"/>
        </pc:sldMkLst>
        <pc:spChg chg="add mod">
          <ac:chgData name="Duyên Lương" userId="3a9e482f-ceb4-484a-8eab-f708ff3e9a36" providerId="ADAL" clId="{D2477318-B301-4BFB-A2AA-A73EDFECBD17}" dt="2023-06-25T04:27:59.502" v="244" actId="1076"/>
          <ac:spMkLst>
            <pc:docMk/>
            <pc:sldMk cId="2665820252" sldId="277"/>
            <ac:spMk id="2" creationId="{62BC0EA5-B442-FF98-2B77-701C5D82622D}"/>
          </ac:spMkLst>
        </pc:spChg>
        <pc:spChg chg="del">
          <ac:chgData name="Duyên Lương" userId="3a9e482f-ceb4-484a-8eab-f708ff3e9a36" providerId="ADAL" clId="{D2477318-B301-4BFB-A2AA-A73EDFECBD17}" dt="2023-06-25T04:27:37.565" v="228" actId="478"/>
          <ac:spMkLst>
            <pc:docMk/>
            <pc:sldMk cId="2665820252" sldId="277"/>
            <ac:spMk id="6" creationId="{B157D552-3A9B-B5A8-9F66-CC46DDF30F47}"/>
          </ac:spMkLst>
        </pc:spChg>
        <pc:spChg chg="del">
          <ac:chgData name="Duyên Lương" userId="3a9e482f-ceb4-484a-8eab-f708ff3e9a36" providerId="ADAL" clId="{D2477318-B301-4BFB-A2AA-A73EDFECBD17}" dt="2023-06-25T04:27:37.565" v="228" actId="478"/>
          <ac:spMkLst>
            <pc:docMk/>
            <pc:sldMk cId="2665820252" sldId="277"/>
            <ac:spMk id="7" creationId="{2A438540-7403-2573-9F27-720FE25EA5FD}"/>
          </ac:spMkLst>
        </pc:spChg>
        <pc:spChg chg="del">
          <ac:chgData name="Duyên Lương" userId="3a9e482f-ceb4-484a-8eab-f708ff3e9a36" providerId="ADAL" clId="{D2477318-B301-4BFB-A2AA-A73EDFECBD17}" dt="2023-06-25T04:27:37.565" v="228" actId="478"/>
          <ac:spMkLst>
            <pc:docMk/>
            <pc:sldMk cId="2665820252" sldId="277"/>
            <ac:spMk id="8" creationId="{15793590-FA86-9615-EB83-3F7047E39233}"/>
          </ac:spMkLst>
        </pc:spChg>
        <pc:spChg chg="add mod">
          <ac:chgData name="Duyên Lương" userId="3a9e482f-ceb4-484a-8eab-f708ff3e9a36" providerId="ADAL" clId="{D2477318-B301-4BFB-A2AA-A73EDFECBD17}" dt="2023-06-25T04:27:53.876" v="241" actId="1076"/>
          <ac:spMkLst>
            <pc:docMk/>
            <pc:sldMk cId="2665820252" sldId="277"/>
            <ac:spMk id="11" creationId="{D46C1767-630F-4FD4-0511-560E3F473C5E}"/>
          </ac:spMkLst>
        </pc:spChg>
        <pc:spChg chg="add mod">
          <ac:chgData name="Duyên Lương" userId="3a9e482f-ceb4-484a-8eab-f708ff3e9a36" providerId="ADAL" clId="{D2477318-B301-4BFB-A2AA-A73EDFECBD17}" dt="2023-06-25T04:27:55.742" v="242" actId="1076"/>
          <ac:spMkLst>
            <pc:docMk/>
            <pc:sldMk cId="2665820252" sldId="277"/>
            <ac:spMk id="12" creationId="{64D408F8-AC47-BA5B-AABF-ABC1EC1BEA13}"/>
          </ac:spMkLst>
        </pc:spChg>
        <pc:picChg chg="del">
          <ac:chgData name="Duyên Lương" userId="3a9e482f-ceb4-484a-8eab-f708ff3e9a36" providerId="ADAL" clId="{D2477318-B301-4BFB-A2AA-A73EDFECBD17}" dt="2023-06-25T04:27:37.565" v="228" actId="478"/>
          <ac:picMkLst>
            <pc:docMk/>
            <pc:sldMk cId="2665820252" sldId="277"/>
            <ac:picMk id="9" creationId="{9D56C59E-66A5-11F3-EB60-18173688DE24}"/>
          </ac:picMkLst>
        </pc:picChg>
        <pc:picChg chg="del">
          <ac:chgData name="Duyên Lương" userId="3a9e482f-ceb4-484a-8eab-f708ff3e9a36" providerId="ADAL" clId="{D2477318-B301-4BFB-A2AA-A73EDFECBD17}" dt="2023-06-25T04:27:37.565" v="228" actId="478"/>
          <ac:picMkLst>
            <pc:docMk/>
            <pc:sldMk cId="2665820252" sldId="277"/>
            <ac:picMk id="10" creationId="{A48B97CA-387B-F73E-763F-285B8778ECB0}"/>
          </ac:picMkLst>
        </pc:picChg>
        <pc:picChg chg="add mod">
          <ac:chgData name="Duyên Lương" userId="3a9e482f-ceb4-484a-8eab-f708ff3e9a36" providerId="ADAL" clId="{D2477318-B301-4BFB-A2AA-A73EDFECBD17}" dt="2023-06-25T04:27:49.447" v="239" actId="1076"/>
          <ac:picMkLst>
            <pc:docMk/>
            <pc:sldMk cId="2665820252" sldId="277"/>
            <ac:picMk id="13" creationId="{45F3FCDE-0E8E-8D66-78B9-FAB24B01473D}"/>
          </ac:picMkLst>
        </pc:picChg>
        <pc:picChg chg="add mod">
          <ac:chgData name="Duyên Lương" userId="3a9e482f-ceb4-484a-8eab-f708ff3e9a36" providerId="ADAL" clId="{D2477318-B301-4BFB-A2AA-A73EDFECBD17}" dt="2023-06-25T04:27:57.267" v="243" actId="1076"/>
          <ac:picMkLst>
            <pc:docMk/>
            <pc:sldMk cId="2665820252" sldId="277"/>
            <ac:picMk id="14" creationId="{F71DD399-9B63-716D-E4EE-42DE25A0A902}"/>
          </ac:picMkLst>
        </pc:picChg>
      </pc:sldChg>
      <pc:sldChg chg="addSp delSp modSp mod modTransition delAnim modAnim">
        <pc:chgData name="Duyên Lương" userId="3a9e482f-ceb4-484a-8eab-f708ff3e9a36" providerId="ADAL" clId="{D2477318-B301-4BFB-A2AA-A73EDFECBD17}" dt="2023-06-25T05:50:33.540" v="1989"/>
        <pc:sldMkLst>
          <pc:docMk/>
          <pc:sldMk cId="79777562" sldId="278"/>
        </pc:sldMkLst>
        <pc:spChg chg="del">
          <ac:chgData name="Duyên Lương" userId="3a9e482f-ceb4-484a-8eab-f708ff3e9a36" providerId="ADAL" clId="{D2477318-B301-4BFB-A2AA-A73EDFECBD17}" dt="2023-06-25T04:26:59.912" v="212" actId="478"/>
          <ac:spMkLst>
            <pc:docMk/>
            <pc:sldMk cId="79777562" sldId="278"/>
            <ac:spMk id="6" creationId="{B157D552-3A9B-B5A8-9F66-CC46DDF30F47}"/>
          </ac:spMkLst>
        </pc:spChg>
        <pc:spChg chg="del">
          <ac:chgData name="Duyên Lương" userId="3a9e482f-ceb4-484a-8eab-f708ff3e9a36" providerId="ADAL" clId="{D2477318-B301-4BFB-A2AA-A73EDFECBD17}" dt="2023-06-25T04:26:59.912" v="212" actId="478"/>
          <ac:spMkLst>
            <pc:docMk/>
            <pc:sldMk cId="79777562" sldId="278"/>
            <ac:spMk id="7" creationId="{2A438540-7403-2573-9F27-720FE25EA5FD}"/>
          </ac:spMkLst>
        </pc:spChg>
        <pc:spChg chg="del">
          <ac:chgData name="Duyên Lương" userId="3a9e482f-ceb4-484a-8eab-f708ff3e9a36" providerId="ADAL" clId="{D2477318-B301-4BFB-A2AA-A73EDFECBD17}" dt="2023-06-25T04:26:59.912" v="212" actId="478"/>
          <ac:spMkLst>
            <pc:docMk/>
            <pc:sldMk cId="79777562" sldId="278"/>
            <ac:spMk id="8" creationId="{15793590-FA86-9615-EB83-3F7047E39233}"/>
          </ac:spMkLst>
        </pc:spChg>
        <pc:spChg chg="add mod">
          <ac:chgData name="Duyên Lương" userId="3a9e482f-ceb4-484a-8eab-f708ff3e9a36" providerId="ADAL" clId="{D2477318-B301-4BFB-A2AA-A73EDFECBD17}" dt="2023-06-25T04:27:16.319" v="224" actId="1076"/>
          <ac:spMkLst>
            <pc:docMk/>
            <pc:sldMk cId="79777562" sldId="278"/>
            <ac:spMk id="11" creationId="{FFEA2864-141E-DDD0-5100-9A3C7ECB7E64}"/>
          </ac:spMkLst>
        </pc:spChg>
        <pc:spChg chg="add mod">
          <ac:chgData name="Duyên Lương" userId="3a9e482f-ceb4-484a-8eab-f708ff3e9a36" providerId="ADAL" clId="{D2477318-B301-4BFB-A2AA-A73EDFECBD17}" dt="2023-06-25T04:27:22.459" v="227" actId="1076"/>
          <ac:spMkLst>
            <pc:docMk/>
            <pc:sldMk cId="79777562" sldId="278"/>
            <ac:spMk id="12" creationId="{ED6854E4-D9BB-FA89-60F6-071389A211ED}"/>
          </ac:spMkLst>
        </pc:spChg>
        <pc:spChg chg="add mod">
          <ac:chgData name="Duyên Lương" userId="3a9e482f-ceb4-484a-8eab-f708ff3e9a36" providerId="ADAL" clId="{D2477318-B301-4BFB-A2AA-A73EDFECBD17}" dt="2023-06-25T04:27:18.329" v="225" actId="1076"/>
          <ac:spMkLst>
            <pc:docMk/>
            <pc:sldMk cId="79777562" sldId="278"/>
            <ac:spMk id="13" creationId="{7CFB0178-41E5-2229-08AE-8D7D627EEEA6}"/>
          </ac:spMkLst>
        </pc:spChg>
        <pc:picChg chg="add mod">
          <ac:chgData name="Duyên Lương" userId="3a9e482f-ceb4-484a-8eab-f708ff3e9a36" providerId="ADAL" clId="{D2477318-B301-4BFB-A2AA-A73EDFECBD17}" dt="2023-06-25T04:27:11.384" v="221" actId="1076"/>
          <ac:picMkLst>
            <pc:docMk/>
            <pc:sldMk cId="79777562" sldId="278"/>
            <ac:picMk id="2" creationId="{E1EE873C-A936-15A7-55D2-1DB85BCDD711}"/>
          </ac:picMkLst>
        </pc:picChg>
        <pc:picChg chg="del">
          <ac:chgData name="Duyên Lương" userId="3a9e482f-ceb4-484a-8eab-f708ff3e9a36" providerId="ADAL" clId="{D2477318-B301-4BFB-A2AA-A73EDFECBD17}" dt="2023-06-25T04:26:59.912" v="212" actId="478"/>
          <ac:picMkLst>
            <pc:docMk/>
            <pc:sldMk cId="79777562" sldId="278"/>
            <ac:picMk id="9" creationId="{9D56C59E-66A5-11F3-EB60-18173688DE24}"/>
          </ac:picMkLst>
        </pc:picChg>
        <pc:picChg chg="del">
          <ac:chgData name="Duyên Lương" userId="3a9e482f-ceb4-484a-8eab-f708ff3e9a36" providerId="ADAL" clId="{D2477318-B301-4BFB-A2AA-A73EDFECBD17}" dt="2023-06-25T04:26:59.912" v="212" actId="478"/>
          <ac:picMkLst>
            <pc:docMk/>
            <pc:sldMk cId="79777562" sldId="278"/>
            <ac:picMk id="10" creationId="{A48B97CA-387B-F73E-763F-285B8778ECB0}"/>
          </ac:picMkLst>
        </pc:picChg>
        <pc:picChg chg="add mod">
          <ac:chgData name="Duyên Lương" userId="3a9e482f-ceb4-484a-8eab-f708ff3e9a36" providerId="ADAL" clId="{D2477318-B301-4BFB-A2AA-A73EDFECBD17}" dt="2023-06-25T04:27:19.731" v="226" actId="1076"/>
          <ac:picMkLst>
            <pc:docMk/>
            <pc:sldMk cId="79777562" sldId="278"/>
            <ac:picMk id="14" creationId="{6809E8D6-5940-4F75-28E4-98DF605C83E7}"/>
          </ac:picMkLst>
        </pc:picChg>
      </pc:sldChg>
      <pc:sldChg chg="addSp delSp modSp mod modTransition modAnim">
        <pc:chgData name="Duyên Lương" userId="3a9e482f-ceb4-484a-8eab-f708ff3e9a36" providerId="ADAL" clId="{D2477318-B301-4BFB-A2AA-A73EDFECBD17}" dt="2023-06-25T05:50:33.540" v="1989"/>
        <pc:sldMkLst>
          <pc:docMk/>
          <pc:sldMk cId="1976780188" sldId="279"/>
        </pc:sldMkLst>
        <pc:spChg chg="add mod">
          <ac:chgData name="Duyên Lương" userId="3a9e482f-ceb4-484a-8eab-f708ff3e9a36" providerId="ADAL" clId="{D2477318-B301-4BFB-A2AA-A73EDFECBD17}" dt="2023-06-25T04:57:02.443" v="823" actId="1076"/>
          <ac:spMkLst>
            <pc:docMk/>
            <pc:sldMk cId="1976780188" sldId="279"/>
            <ac:spMk id="9" creationId="{ECA24965-3217-5F39-C6F4-B310A6A5DA0D}"/>
          </ac:spMkLst>
        </pc:spChg>
        <pc:spChg chg="del">
          <ac:chgData name="Duyên Lương" userId="3a9e482f-ceb4-484a-8eab-f708ff3e9a36" providerId="ADAL" clId="{D2477318-B301-4BFB-A2AA-A73EDFECBD17}" dt="2023-06-25T04:55:54.299" v="796" actId="478"/>
          <ac:spMkLst>
            <pc:docMk/>
            <pc:sldMk cId="1976780188" sldId="279"/>
            <ac:spMk id="10" creationId="{A66951C7-9EDB-6232-1CB7-EFC44E78A03C}"/>
          </ac:spMkLst>
        </pc:spChg>
        <pc:spChg chg="mod ord">
          <ac:chgData name="Duyên Lương" userId="3a9e482f-ceb4-484a-8eab-f708ff3e9a36" providerId="ADAL" clId="{D2477318-B301-4BFB-A2AA-A73EDFECBD17}" dt="2023-06-25T04:57:24.586" v="828" actId="167"/>
          <ac:spMkLst>
            <pc:docMk/>
            <pc:sldMk cId="1976780188" sldId="279"/>
            <ac:spMk id="14" creationId="{159B4496-8DC7-B42F-E6DA-36C8EBB8CD8A}"/>
          </ac:spMkLst>
        </pc:spChg>
        <pc:spChg chg="mod ord">
          <ac:chgData name="Duyên Lương" userId="3a9e482f-ceb4-484a-8eab-f708ff3e9a36" providerId="ADAL" clId="{D2477318-B301-4BFB-A2AA-A73EDFECBD17}" dt="2023-06-25T04:57:09.789" v="824" actId="1076"/>
          <ac:spMkLst>
            <pc:docMk/>
            <pc:sldMk cId="1976780188" sldId="279"/>
            <ac:spMk id="15" creationId="{67F28D25-81E1-61D4-0456-67493503FD99}"/>
          </ac:spMkLst>
        </pc:spChg>
      </pc:sldChg>
      <pc:sldChg chg="addSp delSp modSp mod modTransition modAnim">
        <pc:chgData name="Duyên Lương" userId="3a9e482f-ceb4-484a-8eab-f708ff3e9a36" providerId="ADAL" clId="{D2477318-B301-4BFB-A2AA-A73EDFECBD17}" dt="2023-06-25T05:51:52.799" v="1992" actId="167"/>
        <pc:sldMkLst>
          <pc:docMk/>
          <pc:sldMk cId="1689511649" sldId="280"/>
        </pc:sldMkLst>
        <pc:spChg chg="add mod ord">
          <ac:chgData name="Duyên Lương" userId="3a9e482f-ceb4-484a-8eab-f708ff3e9a36" providerId="ADAL" clId="{D2477318-B301-4BFB-A2AA-A73EDFECBD17}" dt="2023-06-25T04:58:45.773" v="866" actId="167"/>
          <ac:spMkLst>
            <pc:docMk/>
            <pc:sldMk cId="1689511649" sldId="280"/>
            <ac:spMk id="9" creationId="{DE202BE8-FBAB-73A6-A95F-CE98CC061DE7}"/>
          </ac:spMkLst>
        </pc:spChg>
        <pc:spChg chg="del">
          <ac:chgData name="Duyên Lương" userId="3a9e482f-ceb4-484a-8eab-f708ff3e9a36" providerId="ADAL" clId="{D2477318-B301-4BFB-A2AA-A73EDFECBD17}" dt="2023-06-25T04:56:07.624" v="799" actId="478"/>
          <ac:spMkLst>
            <pc:docMk/>
            <pc:sldMk cId="1689511649" sldId="280"/>
            <ac:spMk id="10" creationId="{A66951C7-9EDB-6232-1CB7-EFC44E78A03C}"/>
          </ac:spMkLst>
        </pc:spChg>
        <pc:spChg chg="mod ord">
          <ac:chgData name="Duyên Lương" userId="3a9e482f-ceb4-484a-8eab-f708ff3e9a36" providerId="ADAL" clId="{D2477318-B301-4BFB-A2AA-A73EDFECBD17}" dt="2023-06-25T05:51:52.799" v="1992" actId="167"/>
          <ac:spMkLst>
            <pc:docMk/>
            <pc:sldMk cId="1689511649" sldId="280"/>
            <ac:spMk id="14" creationId="{159B4496-8DC7-B42F-E6DA-36C8EBB8CD8A}"/>
          </ac:spMkLst>
        </pc:spChg>
        <pc:spChg chg="mod">
          <ac:chgData name="Duyên Lương" userId="3a9e482f-ceb4-484a-8eab-f708ff3e9a36" providerId="ADAL" clId="{D2477318-B301-4BFB-A2AA-A73EDFECBD17}" dt="2023-06-25T04:58:48.342" v="867" actId="1076"/>
          <ac:spMkLst>
            <pc:docMk/>
            <pc:sldMk cId="1689511649" sldId="280"/>
            <ac:spMk id="15" creationId="{67F28D25-81E1-61D4-0456-67493503FD99}"/>
          </ac:spMkLst>
        </pc:spChg>
      </pc:sldChg>
      <pc:sldChg chg="addSp delSp modSp mod modTransition modAnim">
        <pc:chgData name="Duyên Lương" userId="3a9e482f-ceb4-484a-8eab-f708ff3e9a36" providerId="ADAL" clId="{D2477318-B301-4BFB-A2AA-A73EDFECBD17}" dt="2023-06-25T05:50:33.540" v="1989"/>
        <pc:sldMkLst>
          <pc:docMk/>
          <pc:sldMk cId="302370075" sldId="281"/>
        </pc:sldMkLst>
        <pc:spChg chg="add mod ord">
          <ac:chgData name="Duyên Lương" userId="3a9e482f-ceb4-484a-8eab-f708ff3e9a36" providerId="ADAL" clId="{D2477318-B301-4BFB-A2AA-A73EDFECBD17}" dt="2023-06-25T04:59:34.324" v="892" actId="167"/>
          <ac:spMkLst>
            <pc:docMk/>
            <pc:sldMk cId="302370075" sldId="281"/>
            <ac:spMk id="9" creationId="{55B57A85-83D7-3902-3FBD-CB411D781CC1}"/>
          </ac:spMkLst>
        </pc:spChg>
        <pc:spChg chg="del">
          <ac:chgData name="Duyên Lương" userId="3a9e482f-ceb4-484a-8eab-f708ff3e9a36" providerId="ADAL" clId="{D2477318-B301-4BFB-A2AA-A73EDFECBD17}" dt="2023-06-25T04:56:14.523" v="802" actId="478"/>
          <ac:spMkLst>
            <pc:docMk/>
            <pc:sldMk cId="302370075" sldId="281"/>
            <ac:spMk id="10" creationId="{A66951C7-9EDB-6232-1CB7-EFC44E78A03C}"/>
          </ac:spMkLst>
        </pc:spChg>
        <pc:spChg chg="mod ord">
          <ac:chgData name="Duyên Lương" userId="3a9e482f-ceb4-484a-8eab-f708ff3e9a36" providerId="ADAL" clId="{D2477318-B301-4BFB-A2AA-A73EDFECBD17}" dt="2023-06-25T05:00:05.087" v="898" actId="167"/>
          <ac:spMkLst>
            <pc:docMk/>
            <pc:sldMk cId="302370075" sldId="281"/>
            <ac:spMk id="14" creationId="{159B4496-8DC7-B42F-E6DA-36C8EBB8CD8A}"/>
          </ac:spMkLst>
        </pc:spChg>
        <pc:spChg chg="mod">
          <ac:chgData name="Duyên Lương" userId="3a9e482f-ceb4-484a-8eab-f708ff3e9a36" providerId="ADAL" clId="{D2477318-B301-4BFB-A2AA-A73EDFECBD17}" dt="2023-06-25T04:59:40.140" v="894" actId="14100"/>
          <ac:spMkLst>
            <pc:docMk/>
            <pc:sldMk cId="302370075" sldId="281"/>
            <ac:spMk id="15" creationId="{67F28D25-81E1-61D4-0456-67493503FD99}"/>
          </ac:spMkLst>
        </pc:spChg>
      </pc:sldChg>
      <pc:sldChg chg="addSp modSp mod modTransition modAnim">
        <pc:chgData name="Duyên Lương" userId="3a9e482f-ceb4-484a-8eab-f708ff3e9a36" providerId="ADAL" clId="{D2477318-B301-4BFB-A2AA-A73EDFECBD17}" dt="2023-06-25T05:50:33.540" v="1989"/>
        <pc:sldMkLst>
          <pc:docMk/>
          <pc:sldMk cId="1626333845" sldId="282"/>
        </pc:sldMkLst>
        <pc:spChg chg="add mod">
          <ac:chgData name="Duyên Lương" userId="3a9e482f-ceb4-484a-8eab-f708ff3e9a36" providerId="ADAL" clId="{D2477318-B301-4BFB-A2AA-A73EDFECBD17}" dt="2023-06-25T05:01:00.396" v="936" actId="14100"/>
          <ac:spMkLst>
            <pc:docMk/>
            <pc:sldMk cId="1626333845" sldId="282"/>
            <ac:spMk id="2" creationId="{230EBAC0-EE35-1734-2FF2-C0117A570E2F}"/>
          </ac:spMkLst>
        </pc:spChg>
        <pc:spChg chg="add mod">
          <ac:chgData name="Duyên Lương" userId="3a9e482f-ceb4-484a-8eab-f708ff3e9a36" providerId="ADAL" clId="{D2477318-B301-4BFB-A2AA-A73EDFECBD17}" dt="2023-06-25T05:00:57.146" v="935" actId="14100"/>
          <ac:spMkLst>
            <pc:docMk/>
            <pc:sldMk cId="1626333845" sldId="282"/>
            <ac:spMk id="3" creationId="{34323619-9BD1-7846-9E9E-71149B37478C}"/>
          </ac:spMkLst>
        </pc:spChg>
        <pc:spChg chg="add mod">
          <ac:chgData name="Duyên Lương" userId="3a9e482f-ceb4-484a-8eab-f708ff3e9a36" providerId="ADAL" clId="{D2477318-B301-4BFB-A2AA-A73EDFECBD17}" dt="2023-06-25T05:01:07.312" v="939" actId="14100"/>
          <ac:spMkLst>
            <pc:docMk/>
            <pc:sldMk cId="1626333845" sldId="282"/>
            <ac:spMk id="4" creationId="{510E9573-A635-F08C-CC45-E2AC7E70B6D9}"/>
          </ac:spMkLst>
        </pc:spChg>
        <pc:spChg chg="add mod">
          <ac:chgData name="Duyên Lương" userId="3a9e482f-ceb4-484a-8eab-f708ff3e9a36" providerId="ADAL" clId="{D2477318-B301-4BFB-A2AA-A73EDFECBD17}" dt="2023-06-25T05:01:14.847" v="943" actId="1076"/>
          <ac:spMkLst>
            <pc:docMk/>
            <pc:sldMk cId="1626333845" sldId="282"/>
            <ac:spMk id="5" creationId="{D31EA3A0-98D4-11E5-4D0F-7712254FAAB7}"/>
          </ac:spMkLst>
        </pc:spChg>
        <pc:spChg chg="add mod ord">
          <ac:chgData name="Duyên Lương" userId="3a9e482f-ceb4-484a-8eab-f708ff3e9a36" providerId="ADAL" clId="{D2477318-B301-4BFB-A2AA-A73EDFECBD17}" dt="2023-06-25T05:01:31.256" v="948" actId="167"/>
          <ac:spMkLst>
            <pc:docMk/>
            <pc:sldMk cId="1626333845" sldId="282"/>
            <ac:spMk id="7" creationId="{12E4B2BB-96C1-ADEA-F4CD-DD74E67296F3}"/>
          </ac:spMkLst>
        </pc:spChg>
        <pc:spChg chg="mod">
          <ac:chgData name="Duyên Lương" userId="3a9e482f-ceb4-484a-8eab-f708ff3e9a36" providerId="ADAL" clId="{D2477318-B301-4BFB-A2AA-A73EDFECBD17}" dt="2023-06-25T05:01:22.862" v="946" actId="1076"/>
          <ac:spMkLst>
            <pc:docMk/>
            <pc:sldMk cId="1626333845" sldId="282"/>
            <ac:spMk id="18" creationId="{4CE2AD66-A91F-DBD8-365C-D22546014C26}"/>
          </ac:spMkLst>
        </pc:spChg>
      </pc:sldChg>
      <pc:sldChg chg="addSp delSp modSp mod modTransition modAnim">
        <pc:chgData name="Duyên Lương" userId="3a9e482f-ceb4-484a-8eab-f708ff3e9a36" providerId="ADAL" clId="{D2477318-B301-4BFB-A2AA-A73EDFECBD17}" dt="2023-06-25T05:50:33.540" v="1989"/>
        <pc:sldMkLst>
          <pc:docMk/>
          <pc:sldMk cId="404396909" sldId="283"/>
        </pc:sldMkLst>
        <pc:spChg chg="mod">
          <ac:chgData name="Duyên Lương" userId="3a9e482f-ceb4-484a-8eab-f708ff3e9a36" providerId="ADAL" clId="{D2477318-B301-4BFB-A2AA-A73EDFECBD17}" dt="2023-06-25T05:27:51.748" v="1342" actId="1076"/>
          <ac:spMkLst>
            <pc:docMk/>
            <pc:sldMk cId="404396909" sldId="283"/>
            <ac:spMk id="2" creationId="{00000000-0000-0000-0000-000000000000}"/>
          </ac:spMkLst>
        </pc:spChg>
        <pc:spChg chg="del">
          <ac:chgData name="Duyên Lương" userId="3a9e482f-ceb4-484a-8eab-f708ff3e9a36" providerId="ADAL" clId="{D2477318-B301-4BFB-A2AA-A73EDFECBD17}" dt="2023-06-25T05:30:12.038" v="1378" actId="478"/>
          <ac:spMkLst>
            <pc:docMk/>
            <pc:sldMk cId="404396909" sldId="283"/>
            <ac:spMk id="6" creationId="{30DA9AA7-BE0F-F8BD-825F-1A6E325C54D8}"/>
          </ac:spMkLst>
        </pc:spChg>
        <pc:spChg chg="del">
          <ac:chgData name="Duyên Lương" userId="3a9e482f-ceb4-484a-8eab-f708ff3e9a36" providerId="ADAL" clId="{D2477318-B301-4BFB-A2AA-A73EDFECBD17}" dt="2023-06-25T05:30:12.038" v="1378" actId="478"/>
          <ac:spMkLst>
            <pc:docMk/>
            <pc:sldMk cId="404396909" sldId="283"/>
            <ac:spMk id="7" creationId="{FC06228E-5F87-6614-B8E0-45C2CE6F6183}"/>
          </ac:spMkLst>
        </pc:spChg>
        <pc:spChg chg="del">
          <ac:chgData name="Duyên Lương" userId="3a9e482f-ceb4-484a-8eab-f708ff3e9a36" providerId="ADAL" clId="{D2477318-B301-4BFB-A2AA-A73EDFECBD17}" dt="2023-06-25T05:30:12.038" v="1378" actId="478"/>
          <ac:spMkLst>
            <pc:docMk/>
            <pc:sldMk cId="404396909" sldId="283"/>
            <ac:spMk id="9" creationId="{965ADF18-17D2-8AE0-9A01-BFB94567860A}"/>
          </ac:spMkLst>
        </pc:spChg>
        <pc:spChg chg="del">
          <ac:chgData name="Duyên Lương" userId="3a9e482f-ceb4-484a-8eab-f708ff3e9a36" providerId="ADAL" clId="{D2477318-B301-4BFB-A2AA-A73EDFECBD17}" dt="2023-06-25T05:30:12.038" v="1378" actId="478"/>
          <ac:spMkLst>
            <pc:docMk/>
            <pc:sldMk cId="404396909" sldId="283"/>
            <ac:spMk id="10" creationId="{DAAED94E-A08A-81C0-47F9-6FCF00E09C46}"/>
          </ac:spMkLst>
        </pc:spChg>
        <pc:spChg chg="add mod">
          <ac:chgData name="Duyên Lương" userId="3a9e482f-ceb4-484a-8eab-f708ff3e9a36" providerId="ADAL" clId="{D2477318-B301-4BFB-A2AA-A73EDFECBD17}" dt="2023-06-25T05:27:00.339" v="1336" actId="14100"/>
          <ac:spMkLst>
            <pc:docMk/>
            <pc:sldMk cId="404396909" sldId="283"/>
            <ac:spMk id="11" creationId="{E0C4913B-13D9-EC7D-F433-1FB9C0F4000B}"/>
          </ac:spMkLst>
        </pc:spChg>
        <pc:spChg chg="del">
          <ac:chgData name="Duyên Lương" userId="3a9e482f-ceb4-484a-8eab-f708ff3e9a36" providerId="ADAL" clId="{D2477318-B301-4BFB-A2AA-A73EDFECBD17}" dt="2023-06-25T05:20:47.552" v="1247" actId="478"/>
          <ac:spMkLst>
            <pc:docMk/>
            <pc:sldMk cId="404396909" sldId="283"/>
            <ac:spMk id="12" creationId="{C00F2C43-4FB1-732F-1643-5631B5D1D9AB}"/>
          </ac:spMkLst>
        </pc:spChg>
        <pc:spChg chg="add mod ord">
          <ac:chgData name="Duyên Lương" userId="3a9e482f-ceb4-484a-8eab-f708ff3e9a36" providerId="ADAL" clId="{D2477318-B301-4BFB-A2AA-A73EDFECBD17}" dt="2023-06-25T05:28:30.373" v="1351" actId="167"/>
          <ac:spMkLst>
            <pc:docMk/>
            <pc:sldMk cId="404396909" sldId="283"/>
            <ac:spMk id="13" creationId="{D9E5D162-8A41-06F1-9F3E-12270261FA56}"/>
          </ac:spMkLst>
        </pc:spChg>
        <pc:spChg chg="add mod ord">
          <ac:chgData name="Duyên Lương" userId="3a9e482f-ceb4-484a-8eab-f708ff3e9a36" providerId="ADAL" clId="{D2477318-B301-4BFB-A2AA-A73EDFECBD17}" dt="2023-06-25T05:28:30.373" v="1351" actId="167"/>
          <ac:spMkLst>
            <pc:docMk/>
            <pc:sldMk cId="404396909" sldId="283"/>
            <ac:spMk id="14" creationId="{5A1324BE-5EE7-33EE-5160-28A9D0B4CC1A}"/>
          </ac:spMkLst>
        </pc:spChg>
        <pc:picChg chg="add mod">
          <ac:chgData name="Duyên Lương" userId="3a9e482f-ceb4-484a-8eab-f708ff3e9a36" providerId="ADAL" clId="{D2477318-B301-4BFB-A2AA-A73EDFECBD17}" dt="2023-06-25T05:27:48.934" v="1341" actId="1076"/>
          <ac:picMkLst>
            <pc:docMk/>
            <pc:sldMk cId="404396909" sldId="283"/>
            <ac:picMk id="5122" creationId="{F0DA2D64-E3B4-DC09-4065-393E56A3BAF6}"/>
          </ac:picMkLst>
        </pc:picChg>
      </pc:sldChg>
      <pc:sldChg chg="addSp delSp modSp mod modTransition modAnim">
        <pc:chgData name="Duyên Lương" userId="3a9e482f-ceb4-484a-8eab-f708ff3e9a36" providerId="ADAL" clId="{D2477318-B301-4BFB-A2AA-A73EDFECBD17}" dt="2023-06-25T05:50:33.540" v="1989"/>
        <pc:sldMkLst>
          <pc:docMk/>
          <pc:sldMk cId="2848106951" sldId="284"/>
        </pc:sldMkLst>
        <pc:spChg chg="mod">
          <ac:chgData name="Duyên Lương" userId="3a9e482f-ceb4-484a-8eab-f708ff3e9a36" providerId="ADAL" clId="{D2477318-B301-4BFB-A2AA-A73EDFECBD17}" dt="2023-06-25T05:26:12.186" v="1318" actId="1076"/>
          <ac:spMkLst>
            <pc:docMk/>
            <pc:sldMk cId="2848106951" sldId="284"/>
            <ac:spMk id="2" creationId="{00000000-0000-0000-0000-000000000000}"/>
          </ac:spMkLst>
        </pc:spChg>
        <pc:spChg chg="del">
          <ac:chgData name="Duyên Lương" userId="3a9e482f-ceb4-484a-8eab-f708ff3e9a36" providerId="ADAL" clId="{D2477318-B301-4BFB-A2AA-A73EDFECBD17}" dt="2023-06-25T05:26:50.943" v="1328" actId="478"/>
          <ac:spMkLst>
            <pc:docMk/>
            <pc:sldMk cId="2848106951" sldId="284"/>
            <ac:spMk id="7" creationId="{FC06228E-5F87-6614-B8E0-45C2CE6F6183}"/>
          </ac:spMkLst>
        </pc:spChg>
        <pc:spChg chg="del">
          <ac:chgData name="Duyên Lương" userId="3a9e482f-ceb4-484a-8eab-f708ff3e9a36" providerId="ADAL" clId="{D2477318-B301-4BFB-A2AA-A73EDFECBD17}" dt="2023-06-25T05:26:50.943" v="1328" actId="478"/>
          <ac:spMkLst>
            <pc:docMk/>
            <pc:sldMk cId="2848106951" sldId="284"/>
            <ac:spMk id="9" creationId="{965ADF18-17D2-8AE0-9A01-BFB94567860A}"/>
          </ac:spMkLst>
        </pc:spChg>
        <pc:spChg chg="del">
          <ac:chgData name="Duyên Lương" userId="3a9e482f-ceb4-484a-8eab-f708ff3e9a36" providerId="ADAL" clId="{D2477318-B301-4BFB-A2AA-A73EDFECBD17}" dt="2023-06-25T05:26:50.943" v="1328" actId="478"/>
          <ac:spMkLst>
            <pc:docMk/>
            <pc:sldMk cId="2848106951" sldId="284"/>
            <ac:spMk id="10" creationId="{DAAED94E-A08A-81C0-47F9-6FCF00E09C46}"/>
          </ac:spMkLst>
        </pc:spChg>
        <pc:spChg chg="add mod">
          <ac:chgData name="Duyên Lương" userId="3a9e482f-ceb4-484a-8eab-f708ff3e9a36" providerId="ADAL" clId="{D2477318-B301-4BFB-A2AA-A73EDFECBD17}" dt="2023-06-25T05:25:32.639" v="1311" actId="20577"/>
          <ac:spMkLst>
            <pc:docMk/>
            <pc:sldMk cId="2848106951" sldId="284"/>
            <ac:spMk id="11" creationId="{1FFB9D7C-BFC4-5F68-DD51-3DECDF6477B3}"/>
          </ac:spMkLst>
        </pc:spChg>
        <pc:spChg chg="del">
          <ac:chgData name="Duyên Lương" userId="3a9e482f-ceb4-484a-8eab-f708ff3e9a36" providerId="ADAL" clId="{D2477318-B301-4BFB-A2AA-A73EDFECBD17}" dt="2023-06-25T05:20:40.181" v="1245" actId="478"/>
          <ac:spMkLst>
            <pc:docMk/>
            <pc:sldMk cId="2848106951" sldId="284"/>
            <ac:spMk id="12" creationId="{C00F2C43-4FB1-732F-1643-5631B5D1D9AB}"/>
          </ac:spMkLst>
        </pc:spChg>
        <pc:spChg chg="add mod ord">
          <ac:chgData name="Duyên Lương" userId="3a9e482f-ceb4-484a-8eab-f708ff3e9a36" providerId="ADAL" clId="{D2477318-B301-4BFB-A2AA-A73EDFECBD17}" dt="2023-06-25T05:26:40.803" v="1326" actId="167"/>
          <ac:spMkLst>
            <pc:docMk/>
            <pc:sldMk cId="2848106951" sldId="284"/>
            <ac:spMk id="13" creationId="{507F9D01-D345-989F-4D55-CBF0CD769C89}"/>
          </ac:spMkLst>
        </pc:spChg>
        <pc:picChg chg="add mod">
          <ac:chgData name="Duyên Lương" userId="3a9e482f-ceb4-484a-8eab-f708ff3e9a36" providerId="ADAL" clId="{D2477318-B301-4BFB-A2AA-A73EDFECBD17}" dt="2023-06-25T05:26:14.054" v="1319" actId="1076"/>
          <ac:picMkLst>
            <pc:docMk/>
            <pc:sldMk cId="2848106951" sldId="284"/>
            <ac:picMk id="4098" creationId="{E60121BA-1138-4CA6-1F76-0614696F60C2}"/>
          </ac:picMkLst>
        </pc:picChg>
      </pc:sldChg>
      <pc:sldChg chg="addSp delSp modSp mod modTransition modAnim">
        <pc:chgData name="Duyên Lương" userId="3a9e482f-ceb4-484a-8eab-f708ff3e9a36" providerId="ADAL" clId="{D2477318-B301-4BFB-A2AA-A73EDFECBD17}" dt="2023-06-25T05:50:33.540" v="1989"/>
        <pc:sldMkLst>
          <pc:docMk/>
          <pc:sldMk cId="3971092073" sldId="285"/>
        </pc:sldMkLst>
        <pc:spChg chg="mod">
          <ac:chgData name="Duyên Lương" userId="3a9e482f-ceb4-484a-8eab-f708ff3e9a36" providerId="ADAL" clId="{D2477318-B301-4BFB-A2AA-A73EDFECBD17}" dt="2023-06-25T05:28:49.374" v="1359" actId="1076"/>
          <ac:spMkLst>
            <pc:docMk/>
            <pc:sldMk cId="3971092073" sldId="285"/>
            <ac:spMk id="2" creationId="{00000000-0000-0000-0000-000000000000}"/>
          </ac:spMkLst>
        </pc:spChg>
        <pc:spChg chg="del">
          <ac:chgData name="Duyên Lương" userId="3a9e482f-ceb4-484a-8eab-f708ff3e9a36" providerId="ADAL" clId="{D2477318-B301-4BFB-A2AA-A73EDFECBD17}" dt="2023-06-25T05:25:17.753" v="1299" actId="478"/>
          <ac:spMkLst>
            <pc:docMk/>
            <pc:sldMk cId="3971092073" sldId="285"/>
            <ac:spMk id="9" creationId="{965ADF18-17D2-8AE0-9A01-BFB94567860A}"/>
          </ac:spMkLst>
        </pc:spChg>
        <pc:spChg chg="del">
          <ac:chgData name="Duyên Lương" userId="3a9e482f-ceb4-484a-8eab-f708ff3e9a36" providerId="ADAL" clId="{D2477318-B301-4BFB-A2AA-A73EDFECBD17}" dt="2023-06-25T05:25:17.753" v="1299" actId="478"/>
          <ac:spMkLst>
            <pc:docMk/>
            <pc:sldMk cId="3971092073" sldId="285"/>
            <ac:spMk id="10" creationId="{DAAED94E-A08A-81C0-47F9-6FCF00E09C46}"/>
          </ac:spMkLst>
        </pc:spChg>
        <pc:spChg chg="add mod">
          <ac:chgData name="Duyên Lương" userId="3a9e482f-ceb4-484a-8eab-f708ff3e9a36" providerId="ADAL" clId="{D2477318-B301-4BFB-A2AA-A73EDFECBD17}" dt="2023-06-25T05:24:23.233" v="1292" actId="14100"/>
          <ac:spMkLst>
            <pc:docMk/>
            <pc:sldMk cId="3971092073" sldId="285"/>
            <ac:spMk id="11" creationId="{EB5F82F8-58DB-B214-D7EF-AE5DF64591BB}"/>
          </ac:spMkLst>
        </pc:spChg>
        <pc:spChg chg="del">
          <ac:chgData name="Duyên Lương" userId="3a9e482f-ceb4-484a-8eab-f708ff3e9a36" providerId="ADAL" clId="{D2477318-B301-4BFB-A2AA-A73EDFECBD17}" dt="2023-06-25T05:20:32.696" v="1243" actId="478"/>
          <ac:spMkLst>
            <pc:docMk/>
            <pc:sldMk cId="3971092073" sldId="285"/>
            <ac:spMk id="12" creationId="{C00F2C43-4FB1-732F-1643-5631B5D1D9AB}"/>
          </ac:spMkLst>
        </pc:spChg>
        <pc:spChg chg="add mod ord">
          <ac:chgData name="Duyên Lương" userId="3a9e482f-ceb4-484a-8eab-f708ff3e9a36" providerId="ADAL" clId="{D2477318-B301-4BFB-A2AA-A73EDFECBD17}" dt="2023-06-25T05:28:45.418" v="1357" actId="167"/>
          <ac:spMkLst>
            <pc:docMk/>
            <pc:sldMk cId="3971092073" sldId="285"/>
            <ac:spMk id="13" creationId="{9D4523A4-DDD1-2DF5-FD18-EF6A0CAC7D98}"/>
          </ac:spMkLst>
        </pc:spChg>
        <pc:picChg chg="add mod">
          <ac:chgData name="Duyên Lương" userId="3a9e482f-ceb4-484a-8eab-f708ff3e9a36" providerId="ADAL" clId="{D2477318-B301-4BFB-A2AA-A73EDFECBD17}" dt="2023-06-25T05:25:02.223" v="1296" actId="1076"/>
          <ac:picMkLst>
            <pc:docMk/>
            <pc:sldMk cId="3971092073" sldId="285"/>
            <ac:picMk id="3074" creationId="{B6854F38-246D-4C24-5648-89FAE5EEC9C6}"/>
          </ac:picMkLst>
        </pc:picChg>
      </pc:sldChg>
      <pc:sldChg chg="addSp delSp modSp mod modTransition modAnim">
        <pc:chgData name="Duyên Lương" userId="3a9e482f-ceb4-484a-8eab-f708ff3e9a36" providerId="ADAL" clId="{D2477318-B301-4BFB-A2AA-A73EDFECBD17}" dt="2023-06-25T05:50:33.540" v="1989"/>
        <pc:sldMkLst>
          <pc:docMk/>
          <pc:sldMk cId="2272315722" sldId="286"/>
        </pc:sldMkLst>
        <pc:spChg chg="del">
          <ac:chgData name="Duyên Lương" userId="3a9e482f-ceb4-484a-8eab-f708ff3e9a36" providerId="ADAL" clId="{D2477318-B301-4BFB-A2AA-A73EDFECBD17}" dt="2023-06-25T05:24:05.092" v="1283" actId="478"/>
          <ac:spMkLst>
            <pc:docMk/>
            <pc:sldMk cId="2272315722" sldId="286"/>
            <ac:spMk id="9" creationId="{965ADF18-17D2-8AE0-9A01-BFB94567860A}"/>
          </ac:spMkLst>
        </pc:spChg>
        <pc:spChg chg="add mod">
          <ac:chgData name="Duyên Lương" userId="3a9e482f-ceb4-484a-8eab-f708ff3e9a36" providerId="ADAL" clId="{D2477318-B301-4BFB-A2AA-A73EDFECBD17}" dt="2023-06-25T05:23:13.229" v="1276" actId="1076"/>
          <ac:spMkLst>
            <pc:docMk/>
            <pc:sldMk cId="2272315722" sldId="286"/>
            <ac:spMk id="11" creationId="{166993E8-D7C8-9E23-15E6-E6D3DF3B0FDE}"/>
          </ac:spMkLst>
        </pc:spChg>
        <pc:spChg chg="del">
          <ac:chgData name="Duyên Lương" userId="3a9e482f-ceb4-484a-8eab-f708ff3e9a36" providerId="ADAL" clId="{D2477318-B301-4BFB-A2AA-A73EDFECBD17}" dt="2023-06-25T05:20:25.771" v="1241" actId="478"/>
          <ac:spMkLst>
            <pc:docMk/>
            <pc:sldMk cId="2272315722" sldId="286"/>
            <ac:spMk id="12" creationId="{C00F2C43-4FB1-732F-1643-5631B5D1D9AB}"/>
          </ac:spMkLst>
        </pc:spChg>
        <pc:spChg chg="add mod ord">
          <ac:chgData name="Duyên Lương" userId="3a9e482f-ceb4-484a-8eab-f708ff3e9a36" providerId="ADAL" clId="{D2477318-B301-4BFB-A2AA-A73EDFECBD17}" dt="2023-06-25T05:29:13.850" v="1366" actId="167"/>
          <ac:spMkLst>
            <pc:docMk/>
            <pc:sldMk cId="2272315722" sldId="286"/>
            <ac:spMk id="13" creationId="{9C0D8404-4B87-1A6B-7ABC-5EA033BC86F8}"/>
          </ac:spMkLst>
        </pc:spChg>
        <pc:picChg chg="add mod">
          <ac:chgData name="Duyên Lương" userId="3a9e482f-ceb4-484a-8eab-f708ff3e9a36" providerId="ADAL" clId="{D2477318-B301-4BFB-A2AA-A73EDFECBD17}" dt="2023-06-25T05:23:56.273" v="1281" actId="14100"/>
          <ac:picMkLst>
            <pc:docMk/>
            <pc:sldMk cId="2272315722" sldId="286"/>
            <ac:picMk id="2050" creationId="{CBDCEA40-0B26-D6B8-D65C-E872610D64DF}"/>
          </ac:picMkLst>
        </pc:picChg>
      </pc:sldChg>
      <pc:sldChg chg="modSp mod modTransition">
        <pc:chgData name="Duyên Lương" userId="3a9e482f-ceb4-484a-8eab-f708ff3e9a36" providerId="ADAL" clId="{D2477318-B301-4BFB-A2AA-A73EDFECBD17}" dt="2023-06-25T05:50:33.540" v="1989"/>
        <pc:sldMkLst>
          <pc:docMk/>
          <pc:sldMk cId="0" sldId="287"/>
        </pc:sldMkLst>
        <pc:spChg chg="mod">
          <ac:chgData name="Duyên Lương" userId="3a9e482f-ceb4-484a-8eab-f708ff3e9a36" providerId="ADAL" clId="{D2477318-B301-4BFB-A2AA-A73EDFECBD17}" dt="2023-06-25T05:33:01.130" v="1425" actId="1076"/>
          <ac:spMkLst>
            <pc:docMk/>
            <pc:sldMk cId="0" sldId="287"/>
            <ac:spMk id="13" creationId="{00000000-0000-0000-0000-000000000000}"/>
          </ac:spMkLst>
        </pc:spChg>
      </pc:sldChg>
      <pc:sldChg chg="addSp delSp modSp mod ord modTransition modAnim">
        <pc:chgData name="Duyên Lương" userId="3a9e482f-ceb4-484a-8eab-f708ff3e9a36" providerId="ADAL" clId="{D2477318-B301-4BFB-A2AA-A73EDFECBD17}" dt="2023-06-25T05:50:33.540" v="1989"/>
        <pc:sldMkLst>
          <pc:docMk/>
          <pc:sldMk cId="2150086221" sldId="288"/>
        </pc:sldMkLst>
        <pc:spChg chg="mod">
          <ac:chgData name="Duyên Lương" userId="3a9e482f-ceb4-484a-8eab-f708ff3e9a36" providerId="ADAL" clId="{D2477318-B301-4BFB-A2AA-A73EDFECBD17}" dt="2023-06-25T05:34:03.770" v="1460" actId="207"/>
          <ac:spMkLst>
            <pc:docMk/>
            <pc:sldMk cId="2150086221" sldId="288"/>
            <ac:spMk id="36" creationId="{56AE53C2-B79C-7E4F-D24F-F1E14D1240C7}"/>
          </ac:spMkLst>
        </pc:spChg>
        <pc:spChg chg="mod">
          <ac:chgData name="Duyên Lương" userId="3a9e482f-ceb4-484a-8eab-f708ff3e9a36" providerId="ADAL" clId="{D2477318-B301-4BFB-A2AA-A73EDFECBD17}" dt="2023-06-25T05:34:08.197" v="1462" actId="207"/>
          <ac:spMkLst>
            <pc:docMk/>
            <pc:sldMk cId="2150086221" sldId="288"/>
            <ac:spMk id="37" creationId="{551E3235-0EC5-2A71-CE9E-BCD4EBD2A551}"/>
          </ac:spMkLst>
        </pc:spChg>
        <pc:picChg chg="ord">
          <ac:chgData name="Duyên Lương" userId="3a9e482f-ceb4-484a-8eab-f708ff3e9a36" providerId="ADAL" clId="{D2477318-B301-4BFB-A2AA-A73EDFECBD17}" dt="2023-06-25T05:34:25.463" v="1465" actId="167"/>
          <ac:picMkLst>
            <pc:docMk/>
            <pc:sldMk cId="2150086221" sldId="288"/>
            <ac:picMk id="2" creationId="{00000000-0000-0000-0000-000000000000}"/>
          </ac:picMkLst>
        </pc:picChg>
        <pc:picChg chg="add mod ord">
          <ac:chgData name="Duyên Lương" userId="3a9e482f-ceb4-484a-8eab-f708ff3e9a36" providerId="ADAL" clId="{D2477318-B301-4BFB-A2AA-A73EDFECBD17}" dt="2023-06-25T05:34:22.659" v="1464" actId="167"/>
          <ac:picMkLst>
            <pc:docMk/>
            <pc:sldMk cId="2150086221" sldId="288"/>
            <ac:picMk id="4" creationId="{0EDDA72F-3B54-0965-0696-F597BD201CAF}"/>
          </ac:picMkLst>
        </pc:picChg>
        <pc:picChg chg="del">
          <ac:chgData name="Duyên Lương" userId="3a9e482f-ceb4-484a-8eab-f708ff3e9a36" providerId="ADAL" clId="{D2477318-B301-4BFB-A2AA-A73EDFECBD17}" dt="2023-06-25T05:33:09.628" v="1427" actId="478"/>
          <ac:picMkLst>
            <pc:docMk/>
            <pc:sldMk cId="2150086221" sldId="288"/>
            <ac:picMk id="5" creationId="{41333813-327B-C2BF-3492-6A2A20BAEB96}"/>
          </ac:picMkLst>
        </pc:picChg>
        <pc:picChg chg="mod">
          <ac:chgData name="Duyên Lương" userId="3a9e482f-ceb4-484a-8eab-f708ff3e9a36" providerId="ADAL" clId="{D2477318-B301-4BFB-A2AA-A73EDFECBD17}" dt="2023-06-25T05:34:27.775" v="1466" actId="1076"/>
          <ac:picMkLst>
            <pc:docMk/>
            <pc:sldMk cId="2150086221" sldId="288"/>
            <ac:picMk id="38" creationId="{9A89F6F1-004C-19F5-BA13-F3FFAA29DD49}"/>
          </ac:picMkLst>
        </pc:picChg>
      </pc:sldChg>
      <pc:sldChg chg="addSp delSp modSp mod ord modTransition modAnim">
        <pc:chgData name="Duyên Lương" userId="3a9e482f-ceb4-484a-8eab-f708ff3e9a36" providerId="ADAL" clId="{D2477318-B301-4BFB-A2AA-A73EDFECBD17}" dt="2023-06-25T05:50:33.540" v="1989"/>
        <pc:sldMkLst>
          <pc:docMk/>
          <pc:sldMk cId="3020317912" sldId="289"/>
        </pc:sldMkLst>
        <pc:spChg chg="mod">
          <ac:chgData name="Duyên Lương" userId="3a9e482f-ceb4-484a-8eab-f708ff3e9a36" providerId="ADAL" clId="{D2477318-B301-4BFB-A2AA-A73EDFECBD17}" dt="2023-06-25T05:37:25.898" v="1594" actId="20577"/>
          <ac:spMkLst>
            <pc:docMk/>
            <pc:sldMk cId="3020317912" sldId="289"/>
            <ac:spMk id="37" creationId="{551E3235-0EC5-2A71-CE9E-BCD4EBD2A551}"/>
          </ac:spMkLst>
        </pc:spChg>
        <pc:picChg chg="ord">
          <ac:chgData name="Duyên Lương" userId="3a9e482f-ceb4-484a-8eab-f708ff3e9a36" providerId="ADAL" clId="{D2477318-B301-4BFB-A2AA-A73EDFECBD17}" dt="2023-06-25T05:37:30.210" v="1596" actId="167"/>
          <ac:picMkLst>
            <pc:docMk/>
            <pc:sldMk cId="3020317912" sldId="289"/>
            <ac:picMk id="2" creationId="{00000000-0000-0000-0000-000000000000}"/>
          </ac:picMkLst>
        </pc:picChg>
        <pc:picChg chg="del">
          <ac:chgData name="Duyên Lương" userId="3a9e482f-ceb4-484a-8eab-f708ff3e9a36" providerId="ADAL" clId="{D2477318-B301-4BFB-A2AA-A73EDFECBD17}" dt="2023-06-25T05:37:14.996" v="1575" actId="478"/>
          <ac:picMkLst>
            <pc:docMk/>
            <pc:sldMk cId="3020317912" sldId="289"/>
            <ac:picMk id="4" creationId="{0EDDA72F-3B54-0965-0696-F597BD201CAF}"/>
          </ac:picMkLst>
        </pc:picChg>
        <pc:picChg chg="add mod ord">
          <ac:chgData name="Duyên Lương" userId="3a9e482f-ceb4-484a-8eab-f708ff3e9a36" providerId="ADAL" clId="{D2477318-B301-4BFB-A2AA-A73EDFECBD17}" dt="2023-06-25T05:37:28.461" v="1595" actId="167"/>
          <ac:picMkLst>
            <pc:docMk/>
            <pc:sldMk cId="3020317912" sldId="289"/>
            <ac:picMk id="5" creationId="{160EE9D4-BABB-7136-F762-362D83A3C7D2}"/>
          </ac:picMkLst>
        </pc:picChg>
        <pc:picChg chg="mod">
          <ac:chgData name="Duyên Lương" userId="3a9e482f-ceb4-484a-8eab-f708ff3e9a36" providerId="ADAL" clId="{D2477318-B301-4BFB-A2AA-A73EDFECBD17}" dt="2023-06-25T05:40:02.373" v="1651" actId="1076"/>
          <ac:picMkLst>
            <pc:docMk/>
            <pc:sldMk cId="3020317912" sldId="289"/>
            <ac:picMk id="38" creationId="{9A89F6F1-004C-19F5-BA13-F3FFAA29DD49}"/>
          </ac:picMkLst>
        </pc:picChg>
      </pc:sldChg>
      <pc:sldChg chg="addSp delSp modSp add mod ord modTransition modAnim">
        <pc:chgData name="Duyên Lương" userId="3a9e482f-ceb4-484a-8eab-f708ff3e9a36" providerId="ADAL" clId="{D2477318-B301-4BFB-A2AA-A73EDFECBD17}" dt="2023-06-25T05:50:33.540" v="1989"/>
        <pc:sldMkLst>
          <pc:docMk/>
          <pc:sldMk cId="2833577016" sldId="290"/>
        </pc:sldMkLst>
        <pc:spChg chg="mod">
          <ac:chgData name="Duyên Lương" userId="3a9e482f-ceb4-484a-8eab-f708ff3e9a36" providerId="ADAL" clId="{D2477318-B301-4BFB-A2AA-A73EDFECBD17}" dt="2023-06-25T05:35:11.272" v="1491" actId="20577"/>
          <ac:spMkLst>
            <pc:docMk/>
            <pc:sldMk cId="2833577016" sldId="290"/>
            <ac:spMk id="37" creationId="{551E3235-0EC5-2A71-CE9E-BCD4EBD2A551}"/>
          </ac:spMkLst>
        </pc:spChg>
        <pc:spChg chg="mod">
          <ac:chgData name="Duyên Lương" userId="3a9e482f-ceb4-484a-8eab-f708ff3e9a36" providerId="ADAL" clId="{D2477318-B301-4BFB-A2AA-A73EDFECBD17}" dt="2023-06-25T05:39:25.575" v="1646" actId="1076"/>
          <ac:spMkLst>
            <pc:docMk/>
            <pc:sldMk cId="2833577016" sldId="290"/>
            <ac:spMk id="39" creationId="{0957CD20-0D05-E2EB-5EB0-8D1937B138DA}"/>
          </ac:spMkLst>
        </pc:spChg>
        <pc:picChg chg="ord">
          <ac:chgData name="Duyên Lương" userId="3a9e482f-ceb4-484a-8eab-f708ff3e9a36" providerId="ADAL" clId="{D2477318-B301-4BFB-A2AA-A73EDFECBD17}" dt="2023-06-25T05:35:32.690" v="1496" actId="167"/>
          <ac:picMkLst>
            <pc:docMk/>
            <pc:sldMk cId="2833577016" sldId="290"/>
            <ac:picMk id="2" creationId="{00000000-0000-0000-0000-000000000000}"/>
          </ac:picMkLst>
        </pc:picChg>
        <pc:picChg chg="del">
          <ac:chgData name="Duyên Lương" userId="3a9e482f-ceb4-484a-8eab-f708ff3e9a36" providerId="ADAL" clId="{D2477318-B301-4BFB-A2AA-A73EDFECBD17}" dt="2023-06-25T05:34:55.178" v="1472" actId="478"/>
          <ac:picMkLst>
            <pc:docMk/>
            <pc:sldMk cId="2833577016" sldId="290"/>
            <ac:picMk id="4" creationId="{0EDDA72F-3B54-0965-0696-F597BD201CAF}"/>
          </ac:picMkLst>
        </pc:picChg>
        <pc:picChg chg="add mod ord">
          <ac:chgData name="Duyên Lương" userId="3a9e482f-ceb4-484a-8eab-f708ff3e9a36" providerId="ADAL" clId="{D2477318-B301-4BFB-A2AA-A73EDFECBD17}" dt="2023-06-25T05:35:30.972" v="1495" actId="167"/>
          <ac:picMkLst>
            <pc:docMk/>
            <pc:sldMk cId="2833577016" sldId="290"/>
            <ac:picMk id="5" creationId="{B393ABE3-FA0A-D090-048D-B6C72B05F47F}"/>
          </ac:picMkLst>
        </pc:picChg>
        <pc:picChg chg="mod">
          <ac:chgData name="Duyên Lương" userId="3a9e482f-ceb4-484a-8eab-f708ff3e9a36" providerId="ADAL" clId="{D2477318-B301-4BFB-A2AA-A73EDFECBD17}" dt="2023-06-25T05:39:26.453" v="1647" actId="1076"/>
          <ac:picMkLst>
            <pc:docMk/>
            <pc:sldMk cId="2833577016" sldId="290"/>
            <ac:picMk id="38" creationId="{9A89F6F1-004C-19F5-BA13-F3FFAA29DD49}"/>
          </ac:picMkLst>
        </pc:picChg>
      </pc:sldChg>
      <pc:sldChg chg="addSp delSp modSp add mod modTransition modAnim">
        <pc:chgData name="Duyên Lương" userId="3a9e482f-ceb4-484a-8eab-f708ff3e9a36" providerId="ADAL" clId="{D2477318-B301-4BFB-A2AA-A73EDFECBD17}" dt="2023-06-25T05:50:33.540" v="1989"/>
        <pc:sldMkLst>
          <pc:docMk/>
          <pc:sldMk cId="2916919206" sldId="291"/>
        </pc:sldMkLst>
        <pc:spChg chg="mod">
          <ac:chgData name="Duyên Lương" userId="3a9e482f-ceb4-484a-8eab-f708ff3e9a36" providerId="ADAL" clId="{D2477318-B301-4BFB-A2AA-A73EDFECBD17}" dt="2023-06-25T05:35:56.216" v="1516" actId="20577"/>
          <ac:spMkLst>
            <pc:docMk/>
            <pc:sldMk cId="2916919206" sldId="291"/>
            <ac:spMk id="37" creationId="{551E3235-0EC5-2A71-CE9E-BCD4EBD2A551}"/>
          </ac:spMkLst>
        </pc:spChg>
        <pc:picChg chg="ord">
          <ac:chgData name="Duyên Lương" userId="3a9e482f-ceb4-484a-8eab-f708ff3e9a36" providerId="ADAL" clId="{D2477318-B301-4BFB-A2AA-A73EDFECBD17}" dt="2023-06-25T05:36:01.195" v="1518" actId="167"/>
          <ac:picMkLst>
            <pc:docMk/>
            <pc:sldMk cId="2916919206" sldId="291"/>
            <ac:picMk id="2" creationId="{00000000-0000-0000-0000-000000000000}"/>
          </ac:picMkLst>
        </pc:picChg>
        <pc:picChg chg="del">
          <ac:chgData name="Duyên Lương" userId="3a9e482f-ceb4-484a-8eab-f708ff3e9a36" providerId="ADAL" clId="{D2477318-B301-4BFB-A2AA-A73EDFECBD17}" dt="2023-06-25T05:35:38.734" v="1499" actId="478"/>
          <ac:picMkLst>
            <pc:docMk/>
            <pc:sldMk cId="2916919206" sldId="291"/>
            <ac:picMk id="4" creationId="{0EDDA72F-3B54-0965-0696-F597BD201CAF}"/>
          </ac:picMkLst>
        </pc:picChg>
        <pc:picChg chg="add mod ord">
          <ac:chgData name="Duyên Lương" userId="3a9e482f-ceb4-484a-8eab-f708ff3e9a36" providerId="ADAL" clId="{D2477318-B301-4BFB-A2AA-A73EDFECBD17}" dt="2023-06-25T05:35:59.516" v="1517" actId="167"/>
          <ac:picMkLst>
            <pc:docMk/>
            <pc:sldMk cId="2916919206" sldId="291"/>
            <ac:picMk id="5" creationId="{68B92799-90E2-1A76-9B1D-BF4B166C987C}"/>
          </ac:picMkLst>
        </pc:picChg>
        <pc:picChg chg="mod">
          <ac:chgData name="Duyên Lương" userId="3a9e482f-ceb4-484a-8eab-f708ff3e9a36" providerId="ADAL" clId="{D2477318-B301-4BFB-A2AA-A73EDFECBD17}" dt="2023-06-25T05:39:44.041" v="1648" actId="1076"/>
          <ac:picMkLst>
            <pc:docMk/>
            <pc:sldMk cId="2916919206" sldId="291"/>
            <ac:picMk id="38" creationId="{9A89F6F1-004C-19F5-BA13-F3FFAA29DD49}"/>
          </ac:picMkLst>
        </pc:picChg>
      </pc:sldChg>
      <pc:sldChg chg="addSp delSp modSp add mod modTransition modAnim">
        <pc:chgData name="Duyên Lương" userId="3a9e482f-ceb4-484a-8eab-f708ff3e9a36" providerId="ADAL" clId="{D2477318-B301-4BFB-A2AA-A73EDFECBD17}" dt="2023-06-25T05:50:33.540" v="1989"/>
        <pc:sldMkLst>
          <pc:docMk/>
          <pc:sldMk cId="3829939803" sldId="292"/>
        </pc:sldMkLst>
        <pc:spChg chg="mod">
          <ac:chgData name="Duyên Lương" userId="3a9e482f-ceb4-484a-8eab-f708ff3e9a36" providerId="ADAL" clId="{D2477318-B301-4BFB-A2AA-A73EDFECBD17}" dt="2023-06-25T05:36:29.715" v="1544" actId="20577"/>
          <ac:spMkLst>
            <pc:docMk/>
            <pc:sldMk cId="3829939803" sldId="292"/>
            <ac:spMk id="37" creationId="{551E3235-0EC5-2A71-CE9E-BCD4EBD2A551}"/>
          </ac:spMkLst>
        </pc:spChg>
        <pc:picChg chg="ord">
          <ac:chgData name="Duyên Lương" userId="3a9e482f-ceb4-484a-8eab-f708ff3e9a36" providerId="ADAL" clId="{D2477318-B301-4BFB-A2AA-A73EDFECBD17}" dt="2023-06-25T05:36:20.977" v="1526" actId="167"/>
          <ac:picMkLst>
            <pc:docMk/>
            <pc:sldMk cId="3829939803" sldId="292"/>
            <ac:picMk id="2" creationId="{00000000-0000-0000-0000-000000000000}"/>
          </ac:picMkLst>
        </pc:picChg>
        <pc:picChg chg="del">
          <ac:chgData name="Duyên Lương" userId="3a9e482f-ceb4-484a-8eab-f708ff3e9a36" providerId="ADAL" clId="{D2477318-B301-4BFB-A2AA-A73EDFECBD17}" dt="2023-06-25T05:36:12.222" v="1521" actId="478"/>
          <ac:picMkLst>
            <pc:docMk/>
            <pc:sldMk cId="3829939803" sldId="292"/>
            <ac:picMk id="4" creationId="{0EDDA72F-3B54-0965-0696-F597BD201CAF}"/>
          </ac:picMkLst>
        </pc:picChg>
        <pc:picChg chg="add mod ord">
          <ac:chgData name="Duyên Lương" userId="3a9e482f-ceb4-484a-8eab-f708ff3e9a36" providerId="ADAL" clId="{D2477318-B301-4BFB-A2AA-A73EDFECBD17}" dt="2023-06-25T05:36:19.154" v="1525" actId="167"/>
          <ac:picMkLst>
            <pc:docMk/>
            <pc:sldMk cId="3829939803" sldId="292"/>
            <ac:picMk id="5" creationId="{D0487917-757A-C69A-20B7-4A4E04CDB54E}"/>
          </ac:picMkLst>
        </pc:picChg>
        <pc:picChg chg="mod">
          <ac:chgData name="Duyên Lương" userId="3a9e482f-ceb4-484a-8eab-f708ff3e9a36" providerId="ADAL" clId="{D2477318-B301-4BFB-A2AA-A73EDFECBD17}" dt="2023-06-25T05:39:59.273" v="1649" actId="1076"/>
          <ac:picMkLst>
            <pc:docMk/>
            <pc:sldMk cId="3829939803" sldId="292"/>
            <ac:picMk id="38" creationId="{9A89F6F1-004C-19F5-BA13-F3FFAA29DD49}"/>
          </ac:picMkLst>
        </pc:picChg>
      </pc:sldChg>
      <pc:sldChg chg="addSp delSp modSp add mod modTransition modAnim">
        <pc:chgData name="Duyên Lương" userId="3a9e482f-ceb4-484a-8eab-f708ff3e9a36" providerId="ADAL" clId="{D2477318-B301-4BFB-A2AA-A73EDFECBD17}" dt="2023-06-25T05:50:33.540" v="1989"/>
        <pc:sldMkLst>
          <pc:docMk/>
          <pc:sldMk cId="2067889790" sldId="293"/>
        </pc:sldMkLst>
        <pc:spChg chg="mod">
          <ac:chgData name="Duyên Lương" userId="3a9e482f-ceb4-484a-8eab-f708ff3e9a36" providerId="ADAL" clId="{D2477318-B301-4BFB-A2AA-A73EDFECBD17}" dt="2023-06-25T05:36:58.101" v="1569" actId="20577"/>
          <ac:spMkLst>
            <pc:docMk/>
            <pc:sldMk cId="2067889790" sldId="293"/>
            <ac:spMk id="37" creationId="{551E3235-0EC5-2A71-CE9E-BCD4EBD2A551}"/>
          </ac:spMkLst>
        </pc:spChg>
        <pc:picChg chg="ord">
          <ac:chgData name="Duyên Lương" userId="3a9e482f-ceb4-484a-8eab-f708ff3e9a36" providerId="ADAL" clId="{D2477318-B301-4BFB-A2AA-A73EDFECBD17}" dt="2023-06-25T05:37:02.732" v="1572" actId="167"/>
          <ac:picMkLst>
            <pc:docMk/>
            <pc:sldMk cId="2067889790" sldId="293"/>
            <ac:picMk id="2" creationId="{00000000-0000-0000-0000-000000000000}"/>
          </ac:picMkLst>
        </pc:picChg>
        <pc:picChg chg="del">
          <ac:chgData name="Duyên Lương" userId="3a9e482f-ceb4-484a-8eab-f708ff3e9a36" providerId="ADAL" clId="{D2477318-B301-4BFB-A2AA-A73EDFECBD17}" dt="2023-06-25T05:36:42.275" v="1547" actId="478"/>
          <ac:picMkLst>
            <pc:docMk/>
            <pc:sldMk cId="2067889790" sldId="293"/>
            <ac:picMk id="4" creationId="{0EDDA72F-3B54-0965-0696-F597BD201CAF}"/>
          </ac:picMkLst>
        </pc:picChg>
        <pc:picChg chg="add mod ord">
          <ac:chgData name="Duyên Lương" userId="3a9e482f-ceb4-484a-8eab-f708ff3e9a36" providerId="ADAL" clId="{D2477318-B301-4BFB-A2AA-A73EDFECBD17}" dt="2023-06-25T05:37:00.985" v="1571" actId="167"/>
          <ac:picMkLst>
            <pc:docMk/>
            <pc:sldMk cId="2067889790" sldId="293"/>
            <ac:picMk id="5" creationId="{6776F18C-D270-0EA8-C69D-BB1A49E3B664}"/>
          </ac:picMkLst>
        </pc:picChg>
        <pc:picChg chg="mod">
          <ac:chgData name="Duyên Lương" userId="3a9e482f-ceb4-484a-8eab-f708ff3e9a36" providerId="ADAL" clId="{D2477318-B301-4BFB-A2AA-A73EDFECBD17}" dt="2023-06-25T05:40:00.903" v="1650" actId="1076"/>
          <ac:picMkLst>
            <pc:docMk/>
            <pc:sldMk cId="2067889790" sldId="293"/>
            <ac:picMk id="38" creationId="{9A89F6F1-004C-19F5-BA13-F3FFAA29DD49}"/>
          </ac:picMkLst>
        </pc:picChg>
      </pc:sldChg>
      <pc:sldChg chg="modSp mod modTransition modAnim">
        <pc:chgData name="Duyên Lương" userId="3a9e482f-ceb4-484a-8eab-f708ff3e9a36" providerId="ADAL" clId="{D2477318-B301-4BFB-A2AA-A73EDFECBD17}" dt="2023-06-25T05:50:33.540" v="1989"/>
        <pc:sldMkLst>
          <pc:docMk/>
          <pc:sldMk cId="2825605370" sldId="294"/>
        </pc:sldMkLst>
        <pc:spChg chg="mod">
          <ac:chgData name="Duyên Lương" userId="3a9e482f-ceb4-484a-8eab-f708ff3e9a36" providerId="ADAL" clId="{D2477318-B301-4BFB-A2AA-A73EDFECBD17}" dt="2023-06-25T05:38:56.136" v="1645" actId="1076"/>
          <ac:spMkLst>
            <pc:docMk/>
            <pc:sldMk cId="2825605370" sldId="294"/>
            <ac:spMk id="11" creationId="{D9892B03-989B-28EF-65DB-BFCE1A6A29F8}"/>
          </ac:spMkLst>
        </pc:spChg>
        <pc:spChg chg="mod">
          <ac:chgData name="Duyên Lương" userId="3a9e482f-ceb4-484a-8eab-f708ff3e9a36" providerId="ADAL" clId="{D2477318-B301-4BFB-A2AA-A73EDFECBD17}" dt="2023-06-25T05:38:40.824" v="1639" actId="1076"/>
          <ac:spMkLst>
            <pc:docMk/>
            <pc:sldMk cId="2825605370" sldId="294"/>
            <ac:spMk id="12" creationId="{FDEA9A4A-6BAB-912B-1D6C-1CC6559ECFF2}"/>
          </ac:spMkLst>
        </pc:spChg>
        <pc:spChg chg="mod">
          <ac:chgData name="Duyên Lương" userId="3a9e482f-ceb4-484a-8eab-f708ff3e9a36" providerId="ADAL" clId="{D2477318-B301-4BFB-A2AA-A73EDFECBD17}" dt="2023-06-25T05:38:29.928" v="1634" actId="1076"/>
          <ac:spMkLst>
            <pc:docMk/>
            <pc:sldMk cId="2825605370" sldId="294"/>
            <ac:spMk id="13" creationId="{8954DD55-1B00-F9DF-800F-01F7854F5039}"/>
          </ac:spMkLst>
        </pc:spChg>
        <pc:spChg chg="mod">
          <ac:chgData name="Duyên Lương" userId="3a9e482f-ceb4-484a-8eab-f708ff3e9a36" providerId="ADAL" clId="{D2477318-B301-4BFB-A2AA-A73EDFECBD17}" dt="2023-06-25T05:38:50.763" v="1643" actId="1076"/>
          <ac:spMkLst>
            <pc:docMk/>
            <pc:sldMk cId="2825605370" sldId="294"/>
            <ac:spMk id="14" creationId="{A290E7E1-B060-2061-336E-E2E8F72D5BD7}"/>
          </ac:spMkLst>
        </pc:spChg>
        <pc:spChg chg="mod">
          <ac:chgData name="Duyên Lương" userId="3a9e482f-ceb4-484a-8eab-f708ff3e9a36" providerId="ADAL" clId="{D2477318-B301-4BFB-A2AA-A73EDFECBD17}" dt="2023-06-25T05:38:46.630" v="1641" actId="1076"/>
          <ac:spMkLst>
            <pc:docMk/>
            <pc:sldMk cId="2825605370" sldId="294"/>
            <ac:spMk id="15" creationId="{65554FF9-5B96-17BC-25B2-C1A667613184}"/>
          </ac:spMkLst>
        </pc:spChg>
        <pc:spChg chg="mod">
          <ac:chgData name="Duyên Lương" userId="3a9e482f-ceb4-484a-8eab-f708ff3e9a36" providerId="ADAL" clId="{D2477318-B301-4BFB-A2AA-A73EDFECBD17}" dt="2023-06-25T05:38:33.392" v="1635" actId="1076"/>
          <ac:spMkLst>
            <pc:docMk/>
            <pc:sldMk cId="2825605370" sldId="294"/>
            <ac:spMk id="16" creationId="{39C5B817-5A7C-8182-B5E3-F9E39A36F8D0}"/>
          </ac:spMkLst>
        </pc:spChg>
        <pc:spChg chg="mod">
          <ac:chgData name="Duyên Lương" userId="3a9e482f-ceb4-484a-8eab-f708ff3e9a36" providerId="ADAL" clId="{D2477318-B301-4BFB-A2AA-A73EDFECBD17}" dt="2023-06-25T05:38:36.562" v="1637" actId="1076"/>
          <ac:spMkLst>
            <pc:docMk/>
            <pc:sldMk cId="2825605370" sldId="294"/>
            <ac:spMk id="17" creationId="{6ABD9A9B-0FD9-7210-D7CD-A47194ED3CD1}"/>
          </ac:spMkLst>
        </pc:spChg>
        <pc:picChg chg="mod">
          <ac:chgData name="Duyên Lương" userId="3a9e482f-ceb4-484a-8eab-f708ff3e9a36" providerId="ADAL" clId="{D2477318-B301-4BFB-A2AA-A73EDFECBD17}" dt="2023-06-25T05:38:21.440" v="1631" actId="1076"/>
          <ac:picMkLst>
            <pc:docMk/>
            <pc:sldMk cId="2825605370" sldId="294"/>
            <ac:picMk id="18" creationId="{EE35BC4B-7CEA-522A-B329-51FC093744F7}"/>
          </ac:picMkLst>
        </pc:picChg>
        <pc:picChg chg="mod">
          <ac:chgData name="Duyên Lương" userId="3a9e482f-ceb4-484a-8eab-f708ff3e9a36" providerId="ADAL" clId="{D2477318-B301-4BFB-A2AA-A73EDFECBD17}" dt="2023-06-25T05:38:23.589" v="1632" actId="1076"/>
          <ac:picMkLst>
            <pc:docMk/>
            <pc:sldMk cId="2825605370" sldId="294"/>
            <ac:picMk id="19" creationId="{E36EF8E3-D6CE-EA5E-4274-833B5D094B78}"/>
          </ac:picMkLst>
        </pc:picChg>
        <pc:picChg chg="mod">
          <ac:chgData name="Duyên Lương" userId="3a9e482f-ceb4-484a-8eab-f708ff3e9a36" providerId="ADAL" clId="{D2477318-B301-4BFB-A2AA-A73EDFECBD17}" dt="2023-06-25T05:38:27.025" v="1633" actId="1076"/>
          <ac:picMkLst>
            <pc:docMk/>
            <pc:sldMk cId="2825605370" sldId="294"/>
            <ac:picMk id="20" creationId="{1005561C-E66A-5BC2-0557-5679C63B672E}"/>
          </ac:picMkLst>
        </pc:picChg>
        <pc:picChg chg="mod">
          <ac:chgData name="Duyên Lương" userId="3a9e482f-ceb4-484a-8eab-f708ff3e9a36" providerId="ADAL" clId="{D2477318-B301-4BFB-A2AA-A73EDFECBD17}" dt="2023-06-25T05:38:39.037" v="1638" actId="1076"/>
          <ac:picMkLst>
            <pc:docMk/>
            <pc:sldMk cId="2825605370" sldId="294"/>
            <ac:picMk id="21" creationId="{B6D9376B-F595-B529-5291-4647803296FD}"/>
          </ac:picMkLst>
        </pc:picChg>
        <pc:picChg chg="mod">
          <ac:chgData name="Duyên Lương" userId="3a9e482f-ceb4-484a-8eab-f708ff3e9a36" providerId="ADAL" clId="{D2477318-B301-4BFB-A2AA-A73EDFECBD17}" dt="2023-06-25T05:38:44.374" v="1640" actId="1076"/>
          <ac:picMkLst>
            <pc:docMk/>
            <pc:sldMk cId="2825605370" sldId="294"/>
            <ac:picMk id="22" creationId="{3C84B33B-A77D-43FF-2CB5-96574785DF4F}"/>
          </ac:picMkLst>
        </pc:picChg>
        <pc:picChg chg="mod">
          <ac:chgData name="Duyên Lương" userId="3a9e482f-ceb4-484a-8eab-f708ff3e9a36" providerId="ADAL" clId="{D2477318-B301-4BFB-A2AA-A73EDFECBD17}" dt="2023-06-25T05:38:48.187" v="1642" actId="1076"/>
          <ac:picMkLst>
            <pc:docMk/>
            <pc:sldMk cId="2825605370" sldId="294"/>
            <ac:picMk id="23" creationId="{9406F5ED-4A74-A2C8-D2A3-294550620BE1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4.svg"/><Relationship Id="rId7" Type="http://schemas.openxmlformats.org/officeDocument/2006/relationships/image" Target="../media/image32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Relationship Id="rId9" Type="http://schemas.openxmlformats.org/officeDocument/2006/relationships/image" Target="../media/image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30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gif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gif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gif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gif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gif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4.svg"/><Relationship Id="rId7" Type="http://schemas.openxmlformats.org/officeDocument/2006/relationships/image" Target="../media/image4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36.svg"/><Relationship Id="rId10" Type="http://schemas.openxmlformats.org/officeDocument/2006/relationships/image" Target="../media/image50.png"/><Relationship Id="rId4" Type="http://schemas.openxmlformats.org/officeDocument/2006/relationships/image" Target="../media/image35.png"/><Relationship Id="rId9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13" Type="http://schemas.openxmlformats.org/officeDocument/2006/relationships/image" Target="../media/image63.png"/><Relationship Id="rId18" Type="http://schemas.openxmlformats.org/officeDocument/2006/relationships/image" Target="../media/image68.svg"/><Relationship Id="rId3" Type="http://schemas.openxmlformats.org/officeDocument/2006/relationships/image" Target="../media/image53.png"/><Relationship Id="rId21" Type="http://schemas.openxmlformats.org/officeDocument/2006/relationships/image" Target="../media/image71.png"/><Relationship Id="rId7" Type="http://schemas.openxmlformats.org/officeDocument/2006/relationships/image" Target="../media/image57.png"/><Relationship Id="rId12" Type="http://schemas.openxmlformats.org/officeDocument/2006/relationships/image" Target="../media/image62.svg"/><Relationship Id="rId17" Type="http://schemas.openxmlformats.org/officeDocument/2006/relationships/image" Target="../media/image67.png"/><Relationship Id="rId2" Type="http://schemas.openxmlformats.org/officeDocument/2006/relationships/image" Target="../media/image52.jpeg"/><Relationship Id="rId16" Type="http://schemas.openxmlformats.org/officeDocument/2006/relationships/image" Target="../media/image66.svg"/><Relationship Id="rId20" Type="http://schemas.openxmlformats.org/officeDocument/2006/relationships/image" Target="../media/image7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sv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5" Type="http://schemas.openxmlformats.org/officeDocument/2006/relationships/image" Target="../media/image65.png"/><Relationship Id="rId10" Type="http://schemas.openxmlformats.org/officeDocument/2006/relationships/image" Target="../media/image60.svg"/><Relationship Id="rId19" Type="http://schemas.openxmlformats.org/officeDocument/2006/relationships/image" Target="../media/image69.png"/><Relationship Id="rId4" Type="http://schemas.openxmlformats.org/officeDocument/2006/relationships/image" Target="../media/image54.svg"/><Relationship Id="rId9" Type="http://schemas.openxmlformats.org/officeDocument/2006/relationships/image" Target="../media/image59.png"/><Relationship Id="rId14" Type="http://schemas.openxmlformats.org/officeDocument/2006/relationships/image" Target="../media/image64.svg"/><Relationship Id="rId22" Type="http://schemas.openxmlformats.org/officeDocument/2006/relationships/image" Target="../media/image7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4.svg"/><Relationship Id="rId7" Type="http://schemas.openxmlformats.org/officeDocument/2006/relationships/image" Target="../media/image4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36.svg"/><Relationship Id="rId10" Type="http://schemas.openxmlformats.org/officeDocument/2006/relationships/image" Target="../media/image50.png"/><Relationship Id="rId4" Type="http://schemas.openxmlformats.org/officeDocument/2006/relationships/image" Target="../media/image35.png"/><Relationship Id="rId9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18.svg"/><Relationship Id="rId7" Type="http://schemas.microsoft.com/office/2007/relationships/hdphoto" Target="../media/hdphoto2.wdp"/><Relationship Id="rId12" Type="http://schemas.openxmlformats.org/officeDocument/2006/relationships/image" Target="../media/image5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49.png"/><Relationship Id="rId5" Type="http://schemas.openxmlformats.org/officeDocument/2006/relationships/image" Target="../media/image75.svg"/><Relationship Id="rId10" Type="http://schemas.openxmlformats.org/officeDocument/2006/relationships/image" Target="../media/image48.png"/><Relationship Id="rId4" Type="http://schemas.openxmlformats.org/officeDocument/2006/relationships/image" Target="../media/image74.png"/><Relationship Id="rId9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7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5.svg"/><Relationship Id="rId4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svg"/><Relationship Id="rId12" Type="http://schemas.openxmlformats.org/officeDocument/2006/relationships/image" Target="../media/image1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11" Type="http://schemas.openxmlformats.org/officeDocument/2006/relationships/image" Target="../media/image18.svg"/><Relationship Id="rId5" Type="http://schemas.openxmlformats.org/officeDocument/2006/relationships/image" Target="../media/image13.svg"/><Relationship Id="rId15" Type="http://schemas.openxmlformats.org/officeDocument/2006/relationships/image" Target="../media/image22.gif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microsoft.com/office/2007/relationships/hdphoto" Target="../media/hdphoto1.wdp"/><Relationship Id="rId1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sv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10" Type="http://schemas.openxmlformats.org/officeDocument/2006/relationships/image" Target="../media/image21.png"/><Relationship Id="rId4" Type="http://schemas.openxmlformats.org/officeDocument/2006/relationships/image" Target="../media/image23.png"/><Relationship Id="rId9" Type="http://schemas.openxmlformats.org/officeDocument/2006/relationships/image" Target="../media/image9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4.svg"/><Relationship Id="rId7" Type="http://schemas.openxmlformats.org/officeDocument/2006/relationships/image" Target="../media/image32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Relationship Id="rId9" Type="http://schemas.openxmlformats.org/officeDocument/2006/relationships/image" Target="../media/image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4.svg"/><Relationship Id="rId7" Type="http://schemas.openxmlformats.org/officeDocument/2006/relationships/image" Target="../media/image32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Relationship Id="rId9" Type="http://schemas.openxmlformats.org/officeDocument/2006/relationships/image" Target="../media/image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4.svg"/><Relationship Id="rId7" Type="http://schemas.openxmlformats.org/officeDocument/2006/relationships/image" Target="../media/image32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Relationship Id="rId9" Type="http://schemas.openxmlformats.org/officeDocument/2006/relationships/image" Target="../media/image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80636" y="-1714500"/>
            <a:ext cx="13902753" cy="13381400"/>
          </a:xfrm>
          <a:custGeom>
            <a:avLst/>
            <a:gdLst/>
            <a:ahLst/>
            <a:cxnLst/>
            <a:rect l="l" t="t" r="r" b="b"/>
            <a:pathLst>
              <a:path w="13902753" h="13381400">
                <a:moveTo>
                  <a:pt x="0" y="0"/>
                </a:moveTo>
                <a:lnTo>
                  <a:pt x="13902754" y="0"/>
                </a:lnTo>
                <a:lnTo>
                  <a:pt x="13902754" y="13381400"/>
                </a:lnTo>
                <a:lnTo>
                  <a:pt x="0" y="133814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562172" y="-668293"/>
            <a:ext cx="2446436" cy="4114800"/>
          </a:xfrm>
          <a:custGeom>
            <a:avLst/>
            <a:gdLst/>
            <a:ahLst/>
            <a:cxnLst/>
            <a:rect l="l" t="t" r="r" b="b"/>
            <a:pathLst>
              <a:path w="2446436" h="4114800">
                <a:moveTo>
                  <a:pt x="0" y="0"/>
                </a:moveTo>
                <a:lnTo>
                  <a:pt x="2446436" y="0"/>
                </a:lnTo>
                <a:lnTo>
                  <a:pt x="24464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5864009" y="6950278"/>
            <a:ext cx="2423991" cy="4114800"/>
          </a:xfrm>
          <a:custGeom>
            <a:avLst/>
            <a:gdLst/>
            <a:ahLst/>
            <a:cxnLst/>
            <a:rect l="l" t="t" r="r" b="b"/>
            <a:pathLst>
              <a:path w="2423991" h="4114800">
                <a:moveTo>
                  <a:pt x="0" y="0"/>
                </a:moveTo>
                <a:lnTo>
                  <a:pt x="2423991" y="0"/>
                </a:lnTo>
                <a:lnTo>
                  <a:pt x="24239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TextBox 5"/>
          <p:cNvSpPr txBox="1"/>
          <p:nvPr/>
        </p:nvSpPr>
        <p:spPr>
          <a:xfrm>
            <a:off x="3985231" y="3535611"/>
            <a:ext cx="10317538" cy="3863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282"/>
              </a:lnSpc>
            </a:pPr>
            <a:r>
              <a:rPr lang="en-US" sz="17003" dirty="0">
                <a:solidFill>
                  <a:srgbClr val="22423D"/>
                </a:solidFill>
                <a:latin typeface="Moontime"/>
              </a:rPr>
              <a:t>WELCOME TO OUR CLASS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37221" y="9007678"/>
            <a:ext cx="8381379" cy="804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80"/>
              </a:lnSpc>
            </a:pPr>
            <a:r>
              <a:rPr lang="en-US" sz="4700" spc="780" dirty="0">
                <a:solidFill>
                  <a:srgbClr val="22423D"/>
                </a:solidFill>
                <a:latin typeface="Glacial Indifference"/>
              </a:rPr>
              <a:t>Teacher: 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59B4496-8DC7-B42F-E6DA-36C8EBB8CD8A}"/>
              </a:ext>
            </a:extLst>
          </p:cNvPr>
          <p:cNvSpPr/>
          <p:nvPr/>
        </p:nvSpPr>
        <p:spPr>
          <a:xfrm>
            <a:off x="119061" y="9642929"/>
            <a:ext cx="2471739" cy="6096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B57A85-83D7-3902-3FBD-CB411D781CC1}"/>
              </a:ext>
            </a:extLst>
          </p:cNvPr>
          <p:cNvSpPr txBox="1"/>
          <p:nvPr/>
        </p:nvSpPr>
        <p:spPr>
          <a:xfrm>
            <a:off x="13529865" y="525990"/>
            <a:ext cx="4579963" cy="6863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7941E"/>
                </a:solidFill>
                <a:latin typeface="Montserrat" panose="02000505000000020004" pitchFamily="2" charset="0"/>
              </a:rPr>
              <a:t>4.</a:t>
            </a:r>
            <a:r>
              <a:rPr lang="en-US" sz="4000" dirty="0">
                <a:latin typeface="Montserrat" panose="02000505000000020004" pitchFamily="2" charset="0"/>
              </a:rPr>
              <a:t> Mai thinks people in the countryside lead ______.	</a:t>
            </a:r>
          </a:p>
          <a:p>
            <a:endParaRPr lang="en-US" sz="4000" dirty="0">
              <a:latin typeface="Montserrat" panose="02000505000000020004" pitchFamily="2" charset="0"/>
            </a:endParaRPr>
          </a:p>
          <a:p>
            <a:r>
              <a:rPr lang="en-US" sz="4000" b="1" dirty="0">
                <a:solidFill>
                  <a:srgbClr val="00B0F0"/>
                </a:solidFill>
                <a:latin typeface="Montserrat" panose="02000505000000020004" pitchFamily="2" charset="0"/>
              </a:rPr>
              <a:t>A.</a:t>
            </a:r>
            <a:r>
              <a:rPr lang="en-US" sz="4000" dirty="0">
                <a:latin typeface="Montserrat" panose="02000505000000020004" pitchFamily="2" charset="0"/>
              </a:rPr>
              <a:t> a healthy life</a:t>
            </a:r>
          </a:p>
          <a:p>
            <a:endParaRPr lang="en-US" sz="4000" dirty="0">
              <a:latin typeface="Montserrat" panose="02000505000000020004" pitchFamily="2" charset="0"/>
            </a:endParaRPr>
          </a:p>
          <a:p>
            <a:r>
              <a:rPr lang="en-US" sz="4000" b="1" dirty="0">
                <a:solidFill>
                  <a:srgbClr val="00B0F0"/>
                </a:solidFill>
                <a:latin typeface="Montserrat" panose="02000505000000020004" pitchFamily="2" charset="0"/>
              </a:rPr>
              <a:t>B.</a:t>
            </a:r>
            <a:r>
              <a:rPr lang="en-US" sz="4000" dirty="0">
                <a:latin typeface="Montserrat" panose="02000505000000020004" pitchFamily="2" charset="0"/>
              </a:rPr>
              <a:t> an exciting life</a:t>
            </a:r>
          </a:p>
          <a:p>
            <a:endParaRPr lang="en-US" sz="4000" dirty="0">
              <a:latin typeface="Montserrat" panose="02000505000000020004" pitchFamily="2" charset="0"/>
            </a:endParaRPr>
          </a:p>
          <a:p>
            <a:r>
              <a:rPr lang="en-US" sz="4000" b="1" dirty="0">
                <a:solidFill>
                  <a:srgbClr val="00B0F0"/>
                </a:solidFill>
                <a:latin typeface="Montserrat" panose="02000505000000020004" pitchFamily="2" charset="0"/>
              </a:rPr>
              <a:t>C.</a:t>
            </a:r>
            <a:r>
              <a:rPr lang="en-US" sz="4000" dirty="0">
                <a:latin typeface="Montserrat" panose="02000505000000020004" pitchFamily="2" charset="0"/>
              </a:rPr>
              <a:t> an interesting life</a:t>
            </a:r>
            <a:endParaRPr lang="en-US" sz="4000" dirty="0"/>
          </a:p>
        </p:txBody>
      </p:sp>
      <p:sp>
        <p:nvSpPr>
          <p:cNvPr id="2" name="Freeform 2"/>
          <p:cNvSpPr/>
          <p:nvPr/>
        </p:nvSpPr>
        <p:spPr>
          <a:xfrm>
            <a:off x="8883500" y="2935924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9347631" y="3190243"/>
            <a:ext cx="3186537" cy="3606163"/>
          </a:xfrm>
          <a:custGeom>
            <a:avLst/>
            <a:gdLst/>
            <a:ahLst/>
            <a:cxnLst/>
            <a:rect l="l" t="t" r="r" b="b"/>
            <a:pathLst>
              <a:path w="3186537" h="3606163">
                <a:moveTo>
                  <a:pt x="0" y="0"/>
                </a:moveTo>
                <a:lnTo>
                  <a:pt x="3186537" y="0"/>
                </a:lnTo>
                <a:lnTo>
                  <a:pt x="3186537" y="3606163"/>
                </a:lnTo>
                <a:lnTo>
                  <a:pt x="0" y="36061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5773400" y="7909858"/>
            <a:ext cx="3180235" cy="2705039"/>
          </a:xfrm>
          <a:custGeom>
            <a:avLst/>
            <a:gdLst/>
            <a:ahLst/>
            <a:cxnLst/>
            <a:rect l="l" t="t" r="r" b="b"/>
            <a:pathLst>
              <a:path w="4868329" h="5014197">
                <a:moveTo>
                  <a:pt x="0" y="0"/>
                </a:moveTo>
                <a:lnTo>
                  <a:pt x="4868330" y="0"/>
                </a:lnTo>
                <a:lnTo>
                  <a:pt x="4868330" y="5014197"/>
                </a:lnTo>
                <a:lnTo>
                  <a:pt x="0" y="50141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5749587" y="7821038"/>
            <a:ext cx="3180235" cy="3059517"/>
          </a:xfrm>
          <a:custGeom>
            <a:avLst/>
            <a:gdLst/>
            <a:ahLst/>
            <a:cxnLst/>
            <a:rect l="l" t="t" r="r" b="b"/>
            <a:pathLst>
              <a:path w="4868329" h="5014197">
                <a:moveTo>
                  <a:pt x="0" y="0"/>
                </a:moveTo>
                <a:lnTo>
                  <a:pt x="4868330" y="0"/>
                </a:lnTo>
                <a:lnTo>
                  <a:pt x="4868330" y="5014197"/>
                </a:lnTo>
                <a:lnTo>
                  <a:pt x="0" y="50141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A93676-33D2-F4D3-541A-2DE8474021E0}"/>
              </a:ext>
            </a:extLst>
          </p:cNvPr>
          <p:cNvSpPr txBox="1"/>
          <p:nvPr/>
        </p:nvSpPr>
        <p:spPr>
          <a:xfrm>
            <a:off x="142874" y="1443745"/>
            <a:ext cx="13516401" cy="88432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Nick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: You look great with a tan, Mai!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: Thank you. I’ve just come back from a very enjoyable summer holiday.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Nick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: Really? Where did you stay?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: I stayed at my uncle’s house in a small village in Bac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Giang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Province.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Nick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: What did you do there?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: A lot of things. It was harvest time. The villagers were harvesting rice with a combine harvester. I helped them load the rice onto a truck. Then we unloaded the rice and dried it.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Nick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: Sounds great!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: And sometimes I went with the village children to herd the buffaloes and cows. I made friends with them on my first day.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Nick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: Were they friendly?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: Yes, they were. They took me to the paddy fields to fly kites. And in the evening, we played traditional games like bamboo dancing and dragon-snake.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Nick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: Oh, I envy you!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: Things move more slowly there than in our city, but people seem to have a healthier life.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5F95F4-3141-9EB9-FF89-E06E4E7B2B2D}"/>
              </a:ext>
            </a:extLst>
          </p:cNvPr>
          <p:cNvSpPr txBox="1"/>
          <p:nvPr/>
        </p:nvSpPr>
        <p:spPr>
          <a:xfrm>
            <a:off x="142874" y="0"/>
            <a:ext cx="18145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Check your answer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989A53-390E-CF4F-7BAF-BCE7FF40CABF}"/>
              </a:ext>
            </a:extLst>
          </p:cNvPr>
          <p:cNvCxnSpPr>
            <a:cxnSpLocks/>
          </p:cNvCxnSpPr>
          <p:nvPr/>
        </p:nvCxnSpPr>
        <p:spPr>
          <a:xfrm>
            <a:off x="13487400" y="723900"/>
            <a:ext cx="0" cy="9144000"/>
          </a:xfrm>
          <a:prstGeom prst="line">
            <a:avLst/>
          </a:prstGeom>
          <a:ln w="5715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Hình Bầu dục 4">
            <a:extLst>
              <a:ext uri="{FF2B5EF4-FFF2-40B4-BE49-F238E27FC236}">
                <a16:creationId xmlns:a16="http://schemas.microsoft.com/office/drawing/2014/main" id="{67F28D25-81E1-61D4-0456-67493503FD99}"/>
              </a:ext>
            </a:extLst>
          </p:cNvPr>
          <p:cNvSpPr/>
          <p:nvPr/>
        </p:nvSpPr>
        <p:spPr>
          <a:xfrm>
            <a:off x="13462430" y="3590441"/>
            <a:ext cx="688925" cy="734514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37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9">
            <a:extLst>
              <a:ext uri="{FF2B5EF4-FFF2-40B4-BE49-F238E27FC236}">
                <a16:creationId xmlns:a16="http://schemas.microsoft.com/office/drawing/2014/main" id="{12E4B2BB-96C1-ADEA-F4CD-DD74E67296F3}"/>
              </a:ext>
            </a:extLst>
          </p:cNvPr>
          <p:cNvSpPr/>
          <p:nvPr/>
        </p:nvSpPr>
        <p:spPr>
          <a:xfrm>
            <a:off x="-1363927" y="-2173566"/>
            <a:ext cx="10238232" cy="5492584"/>
          </a:xfrm>
          <a:custGeom>
            <a:avLst/>
            <a:gdLst/>
            <a:ahLst/>
            <a:cxnLst/>
            <a:rect l="l" t="t" r="r" b="b"/>
            <a:pathLst>
              <a:path w="4813501" h="5492584">
                <a:moveTo>
                  <a:pt x="0" y="0"/>
                </a:moveTo>
                <a:lnTo>
                  <a:pt x="4813501" y="0"/>
                </a:lnTo>
                <a:lnTo>
                  <a:pt x="4813501" y="5492584"/>
                </a:lnTo>
                <a:lnTo>
                  <a:pt x="0" y="54925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5011066" y="6965639"/>
            <a:ext cx="4198776" cy="4114800"/>
          </a:xfrm>
          <a:custGeom>
            <a:avLst/>
            <a:gdLst/>
            <a:ahLst/>
            <a:cxnLst/>
            <a:rect l="l" t="t" r="r" b="b"/>
            <a:pathLst>
              <a:path w="4198776" h="4114800">
                <a:moveTo>
                  <a:pt x="0" y="0"/>
                </a:moveTo>
                <a:lnTo>
                  <a:pt x="4198776" y="0"/>
                </a:lnTo>
                <a:lnTo>
                  <a:pt x="41987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/>
          <p:cNvSpPr/>
          <p:nvPr/>
        </p:nvSpPr>
        <p:spPr>
          <a:xfrm>
            <a:off x="13639800" y="-952500"/>
            <a:ext cx="5085708" cy="4114800"/>
          </a:xfrm>
          <a:custGeom>
            <a:avLst/>
            <a:gdLst/>
            <a:ahLst/>
            <a:cxnLst/>
            <a:rect l="l" t="t" r="r" b="b"/>
            <a:pathLst>
              <a:path w="5085708" h="4114800">
                <a:moveTo>
                  <a:pt x="0" y="0"/>
                </a:moveTo>
                <a:lnTo>
                  <a:pt x="5085708" y="0"/>
                </a:lnTo>
                <a:lnTo>
                  <a:pt x="50857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CE2AD66-A91F-DBD8-365C-D22546014C26}"/>
              </a:ext>
            </a:extLst>
          </p:cNvPr>
          <p:cNvSpPr txBox="1"/>
          <p:nvPr/>
        </p:nvSpPr>
        <p:spPr>
          <a:xfrm>
            <a:off x="1552575" y="577292"/>
            <a:ext cx="18145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Look at the answers again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FA10D75-B022-81D9-CA08-7778F95BAE45}"/>
              </a:ext>
            </a:extLst>
          </p:cNvPr>
          <p:cNvSpPr txBox="1"/>
          <p:nvPr/>
        </p:nvSpPr>
        <p:spPr>
          <a:xfrm>
            <a:off x="166687" y="2171700"/>
            <a:ext cx="1871997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41E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1.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 How does Mai feel about her summer holiday?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	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A.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 She likes it. 		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B.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 She doesn’t like it. 	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C.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 She thought it was fine.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00505000000020004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41E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2.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 Where did she stay during her summer holiday?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	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A.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 At her friend’s house.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	B.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 At her uncle’s house.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	C.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 At her grandparents’ house.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C80646-5C06-3989-7905-0BFE786AEA81}"/>
              </a:ext>
            </a:extLst>
          </p:cNvPr>
          <p:cNvSpPr txBox="1"/>
          <p:nvPr/>
        </p:nvSpPr>
        <p:spPr>
          <a:xfrm>
            <a:off x="152400" y="6667500"/>
            <a:ext cx="195453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41E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3.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 During harvest time, people harvest rice by ______.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	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A.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 themselves		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B.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 using a truck 		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C.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 using a combine harvester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00505000000020004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41E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4.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 Mai thinks people in the countryside lead ______.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	A.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 a healthy life		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B.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 an exciting life		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C.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 an interesting life</a:t>
            </a:r>
          </a:p>
        </p:txBody>
      </p:sp>
      <p:sp>
        <p:nvSpPr>
          <p:cNvPr id="2" name="Hình Bầu dục 4">
            <a:extLst>
              <a:ext uri="{FF2B5EF4-FFF2-40B4-BE49-F238E27FC236}">
                <a16:creationId xmlns:a16="http://schemas.microsoft.com/office/drawing/2014/main" id="{230EBAC0-EE35-1734-2FF2-C0117A570E2F}"/>
              </a:ext>
            </a:extLst>
          </p:cNvPr>
          <p:cNvSpPr/>
          <p:nvPr/>
        </p:nvSpPr>
        <p:spPr>
          <a:xfrm>
            <a:off x="914400" y="2820604"/>
            <a:ext cx="875474" cy="59585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Hình Bầu dục 4">
            <a:extLst>
              <a:ext uri="{FF2B5EF4-FFF2-40B4-BE49-F238E27FC236}">
                <a16:creationId xmlns:a16="http://schemas.microsoft.com/office/drawing/2014/main" id="{34323619-9BD1-7846-9E9E-71149B37478C}"/>
              </a:ext>
            </a:extLst>
          </p:cNvPr>
          <p:cNvSpPr/>
          <p:nvPr/>
        </p:nvSpPr>
        <p:spPr>
          <a:xfrm>
            <a:off x="914400" y="4914899"/>
            <a:ext cx="875474" cy="59585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Hình Bầu dục 4">
            <a:extLst>
              <a:ext uri="{FF2B5EF4-FFF2-40B4-BE49-F238E27FC236}">
                <a16:creationId xmlns:a16="http://schemas.microsoft.com/office/drawing/2014/main" id="{510E9573-A635-F08C-CC45-E2AC7E70B6D9}"/>
              </a:ext>
            </a:extLst>
          </p:cNvPr>
          <p:cNvSpPr/>
          <p:nvPr/>
        </p:nvSpPr>
        <p:spPr>
          <a:xfrm>
            <a:off x="11049000" y="7277100"/>
            <a:ext cx="723074" cy="658314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D31EA3A0-98D4-11E5-4D0F-7712254FAAB7}"/>
              </a:ext>
            </a:extLst>
          </p:cNvPr>
          <p:cNvSpPr/>
          <p:nvPr/>
        </p:nvSpPr>
        <p:spPr>
          <a:xfrm>
            <a:off x="914400" y="8951077"/>
            <a:ext cx="875474" cy="60377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2633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15552" y="-413575"/>
            <a:ext cx="4813501" cy="5492584"/>
          </a:xfrm>
          <a:custGeom>
            <a:avLst/>
            <a:gdLst/>
            <a:ahLst/>
            <a:cxnLst/>
            <a:rect l="l" t="t" r="r" b="b"/>
            <a:pathLst>
              <a:path w="4813501" h="5492584">
                <a:moveTo>
                  <a:pt x="0" y="0"/>
                </a:moveTo>
                <a:lnTo>
                  <a:pt x="4813501" y="0"/>
                </a:lnTo>
                <a:lnTo>
                  <a:pt x="4813501" y="5492584"/>
                </a:lnTo>
                <a:lnTo>
                  <a:pt x="0" y="54925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-216953" y="6431624"/>
            <a:ext cx="1803031" cy="4114800"/>
          </a:xfrm>
          <a:custGeom>
            <a:avLst/>
            <a:gdLst/>
            <a:ahLst/>
            <a:cxnLst/>
            <a:rect l="l" t="t" r="r" b="b"/>
            <a:pathLst>
              <a:path w="1803031" h="4114800">
                <a:moveTo>
                  <a:pt x="0" y="0"/>
                </a:moveTo>
                <a:lnTo>
                  <a:pt x="1803030" y="0"/>
                </a:lnTo>
                <a:lnTo>
                  <a:pt x="18030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4DB230-3AC4-0F83-0AFD-BF619405F1EF}"/>
              </a:ext>
            </a:extLst>
          </p:cNvPr>
          <p:cNvSpPr txBox="1"/>
          <p:nvPr/>
        </p:nvSpPr>
        <p:spPr>
          <a:xfrm>
            <a:off x="381000" y="142800"/>
            <a:ext cx="18145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3. Complete the sentences with the words and phrases from the box</a:t>
            </a:r>
          </a:p>
        </p:txBody>
      </p:sp>
      <p:sp>
        <p:nvSpPr>
          <p:cNvPr id="15" name="Hộp Văn bản 5">
            <a:extLst>
              <a:ext uri="{FF2B5EF4-FFF2-40B4-BE49-F238E27FC236}">
                <a16:creationId xmlns:a16="http://schemas.microsoft.com/office/drawing/2014/main" id="{CAA8DD56-1A5F-577D-4248-4AD88242764B}"/>
              </a:ext>
            </a:extLst>
          </p:cNvPr>
          <p:cNvSpPr txBox="1"/>
          <p:nvPr/>
        </p:nvSpPr>
        <p:spPr>
          <a:xfrm>
            <a:off x="158896" y="2914148"/>
            <a:ext cx="18145125" cy="73728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F26649"/>
                </a:solidFill>
                <a:latin typeface="Montserrat" panose="02000505000000020004" pitchFamily="2" charset="0"/>
              </a:rPr>
              <a:t>1.</a:t>
            </a:r>
            <a:r>
              <a:rPr lang="en-US" sz="4000" dirty="0">
                <a:latin typeface="Montserrat" panose="02000505000000020004" pitchFamily="2" charset="0"/>
              </a:rPr>
              <a:t> It took them an hour to ___________ all the goods onto the truck.</a:t>
            </a:r>
          </a:p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F26649"/>
                </a:solidFill>
                <a:latin typeface="Montserrat" panose="02000505000000020004" pitchFamily="2" charset="0"/>
              </a:rPr>
              <a:t>2.</a:t>
            </a:r>
            <a:r>
              <a:rPr lang="en-US" sz="4000" dirty="0">
                <a:latin typeface="Montserrat" panose="02000505000000020004" pitchFamily="2" charset="0"/>
              </a:rPr>
              <a:t> Nowadays, people in my village use a __________________ to harvest their rice and separate the grains from the rest of the plant.</a:t>
            </a:r>
          </a:p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F26649"/>
                </a:solidFill>
                <a:latin typeface="Montserrat" panose="02000505000000020004" pitchFamily="2" charset="0"/>
              </a:rPr>
              <a:t>3.</a:t>
            </a:r>
            <a:r>
              <a:rPr lang="en-US" sz="4000" dirty="0">
                <a:latin typeface="Montserrat" panose="02000505000000020004" pitchFamily="2" charset="0"/>
              </a:rPr>
              <a:t> Today it is my turn to __________ the cows.</a:t>
            </a:r>
          </a:p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F26649"/>
                </a:solidFill>
                <a:latin typeface="Montserrat" panose="02000505000000020004" pitchFamily="2" charset="0"/>
              </a:rPr>
              <a:t>4.</a:t>
            </a:r>
            <a:r>
              <a:rPr lang="en-US" sz="4000" dirty="0">
                <a:latin typeface="Montserrat" panose="02000505000000020004" pitchFamily="2" charset="0"/>
              </a:rPr>
              <a:t> A place in which people grow rice is called a _______________.</a:t>
            </a:r>
          </a:p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F26649"/>
                </a:solidFill>
                <a:latin typeface="Montserrat" panose="02000505000000020004" pitchFamily="2" charset="0"/>
              </a:rPr>
              <a:t>5.</a:t>
            </a:r>
            <a:r>
              <a:rPr lang="en-US" sz="4000" dirty="0">
                <a:latin typeface="Montserrat" panose="02000505000000020004" pitchFamily="2" charset="0"/>
              </a:rPr>
              <a:t> A busy time when people cut and gather their crops is called _____________.</a:t>
            </a:r>
            <a:endParaRPr lang="vi-VN" sz="4000" dirty="0"/>
          </a:p>
        </p:txBody>
      </p:sp>
      <p:sp>
        <p:nvSpPr>
          <p:cNvPr id="16" name="Hình chữ nhật: Góc Tròn 6">
            <a:extLst>
              <a:ext uri="{FF2B5EF4-FFF2-40B4-BE49-F238E27FC236}">
                <a16:creationId xmlns:a16="http://schemas.microsoft.com/office/drawing/2014/main" id="{70363C7A-F2DF-77FA-1973-B1206B1F4925}"/>
              </a:ext>
            </a:extLst>
          </p:cNvPr>
          <p:cNvSpPr/>
          <p:nvPr/>
        </p:nvSpPr>
        <p:spPr>
          <a:xfrm>
            <a:off x="707551" y="1324254"/>
            <a:ext cx="3208349" cy="1227790"/>
          </a:xfrm>
          <a:prstGeom prst="roundRect">
            <a:avLst/>
          </a:prstGeom>
          <a:noFill/>
          <a:ln w="28575">
            <a:solidFill>
              <a:srgbClr val="AD4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B050"/>
                </a:solidFill>
                <a:latin typeface="Montserrat" panose="02000505000000020004" pitchFamily="2" charset="0"/>
              </a:rPr>
              <a:t>paddy field</a:t>
            </a:r>
            <a:endParaRPr lang="vi-VN" sz="4000" dirty="0">
              <a:solidFill>
                <a:srgbClr val="00B050"/>
              </a:solidFill>
            </a:endParaRPr>
          </a:p>
        </p:txBody>
      </p:sp>
      <p:sp>
        <p:nvSpPr>
          <p:cNvPr id="17" name="Hình chữ nhật: Góc Tròn 20">
            <a:extLst>
              <a:ext uri="{FF2B5EF4-FFF2-40B4-BE49-F238E27FC236}">
                <a16:creationId xmlns:a16="http://schemas.microsoft.com/office/drawing/2014/main" id="{69F02F3C-8D68-5E2D-3B15-70AFE408E95C}"/>
              </a:ext>
            </a:extLst>
          </p:cNvPr>
          <p:cNvSpPr/>
          <p:nvPr/>
        </p:nvSpPr>
        <p:spPr>
          <a:xfrm>
            <a:off x="4527842" y="1319902"/>
            <a:ext cx="1720558" cy="1227790"/>
          </a:xfrm>
          <a:prstGeom prst="roundRect">
            <a:avLst/>
          </a:prstGeom>
          <a:noFill/>
          <a:ln w="28575">
            <a:solidFill>
              <a:srgbClr val="AD4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B050"/>
                </a:solidFill>
                <a:latin typeface="Montserrat" panose="02000505000000020004" pitchFamily="2" charset="0"/>
              </a:rPr>
              <a:t>herd</a:t>
            </a:r>
            <a:endParaRPr lang="vi-VN" sz="4000" dirty="0">
              <a:solidFill>
                <a:srgbClr val="00B050"/>
              </a:solidFill>
            </a:endParaRPr>
          </a:p>
        </p:txBody>
      </p:sp>
      <p:sp>
        <p:nvSpPr>
          <p:cNvPr id="18" name="Hình chữ nhật: Góc Tròn 21">
            <a:extLst>
              <a:ext uri="{FF2B5EF4-FFF2-40B4-BE49-F238E27FC236}">
                <a16:creationId xmlns:a16="http://schemas.microsoft.com/office/drawing/2014/main" id="{04DD1B56-4430-A4A8-513A-59CB547D65D0}"/>
              </a:ext>
            </a:extLst>
          </p:cNvPr>
          <p:cNvSpPr/>
          <p:nvPr/>
        </p:nvSpPr>
        <p:spPr>
          <a:xfrm>
            <a:off x="7002451" y="1319903"/>
            <a:ext cx="3208349" cy="1227790"/>
          </a:xfrm>
          <a:prstGeom prst="roundRect">
            <a:avLst/>
          </a:prstGeom>
          <a:noFill/>
          <a:ln w="28575">
            <a:solidFill>
              <a:srgbClr val="AD4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B050"/>
                </a:solidFill>
                <a:latin typeface="Montserrat" panose="02000505000000020004" pitchFamily="2" charset="0"/>
              </a:rPr>
              <a:t>harvest time</a:t>
            </a:r>
            <a:endParaRPr lang="vi-VN" sz="4000" dirty="0">
              <a:solidFill>
                <a:srgbClr val="00B050"/>
              </a:solidFill>
            </a:endParaRPr>
          </a:p>
        </p:txBody>
      </p:sp>
      <p:sp>
        <p:nvSpPr>
          <p:cNvPr id="19" name="Hình chữ nhật: Góc Tròn 22">
            <a:extLst>
              <a:ext uri="{FF2B5EF4-FFF2-40B4-BE49-F238E27FC236}">
                <a16:creationId xmlns:a16="http://schemas.microsoft.com/office/drawing/2014/main" id="{6FAEF9C1-2F13-968F-7E66-EF261011D654}"/>
              </a:ext>
            </a:extLst>
          </p:cNvPr>
          <p:cNvSpPr/>
          <p:nvPr/>
        </p:nvSpPr>
        <p:spPr>
          <a:xfrm>
            <a:off x="10928643" y="1319902"/>
            <a:ext cx="1720557" cy="1227790"/>
          </a:xfrm>
          <a:prstGeom prst="roundRect">
            <a:avLst/>
          </a:prstGeom>
          <a:noFill/>
          <a:ln w="28575">
            <a:solidFill>
              <a:srgbClr val="AD4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B050"/>
                </a:solidFill>
                <a:latin typeface="Montserrat" panose="02000505000000020004" pitchFamily="2" charset="0"/>
              </a:rPr>
              <a:t>load</a:t>
            </a:r>
            <a:endParaRPr lang="vi-VN" sz="4000" dirty="0">
              <a:solidFill>
                <a:srgbClr val="00B050"/>
              </a:solidFill>
            </a:endParaRPr>
          </a:p>
        </p:txBody>
      </p:sp>
      <p:sp>
        <p:nvSpPr>
          <p:cNvPr id="20" name="Hình chữ nhật: Góc Tròn 23">
            <a:extLst>
              <a:ext uri="{FF2B5EF4-FFF2-40B4-BE49-F238E27FC236}">
                <a16:creationId xmlns:a16="http://schemas.microsoft.com/office/drawing/2014/main" id="{70C26057-B6BA-5D9C-99D2-B9F3D125D364}"/>
              </a:ext>
            </a:extLst>
          </p:cNvPr>
          <p:cNvSpPr/>
          <p:nvPr/>
        </p:nvSpPr>
        <p:spPr>
          <a:xfrm>
            <a:off x="13297922" y="1319902"/>
            <a:ext cx="4580503" cy="1227790"/>
          </a:xfrm>
          <a:prstGeom prst="roundRect">
            <a:avLst/>
          </a:prstGeom>
          <a:noFill/>
          <a:ln w="28575">
            <a:solidFill>
              <a:srgbClr val="AD4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B050"/>
                </a:solidFill>
                <a:latin typeface="Montserrat" panose="02000505000000020004" pitchFamily="2" charset="0"/>
              </a:rPr>
              <a:t>combine harvester</a:t>
            </a:r>
            <a:endParaRPr lang="vi-VN" sz="40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E592384-AFC5-D311-1E96-072C4A614E72}"/>
              </a:ext>
            </a:extLst>
          </p:cNvPr>
          <p:cNvSpPr/>
          <p:nvPr/>
        </p:nvSpPr>
        <p:spPr>
          <a:xfrm>
            <a:off x="11506199" y="3489542"/>
            <a:ext cx="6624827" cy="6858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10218057" y="4577466"/>
            <a:ext cx="4198776" cy="4114800"/>
          </a:xfrm>
          <a:custGeom>
            <a:avLst/>
            <a:gdLst/>
            <a:ahLst/>
            <a:cxnLst/>
            <a:rect l="l" t="t" r="r" b="b"/>
            <a:pathLst>
              <a:path w="4198776" h="4114800">
                <a:moveTo>
                  <a:pt x="0" y="0"/>
                </a:moveTo>
                <a:lnTo>
                  <a:pt x="4198776" y="0"/>
                </a:lnTo>
                <a:lnTo>
                  <a:pt x="41987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3045319" y="5968368"/>
            <a:ext cx="5085708" cy="4114800"/>
          </a:xfrm>
          <a:custGeom>
            <a:avLst/>
            <a:gdLst/>
            <a:ahLst/>
            <a:cxnLst/>
            <a:rect l="l" t="t" r="r" b="b"/>
            <a:pathLst>
              <a:path w="5085708" h="4114800">
                <a:moveTo>
                  <a:pt x="0" y="0"/>
                </a:moveTo>
                <a:lnTo>
                  <a:pt x="5085708" y="0"/>
                </a:lnTo>
                <a:lnTo>
                  <a:pt x="50857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87D236-E8F9-A43D-A561-8AF9BF6C2624}"/>
              </a:ext>
            </a:extLst>
          </p:cNvPr>
          <p:cNvSpPr txBox="1"/>
          <p:nvPr/>
        </p:nvSpPr>
        <p:spPr>
          <a:xfrm>
            <a:off x="381000" y="142800"/>
            <a:ext cx="18145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3. Complete the sentences with the words and phrases from the box</a:t>
            </a:r>
          </a:p>
        </p:txBody>
      </p:sp>
      <p:sp>
        <p:nvSpPr>
          <p:cNvPr id="6" name="Hình chữ nhật: Góc Tròn 6">
            <a:extLst>
              <a:ext uri="{FF2B5EF4-FFF2-40B4-BE49-F238E27FC236}">
                <a16:creationId xmlns:a16="http://schemas.microsoft.com/office/drawing/2014/main" id="{30DA9AA7-BE0F-F8BD-825F-1A6E325C54D8}"/>
              </a:ext>
            </a:extLst>
          </p:cNvPr>
          <p:cNvSpPr/>
          <p:nvPr/>
        </p:nvSpPr>
        <p:spPr>
          <a:xfrm>
            <a:off x="707551" y="1324254"/>
            <a:ext cx="3208349" cy="1227790"/>
          </a:xfrm>
          <a:prstGeom prst="roundRect">
            <a:avLst/>
          </a:prstGeom>
          <a:noFill/>
          <a:ln w="28575">
            <a:solidFill>
              <a:srgbClr val="AD4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B050"/>
                </a:solidFill>
                <a:latin typeface="Montserrat" panose="02000505000000020004" pitchFamily="2" charset="0"/>
              </a:rPr>
              <a:t>paddy field</a:t>
            </a:r>
            <a:endParaRPr lang="vi-VN" sz="4000" dirty="0">
              <a:solidFill>
                <a:srgbClr val="00B050"/>
              </a:solidFill>
            </a:endParaRPr>
          </a:p>
        </p:txBody>
      </p:sp>
      <p:sp>
        <p:nvSpPr>
          <p:cNvPr id="7" name="Hình chữ nhật: Góc Tròn 20">
            <a:extLst>
              <a:ext uri="{FF2B5EF4-FFF2-40B4-BE49-F238E27FC236}">
                <a16:creationId xmlns:a16="http://schemas.microsoft.com/office/drawing/2014/main" id="{FC06228E-5F87-6614-B8E0-45C2CE6F6183}"/>
              </a:ext>
            </a:extLst>
          </p:cNvPr>
          <p:cNvSpPr/>
          <p:nvPr/>
        </p:nvSpPr>
        <p:spPr>
          <a:xfrm>
            <a:off x="4527842" y="1319902"/>
            <a:ext cx="1720558" cy="1227790"/>
          </a:xfrm>
          <a:prstGeom prst="roundRect">
            <a:avLst/>
          </a:prstGeom>
          <a:noFill/>
          <a:ln w="28575">
            <a:solidFill>
              <a:srgbClr val="AD4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B050"/>
                </a:solidFill>
                <a:latin typeface="Montserrat" panose="02000505000000020004" pitchFamily="2" charset="0"/>
              </a:rPr>
              <a:t>herd</a:t>
            </a:r>
            <a:endParaRPr lang="vi-VN" sz="4000" dirty="0">
              <a:solidFill>
                <a:srgbClr val="00B050"/>
              </a:solidFill>
            </a:endParaRPr>
          </a:p>
        </p:txBody>
      </p:sp>
      <p:sp>
        <p:nvSpPr>
          <p:cNvPr id="8" name="Hình chữ nhật: Góc Tròn 21">
            <a:extLst>
              <a:ext uri="{FF2B5EF4-FFF2-40B4-BE49-F238E27FC236}">
                <a16:creationId xmlns:a16="http://schemas.microsoft.com/office/drawing/2014/main" id="{4F70C9DD-8BE9-E9B6-FE82-2B7E1624A9C0}"/>
              </a:ext>
            </a:extLst>
          </p:cNvPr>
          <p:cNvSpPr/>
          <p:nvPr/>
        </p:nvSpPr>
        <p:spPr>
          <a:xfrm>
            <a:off x="7002451" y="1319903"/>
            <a:ext cx="3208349" cy="1227790"/>
          </a:xfrm>
          <a:prstGeom prst="roundRect">
            <a:avLst/>
          </a:prstGeom>
          <a:noFill/>
          <a:ln w="28575">
            <a:solidFill>
              <a:srgbClr val="AD4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B050"/>
                </a:solidFill>
                <a:latin typeface="Montserrat" panose="02000505000000020004" pitchFamily="2" charset="0"/>
              </a:rPr>
              <a:t>harvest time</a:t>
            </a:r>
            <a:endParaRPr lang="vi-VN" sz="4000" dirty="0">
              <a:solidFill>
                <a:srgbClr val="00B050"/>
              </a:solidFill>
            </a:endParaRPr>
          </a:p>
        </p:txBody>
      </p:sp>
      <p:sp>
        <p:nvSpPr>
          <p:cNvPr id="9" name="Hình chữ nhật: Góc Tròn 22">
            <a:extLst>
              <a:ext uri="{FF2B5EF4-FFF2-40B4-BE49-F238E27FC236}">
                <a16:creationId xmlns:a16="http://schemas.microsoft.com/office/drawing/2014/main" id="{965ADF18-17D2-8AE0-9A01-BFB94567860A}"/>
              </a:ext>
            </a:extLst>
          </p:cNvPr>
          <p:cNvSpPr/>
          <p:nvPr/>
        </p:nvSpPr>
        <p:spPr>
          <a:xfrm>
            <a:off x="10928643" y="1319902"/>
            <a:ext cx="1720557" cy="1227790"/>
          </a:xfrm>
          <a:prstGeom prst="roundRect">
            <a:avLst/>
          </a:prstGeom>
          <a:noFill/>
          <a:ln w="28575">
            <a:solidFill>
              <a:srgbClr val="AD4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B050"/>
                </a:solidFill>
                <a:latin typeface="Montserrat" panose="02000505000000020004" pitchFamily="2" charset="0"/>
              </a:rPr>
              <a:t>load</a:t>
            </a:r>
            <a:endParaRPr lang="vi-VN" sz="4000" dirty="0">
              <a:solidFill>
                <a:srgbClr val="00B050"/>
              </a:solidFill>
            </a:endParaRPr>
          </a:p>
        </p:txBody>
      </p:sp>
      <p:sp>
        <p:nvSpPr>
          <p:cNvPr id="10" name="Hình chữ nhật: Góc Tròn 23">
            <a:extLst>
              <a:ext uri="{FF2B5EF4-FFF2-40B4-BE49-F238E27FC236}">
                <a16:creationId xmlns:a16="http://schemas.microsoft.com/office/drawing/2014/main" id="{DAAED94E-A08A-81C0-47F9-6FCF00E09C46}"/>
              </a:ext>
            </a:extLst>
          </p:cNvPr>
          <p:cNvSpPr/>
          <p:nvPr/>
        </p:nvSpPr>
        <p:spPr>
          <a:xfrm>
            <a:off x="13297922" y="1319902"/>
            <a:ext cx="4580503" cy="1227790"/>
          </a:xfrm>
          <a:prstGeom prst="roundRect">
            <a:avLst/>
          </a:prstGeom>
          <a:noFill/>
          <a:ln w="28575">
            <a:solidFill>
              <a:srgbClr val="AD4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B050"/>
                </a:solidFill>
                <a:latin typeface="Montserrat" panose="02000505000000020004" pitchFamily="2" charset="0"/>
              </a:rPr>
              <a:t>combine harvester</a:t>
            </a:r>
            <a:endParaRPr lang="vi-VN" sz="4000" dirty="0">
              <a:solidFill>
                <a:srgbClr val="00B05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0F2C43-4FB1-732F-1643-5631B5D1D9AB}"/>
              </a:ext>
            </a:extLst>
          </p:cNvPr>
          <p:cNvSpPr txBox="1"/>
          <p:nvPr/>
        </p:nvSpPr>
        <p:spPr>
          <a:xfrm>
            <a:off x="1089694" y="3289814"/>
            <a:ext cx="18256725" cy="911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F26649"/>
                </a:solidFill>
                <a:latin typeface="Montserrat" panose="02000505000000020004" pitchFamily="2" charset="0"/>
              </a:rPr>
              <a:t>1.</a:t>
            </a:r>
            <a:r>
              <a:rPr lang="en-US" sz="4000" dirty="0">
                <a:latin typeface="Montserrat" panose="02000505000000020004" pitchFamily="2" charset="0"/>
              </a:rPr>
              <a:t> It took them an hour to ___________ all the goods onto the truck.</a:t>
            </a:r>
          </a:p>
        </p:txBody>
      </p:sp>
      <p:pic>
        <p:nvPicPr>
          <p:cNvPr id="6146" name="Picture 2" descr="Delievery GIFs - Get the best gif on GIFER">
            <a:extLst>
              <a:ext uri="{FF2B5EF4-FFF2-40B4-BE49-F238E27FC236}">
                <a16:creationId xmlns:a16="http://schemas.microsoft.com/office/drawing/2014/main" id="{8EC2DE6E-CC6A-8FCD-56A0-7E5C4D503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682" y="4429200"/>
            <a:ext cx="8244718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4 -0.01728 L -0.17457 0.1787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16" y="979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C0D8404-4B87-1A6B-7ABC-5EA033BC86F8}"/>
              </a:ext>
            </a:extLst>
          </p:cNvPr>
          <p:cNvSpPr/>
          <p:nvPr/>
        </p:nvSpPr>
        <p:spPr>
          <a:xfrm>
            <a:off x="990600" y="4190589"/>
            <a:ext cx="9672638" cy="6858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10298419" y="1792536"/>
            <a:ext cx="4198776" cy="4114800"/>
          </a:xfrm>
          <a:custGeom>
            <a:avLst/>
            <a:gdLst/>
            <a:ahLst/>
            <a:cxnLst/>
            <a:rect l="l" t="t" r="r" b="b"/>
            <a:pathLst>
              <a:path w="4198776" h="4114800">
                <a:moveTo>
                  <a:pt x="0" y="0"/>
                </a:moveTo>
                <a:lnTo>
                  <a:pt x="4198776" y="0"/>
                </a:lnTo>
                <a:lnTo>
                  <a:pt x="41987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-557230" y="6765405"/>
            <a:ext cx="5085708" cy="4114800"/>
          </a:xfrm>
          <a:custGeom>
            <a:avLst/>
            <a:gdLst/>
            <a:ahLst/>
            <a:cxnLst/>
            <a:rect l="l" t="t" r="r" b="b"/>
            <a:pathLst>
              <a:path w="5085708" h="4114800">
                <a:moveTo>
                  <a:pt x="0" y="0"/>
                </a:moveTo>
                <a:lnTo>
                  <a:pt x="5085708" y="0"/>
                </a:lnTo>
                <a:lnTo>
                  <a:pt x="50857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87D236-E8F9-A43D-A561-8AF9BF6C2624}"/>
              </a:ext>
            </a:extLst>
          </p:cNvPr>
          <p:cNvSpPr txBox="1"/>
          <p:nvPr/>
        </p:nvSpPr>
        <p:spPr>
          <a:xfrm>
            <a:off x="381000" y="142800"/>
            <a:ext cx="18145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3. Complete the sentences with the words and phrases from the box</a:t>
            </a:r>
          </a:p>
        </p:txBody>
      </p:sp>
      <p:sp>
        <p:nvSpPr>
          <p:cNvPr id="6" name="Hình chữ nhật: Góc Tròn 6">
            <a:extLst>
              <a:ext uri="{FF2B5EF4-FFF2-40B4-BE49-F238E27FC236}">
                <a16:creationId xmlns:a16="http://schemas.microsoft.com/office/drawing/2014/main" id="{30DA9AA7-BE0F-F8BD-825F-1A6E325C54D8}"/>
              </a:ext>
            </a:extLst>
          </p:cNvPr>
          <p:cNvSpPr/>
          <p:nvPr/>
        </p:nvSpPr>
        <p:spPr>
          <a:xfrm>
            <a:off x="707551" y="1324254"/>
            <a:ext cx="3208349" cy="1227790"/>
          </a:xfrm>
          <a:prstGeom prst="roundRect">
            <a:avLst/>
          </a:prstGeom>
          <a:noFill/>
          <a:ln w="28575">
            <a:solidFill>
              <a:srgbClr val="AD4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paddy field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Hình chữ nhật: Góc Tròn 20">
            <a:extLst>
              <a:ext uri="{FF2B5EF4-FFF2-40B4-BE49-F238E27FC236}">
                <a16:creationId xmlns:a16="http://schemas.microsoft.com/office/drawing/2014/main" id="{FC06228E-5F87-6614-B8E0-45C2CE6F6183}"/>
              </a:ext>
            </a:extLst>
          </p:cNvPr>
          <p:cNvSpPr/>
          <p:nvPr/>
        </p:nvSpPr>
        <p:spPr>
          <a:xfrm>
            <a:off x="4527842" y="1319902"/>
            <a:ext cx="1720558" cy="1227790"/>
          </a:xfrm>
          <a:prstGeom prst="roundRect">
            <a:avLst/>
          </a:prstGeom>
          <a:noFill/>
          <a:ln w="28575">
            <a:solidFill>
              <a:srgbClr val="AD4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herd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Hình chữ nhật: Góc Tròn 21">
            <a:extLst>
              <a:ext uri="{FF2B5EF4-FFF2-40B4-BE49-F238E27FC236}">
                <a16:creationId xmlns:a16="http://schemas.microsoft.com/office/drawing/2014/main" id="{4F70C9DD-8BE9-E9B6-FE82-2B7E1624A9C0}"/>
              </a:ext>
            </a:extLst>
          </p:cNvPr>
          <p:cNvSpPr/>
          <p:nvPr/>
        </p:nvSpPr>
        <p:spPr>
          <a:xfrm>
            <a:off x="7002451" y="1319903"/>
            <a:ext cx="3208349" cy="1227790"/>
          </a:xfrm>
          <a:prstGeom prst="roundRect">
            <a:avLst/>
          </a:prstGeom>
          <a:noFill/>
          <a:ln w="28575">
            <a:solidFill>
              <a:srgbClr val="AD4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harvest time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Hình chữ nhật: Góc Tròn 23">
            <a:extLst>
              <a:ext uri="{FF2B5EF4-FFF2-40B4-BE49-F238E27FC236}">
                <a16:creationId xmlns:a16="http://schemas.microsoft.com/office/drawing/2014/main" id="{DAAED94E-A08A-81C0-47F9-6FCF00E09C46}"/>
              </a:ext>
            </a:extLst>
          </p:cNvPr>
          <p:cNvSpPr/>
          <p:nvPr/>
        </p:nvSpPr>
        <p:spPr>
          <a:xfrm>
            <a:off x="13297922" y="1319902"/>
            <a:ext cx="4580503" cy="1227790"/>
          </a:xfrm>
          <a:prstGeom prst="roundRect">
            <a:avLst/>
          </a:prstGeom>
          <a:noFill/>
          <a:ln w="28575">
            <a:solidFill>
              <a:srgbClr val="AD4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combine harvester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6993E8-D7C8-9E23-15E6-E6D3DF3B0FDE}"/>
              </a:ext>
            </a:extLst>
          </p:cNvPr>
          <p:cNvSpPr txBox="1"/>
          <p:nvPr/>
        </p:nvSpPr>
        <p:spPr>
          <a:xfrm>
            <a:off x="445168" y="3208523"/>
            <a:ext cx="17830800" cy="1660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26649"/>
                </a:solidFill>
                <a:latin typeface="Montserrat" panose="02000505000000020004" pitchFamily="2" charset="0"/>
              </a:rPr>
              <a:t>2.</a:t>
            </a:r>
            <a:r>
              <a:rPr lang="en-US" sz="3600" dirty="0">
                <a:latin typeface="Montserrat" panose="02000505000000020004" pitchFamily="2" charset="0"/>
              </a:rPr>
              <a:t> Nowadays, people in my village use a __________________ 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latin typeface="Montserrat" panose="02000505000000020004" pitchFamily="2" charset="0"/>
              </a:rPr>
              <a:t>to harvest their rice and separate the </a:t>
            </a:r>
            <a:r>
              <a:rPr lang="en-US" sz="3600" dirty="0">
                <a:highlight>
                  <a:srgbClr val="FFFF00"/>
                </a:highlight>
                <a:latin typeface="Montserrat" panose="02000505000000020004" pitchFamily="2" charset="0"/>
              </a:rPr>
              <a:t>grains</a:t>
            </a:r>
            <a:r>
              <a:rPr lang="en-US" sz="3600" dirty="0">
                <a:latin typeface="Montserrat" panose="02000505000000020004" pitchFamily="2" charset="0"/>
              </a:rPr>
              <a:t> from the rest of the plant.</a:t>
            </a:r>
          </a:p>
        </p:txBody>
      </p:sp>
      <p:pic>
        <p:nvPicPr>
          <p:cNvPr id="2050" name="Picture 2" descr="Combine Harvester Parts and their Functions worth knowing on Make a GIF">
            <a:extLst>
              <a:ext uri="{FF2B5EF4-FFF2-40B4-BE49-F238E27FC236}">
                <a16:creationId xmlns:a16="http://schemas.microsoft.com/office/drawing/2014/main" id="{CBDCEA40-0B26-D6B8-D65C-E872610D6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431" y="5753511"/>
            <a:ext cx="6516569" cy="436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231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542 -2.96296E-6 L -0.16901 0.1416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26" y="7083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D4523A4-DDD1-2DF5-FD18-EF6A0CAC7D98}"/>
              </a:ext>
            </a:extLst>
          </p:cNvPr>
          <p:cNvSpPr/>
          <p:nvPr/>
        </p:nvSpPr>
        <p:spPr>
          <a:xfrm>
            <a:off x="10744200" y="3835648"/>
            <a:ext cx="2819400" cy="6858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12153900" y="4033331"/>
            <a:ext cx="4198776" cy="4114800"/>
          </a:xfrm>
          <a:custGeom>
            <a:avLst/>
            <a:gdLst/>
            <a:ahLst/>
            <a:cxnLst/>
            <a:rect l="l" t="t" r="r" b="b"/>
            <a:pathLst>
              <a:path w="4198776" h="4114800">
                <a:moveTo>
                  <a:pt x="0" y="0"/>
                </a:moveTo>
                <a:lnTo>
                  <a:pt x="4198776" y="0"/>
                </a:lnTo>
                <a:lnTo>
                  <a:pt x="41987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-557230" y="6765405"/>
            <a:ext cx="5085708" cy="4114800"/>
          </a:xfrm>
          <a:custGeom>
            <a:avLst/>
            <a:gdLst/>
            <a:ahLst/>
            <a:cxnLst/>
            <a:rect l="l" t="t" r="r" b="b"/>
            <a:pathLst>
              <a:path w="5085708" h="4114800">
                <a:moveTo>
                  <a:pt x="0" y="0"/>
                </a:moveTo>
                <a:lnTo>
                  <a:pt x="5085708" y="0"/>
                </a:lnTo>
                <a:lnTo>
                  <a:pt x="50857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87D236-E8F9-A43D-A561-8AF9BF6C2624}"/>
              </a:ext>
            </a:extLst>
          </p:cNvPr>
          <p:cNvSpPr txBox="1"/>
          <p:nvPr/>
        </p:nvSpPr>
        <p:spPr>
          <a:xfrm>
            <a:off x="381000" y="142800"/>
            <a:ext cx="18145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3. Complete the sentences with the words and phrases from the box</a:t>
            </a:r>
          </a:p>
        </p:txBody>
      </p:sp>
      <p:sp>
        <p:nvSpPr>
          <p:cNvPr id="6" name="Hình chữ nhật: Góc Tròn 6">
            <a:extLst>
              <a:ext uri="{FF2B5EF4-FFF2-40B4-BE49-F238E27FC236}">
                <a16:creationId xmlns:a16="http://schemas.microsoft.com/office/drawing/2014/main" id="{30DA9AA7-BE0F-F8BD-825F-1A6E325C54D8}"/>
              </a:ext>
            </a:extLst>
          </p:cNvPr>
          <p:cNvSpPr/>
          <p:nvPr/>
        </p:nvSpPr>
        <p:spPr>
          <a:xfrm>
            <a:off x="707551" y="1324254"/>
            <a:ext cx="3208349" cy="1227790"/>
          </a:xfrm>
          <a:prstGeom prst="roundRect">
            <a:avLst/>
          </a:prstGeom>
          <a:noFill/>
          <a:ln w="28575">
            <a:solidFill>
              <a:srgbClr val="AD4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paddy field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Hình chữ nhật: Góc Tròn 20">
            <a:extLst>
              <a:ext uri="{FF2B5EF4-FFF2-40B4-BE49-F238E27FC236}">
                <a16:creationId xmlns:a16="http://schemas.microsoft.com/office/drawing/2014/main" id="{FC06228E-5F87-6614-B8E0-45C2CE6F6183}"/>
              </a:ext>
            </a:extLst>
          </p:cNvPr>
          <p:cNvSpPr/>
          <p:nvPr/>
        </p:nvSpPr>
        <p:spPr>
          <a:xfrm>
            <a:off x="4527842" y="1319902"/>
            <a:ext cx="1720558" cy="1227790"/>
          </a:xfrm>
          <a:prstGeom prst="roundRect">
            <a:avLst/>
          </a:prstGeom>
          <a:noFill/>
          <a:ln w="28575">
            <a:solidFill>
              <a:srgbClr val="AD4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herd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Hình chữ nhật: Góc Tròn 21">
            <a:extLst>
              <a:ext uri="{FF2B5EF4-FFF2-40B4-BE49-F238E27FC236}">
                <a16:creationId xmlns:a16="http://schemas.microsoft.com/office/drawing/2014/main" id="{4F70C9DD-8BE9-E9B6-FE82-2B7E1624A9C0}"/>
              </a:ext>
            </a:extLst>
          </p:cNvPr>
          <p:cNvSpPr/>
          <p:nvPr/>
        </p:nvSpPr>
        <p:spPr>
          <a:xfrm>
            <a:off x="7002451" y="1319903"/>
            <a:ext cx="3208349" cy="1227790"/>
          </a:xfrm>
          <a:prstGeom prst="roundRect">
            <a:avLst/>
          </a:prstGeom>
          <a:noFill/>
          <a:ln w="28575">
            <a:solidFill>
              <a:srgbClr val="AD4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harvest time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5F82F8-58DB-B214-D7EF-AE5DF64591BB}"/>
              </a:ext>
            </a:extLst>
          </p:cNvPr>
          <p:cNvSpPr txBox="1"/>
          <p:nvPr/>
        </p:nvSpPr>
        <p:spPr>
          <a:xfrm>
            <a:off x="2291672" y="3577533"/>
            <a:ext cx="13701713" cy="911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F26649"/>
                </a:solidFill>
                <a:latin typeface="Montserrat" panose="02000505000000020004" pitchFamily="2" charset="0"/>
              </a:rPr>
              <a:t>3.</a:t>
            </a:r>
            <a:r>
              <a:rPr lang="en-US" sz="4000" dirty="0">
                <a:latin typeface="Montserrat" panose="02000505000000020004" pitchFamily="2" charset="0"/>
              </a:rPr>
              <a:t> Today it is my turn to __________ the cows.</a:t>
            </a:r>
          </a:p>
        </p:txBody>
      </p:sp>
      <p:pic>
        <p:nvPicPr>
          <p:cNvPr id="3074" name="Picture 2" descr="Herding GIFs - Get the best GIF on GIPHY">
            <a:extLst>
              <a:ext uri="{FF2B5EF4-FFF2-40B4-BE49-F238E27FC236}">
                <a16:creationId xmlns:a16="http://schemas.microsoft.com/office/drawing/2014/main" id="{B6854F38-246D-4C24-5648-89FAE5EEC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734000"/>
            <a:ext cx="716280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1092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2.96296E-6 L 0.17543 0.2157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7" y="10787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07F9D01-D345-989F-4D55-CBF0CD769C89}"/>
              </a:ext>
            </a:extLst>
          </p:cNvPr>
          <p:cNvSpPr/>
          <p:nvPr/>
        </p:nvSpPr>
        <p:spPr>
          <a:xfrm>
            <a:off x="1371600" y="3390900"/>
            <a:ext cx="8229600" cy="74981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13488785" y="2969046"/>
            <a:ext cx="4198776" cy="4114800"/>
          </a:xfrm>
          <a:custGeom>
            <a:avLst/>
            <a:gdLst/>
            <a:ahLst/>
            <a:cxnLst/>
            <a:rect l="l" t="t" r="r" b="b"/>
            <a:pathLst>
              <a:path w="4198776" h="4114800">
                <a:moveTo>
                  <a:pt x="0" y="0"/>
                </a:moveTo>
                <a:lnTo>
                  <a:pt x="4198776" y="0"/>
                </a:lnTo>
                <a:lnTo>
                  <a:pt x="41987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-557230" y="6765405"/>
            <a:ext cx="5085708" cy="4114800"/>
          </a:xfrm>
          <a:custGeom>
            <a:avLst/>
            <a:gdLst/>
            <a:ahLst/>
            <a:cxnLst/>
            <a:rect l="l" t="t" r="r" b="b"/>
            <a:pathLst>
              <a:path w="5085708" h="4114800">
                <a:moveTo>
                  <a:pt x="0" y="0"/>
                </a:moveTo>
                <a:lnTo>
                  <a:pt x="5085708" y="0"/>
                </a:lnTo>
                <a:lnTo>
                  <a:pt x="50857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87D236-E8F9-A43D-A561-8AF9BF6C2624}"/>
              </a:ext>
            </a:extLst>
          </p:cNvPr>
          <p:cNvSpPr txBox="1"/>
          <p:nvPr/>
        </p:nvSpPr>
        <p:spPr>
          <a:xfrm>
            <a:off x="381000" y="142800"/>
            <a:ext cx="18145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3. Complete the sentences with the words and phrases from the box</a:t>
            </a:r>
          </a:p>
        </p:txBody>
      </p:sp>
      <p:sp>
        <p:nvSpPr>
          <p:cNvPr id="6" name="Hình chữ nhật: Góc Tròn 6">
            <a:extLst>
              <a:ext uri="{FF2B5EF4-FFF2-40B4-BE49-F238E27FC236}">
                <a16:creationId xmlns:a16="http://schemas.microsoft.com/office/drawing/2014/main" id="{30DA9AA7-BE0F-F8BD-825F-1A6E325C54D8}"/>
              </a:ext>
            </a:extLst>
          </p:cNvPr>
          <p:cNvSpPr/>
          <p:nvPr/>
        </p:nvSpPr>
        <p:spPr>
          <a:xfrm>
            <a:off x="707551" y="1324254"/>
            <a:ext cx="3208349" cy="1227790"/>
          </a:xfrm>
          <a:prstGeom prst="roundRect">
            <a:avLst/>
          </a:prstGeom>
          <a:noFill/>
          <a:ln w="28575">
            <a:solidFill>
              <a:srgbClr val="AD4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paddy field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Hình chữ nhật: Góc Tròn 21">
            <a:extLst>
              <a:ext uri="{FF2B5EF4-FFF2-40B4-BE49-F238E27FC236}">
                <a16:creationId xmlns:a16="http://schemas.microsoft.com/office/drawing/2014/main" id="{4F70C9DD-8BE9-E9B6-FE82-2B7E1624A9C0}"/>
              </a:ext>
            </a:extLst>
          </p:cNvPr>
          <p:cNvSpPr/>
          <p:nvPr/>
        </p:nvSpPr>
        <p:spPr>
          <a:xfrm>
            <a:off x="7002451" y="1319903"/>
            <a:ext cx="3208349" cy="1227790"/>
          </a:xfrm>
          <a:prstGeom prst="roundRect">
            <a:avLst/>
          </a:prstGeom>
          <a:noFill/>
          <a:ln w="28575">
            <a:solidFill>
              <a:srgbClr val="AD4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harvest time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FB9D7C-BFC4-5F68-DD51-3DECDF6477B3}"/>
              </a:ext>
            </a:extLst>
          </p:cNvPr>
          <p:cNvSpPr txBox="1"/>
          <p:nvPr/>
        </p:nvSpPr>
        <p:spPr>
          <a:xfrm>
            <a:off x="228600" y="3229121"/>
            <a:ext cx="17297400" cy="911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F26649"/>
                </a:solidFill>
                <a:latin typeface="Montserrat" panose="02000505000000020004" pitchFamily="2" charset="0"/>
              </a:rPr>
              <a:t>4.</a:t>
            </a:r>
            <a:r>
              <a:rPr lang="en-US" sz="4000" dirty="0">
                <a:latin typeface="Montserrat" panose="02000505000000020004" pitchFamily="2" charset="0"/>
              </a:rPr>
              <a:t> A place in which people grow rice is called a ____________.</a:t>
            </a:r>
          </a:p>
        </p:txBody>
      </p:sp>
      <p:pic>
        <p:nvPicPr>
          <p:cNvPr id="4098" name="Picture 2" descr="Paddy Grain GIF - Paddy Grain Grain Plant - Discover &amp; Share GIFs">
            <a:extLst>
              <a:ext uri="{FF2B5EF4-FFF2-40B4-BE49-F238E27FC236}">
                <a16:creationId xmlns:a16="http://schemas.microsoft.com/office/drawing/2014/main" id="{E60121BA-1138-4CA6-1F76-0614696F6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559" y="5260554"/>
            <a:ext cx="8682038" cy="4883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810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4.07407E-6 L 0.67109 0.1782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50" y="8904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9E5D162-8A41-06F1-9F3E-12270261FA56}"/>
              </a:ext>
            </a:extLst>
          </p:cNvPr>
          <p:cNvSpPr/>
          <p:nvPr/>
        </p:nvSpPr>
        <p:spPr>
          <a:xfrm>
            <a:off x="1447800" y="3619500"/>
            <a:ext cx="2819400" cy="6858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A1324BE-5EE7-33EE-5160-28A9D0B4CC1A}"/>
              </a:ext>
            </a:extLst>
          </p:cNvPr>
          <p:cNvSpPr/>
          <p:nvPr/>
        </p:nvSpPr>
        <p:spPr>
          <a:xfrm>
            <a:off x="7734300" y="3619500"/>
            <a:ext cx="6743700" cy="6858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13312209" y="2929173"/>
            <a:ext cx="4198776" cy="4114800"/>
          </a:xfrm>
          <a:custGeom>
            <a:avLst/>
            <a:gdLst/>
            <a:ahLst/>
            <a:cxnLst/>
            <a:rect l="l" t="t" r="r" b="b"/>
            <a:pathLst>
              <a:path w="4198776" h="4114800">
                <a:moveTo>
                  <a:pt x="0" y="0"/>
                </a:moveTo>
                <a:lnTo>
                  <a:pt x="4198776" y="0"/>
                </a:lnTo>
                <a:lnTo>
                  <a:pt x="41987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-557230" y="6765405"/>
            <a:ext cx="5085708" cy="4114800"/>
          </a:xfrm>
          <a:custGeom>
            <a:avLst/>
            <a:gdLst/>
            <a:ahLst/>
            <a:cxnLst/>
            <a:rect l="l" t="t" r="r" b="b"/>
            <a:pathLst>
              <a:path w="5085708" h="4114800">
                <a:moveTo>
                  <a:pt x="0" y="0"/>
                </a:moveTo>
                <a:lnTo>
                  <a:pt x="5085708" y="0"/>
                </a:lnTo>
                <a:lnTo>
                  <a:pt x="50857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87D236-E8F9-A43D-A561-8AF9BF6C2624}"/>
              </a:ext>
            </a:extLst>
          </p:cNvPr>
          <p:cNvSpPr txBox="1"/>
          <p:nvPr/>
        </p:nvSpPr>
        <p:spPr>
          <a:xfrm>
            <a:off x="381000" y="142800"/>
            <a:ext cx="18145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3. Complete the sentences with the words and phrases from the box</a:t>
            </a:r>
          </a:p>
        </p:txBody>
      </p:sp>
      <p:sp>
        <p:nvSpPr>
          <p:cNvPr id="8" name="Hình chữ nhật: Góc Tròn 21">
            <a:extLst>
              <a:ext uri="{FF2B5EF4-FFF2-40B4-BE49-F238E27FC236}">
                <a16:creationId xmlns:a16="http://schemas.microsoft.com/office/drawing/2014/main" id="{4F70C9DD-8BE9-E9B6-FE82-2B7E1624A9C0}"/>
              </a:ext>
            </a:extLst>
          </p:cNvPr>
          <p:cNvSpPr/>
          <p:nvPr/>
        </p:nvSpPr>
        <p:spPr>
          <a:xfrm>
            <a:off x="7002451" y="1319903"/>
            <a:ext cx="3208349" cy="1227790"/>
          </a:xfrm>
          <a:prstGeom prst="roundRect">
            <a:avLst/>
          </a:prstGeom>
          <a:noFill/>
          <a:ln w="28575">
            <a:solidFill>
              <a:srgbClr val="AD4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harvest time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C4913B-13D9-EC7D-F433-1FB9C0F4000B}"/>
              </a:ext>
            </a:extLst>
          </p:cNvPr>
          <p:cNvSpPr txBox="1"/>
          <p:nvPr/>
        </p:nvSpPr>
        <p:spPr>
          <a:xfrm>
            <a:off x="381000" y="3412124"/>
            <a:ext cx="16764000" cy="1832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F26649"/>
                </a:solidFill>
                <a:latin typeface="Montserrat" panose="02000505000000020004" pitchFamily="2" charset="0"/>
              </a:rPr>
              <a:t>5.</a:t>
            </a:r>
            <a:r>
              <a:rPr lang="en-US" sz="4000" dirty="0">
                <a:latin typeface="Montserrat" panose="02000505000000020004" pitchFamily="2" charset="0"/>
              </a:rPr>
              <a:t> A busy time when people cut and gather their crops is called _____________.</a:t>
            </a:r>
            <a:endParaRPr lang="vi-VN" sz="4000" dirty="0"/>
          </a:p>
        </p:txBody>
      </p:sp>
      <p:pic>
        <p:nvPicPr>
          <p:cNvPr id="5122" name="Picture 2" descr="Häcksler GIFs - Get the best GIF on GIPHY">
            <a:extLst>
              <a:ext uri="{FF2B5EF4-FFF2-40B4-BE49-F238E27FC236}">
                <a16:creationId xmlns:a16="http://schemas.microsoft.com/office/drawing/2014/main" id="{F0DA2D64-E3B4-DC09-4065-393E56A3B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057" y="5300427"/>
            <a:ext cx="8611152" cy="484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39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-0.33307 0.3086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58" y="1543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79484" y="-349084"/>
            <a:ext cx="4813501" cy="5492584"/>
          </a:xfrm>
          <a:custGeom>
            <a:avLst/>
            <a:gdLst/>
            <a:ahLst/>
            <a:cxnLst/>
            <a:rect l="l" t="t" r="r" b="b"/>
            <a:pathLst>
              <a:path w="4813501" h="5492584">
                <a:moveTo>
                  <a:pt x="0" y="0"/>
                </a:moveTo>
                <a:lnTo>
                  <a:pt x="4813501" y="0"/>
                </a:lnTo>
                <a:lnTo>
                  <a:pt x="4813501" y="5492584"/>
                </a:lnTo>
                <a:lnTo>
                  <a:pt x="0" y="54925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-216953" y="6431624"/>
            <a:ext cx="1803031" cy="4114800"/>
          </a:xfrm>
          <a:custGeom>
            <a:avLst/>
            <a:gdLst/>
            <a:ahLst/>
            <a:cxnLst/>
            <a:rect l="l" t="t" r="r" b="b"/>
            <a:pathLst>
              <a:path w="1803031" h="4114800">
                <a:moveTo>
                  <a:pt x="0" y="0"/>
                </a:moveTo>
                <a:lnTo>
                  <a:pt x="1803030" y="0"/>
                </a:lnTo>
                <a:lnTo>
                  <a:pt x="18030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892B03-989B-28EF-65DB-BFCE1A6A29F8}"/>
              </a:ext>
            </a:extLst>
          </p:cNvPr>
          <p:cNvSpPr txBox="1"/>
          <p:nvPr/>
        </p:nvSpPr>
        <p:spPr>
          <a:xfrm>
            <a:off x="381000" y="142800"/>
            <a:ext cx="181451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4. Match the activities that people living in the countryside often do with the pictures. </a:t>
            </a:r>
          </a:p>
        </p:txBody>
      </p:sp>
      <p:sp>
        <p:nvSpPr>
          <p:cNvPr id="12" name="Hình chữ nhật: Góc Tròn 1">
            <a:extLst>
              <a:ext uri="{FF2B5EF4-FFF2-40B4-BE49-F238E27FC236}">
                <a16:creationId xmlns:a16="http://schemas.microsoft.com/office/drawing/2014/main" id="{FDEA9A4A-6BAB-912B-1D6C-1CC6559ECFF2}"/>
              </a:ext>
            </a:extLst>
          </p:cNvPr>
          <p:cNvSpPr/>
          <p:nvPr/>
        </p:nvSpPr>
        <p:spPr>
          <a:xfrm>
            <a:off x="975848" y="1333824"/>
            <a:ext cx="6499512" cy="754322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rgbClr val="C00000"/>
                </a:solidFill>
                <a:latin typeface="Montserrat" panose="02000505000000020004" pitchFamily="2" charset="0"/>
              </a:rPr>
              <a:t>1. </a:t>
            </a:r>
            <a:r>
              <a:rPr lang="en-US" sz="4000" dirty="0">
                <a:solidFill>
                  <a:srgbClr val="00B050"/>
                </a:solidFill>
                <a:latin typeface="Montserrat" panose="02000505000000020004" pitchFamily="2" charset="0"/>
              </a:rPr>
              <a:t>unloading rice</a:t>
            </a:r>
            <a:endParaRPr lang="vi-VN" sz="4000" dirty="0">
              <a:solidFill>
                <a:srgbClr val="00B050"/>
              </a:solidFill>
            </a:endParaRPr>
          </a:p>
        </p:txBody>
      </p:sp>
      <p:sp>
        <p:nvSpPr>
          <p:cNvPr id="13" name="Hình chữ nhật: Góc Tròn 2">
            <a:extLst>
              <a:ext uri="{FF2B5EF4-FFF2-40B4-BE49-F238E27FC236}">
                <a16:creationId xmlns:a16="http://schemas.microsoft.com/office/drawing/2014/main" id="{8954DD55-1B00-F9DF-800F-01F7854F5039}"/>
              </a:ext>
            </a:extLst>
          </p:cNvPr>
          <p:cNvSpPr/>
          <p:nvPr/>
        </p:nvSpPr>
        <p:spPr>
          <a:xfrm>
            <a:off x="6563627" y="1409700"/>
            <a:ext cx="6499510" cy="754322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rgbClr val="C00000"/>
                </a:solidFill>
                <a:latin typeface="Montserrat" panose="02000505000000020004" pitchFamily="2" charset="0"/>
              </a:rPr>
              <a:t>2. </a:t>
            </a:r>
            <a:r>
              <a:rPr lang="en-US" sz="4000" dirty="0">
                <a:solidFill>
                  <a:srgbClr val="00B050"/>
                </a:solidFill>
                <a:highlight>
                  <a:srgbClr val="FFFF00"/>
                </a:highlight>
                <a:latin typeface="Montserrat" panose="02000505000000020004" pitchFamily="2" charset="0"/>
              </a:rPr>
              <a:t>ploughing</a:t>
            </a:r>
            <a:r>
              <a:rPr lang="en-US" sz="4000" dirty="0">
                <a:solidFill>
                  <a:srgbClr val="00B050"/>
                </a:solidFill>
                <a:latin typeface="Montserrat" panose="02000505000000020004" pitchFamily="2" charset="0"/>
              </a:rPr>
              <a:t> fields</a:t>
            </a:r>
            <a:endParaRPr lang="vi-VN" sz="4000" dirty="0">
              <a:solidFill>
                <a:srgbClr val="00B050"/>
              </a:solidFill>
            </a:endParaRPr>
          </a:p>
        </p:txBody>
      </p:sp>
      <p:sp>
        <p:nvSpPr>
          <p:cNvPr id="14" name="Hình chữ nhật: Góc Tròn 5">
            <a:extLst>
              <a:ext uri="{FF2B5EF4-FFF2-40B4-BE49-F238E27FC236}">
                <a16:creationId xmlns:a16="http://schemas.microsoft.com/office/drawing/2014/main" id="{A290E7E1-B060-2061-336E-E2E8F72D5BD7}"/>
              </a:ext>
            </a:extLst>
          </p:cNvPr>
          <p:cNvSpPr/>
          <p:nvPr/>
        </p:nvSpPr>
        <p:spPr>
          <a:xfrm>
            <a:off x="13236288" y="1413344"/>
            <a:ext cx="6499512" cy="754322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rgbClr val="C00000"/>
                </a:solidFill>
                <a:latin typeface="Montserrat" panose="02000505000000020004" pitchFamily="2" charset="0"/>
              </a:rPr>
              <a:t>3. </a:t>
            </a:r>
            <a:r>
              <a:rPr lang="en-US" sz="4000" dirty="0">
                <a:solidFill>
                  <a:srgbClr val="00B050"/>
                </a:solidFill>
                <a:highlight>
                  <a:srgbClr val="FFFF00"/>
                </a:highlight>
                <a:latin typeface="Montserrat" panose="02000505000000020004" pitchFamily="2" charset="0"/>
              </a:rPr>
              <a:t>milking</a:t>
            </a:r>
            <a:r>
              <a:rPr lang="en-US" sz="4000" dirty="0">
                <a:solidFill>
                  <a:srgbClr val="00B050"/>
                </a:solidFill>
                <a:latin typeface="Montserrat" panose="02000505000000020004" pitchFamily="2" charset="0"/>
              </a:rPr>
              <a:t> cows</a:t>
            </a:r>
            <a:endParaRPr lang="vi-VN" sz="4000" dirty="0">
              <a:solidFill>
                <a:srgbClr val="00B050"/>
              </a:solidFill>
            </a:endParaRPr>
          </a:p>
        </p:txBody>
      </p:sp>
      <p:sp>
        <p:nvSpPr>
          <p:cNvPr id="15" name="Hình chữ nhật: Góc Tròn 6">
            <a:extLst>
              <a:ext uri="{FF2B5EF4-FFF2-40B4-BE49-F238E27FC236}">
                <a16:creationId xmlns:a16="http://schemas.microsoft.com/office/drawing/2014/main" id="{65554FF9-5B96-17BC-25B2-C1A667613184}"/>
              </a:ext>
            </a:extLst>
          </p:cNvPr>
          <p:cNvSpPr/>
          <p:nvPr/>
        </p:nvSpPr>
        <p:spPr>
          <a:xfrm>
            <a:off x="975848" y="2191165"/>
            <a:ext cx="6499512" cy="754322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rgbClr val="C00000"/>
                </a:solidFill>
                <a:latin typeface="Montserrat" panose="02000505000000020004" pitchFamily="2" charset="0"/>
              </a:rPr>
              <a:t>4. </a:t>
            </a:r>
            <a:r>
              <a:rPr lang="en-US" sz="4000" dirty="0">
                <a:solidFill>
                  <a:srgbClr val="00B050"/>
                </a:solidFill>
                <a:latin typeface="Montserrat" panose="02000505000000020004" pitchFamily="2" charset="0"/>
              </a:rPr>
              <a:t>feeding pigs</a:t>
            </a:r>
            <a:endParaRPr lang="vi-VN" sz="4000" dirty="0">
              <a:solidFill>
                <a:srgbClr val="00B050"/>
              </a:solidFill>
            </a:endParaRPr>
          </a:p>
        </p:txBody>
      </p:sp>
      <p:sp>
        <p:nvSpPr>
          <p:cNvPr id="16" name="Hình chữ nhật: Góc Tròn 7">
            <a:extLst>
              <a:ext uri="{FF2B5EF4-FFF2-40B4-BE49-F238E27FC236}">
                <a16:creationId xmlns:a16="http://schemas.microsoft.com/office/drawing/2014/main" id="{39C5B817-5A7C-8182-B5E3-F9E39A36F8D0}"/>
              </a:ext>
            </a:extLst>
          </p:cNvPr>
          <p:cNvSpPr/>
          <p:nvPr/>
        </p:nvSpPr>
        <p:spPr>
          <a:xfrm>
            <a:off x="6617780" y="2259186"/>
            <a:ext cx="6499512" cy="754322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rgbClr val="C00000"/>
                </a:solidFill>
                <a:latin typeface="Montserrat" panose="02000505000000020004" pitchFamily="2" charset="0"/>
              </a:rPr>
              <a:t>5. </a:t>
            </a:r>
            <a:r>
              <a:rPr lang="en-US" sz="4000" dirty="0">
                <a:solidFill>
                  <a:srgbClr val="00B050"/>
                </a:solidFill>
                <a:highlight>
                  <a:srgbClr val="FFFF00"/>
                </a:highlight>
                <a:latin typeface="Montserrat" panose="02000505000000020004" pitchFamily="2" charset="0"/>
              </a:rPr>
              <a:t>catching</a:t>
            </a:r>
            <a:r>
              <a:rPr lang="en-US" sz="4000" dirty="0">
                <a:solidFill>
                  <a:srgbClr val="00B050"/>
                </a:solidFill>
                <a:latin typeface="Montserrat" panose="02000505000000020004" pitchFamily="2" charset="0"/>
              </a:rPr>
              <a:t> fish</a:t>
            </a:r>
            <a:endParaRPr lang="vi-VN" sz="4000" dirty="0">
              <a:solidFill>
                <a:srgbClr val="00B050"/>
              </a:solidFill>
            </a:endParaRPr>
          </a:p>
        </p:txBody>
      </p:sp>
      <p:sp>
        <p:nvSpPr>
          <p:cNvPr id="17" name="Hình chữ nhật: Góc Tròn 8">
            <a:extLst>
              <a:ext uri="{FF2B5EF4-FFF2-40B4-BE49-F238E27FC236}">
                <a16:creationId xmlns:a16="http://schemas.microsoft.com/office/drawing/2014/main" id="{6ABD9A9B-0FD9-7210-D7CD-A47194ED3CD1}"/>
              </a:ext>
            </a:extLst>
          </p:cNvPr>
          <p:cNvSpPr/>
          <p:nvPr/>
        </p:nvSpPr>
        <p:spPr>
          <a:xfrm>
            <a:off x="13236288" y="2253314"/>
            <a:ext cx="6499512" cy="754322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rgbClr val="C00000"/>
                </a:solidFill>
                <a:latin typeface="Montserrat" panose="02000505000000020004" pitchFamily="2" charset="0"/>
              </a:rPr>
              <a:t>6. </a:t>
            </a:r>
            <a:r>
              <a:rPr lang="en-US" sz="4000" dirty="0">
                <a:solidFill>
                  <a:srgbClr val="00B050"/>
                </a:solidFill>
                <a:latin typeface="Montserrat" panose="02000505000000020004" pitchFamily="2" charset="0"/>
              </a:rPr>
              <a:t>drying rice</a:t>
            </a:r>
            <a:endParaRPr lang="vi-VN" sz="4000" dirty="0">
              <a:solidFill>
                <a:srgbClr val="00B050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E35BC4B-7CEA-522A-B329-51FC093744F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846" r="2595"/>
          <a:stretch/>
        </p:blipFill>
        <p:spPr>
          <a:xfrm>
            <a:off x="416390" y="3064954"/>
            <a:ext cx="5183764" cy="314099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6EF8E3-D6CE-EA5E-4274-833B5D094B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17780" y="3080439"/>
            <a:ext cx="5188840" cy="31255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005561C-E66A-5BC2-0557-5679C63B67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87847" y="3080439"/>
            <a:ext cx="5098382" cy="31255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6D9376B-F595-B529-5291-4647803296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0508" y="6661523"/>
            <a:ext cx="5109960" cy="305251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C84B33B-A77D-43FF-2CB5-96574785DF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17780" y="6661523"/>
            <a:ext cx="5064018" cy="317352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406F5ED-4A74-A2C8-D2A3-294550620BE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709110" y="6742239"/>
            <a:ext cx="5098382" cy="31880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111" r="311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2465" t="19802" r="15484" b="15604"/>
          <a:stretch>
            <a:fillRect/>
          </a:stretch>
        </p:blipFill>
        <p:spPr>
          <a:xfrm rot="-2512987">
            <a:off x="-455362" y="5077382"/>
            <a:ext cx="4833421" cy="787761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41426" t="6098" b="24951"/>
          <a:stretch>
            <a:fillRect/>
          </a:stretch>
        </p:blipFill>
        <p:spPr>
          <a:xfrm rot="9911577">
            <a:off x="15192242" y="-625972"/>
            <a:ext cx="3881910" cy="49334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2219972">
            <a:off x="-1158293" y="7302196"/>
            <a:ext cx="4156396" cy="39122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063349" y="6861068"/>
            <a:ext cx="2139696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6063349" y="3828659"/>
            <a:ext cx="3992550" cy="371307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163409">
            <a:off x="-1579264" y="2713904"/>
            <a:ext cx="3158528" cy="267685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flipH="1">
            <a:off x="12472251" y="8682145"/>
            <a:ext cx="3591098" cy="41148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3139863" y="9085160"/>
            <a:ext cx="4381450" cy="165438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6321303" y="4484137"/>
            <a:ext cx="4950820" cy="3143771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032810" y="981716"/>
            <a:ext cx="16222380" cy="35394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8836"/>
              </a:lnSpc>
              <a:defRPr sz="9109">
                <a:solidFill>
                  <a:srgbClr val="3B435F"/>
                </a:solidFill>
                <a:latin typeface="Poetsen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3B435F"/>
                </a:solidFill>
                <a:effectLst/>
                <a:uLnTx/>
                <a:uFillTx/>
                <a:latin typeface="Bernard MT Condensed" panose="02050806060905020404" pitchFamily="18" charset="0"/>
                <a:ea typeface="+mn-ea"/>
                <a:cs typeface="+mn-cs"/>
              </a:rPr>
              <a:t>WHAT </a:t>
            </a:r>
            <a:r>
              <a:rPr lang="en-US" sz="11500" dirty="0">
                <a:solidFill>
                  <a:srgbClr val="FF0000"/>
                </a:solidFill>
                <a:latin typeface="Bernard MT Condensed" panose="02050806060905020404" pitchFamily="18" charset="0"/>
              </a:rPr>
              <a:t>ARE PEOPLE DOING </a:t>
            </a: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3B435F"/>
                </a:solidFill>
                <a:effectLst/>
                <a:uLnTx/>
                <a:uFillTx/>
                <a:latin typeface="Bernard MT Condensed" panose="02050806060905020404" pitchFamily="18" charset="0"/>
                <a:ea typeface="+mn-ea"/>
                <a:cs typeface="+mn-cs"/>
              </a:rPr>
              <a:t>BEHIND THE BINOCULARS?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6824646" y="7952221"/>
            <a:ext cx="4055133" cy="1459848"/>
            <a:chOff x="0" y="0"/>
            <a:chExt cx="5406844" cy="1946464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5406844" cy="1946464"/>
            </a:xfrm>
            <a:prstGeom prst="rect">
              <a:avLst/>
            </a:prstGeom>
          </p:spPr>
        </p:pic>
        <p:sp>
          <p:nvSpPr>
            <p:cNvPr id="16" name="TextBox 16"/>
            <p:cNvSpPr txBox="1"/>
            <p:nvPr/>
          </p:nvSpPr>
          <p:spPr>
            <a:xfrm>
              <a:off x="440847" y="259067"/>
              <a:ext cx="4525149" cy="14823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8957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398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Print" panose="02000800000000000000" pitchFamily="2" charset="0"/>
                  <a:ea typeface="+mn-ea"/>
                  <a:cs typeface="+mn-cs"/>
                </a:rPr>
                <a:t>PLAY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ôi Thấy Hoa Vàng Trên Cỏ Xanh - Official Trailer">
            <a:hlinkClick r:id="" action="ppaction://media"/>
            <a:extLst>
              <a:ext uri="{FF2B5EF4-FFF2-40B4-BE49-F238E27FC236}">
                <a16:creationId xmlns:a16="http://schemas.microsoft.com/office/drawing/2014/main" id="{9BA60535-87B9-1B68-C2E2-D9A46D3D577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450" end="11145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932" y="0"/>
            <a:ext cx="18287998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929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111" r="311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DDA72F-3B54-0965-0696-F597BD201C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46" r="2595"/>
          <a:stretch/>
        </p:blipFill>
        <p:spPr>
          <a:xfrm>
            <a:off x="2511457" y="142363"/>
            <a:ext cx="13345522" cy="8086434"/>
          </a:xfrm>
          <a:prstGeom prst="rect">
            <a:avLst/>
          </a:prstGeom>
        </p:spPr>
      </p:pic>
      <p:sp>
        <p:nvSpPr>
          <p:cNvPr id="34" name="TextBox 2">
            <a:extLst>
              <a:ext uri="{FF2B5EF4-FFF2-40B4-BE49-F238E27FC236}">
                <a16:creationId xmlns:a16="http://schemas.microsoft.com/office/drawing/2014/main" id="{5B76A8A5-4826-F504-79BB-2D21FB5EC8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1938" y="6564312"/>
            <a:ext cx="516024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uffy" panose="020B0603060100000000" pitchFamily="34" charset="0"/>
                <a:ea typeface="Tuffy" panose="020B0603060100000000" pitchFamily="34" charset="0"/>
                <a:cs typeface="Tuffy" panose="020B0603060100000000" pitchFamily="34" charset="0"/>
              </a:rPr>
              <a:t>Photo courtesy of Lisa L Wiedmeier (@flickr.com) - granted under creative commons licence - attribution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B415FE7-8197-DE9F-3706-E52A7231A730}"/>
              </a:ext>
            </a:extLst>
          </p:cNvPr>
          <p:cNvGrpSpPr>
            <a:grpSpLocks/>
          </p:cNvGrpSpPr>
          <p:nvPr/>
        </p:nvGrpSpPr>
        <p:grpSpPr bwMode="auto">
          <a:xfrm>
            <a:off x="3326250" y="8444046"/>
            <a:ext cx="11940298" cy="1466181"/>
            <a:chOff x="109292" y="5537441"/>
            <a:chExt cx="8191500" cy="1073116"/>
          </a:xfrm>
        </p:grpSpPr>
        <p:sp>
          <p:nvSpPr>
            <p:cNvPr id="36" name="Rectangle: Rounded Corners 4">
              <a:extLst>
                <a:ext uri="{FF2B5EF4-FFF2-40B4-BE49-F238E27FC236}">
                  <a16:creationId xmlns:a16="http://schemas.microsoft.com/office/drawing/2014/main" id="{56AE53C2-B79C-7E4F-D24F-F1E14D1240C7}"/>
                </a:ext>
              </a:extLst>
            </p:cNvPr>
            <p:cNvSpPr/>
            <p:nvPr/>
          </p:nvSpPr>
          <p:spPr>
            <a:xfrm>
              <a:off x="109292" y="5537441"/>
              <a:ext cx="8191500" cy="1058749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  <a:alpha val="7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51E3235-0EC5-2A71-CE9E-BCD4EBD2A551}"/>
                </a:ext>
              </a:extLst>
            </p:cNvPr>
            <p:cNvSpPr txBox="1"/>
            <p:nvPr/>
          </p:nvSpPr>
          <p:spPr>
            <a:xfrm>
              <a:off x="1538961" y="5551808"/>
              <a:ext cx="5712019" cy="105874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800" b="1" i="0" u="none" strike="noStrike" kern="0" cap="none" spc="0" normalizeH="0" baseline="0" noProof="0" dirty="0">
                  <a:ln w="12700"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rPr>
                <a:t>ploughing fields</a:t>
              </a: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9A89F6F1-004C-19F5-BA13-F3FFAA29DD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77400" y="-6222703"/>
            <a:ext cx="36168566" cy="25574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0957CD20-0D05-E2EB-5EB0-8D1937B138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1433" y="1412916"/>
            <a:ext cx="13725546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7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 Petit Cochon" panose="020B0604020202020204" charset="0"/>
                <a:ea typeface="+mn-ea"/>
                <a:cs typeface="+mn-cs"/>
              </a:rPr>
              <a:t>  </a:t>
            </a:r>
          </a:p>
        </p:txBody>
      </p:sp>
      <p:sp>
        <p:nvSpPr>
          <p:cNvPr id="3" name="AutoShape 2" descr="United Kingdom - A Country Profile - Nations Online Project">
            <a:extLst>
              <a:ext uri="{FF2B5EF4-FFF2-40B4-BE49-F238E27FC236}">
                <a16:creationId xmlns:a16="http://schemas.microsoft.com/office/drawing/2014/main" id="{5E89E2B0-D0DD-F420-E83C-53FF3C2C101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008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252 -0.00556 L -0.20252 -0.00525 C -0.20625 -0.00479 -0.21033 -0.00293 -0.21433 -0.00293 C -0.25209 -0.00293 -0.25122 -0.0034 -0.27691 -0.00834 C -0.28915 -0.0159 -0.27822 -0.00834 -0.28664 -0.01559 C -0.28829 -0.01682 -0.28976 -0.01682 -0.29132 -0.01682 C -0.29393 -0.01868 -0.29601 -0.02084 -0.29844 -0.02222 C -0.3007 -0.02361 -0.3033 -0.02408 -0.30556 -0.025 C -0.30834 -0.0267 -0.31112 -0.03071 -0.31389 -0.03164 C -0.31702 -0.03272 -0.32014 -0.03395 -0.32327 -0.03611 C -0.32587 -0.03797 -0.32822 -0.03997 -0.33039 -0.04167 C -0.33316 -0.04368 -0.33612 -0.04537 -0.33881 -0.04738 C -0.34115 -0.04908 -0.34367 -0.05108 -0.34584 -0.05278 C -0.35044 -0.05602 -0.35296 -0.05648 -0.35764 -0.05834 C -0.35886 -0.06019 -0.36007 -0.06266 -0.36129 -0.06389 C -0.36285 -0.06574 -0.36841 -0.06914 -0.36962 -0.0696 C -0.37362 -0.07161 -0.37796 -0.07161 -0.38125 -0.075 C -0.38542 -0.07871 -0.39046 -0.08395 -0.3941 -0.08611 C -0.39601 -0.08704 -0.40105 -0.08982 -0.40278 -0.09182 C -0.40417 -0.09321 -0.40521 -0.09537 -0.40617 -0.09722 C -0.40712 -0.1 -0.40782 -0.1034 -0.40886 -0.10571 C -0.41155 -0.11111 -0.41511 -0.11497 -0.41797 -0.11945 C -0.41919 -0.12145 -0.42058 -0.12284 -0.42162 -0.125 C -0.42318 -0.12747 -0.42405 -0.13087 -0.42518 -0.13334 C -0.42474 -0.14074 -0.42518 -0.14861 -0.42405 -0.15556 C -0.42353 -0.15942 -0.42162 -0.16111 -0.42058 -0.16405 C -0.41112 -0.18982 -0.42336 -0.16111 -0.4125 -0.18334 C -0.41112 -0.18611 -0.41007 -0.18905 -0.40886 -0.19167 C -0.40495 -0.19954 -0.40434 -0.19939 -0.40053 -0.20556 C -0.39931 -0.20803 -0.3941 -0.21729 -0.39202 -0.2196 C -0.3908 -0.22084 -0.38994 -0.22099 -0.38855 -0.22222 C -0.38724 -0.22377 -0.38629 -0.22639 -0.38507 -0.22778 C -0.38395 -0.22917 -0.38264 -0.22948 -0.38125 -0.23071 C -0.38021 -0.2321 -0.37917 -0.23442 -0.37796 -0.23611 C -0.37639 -0.23812 -0.37466 -0.23951 -0.37309 -0.24182 C -0.37171 -0.24414 -0.37014 -0.24784 -0.36841 -0.25 C -0.36737 -0.25155 -0.36615 -0.25139 -0.36494 -0.25278 C -0.36233 -0.25618 -0.36042 -0.2625 -0.35764 -0.26389 C -0.35634 -0.26482 -0.35469 -0.26574 -0.35296 -0.26667 C -0.35191 -0.2676 -0.35087 -0.26868 -0.3494 -0.26945 C -0.34749 -0.27053 -0.34558 -0.2713 -0.34367 -0.27222 L -0.29011 -0.26945 C -0.28829 -0.26945 -0.28629 -0.26713 -0.28421 -0.26667 C -0.27518 -0.26528 -0.26598 -0.26482 -0.25704 -0.26389 C -0.25296 -0.26297 -0.24914 -0.26173 -0.24506 -0.26111 C -0.22648 -0.25834 -0.20938 -0.25787 -0.19046 -0.25556 C -0.13533 -0.24954 -0.21789 -0.25648 -0.14297 -0.25 C -0.09306 -0.24599 -0.12188 -0.24954 -0.08716 -0.24445 C -0.08421 -0.2426 -0.08117 -0.24229 -0.07761 -0.23889 C -0.07231 -0.23272 -0.07327 -0.23318 -0.06702 -0.22778 C -0.0658 -0.22701 -0.06467 -0.22577 -0.06337 -0.225 C -0.06129 -0.22377 -0.0586 -0.22361 -0.05643 -0.22222 C -0.05374 -0.22084 -0.05087 -0.21883 -0.04827 -0.21667 C -0.04671 -0.2159 -0.04575 -0.21451 -0.04436 -0.21389 C -0.03889 -0.21266 -0.03351 -0.21219 -0.02796 -0.21127 C -0.02318 -0.20926 -0.01806 -0.20926 -0.01355 -0.20556 L -0.00651 -0.2 C -0.00365 -0.19784 -0.00122 -0.19584 0.00164 -0.19445 C 0.00503 -0.19321 0.00789 -0.1926 0.01128 -0.19167 C 0.01493 -0.18905 0.01831 -0.18581 0.02213 -0.18334 C 0.02309 -0.18287 0.0289 -0.17963 0.03029 -0.17778 C 0.04184 -0.16297 0.03289 -0.16945 0.04218 -0.16405 C 0.04496 -0.15988 0.04791 -0.15556 0.05052 -0.15016 C 0.05199 -0.14753 0.05295 -0.1446 0.05408 -0.14167 C 0.0585 -0.11127 0.0513 -0.15741 0.05755 -0.125 C 0.05868 -0.1196 0.05798 -0.11173 0.05998 -0.10834 C 0.06883 -0.09476 0.05798 -0.11219 0.06718 -0.09445 C 0.06814 -0.09229 0.06961 -0.09136 0.07057 -0.08889 C 0.08159 -0.06343 0.06623 -0.09275 0.07916 -0.06667 C 0.08289 -0.05895 0.08289 -0.06343 0.08619 -0.05278 C 0.08715 -0.04954 0.08741 -0.04491 0.08854 -0.04167 C 0.09097 -0.03472 0.09392 -0.03025 0.09661 -0.02222 L 0.10043 -0.01559 C 0.10095 -0.00834 0.10364 -0.00309 0.10355 0.00278 C 0.10191 0.01234 0.10156 0.02315 0.10043 0.03333 C 0.09991 0.03642 0.09852 0.03873 0.09817 0.04151 C 0.09652 0.04799 0.09557 0.05463 0.09444 0.06095 C 0.09383 0.06389 0.0927 0.06651 0.09192 0.06944 C 0.09123 0.07176 0.09123 0.07484 0.09097 0.07778 C 0.08793 0.08873 0.08637 0.08966 0.08229 0.09984 C 0.08116 0.10308 0.08038 0.10787 0.07916 0.11111 C 0.07708 0.11435 0.07465 0.11574 0.07291 0.11929 C 0.071 0.1233 0.06935 0.12947 0.06718 0.13318 C 0.06571 0.13549 0.0638 0.13441 0.06232 0.13611 C 0.06015 0.1375 0.0585 0.13981 0.05659 0.14166 C 0.05538 0.14259 0.05408 0.14305 0.05295 0.14429 C 0.05147 0.14568 0.05052 0.14845 0.0493 0.14984 C 0.04253 0.15694 0.0414 0.1554 0.03385 0.15818 C 0.03194 0.15879 0.03003 0.16003 0.02795 0.16095 L -0.00296 0.17222 C -0.00582 0.17299 -0.00851 0.17345 -0.01138 0.17484 C -0.01303 0.17577 -0.0152 0.17716 -0.01719 0.17762 C -0.03837 0.18194 -0.05478 0.18348 -0.07553 0.18611 C -0.079 0.18703 -0.08247 0.18842 -0.08594 0.18873 C -0.18612 0.19382 -0.14818 0.17716 -0.18447 0.19444 L -0.23204 0.18873 C -0.2349 0.18827 -0.23768 0.18688 -0.24028 0.18611 L -0.24992 0.18333 L -0.25799 0.17762 C -0.26407 0.17392 -0.2691 0.17176 -0.27483 0.16666 C -0.27709 0.16373 -0.27943 0.16049 -0.28178 0.15818 C -0.28386 0.15632 -0.28594 0.1554 -0.28768 0.15278 C -0.29002 0.14938 -0.29532 0.13858 -0.29723 0.13318 C -0.29827 0.1304 -0.29844 0.12731 -0.29948 0.125 C -0.3007 0.12237 -0.30209 0.12129 -0.30313 0.11929 C -0.30678 0.11327 -0.30955 0.1071 -0.31389 0.10262 C -0.31546 0.10092 -0.31702 0.10123 -0.31858 0.09984 C -0.32188 0.09676 -0.32474 0.09151 -0.32822 0.08873 C -0.33039 0.08688 -0.33316 0.08642 -0.33533 0.08333 C -0.33646 0.08148 -0.33733 0.07886 -0.33881 0.07778 C -0.34115 0.07484 -0.34367 0.07392 -0.34584 0.07191 L -0.3494 0.06944 C -0.3507 0.06852 -0.35191 0.0679 -0.35296 0.06666 C -0.35469 0.06481 -0.35634 0.0625 -0.35764 0.06095 C -0.35938 0.05941 -0.36094 0.05941 -0.3625 0.05818 C -0.36841 0.05231 -0.37448 0.04568 -0.38021 0.03889 C -0.38204 0.03657 -0.38316 0.0321 -0.38507 0.02978 C -0.38924 0.02654 -0.39375 0.02531 -0.39792 0.02222 C -0.40226 0.01913 -0.40495 0.01419 -0.40886 0.01095 C -0.40973 0.00833 -0.41146 0.00602 -0.41112 0.00278 C -0.41094 -0.00155 -0.40869 -0.00155 -0.40764 -0.00293 L -0.40764 -0.00556 " pathEditMode="relative" rAng="0" ptsTypes="AAAAAAAAAAAAAAAAAAAAAAAAAAAAAAAAAAAAAAAAAAAAAAAAAAAAAAAAAAAAAAAAAAAAAAAAAAAAAAAAAAAAAAAAAAAAAAAAAAAAAAAAAAAAAAAAAAAAAAAAAA">
                                      <p:cBhvr>
                                        <p:cTn id="6" dur="7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7" y="-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111" r="311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0EE9D4-BABB-7136-F762-362D83A3C7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7512" y="491650"/>
            <a:ext cx="12146496" cy="7595251"/>
          </a:xfrm>
          <a:prstGeom prst="rect">
            <a:avLst/>
          </a:prstGeom>
        </p:spPr>
      </p:pic>
      <p:sp>
        <p:nvSpPr>
          <p:cNvPr id="34" name="TextBox 2">
            <a:extLst>
              <a:ext uri="{FF2B5EF4-FFF2-40B4-BE49-F238E27FC236}">
                <a16:creationId xmlns:a16="http://schemas.microsoft.com/office/drawing/2014/main" id="{5B76A8A5-4826-F504-79BB-2D21FB5EC8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1938" y="6564312"/>
            <a:ext cx="516024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uffy" panose="020B0603060100000000" pitchFamily="34" charset="0"/>
                <a:ea typeface="Tuffy" panose="020B0603060100000000" pitchFamily="34" charset="0"/>
                <a:cs typeface="Tuffy" panose="020B0603060100000000" pitchFamily="34" charset="0"/>
              </a:rPr>
              <a:t>Photo courtesy of Lisa L Wiedmeier (@flickr.com) - granted under creative commons licence - attribution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B415FE7-8197-DE9F-3706-E52A7231A730}"/>
              </a:ext>
            </a:extLst>
          </p:cNvPr>
          <p:cNvGrpSpPr>
            <a:grpSpLocks/>
          </p:cNvGrpSpPr>
          <p:nvPr/>
        </p:nvGrpSpPr>
        <p:grpSpPr bwMode="auto">
          <a:xfrm>
            <a:off x="3326250" y="8444046"/>
            <a:ext cx="11940298" cy="1466181"/>
            <a:chOff x="109292" y="5537441"/>
            <a:chExt cx="8191500" cy="1073116"/>
          </a:xfrm>
        </p:grpSpPr>
        <p:sp>
          <p:nvSpPr>
            <p:cNvPr id="36" name="Rectangle: Rounded Corners 4">
              <a:extLst>
                <a:ext uri="{FF2B5EF4-FFF2-40B4-BE49-F238E27FC236}">
                  <a16:creationId xmlns:a16="http://schemas.microsoft.com/office/drawing/2014/main" id="{56AE53C2-B79C-7E4F-D24F-F1E14D1240C7}"/>
                </a:ext>
              </a:extLst>
            </p:cNvPr>
            <p:cNvSpPr/>
            <p:nvPr/>
          </p:nvSpPr>
          <p:spPr>
            <a:xfrm>
              <a:off x="109292" y="5537441"/>
              <a:ext cx="8191500" cy="1058749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  <a:alpha val="7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51E3235-0EC5-2A71-CE9E-BCD4EBD2A551}"/>
                </a:ext>
              </a:extLst>
            </p:cNvPr>
            <p:cNvSpPr txBox="1"/>
            <p:nvPr/>
          </p:nvSpPr>
          <p:spPr>
            <a:xfrm>
              <a:off x="1538961" y="5551808"/>
              <a:ext cx="5712019" cy="105874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800" b="1" i="0" u="none" strike="noStrike" kern="0" cap="none" spc="0" normalizeH="0" baseline="0" noProof="0" dirty="0">
                  <a:ln w="12700"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rPr>
                <a:t>milking cows</a:t>
              </a: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9A89F6F1-004C-19F5-BA13-F3FFAA29DD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00600" y="-6896100"/>
            <a:ext cx="36168566" cy="25574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0957CD20-0D05-E2EB-5EB0-8D1937B138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1433" y="1412916"/>
            <a:ext cx="13725546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7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 Petit Cochon" panose="020B0604020202020204" charset="0"/>
                <a:ea typeface="+mn-ea"/>
                <a:cs typeface="+mn-cs"/>
              </a:rPr>
              <a:t>  </a:t>
            </a:r>
          </a:p>
        </p:txBody>
      </p:sp>
      <p:sp>
        <p:nvSpPr>
          <p:cNvPr id="3" name="AutoShape 2" descr="United Kingdom - A Country Profile - Nations Online Project">
            <a:extLst>
              <a:ext uri="{FF2B5EF4-FFF2-40B4-BE49-F238E27FC236}">
                <a16:creationId xmlns:a16="http://schemas.microsoft.com/office/drawing/2014/main" id="{5E89E2B0-D0DD-F420-E83C-53FF3C2C101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031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252 -0.00556 L -0.20252 -0.00525 C -0.20625 -0.00479 -0.21033 -0.00294 -0.21432 -0.00294 C -0.25208 -0.00294 -0.25121 -0.0034 -0.27691 -0.00834 C -0.28915 -0.0159 -0.27821 -0.00834 -0.28663 -0.01559 C -0.28828 -0.01683 -0.28975 -0.01683 -0.29132 -0.01683 C -0.29392 -0.01868 -0.296 -0.02084 -0.29844 -0.02223 C -0.30069 -0.02362 -0.3033 -0.02408 -0.30555 -0.025 C -0.30833 -0.0267 -0.31111 -0.03071 -0.31389 -0.03164 C -0.31701 -0.03272 -0.32014 -0.03396 -0.32326 -0.03612 C -0.32587 -0.03797 -0.32821 -0.03997 -0.33038 -0.04167 C -0.33316 -0.04368 -0.33611 -0.04538 -0.3388 -0.04738 C -0.34114 -0.04908 -0.34366 -0.05109 -0.34583 -0.05278 C -0.35043 -0.05602 -0.35295 -0.05649 -0.35764 -0.05834 C -0.35885 -0.06019 -0.36007 -0.06266 -0.36128 -0.06389 C -0.36285 -0.06575 -0.3684 -0.06914 -0.36962 -0.0696 C -0.37361 -0.07161 -0.37795 -0.07161 -0.38125 -0.075 C -0.38541 -0.07871 -0.39045 -0.08396 -0.3941 -0.08612 C -0.396 -0.08704 -0.40104 -0.08982 -0.40278 -0.09183 C -0.40416 -0.09321 -0.40521 -0.09538 -0.40616 -0.09723 C -0.40712 -0.1 -0.40781 -0.1034 -0.40885 -0.10571 C -0.41154 -0.11112 -0.4151 -0.11497 -0.41797 -0.11945 C -0.41918 -0.12146 -0.42057 -0.12284 -0.42161 -0.125 C -0.42317 -0.12747 -0.42404 -0.13087 -0.42517 -0.13334 C -0.42474 -0.14075 -0.42517 -0.14862 -0.42404 -0.15556 C -0.42352 -0.15942 -0.42161 -0.16112 -0.42057 -0.16405 C -0.41111 -0.18982 -0.42335 -0.16112 -0.4125 -0.18334 C -0.41111 -0.18612 -0.41007 -0.18905 -0.40885 -0.19167 C -0.40495 -0.19954 -0.40434 -0.19939 -0.40052 -0.20556 C -0.3993 -0.20803 -0.3941 -0.21729 -0.39201 -0.2196 C -0.3908 -0.22084 -0.38993 -0.22099 -0.38854 -0.22223 C -0.38724 -0.22377 -0.38628 -0.22639 -0.38507 -0.22778 C -0.38394 -0.22917 -0.38264 -0.22948 -0.38125 -0.23071 C -0.38021 -0.2321 -0.37916 -0.23442 -0.37795 -0.23612 C -0.37639 -0.23812 -0.37465 -0.23951 -0.37309 -0.24183 C -0.3717 -0.24414 -0.37014 -0.24784 -0.3684 -0.25 C -0.36736 -0.25155 -0.36614 -0.25139 -0.36493 -0.25278 C -0.36232 -0.25618 -0.36041 -0.2625 -0.35764 -0.26389 C -0.35633 -0.26482 -0.35469 -0.26575 -0.35295 -0.26667 C -0.35191 -0.2676 -0.35087 -0.26868 -0.34939 -0.26945 C -0.34748 -0.27053 -0.34557 -0.2713 -0.34366 -0.27223 L -0.2901 -0.26945 C -0.28828 -0.26945 -0.28628 -0.26713 -0.2842 -0.26667 C -0.27517 -0.26528 -0.26597 -0.26482 -0.25703 -0.26389 C -0.25295 -0.26297 -0.24913 -0.26173 -0.24505 -0.26112 C -0.22647 -0.25834 -0.20937 -0.25788 -0.19045 -0.25556 C -0.13533 -0.24954 -0.21788 -0.25649 -0.14297 -0.25 C -0.09305 -0.24599 -0.12187 -0.24954 -0.08715 -0.24445 C -0.0842 -0.2426 -0.08116 -0.24229 -0.0776 -0.23889 C -0.07231 -0.23272 -0.07326 -0.23318 -0.06701 -0.22778 C -0.0658 -0.22701 -0.06467 -0.22578 -0.06337 -0.225 C -0.06128 -0.22377 -0.05859 -0.22362 -0.05642 -0.22223 C -0.05373 -0.22084 -0.05087 -0.21883 -0.04826 -0.21667 C -0.0467 -0.2159 -0.04574 -0.21451 -0.04436 -0.21389 C -0.03889 -0.21266 -0.0335 -0.2122 -0.02795 -0.21127 C -0.02317 -0.20926 -0.01805 -0.20926 -0.01354 -0.20556 L -0.00651 -0.2 C -0.00364 -0.19784 -0.00121 -0.19584 0.00165 -0.19445 C 0.00504 -0.19321 0.0079 -0.1926 0.01129 -0.19167 C 0.01493 -0.18905 0.01832 -0.18581 0.02214 -0.18334 C 0.02309 -0.18288 0.02891 -0.17963 0.0303 -0.17778 C 0.04184 -0.16297 0.0329 -0.16945 0.04219 -0.16405 C 0.04497 -0.15988 0.04792 -0.15556 0.05052 -0.15016 C 0.052 -0.14754 0.05295 -0.1446 0.05408 -0.14167 C 0.05851 -0.11127 0.0513 -0.15741 0.05755 -0.125 C 0.05868 -0.1196 0.05799 -0.11173 0.05998 -0.10834 C 0.06884 -0.09476 0.05799 -0.1122 0.06719 -0.09445 C 0.06814 -0.09229 0.06962 -0.09136 0.07058 -0.08889 C 0.0816 -0.06343 0.06623 -0.09275 0.07917 -0.06667 C 0.0829 -0.05896 0.0829 -0.06343 0.0862 -0.05278 C 0.08715 -0.04954 0.08742 -0.04491 0.08854 -0.04167 C 0.09097 -0.03473 0.09393 -0.03025 0.09662 -0.02223 L 0.10044 -0.01559 C 0.10096 -0.00834 0.10365 -0.00309 0.10356 0.00277 C 0.10191 0.01234 0.10156 0.02314 0.10044 0.03333 C 0.09992 0.03641 0.09853 0.03873 0.09818 0.04151 C 0.09653 0.04799 0.09558 0.05462 0.09445 0.06095 C 0.09384 0.06388 0.09271 0.06651 0.09193 0.06944 C 0.09123 0.07175 0.09123 0.07484 0.09097 0.07777 C 0.08794 0.08873 0.08637 0.08966 0.08229 0.09984 C 0.08117 0.10308 0.08038 0.10787 0.07917 0.11111 C 0.07709 0.11435 0.07465 0.11574 0.07292 0.11929 C 0.07101 0.1233 0.06936 0.12947 0.06719 0.13317 C 0.06571 0.13549 0.0638 0.13441 0.06233 0.13611 C 0.06016 0.1375 0.05851 0.13981 0.0566 0.14166 C 0.05538 0.14259 0.05408 0.14305 0.05295 0.14429 C 0.05148 0.14567 0.05052 0.14845 0.04931 0.14984 C 0.04254 0.15694 0.04141 0.1554 0.03386 0.15817 C 0.03195 0.15879 0.03004 0.16003 0.02795 0.16095 L -0.00295 0.17222 C -0.00581 0.17299 -0.0085 0.17345 -0.01137 0.17484 C -0.01302 0.17577 -0.01519 0.17716 -0.01719 0.17762 C -0.03837 0.18194 -0.05477 0.18348 -0.07552 0.18611 C -0.07899 0.18703 -0.08246 0.18842 -0.08594 0.18873 C -0.18611 0.19382 -0.14817 0.17716 -0.18446 0.19444 L -0.23203 0.18873 C -0.23489 0.18827 -0.23767 0.18688 -0.24028 0.18611 L -0.24991 0.18333 L -0.25798 0.17762 C -0.26406 0.17391 -0.2691 0.17175 -0.27482 0.16666 C -0.27708 0.16373 -0.27942 0.16049 -0.28177 0.15817 C -0.28385 0.15632 -0.28594 0.1554 -0.28767 0.15277 C -0.29002 0.14938 -0.29531 0.13858 -0.29722 0.13317 C -0.29826 0.1304 -0.29844 0.12731 -0.29948 0.125 C -0.30069 0.12237 -0.30208 0.12129 -0.30312 0.11929 C -0.30677 0.11327 -0.30955 0.10709 -0.31389 0.10262 C -0.31545 0.10092 -0.31701 0.10123 -0.31857 0.09984 C -0.32187 0.09675 -0.32474 0.09151 -0.32821 0.08873 C -0.33038 0.08688 -0.33316 0.08641 -0.33533 0.08333 C -0.33646 0.08148 -0.33732 0.07885 -0.3388 0.07777 C -0.34114 0.07484 -0.34366 0.07391 -0.34583 0.07191 L -0.34939 0.06944 C -0.35069 0.06851 -0.35191 0.0679 -0.35295 0.06666 C -0.35469 0.06481 -0.35633 0.0625 -0.35764 0.06095 C -0.35937 0.05941 -0.36094 0.05941 -0.3625 0.05817 C -0.3684 0.05231 -0.37448 0.04567 -0.38021 0.03888 C -0.38203 0.03657 -0.38316 0.03209 -0.38507 0.02978 C -0.38923 0.02654 -0.39375 0.0253 -0.39791 0.02222 C -0.40225 0.01913 -0.40495 0.01419 -0.40885 0.01095 C -0.40972 0.00833 -0.41146 0.00601 -0.41111 0.00277 C -0.41094 -0.00155 -0.40868 -0.00155 -0.40764 -0.00294 L -0.40764 -0.00556 " pathEditMode="relative" rAng="0" ptsTypes="AAAAAAAAAAAAAAAAAAAAAAAAAAAAAAAAAAAAAAAAAAAAAAAAAAAAAAAAAAAAAAAAAAAAAAAAAAAAAAAAAAAAAAAAAAAAAAAAAAAAAAAAAAAAAAAAAAAAAAAAAA">
                                      <p:cBhvr>
                                        <p:cTn id="6" dur="7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7" y="-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111" r="311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B92799-90E2-1A76-9B1D-BF4B166C9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3920" y="376773"/>
            <a:ext cx="12402747" cy="7603368"/>
          </a:xfrm>
          <a:prstGeom prst="rect">
            <a:avLst/>
          </a:prstGeom>
        </p:spPr>
      </p:pic>
      <p:sp>
        <p:nvSpPr>
          <p:cNvPr id="34" name="TextBox 2">
            <a:extLst>
              <a:ext uri="{FF2B5EF4-FFF2-40B4-BE49-F238E27FC236}">
                <a16:creationId xmlns:a16="http://schemas.microsoft.com/office/drawing/2014/main" id="{5B76A8A5-4826-F504-79BB-2D21FB5EC8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1938" y="6564312"/>
            <a:ext cx="516024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uffy" panose="020B0603060100000000" pitchFamily="34" charset="0"/>
                <a:ea typeface="Tuffy" panose="020B0603060100000000" pitchFamily="34" charset="0"/>
                <a:cs typeface="Tuffy" panose="020B0603060100000000" pitchFamily="34" charset="0"/>
              </a:rPr>
              <a:t>Photo courtesy of Lisa L Wiedmeier (@flickr.com) - granted under creative commons licence - attribution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B415FE7-8197-DE9F-3706-E52A7231A730}"/>
              </a:ext>
            </a:extLst>
          </p:cNvPr>
          <p:cNvGrpSpPr>
            <a:grpSpLocks/>
          </p:cNvGrpSpPr>
          <p:nvPr/>
        </p:nvGrpSpPr>
        <p:grpSpPr bwMode="auto">
          <a:xfrm>
            <a:off x="3326250" y="8444046"/>
            <a:ext cx="11940298" cy="1466181"/>
            <a:chOff x="109292" y="5537441"/>
            <a:chExt cx="8191500" cy="1073116"/>
          </a:xfrm>
        </p:grpSpPr>
        <p:sp>
          <p:nvSpPr>
            <p:cNvPr id="36" name="Rectangle: Rounded Corners 4">
              <a:extLst>
                <a:ext uri="{FF2B5EF4-FFF2-40B4-BE49-F238E27FC236}">
                  <a16:creationId xmlns:a16="http://schemas.microsoft.com/office/drawing/2014/main" id="{56AE53C2-B79C-7E4F-D24F-F1E14D1240C7}"/>
                </a:ext>
              </a:extLst>
            </p:cNvPr>
            <p:cNvSpPr/>
            <p:nvPr/>
          </p:nvSpPr>
          <p:spPr>
            <a:xfrm>
              <a:off x="109292" y="5537441"/>
              <a:ext cx="8191500" cy="1058749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  <a:alpha val="7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51E3235-0EC5-2A71-CE9E-BCD4EBD2A551}"/>
                </a:ext>
              </a:extLst>
            </p:cNvPr>
            <p:cNvSpPr txBox="1"/>
            <p:nvPr/>
          </p:nvSpPr>
          <p:spPr>
            <a:xfrm>
              <a:off x="1538961" y="5551808"/>
              <a:ext cx="5712019" cy="105874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800" b="1" i="0" u="none" strike="noStrike" kern="0" cap="none" spc="0" normalizeH="0" baseline="0" noProof="0" dirty="0">
                  <a:ln w="12700"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rPr>
                <a:t>drying rice</a:t>
              </a: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9A89F6F1-004C-19F5-BA13-F3FFAA29DD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86600" y="-7491115"/>
            <a:ext cx="36168566" cy="25574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0957CD20-0D05-E2EB-5EB0-8D1937B138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1433" y="1412916"/>
            <a:ext cx="13725546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7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 Petit Cochon" panose="020B0604020202020204" charset="0"/>
                <a:ea typeface="+mn-ea"/>
                <a:cs typeface="+mn-cs"/>
              </a:rPr>
              <a:t>  </a:t>
            </a:r>
          </a:p>
        </p:txBody>
      </p:sp>
      <p:sp>
        <p:nvSpPr>
          <p:cNvPr id="3" name="AutoShape 2" descr="United Kingdom - A Country Profile - Nations Online Project">
            <a:extLst>
              <a:ext uri="{FF2B5EF4-FFF2-40B4-BE49-F238E27FC236}">
                <a16:creationId xmlns:a16="http://schemas.microsoft.com/office/drawing/2014/main" id="{5E89E2B0-D0DD-F420-E83C-53FF3C2C101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691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252 -0.00555 L -0.20252 -0.00524 C -0.20625 -0.00478 -0.21033 -0.00293 -0.21432 -0.00293 C -0.25208 -0.00293 -0.25121 -0.00339 -0.27691 -0.00833 C -0.28915 -0.01589 -0.27821 -0.00833 -0.28663 -0.01558 C -0.28828 -0.01682 -0.28975 -0.01682 -0.29132 -0.01682 C -0.29392 -0.01867 -0.296 -0.02083 -0.29844 -0.02222 C -0.30069 -0.02361 -0.3033 -0.02407 -0.30555 -0.025 C -0.30833 -0.02669 -0.31111 -0.03071 -0.31389 -0.03163 C -0.31701 -0.03271 -0.32014 -0.03395 -0.32326 -0.03611 C -0.32587 -0.03796 -0.32821 -0.03996 -0.33038 -0.04166 C -0.33316 -0.04367 -0.33611 -0.04537 -0.3388 -0.04737 C -0.34114 -0.04907 -0.34366 -0.05108 -0.34583 -0.05277 C -0.35043 -0.05601 -0.35295 -0.05648 -0.35764 -0.05833 C -0.35885 -0.06018 -0.36007 -0.06265 -0.36128 -0.06388 C -0.36285 -0.06574 -0.3684 -0.06913 -0.36962 -0.06959 C -0.37361 -0.0716 -0.37795 -0.0716 -0.38125 -0.075 C -0.38541 -0.0787 -0.39045 -0.08395 -0.3941 -0.08611 C -0.396 -0.08703 -0.40104 -0.08981 -0.40278 -0.09182 C -0.40416 -0.09321 -0.40521 -0.09537 -0.40616 -0.09722 C -0.40712 -0.1 -0.40781 -0.10339 -0.40885 -0.10571 C -0.41154 -0.11111 -0.4151 -0.11496 -0.41797 -0.11944 C -0.41918 -0.12145 -0.42057 -0.12283 -0.42161 -0.125 C -0.42317 -0.12746 -0.42404 -0.13086 -0.42517 -0.13333 C -0.42474 -0.14074 -0.42517 -0.14861 -0.42404 -0.15555 C -0.42352 -0.15941 -0.42161 -0.16111 -0.42057 -0.16404 C -0.41111 -0.18981 -0.42335 -0.16111 -0.4125 -0.18333 C -0.41111 -0.18611 -0.41007 -0.18904 -0.40885 -0.19166 C -0.40495 -0.19953 -0.40434 -0.19938 -0.40052 -0.20555 C -0.3993 -0.20802 -0.3941 -0.21728 -0.39201 -0.21959 C -0.3908 -0.22083 -0.38993 -0.22098 -0.38854 -0.22222 C -0.38724 -0.22376 -0.38628 -0.22638 -0.38507 -0.22777 C -0.38394 -0.22916 -0.38264 -0.22947 -0.38125 -0.23071 C -0.38021 -0.23209 -0.37916 -0.23441 -0.37795 -0.23611 C -0.37639 -0.23811 -0.37465 -0.2395 -0.37309 -0.24182 C -0.3717 -0.24413 -0.37014 -0.24783 -0.3684 -0.25 C -0.36736 -0.25154 -0.36614 -0.25138 -0.36493 -0.25277 C -0.36232 -0.25617 -0.36041 -0.2625 -0.35764 -0.26388 C -0.35633 -0.26481 -0.35469 -0.26574 -0.35295 -0.26666 C -0.35191 -0.26759 -0.35087 -0.26867 -0.34939 -0.26944 C -0.34748 -0.27052 -0.34557 -0.27129 -0.34366 -0.27222 L -0.2901 -0.26944 C -0.28828 -0.26944 -0.28628 -0.26712 -0.2842 -0.26666 C -0.27517 -0.26527 -0.26597 -0.26481 -0.25703 -0.26388 C -0.25295 -0.26296 -0.24913 -0.26172 -0.24505 -0.26111 C -0.22647 -0.25833 -0.20937 -0.25787 -0.19045 -0.25555 C -0.13533 -0.24953 -0.21788 -0.25648 -0.14297 -0.25 C -0.09305 -0.24598 -0.12187 -0.24953 -0.08715 -0.24444 C -0.0842 -0.24259 -0.08116 -0.24228 -0.0776 -0.23888 C -0.07231 -0.23271 -0.07326 -0.23317 -0.06701 -0.22777 C -0.0658 -0.227 -0.06467 -0.22577 -0.06337 -0.225 C -0.06128 -0.22376 -0.05859 -0.22361 -0.05642 -0.22222 C -0.05373 -0.22083 -0.05087 -0.21882 -0.04826 -0.21666 C -0.0467 -0.21589 -0.04574 -0.2145 -0.04436 -0.21388 C -0.03889 -0.21265 -0.0335 -0.21219 -0.02795 -0.21126 C -0.02317 -0.20925 -0.01805 -0.20925 -0.01354 -0.20555 L -0.00651 -0.2 C -0.00364 -0.19783 -0.00121 -0.19583 0.00165 -0.19444 C 0.00504 -0.19321 0.0079 -0.19259 0.01129 -0.19166 C 0.01493 -0.18904 0.01832 -0.1858 0.02214 -0.18333 C 0.02309 -0.18287 0.02891 -0.17962 0.0303 -0.17777 C 0.04184 -0.16296 0.0329 -0.16944 0.04219 -0.16404 C 0.04497 -0.15987 0.04792 -0.15555 0.05052 -0.15015 C 0.052 -0.14753 0.05295 -0.14459 0.05408 -0.14166 C 0.05851 -0.11126 0.0513 -0.1574 0.05755 -0.125 C 0.05868 -0.11959 0.05799 -0.11172 0.05998 -0.10833 C 0.06884 -0.09475 0.05799 -0.11219 0.06719 -0.09444 C 0.06814 -0.09228 0.06962 -0.09135 0.07058 -0.08888 C 0.0816 -0.06342 0.06623 -0.09274 0.07917 -0.06666 C 0.0829 -0.05895 0.0829 -0.06342 0.0862 -0.05277 C 0.08715 -0.04953 0.08742 -0.0449 0.08854 -0.04166 C 0.09097 -0.03472 0.09393 -0.03024 0.09662 -0.02222 L 0.10044 -0.01558 C 0.10096 -0.00833 0.10365 -0.00308 0.10356 0.00278 C 0.10191 0.01235 0.10156 0.02315 0.10044 0.03334 C 0.09992 0.03642 0.09853 0.03874 0.09818 0.04152 C 0.09653 0.048 0.09558 0.05463 0.09445 0.06096 C 0.09384 0.06389 0.09271 0.06652 0.09193 0.06945 C 0.09123 0.07176 0.09123 0.07485 0.09097 0.07778 C 0.08794 0.08874 0.08637 0.08967 0.08229 0.09985 C 0.08117 0.10309 0.08038 0.10788 0.07917 0.11112 C 0.07709 0.11436 0.07465 0.11575 0.07292 0.11929 C 0.07101 0.12331 0.06936 0.12948 0.06719 0.13318 C 0.06571 0.1355 0.0638 0.13442 0.06233 0.13612 C 0.06016 0.1375 0.05851 0.13982 0.0566 0.14167 C 0.05538 0.1426 0.05408 0.14306 0.05295 0.14429 C 0.05148 0.14568 0.05052 0.14846 0.04931 0.14985 C 0.04254 0.15695 0.04141 0.15541 0.03386 0.15818 C 0.03195 0.1588 0.03004 0.16004 0.02795 0.16096 L -0.00295 0.17223 C -0.00581 0.173 -0.0085 0.17346 -0.01137 0.17485 C -0.01302 0.17578 -0.01519 0.17717 -0.01719 0.17763 C -0.03837 0.18195 -0.05477 0.18349 -0.07552 0.18612 C -0.07899 0.18704 -0.08246 0.18843 -0.08594 0.18874 C -0.18611 0.19383 -0.14817 0.17717 -0.18446 0.19445 L -0.23203 0.18874 C -0.23489 0.18828 -0.23767 0.18689 -0.24028 0.18612 L -0.24991 0.18334 L -0.25798 0.17763 C -0.26406 0.17392 -0.2691 0.17176 -0.27482 0.16667 C -0.27708 0.16374 -0.27942 0.1605 -0.28177 0.15818 C -0.28385 0.15633 -0.28594 0.15541 -0.28767 0.15278 C -0.29002 0.14939 -0.29531 0.13859 -0.29722 0.13318 C -0.29826 0.13041 -0.29844 0.12732 -0.29948 0.125 C -0.30069 0.12238 -0.30208 0.1213 -0.30312 0.11929 C -0.30677 0.11328 -0.30955 0.1071 -0.31389 0.10263 C -0.31545 0.10093 -0.31701 0.10124 -0.31857 0.09985 C -0.32187 0.09676 -0.32474 0.09152 -0.32821 0.08874 C -0.33038 0.08689 -0.33316 0.08642 -0.33533 0.08334 C -0.33646 0.08149 -0.33732 0.07886 -0.3388 0.07778 C -0.34114 0.07485 -0.34366 0.07392 -0.34583 0.07192 L -0.34939 0.06945 C -0.35069 0.06852 -0.35191 0.06791 -0.35295 0.06667 C -0.35469 0.06482 -0.35633 0.0625 -0.35764 0.06096 C -0.35937 0.05942 -0.36094 0.05942 -0.3625 0.05818 C -0.3684 0.05232 -0.37448 0.04568 -0.38021 0.03889 C -0.38203 0.03658 -0.38316 0.0321 -0.38507 0.02979 C -0.38923 0.02655 -0.39375 0.02531 -0.39791 0.02223 C -0.40225 0.01914 -0.40495 0.0142 -0.40885 0.01096 C -0.40972 0.00834 -0.41146 0.00602 -0.41111 0.00278 C -0.41094 -0.00154 -0.40868 -0.00154 -0.40764 -0.00293 L -0.40764 -0.00555 " pathEditMode="relative" rAng="0" ptsTypes="AAAAAAAAAAAAAAAAAAAAAAAAAAAAAAAAAAAAAAAAAAAAAAAAAAAAAAAAAAAAAAAAAAAAAAAAAAAAAAAAAAAAAAAAAAAAAAAAAAAAAAAAAAAAAAAAAAAAAAAAAA">
                                      <p:cBhvr>
                                        <p:cTn id="6" dur="7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7" y="-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111" r="311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487917-757A-C69A-20B7-4A4E04CDB5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5902" y="980652"/>
            <a:ext cx="11890646" cy="7103062"/>
          </a:xfrm>
          <a:prstGeom prst="rect">
            <a:avLst/>
          </a:prstGeom>
        </p:spPr>
      </p:pic>
      <p:sp>
        <p:nvSpPr>
          <p:cNvPr id="34" name="TextBox 2">
            <a:extLst>
              <a:ext uri="{FF2B5EF4-FFF2-40B4-BE49-F238E27FC236}">
                <a16:creationId xmlns:a16="http://schemas.microsoft.com/office/drawing/2014/main" id="{5B76A8A5-4826-F504-79BB-2D21FB5EC8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1938" y="6564312"/>
            <a:ext cx="516024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uffy" panose="020B0603060100000000" pitchFamily="34" charset="0"/>
                <a:ea typeface="Tuffy" panose="020B0603060100000000" pitchFamily="34" charset="0"/>
                <a:cs typeface="Tuffy" panose="020B0603060100000000" pitchFamily="34" charset="0"/>
              </a:rPr>
              <a:t>Photo courtesy of Lisa L Wiedmeier (@flickr.com) - granted under creative commons licence - attribution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B415FE7-8197-DE9F-3706-E52A7231A730}"/>
              </a:ext>
            </a:extLst>
          </p:cNvPr>
          <p:cNvGrpSpPr>
            <a:grpSpLocks/>
          </p:cNvGrpSpPr>
          <p:nvPr/>
        </p:nvGrpSpPr>
        <p:grpSpPr bwMode="auto">
          <a:xfrm>
            <a:off x="3326250" y="8444048"/>
            <a:ext cx="11940298" cy="1446552"/>
            <a:chOff x="109292" y="5537441"/>
            <a:chExt cx="8191500" cy="1058749"/>
          </a:xfrm>
        </p:grpSpPr>
        <p:sp>
          <p:nvSpPr>
            <p:cNvPr id="36" name="Rectangle: Rounded Corners 4">
              <a:extLst>
                <a:ext uri="{FF2B5EF4-FFF2-40B4-BE49-F238E27FC236}">
                  <a16:creationId xmlns:a16="http://schemas.microsoft.com/office/drawing/2014/main" id="{56AE53C2-B79C-7E4F-D24F-F1E14D1240C7}"/>
                </a:ext>
              </a:extLst>
            </p:cNvPr>
            <p:cNvSpPr/>
            <p:nvPr/>
          </p:nvSpPr>
          <p:spPr>
            <a:xfrm>
              <a:off x="109292" y="5537441"/>
              <a:ext cx="8191500" cy="1058749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  <a:alpha val="7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51E3235-0EC5-2A71-CE9E-BCD4EBD2A551}"/>
                </a:ext>
              </a:extLst>
            </p:cNvPr>
            <p:cNvSpPr txBox="1"/>
            <p:nvPr/>
          </p:nvSpPr>
          <p:spPr>
            <a:xfrm>
              <a:off x="1519656" y="5537441"/>
              <a:ext cx="5712019" cy="105874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800" b="1" i="0" u="none" strike="noStrike" kern="0" cap="none" spc="0" normalizeH="0" baseline="0" noProof="0" dirty="0">
                  <a:ln w="12700"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rPr>
                <a:t>unloading rice</a:t>
              </a: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9A89F6F1-004C-19F5-BA13-F3FFAA29DD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24600" y="-6896100"/>
            <a:ext cx="36168566" cy="25574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0957CD20-0D05-E2EB-5EB0-8D1937B138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1433" y="1412916"/>
            <a:ext cx="13725546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7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 Petit Cochon" panose="020B0604020202020204" charset="0"/>
                <a:ea typeface="+mn-ea"/>
                <a:cs typeface="+mn-cs"/>
              </a:rPr>
              <a:t>  </a:t>
            </a:r>
          </a:p>
        </p:txBody>
      </p:sp>
      <p:sp>
        <p:nvSpPr>
          <p:cNvPr id="3" name="AutoShape 2" descr="United Kingdom - A Country Profile - Nations Online Project">
            <a:extLst>
              <a:ext uri="{FF2B5EF4-FFF2-40B4-BE49-F238E27FC236}">
                <a16:creationId xmlns:a16="http://schemas.microsoft.com/office/drawing/2014/main" id="{5E89E2B0-D0DD-F420-E83C-53FF3C2C101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993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252 -0.00556 L -0.20252 -0.00525 C -0.20625 -0.00479 -0.21033 -0.00294 -0.21432 -0.00294 C -0.25208 -0.00294 -0.25122 -0.0034 -0.27691 -0.00834 C -0.28915 -0.0159 -0.27821 -0.00834 -0.28663 -0.01559 C -0.28828 -0.01683 -0.28976 -0.01683 -0.29132 -0.01683 C -0.29392 -0.01868 -0.29601 -0.02084 -0.29844 -0.02223 C -0.3007 -0.02362 -0.3033 -0.02408 -0.30556 -0.025 C -0.30833 -0.0267 -0.31111 -0.03071 -0.31389 -0.03164 C -0.31702 -0.03272 -0.32014 -0.03396 -0.32327 -0.03612 C -0.32587 -0.03797 -0.32821 -0.03997 -0.33038 -0.04167 C -0.33316 -0.04368 -0.33611 -0.04538 -0.3388 -0.04738 C -0.34115 -0.04908 -0.34366 -0.05109 -0.34583 -0.05278 C -0.35044 -0.05602 -0.35295 -0.05649 -0.35764 -0.05834 C -0.35886 -0.06019 -0.36007 -0.06266 -0.36129 -0.06389 C -0.36285 -0.06575 -0.3684 -0.06914 -0.36962 -0.0696 C -0.37361 -0.07161 -0.37795 -0.07161 -0.38125 -0.075 C -0.38542 -0.07871 -0.39045 -0.08396 -0.3941 -0.08612 C -0.39601 -0.08704 -0.40104 -0.08982 -0.40278 -0.09183 C -0.40417 -0.09321 -0.40521 -0.09538 -0.40616 -0.09723 C -0.40712 -0.1 -0.40781 -0.1034 -0.40886 -0.10571 C -0.41155 -0.11112 -0.41511 -0.11497 -0.41797 -0.11945 C -0.41919 -0.12146 -0.42057 -0.12284 -0.42162 -0.125 C -0.42318 -0.12747 -0.42405 -0.13087 -0.42517 -0.13334 C -0.42474 -0.14075 -0.42517 -0.14862 -0.42405 -0.15556 C -0.42353 -0.15942 -0.42162 -0.16112 -0.42057 -0.16405 C -0.41111 -0.18982 -0.42335 -0.16112 -0.4125 -0.18334 C -0.41111 -0.18612 -0.41007 -0.18905 -0.40886 -0.19167 C -0.40495 -0.19954 -0.40434 -0.19939 -0.40052 -0.20556 C -0.39931 -0.20803 -0.3941 -0.21729 -0.39202 -0.2196 C -0.3908 -0.22084 -0.38993 -0.22099 -0.38854 -0.22223 C -0.38724 -0.22377 -0.38629 -0.22639 -0.38507 -0.22778 C -0.38394 -0.22917 -0.38264 -0.22948 -0.38125 -0.23071 C -0.38021 -0.2321 -0.37917 -0.23442 -0.37795 -0.23612 C -0.37639 -0.23812 -0.37465 -0.23951 -0.37309 -0.24183 C -0.3717 -0.24414 -0.37014 -0.24784 -0.3684 -0.25 C -0.36736 -0.25155 -0.36615 -0.25139 -0.36493 -0.25278 C -0.36233 -0.25618 -0.36042 -0.2625 -0.35764 -0.26389 C -0.35634 -0.26482 -0.35469 -0.26575 -0.35295 -0.26667 C -0.35191 -0.2676 -0.35087 -0.26868 -0.34939 -0.26945 C -0.34748 -0.27053 -0.34557 -0.2713 -0.34366 -0.27223 L -0.29011 -0.26945 C -0.28828 -0.26945 -0.28629 -0.26713 -0.2842 -0.26667 C -0.27517 -0.26528 -0.26597 -0.26482 -0.25703 -0.26389 C -0.25295 -0.26297 -0.24913 -0.26173 -0.24505 -0.26112 C -0.22648 -0.25834 -0.20938 -0.25788 -0.19045 -0.25556 C -0.13533 -0.24954 -0.21788 -0.25649 -0.14297 -0.25 C -0.09306 -0.24599 -0.12188 -0.24954 -0.08715 -0.24445 C -0.0842 -0.2426 -0.08116 -0.24229 -0.07761 -0.23889 C -0.07231 -0.23272 -0.07327 -0.23318 -0.06702 -0.22778 C -0.0658 -0.22701 -0.06467 -0.22578 -0.06337 -0.225 C -0.06129 -0.22377 -0.05859 -0.22362 -0.05642 -0.22223 C -0.05373 -0.22084 -0.05087 -0.21883 -0.04827 -0.21667 C -0.0467 -0.2159 -0.04575 -0.21451 -0.04436 -0.21389 C -0.03889 -0.21266 -0.03351 -0.2122 -0.02795 -0.21127 C -0.02318 -0.20926 -0.01806 -0.20926 -0.01354 -0.20556 L -0.00651 -0.2 C -0.00365 -0.19784 -0.00122 -0.19584 0.00165 -0.19445 C 0.00503 -0.19321 0.0079 -0.1926 0.01128 -0.19167 C 0.01493 -0.18905 0.01831 -0.18581 0.02213 -0.18334 C 0.02309 -0.18288 0.02891 -0.17963 0.03029 -0.17778 C 0.04184 -0.16297 0.0329 -0.16945 0.04219 -0.16405 C 0.04496 -0.15988 0.04792 -0.15556 0.05052 -0.15016 C 0.052 -0.14754 0.05295 -0.1446 0.05408 -0.14167 C 0.05851 -0.11127 0.0513 -0.15741 0.05755 -0.125 C 0.05868 -0.1196 0.05798 -0.11173 0.05998 -0.10834 C 0.06884 -0.09476 0.05798 -0.1122 0.06719 -0.09445 C 0.06814 -0.09229 0.06962 -0.09136 0.07057 -0.08889 C 0.0816 -0.06343 0.06623 -0.09275 0.07917 -0.06667 C 0.0829 -0.05896 0.0829 -0.06343 0.0862 -0.05278 C 0.08715 -0.04954 0.08741 -0.04491 0.08854 -0.04167 C 0.09097 -0.03473 0.09392 -0.03025 0.09661 -0.02223 L 0.10043 -0.01559 C 0.10095 -0.00834 0.10364 -0.00309 0.10356 0.00277 C 0.10191 0.01234 0.10156 0.02314 0.10043 0.03333 C 0.09991 0.03641 0.09852 0.03873 0.09818 0.04151 C 0.09653 0.04799 0.09557 0.05462 0.09444 0.06095 C 0.09384 0.06388 0.09271 0.06651 0.09193 0.06944 C 0.09123 0.07175 0.09123 0.07484 0.09097 0.07777 C 0.08793 0.08873 0.08637 0.08966 0.08229 0.09984 C 0.08116 0.10308 0.08038 0.10787 0.07917 0.11111 C 0.07708 0.11435 0.07465 0.11574 0.07292 0.11929 C 0.07101 0.1233 0.06936 0.12947 0.06719 0.13317 C 0.06571 0.13549 0.0638 0.13441 0.06233 0.13611 C 0.06016 0.1375 0.05851 0.13981 0.0566 0.14166 C 0.05538 0.14259 0.05408 0.14305 0.05295 0.14429 C 0.05147 0.14567 0.05052 0.14845 0.0493 0.14984 C 0.04253 0.15694 0.04141 0.1554 0.03385 0.15817 C 0.03194 0.15879 0.03003 0.16003 0.02795 0.16095 L -0.00295 0.17222 C -0.00582 0.17299 -0.00851 0.17345 -0.01137 0.17484 C -0.01302 0.17577 -0.01519 0.17716 -0.01719 0.17762 C -0.03837 0.18194 -0.05478 0.18348 -0.07552 0.18611 C -0.07899 0.18703 -0.08247 0.18842 -0.08594 0.18873 C -0.18611 0.19382 -0.14818 0.17716 -0.18446 0.19444 L -0.23203 0.18873 C -0.2349 0.18827 -0.23767 0.18688 -0.24028 0.18611 L -0.24991 0.18333 L -0.25799 0.17762 C -0.26406 0.17391 -0.2691 0.17175 -0.27483 0.16666 C -0.27708 0.16373 -0.27943 0.16049 -0.28177 0.15817 C -0.28386 0.15632 -0.28594 0.1554 -0.28767 0.15277 C -0.29002 0.14938 -0.29531 0.13858 -0.29722 0.13317 C -0.29827 0.1304 -0.29844 0.12731 -0.29948 0.125 C -0.3007 0.12237 -0.30208 0.12129 -0.30313 0.11929 C -0.30677 0.11327 -0.30955 0.10709 -0.31389 0.10262 C -0.31545 0.10092 -0.31702 0.10123 -0.31858 0.09984 C -0.32188 0.09675 -0.32474 0.09151 -0.32821 0.08873 C -0.33038 0.08688 -0.33316 0.08641 -0.33533 0.08333 C -0.33646 0.08148 -0.33733 0.07885 -0.3388 0.07777 C -0.34115 0.07484 -0.34366 0.07391 -0.34583 0.07191 L -0.34939 0.06944 C -0.3507 0.06851 -0.35191 0.0679 -0.35295 0.06666 C -0.35469 0.06481 -0.35634 0.0625 -0.35764 0.06095 C -0.35938 0.05941 -0.36094 0.05941 -0.3625 0.05817 C -0.3684 0.05231 -0.37448 0.04567 -0.38021 0.03888 C -0.38203 0.03657 -0.38316 0.03209 -0.38507 0.02978 C -0.38924 0.02654 -0.39375 0.0253 -0.39792 0.02222 C -0.40226 0.01913 -0.40495 0.01419 -0.40886 0.01095 C -0.40972 0.00833 -0.41146 0.00601 -0.41111 0.00277 C -0.41094 -0.00155 -0.40868 -0.00155 -0.40764 -0.00294 L -0.40764 -0.00556 " pathEditMode="relative" rAng="0" ptsTypes="AAAAAAAAAAAAAAAAAAAAAAAAAAAAAAAAAAAAAAAAAAAAAAAAAAAAAAAAAAAAAAAAAAAAAAAAAAAAAAAAAAAAAAAAAAAAAAAAAAAAAAAAAAAAAAAAAAAAAAAAAA">
                                      <p:cBhvr>
                                        <p:cTn id="6" dur="7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7" y="-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111" r="311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93ABE3-FA0A-D090-048D-B6C72B05F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8616" y="567531"/>
            <a:ext cx="12450768" cy="7499742"/>
          </a:xfrm>
          <a:prstGeom prst="rect">
            <a:avLst/>
          </a:prstGeom>
        </p:spPr>
      </p:pic>
      <p:sp>
        <p:nvSpPr>
          <p:cNvPr id="34" name="TextBox 2">
            <a:extLst>
              <a:ext uri="{FF2B5EF4-FFF2-40B4-BE49-F238E27FC236}">
                <a16:creationId xmlns:a16="http://schemas.microsoft.com/office/drawing/2014/main" id="{5B76A8A5-4826-F504-79BB-2D21FB5EC8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1938" y="6564312"/>
            <a:ext cx="516024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uffy" panose="020B0603060100000000" pitchFamily="34" charset="0"/>
                <a:ea typeface="Tuffy" panose="020B0603060100000000" pitchFamily="34" charset="0"/>
                <a:cs typeface="Tuffy" panose="020B0603060100000000" pitchFamily="34" charset="0"/>
              </a:rPr>
              <a:t>Photo courtesy of Lisa L Wiedmeier (@flickr.com) - granted under creative commons licence - attribution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B415FE7-8197-DE9F-3706-E52A7231A730}"/>
              </a:ext>
            </a:extLst>
          </p:cNvPr>
          <p:cNvGrpSpPr>
            <a:grpSpLocks/>
          </p:cNvGrpSpPr>
          <p:nvPr/>
        </p:nvGrpSpPr>
        <p:grpSpPr bwMode="auto">
          <a:xfrm>
            <a:off x="3326250" y="8444046"/>
            <a:ext cx="11940298" cy="1466181"/>
            <a:chOff x="109292" y="5537441"/>
            <a:chExt cx="8191500" cy="1073116"/>
          </a:xfrm>
        </p:grpSpPr>
        <p:sp>
          <p:nvSpPr>
            <p:cNvPr id="36" name="Rectangle: Rounded Corners 4">
              <a:extLst>
                <a:ext uri="{FF2B5EF4-FFF2-40B4-BE49-F238E27FC236}">
                  <a16:creationId xmlns:a16="http://schemas.microsoft.com/office/drawing/2014/main" id="{56AE53C2-B79C-7E4F-D24F-F1E14D1240C7}"/>
                </a:ext>
              </a:extLst>
            </p:cNvPr>
            <p:cNvSpPr/>
            <p:nvPr/>
          </p:nvSpPr>
          <p:spPr>
            <a:xfrm>
              <a:off x="109292" y="5537441"/>
              <a:ext cx="8191500" cy="1058749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  <a:alpha val="7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51E3235-0EC5-2A71-CE9E-BCD4EBD2A551}"/>
                </a:ext>
              </a:extLst>
            </p:cNvPr>
            <p:cNvSpPr txBox="1"/>
            <p:nvPr/>
          </p:nvSpPr>
          <p:spPr>
            <a:xfrm>
              <a:off x="1538961" y="5551808"/>
              <a:ext cx="5712019" cy="105874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800" b="1" i="0" u="none" strike="noStrike" kern="0" cap="none" spc="0" normalizeH="0" baseline="0" noProof="0" dirty="0">
                  <a:ln w="12700"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rPr>
                <a:t>catching fish</a:t>
              </a: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9A89F6F1-004C-19F5-BA13-F3FFAA29DD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72200" y="-6362700"/>
            <a:ext cx="36168566" cy="25574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0957CD20-0D05-E2EB-5EB0-8D1937B138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1764406"/>
            <a:ext cx="13725546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7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 Petit Cochon" panose="020B0604020202020204" charset="0"/>
                <a:ea typeface="+mn-ea"/>
                <a:cs typeface="+mn-cs"/>
              </a:rPr>
              <a:t>  </a:t>
            </a:r>
          </a:p>
        </p:txBody>
      </p:sp>
      <p:sp>
        <p:nvSpPr>
          <p:cNvPr id="3" name="AutoShape 2" descr="United Kingdom - A Country Profile - Nations Online Project">
            <a:extLst>
              <a:ext uri="{FF2B5EF4-FFF2-40B4-BE49-F238E27FC236}">
                <a16:creationId xmlns:a16="http://schemas.microsoft.com/office/drawing/2014/main" id="{5E89E2B0-D0DD-F420-E83C-53FF3C2C101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57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252 -0.00556 L -0.20252 -0.00525 C -0.20625 -0.00479 -0.21033 -0.00294 -0.21432 -0.00294 C -0.25208 -0.00294 -0.25121 -0.0034 -0.27691 -0.00834 C -0.28915 -0.0159 -0.27821 -0.00834 -0.28663 -0.01559 C -0.28828 -0.01682 -0.28975 -0.01682 -0.29132 -0.01682 C -0.29392 -0.01868 -0.296 -0.02084 -0.29844 -0.02223 C -0.30069 -0.02361 -0.3033 -0.02408 -0.30555 -0.025 C -0.30833 -0.0267 -0.31111 -0.03071 -0.31389 -0.03164 C -0.31701 -0.03272 -0.32014 -0.03395 -0.32326 -0.03611 C -0.32587 -0.03797 -0.32821 -0.03997 -0.33038 -0.04167 C -0.33316 -0.04368 -0.33611 -0.04537 -0.3388 -0.04738 C -0.34114 -0.04908 -0.34366 -0.05108 -0.34583 -0.05278 C -0.35043 -0.05602 -0.35295 -0.05648 -0.35764 -0.05834 C -0.35885 -0.06019 -0.36007 -0.06266 -0.36128 -0.06389 C -0.36285 -0.06574 -0.3684 -0.06914 -0.36962 -0.0696 C -0.37361 -0.07161 -0.37795 -0.07161 -0.38125 -0.075 C -0.38541 -0.07871 -0.39045 -0.08395 -0.3941 -0.08611 C -0.396 -0.08704 -0.40104 -0.08982 -0.40278 -0.09182 C -0.40416 -0.09321 -0.40529 -0.09537 -0.40616 -0.09723 C -0.40712 -0.1 -0.40781 -0.1034 -0.40885 -0.10571 C -0.41154 -0.11111 -0.41502 -0.11497 -0.41797 -0.11945 C -0.41918 -0.12145 -0.42057 -0.12284 -0.42161 -0.125 C -0.42317 -0.12747 -0.42404 -0.13087 -0.42517 -0.13334 C -0.42474 -0.14074 -0.42517 -0.14861 -0.42404 -0.15556 C -0.42352 -0.15942 -0.42161 -0.16111 -0.42057 -0.16405 C -0.41111 -0.18982 -0.42335 -0.16111 -0.4125 -0.18334 C -0.41111 -0.18611 -0.41007 -0.18905 -0.40885 -0.19167 C -0.40495 -0.19954 -0.40434 -0.19939 -0.40052 -0.20556 C -0.3993 -0.20803 -0.3941 -0.21729 -0.39201 -0.2196 C -0.3908 -0.22084 -0.38993 -0.22099 -0.38854 -0.22223 C -0.38732 -0.22377 -0.38637 -0.22639 -0.38507 -0.22778 C -0.38394 -0.22917 -0.38264 -0.22948 -0.38125 -0.23071 C -0.38021 -0.2321 -0.37916 -0.23442 -0.37795 -0.23611 C -0.37639 -0.23812 -0.37465 -0.23951 -0.37309 -0.24182 C -0.3717 -0.24414 -0.37014 -0.24784 -0.3684 -0.25 C -0.36736 -0.25155 -0.36614 -0.25139 -0.36493 -0.25278 C -0.36232 -0.25618 -0.36041 -0.2625 -0.35764 -0.26389 C -0.35633 -0.26482 -0.35469 -0.26574 -0.35295 -0.26667 C -0.35191 -0.2676 -0.35087 -0.26868 -0.34939 -0.26945 C -0.34748 -0.27053 -0.34557 -0.2713 -0.34366 -0.27223 L -0.2901 -0.26945 C -0.28828 -0.26945 -0.28628 -0.26713 -0.2842 -0.26667 C -0.27517 -0.26528 -0.26597 -0.26482 -0.25703 -0.26389 C -0.25295 -0.26297 -0.24913 -0.26173 -0.24505 -0.26111 C -0.22647 -0.25834 -0.20937 -0.25787 -0.19045 -0.25556 C -0.13533 -0.24954 -0.21788 -0.25648 -0.14297 -0.25 C -0.09305 -0.24599 -0.12187 -0.24954 -0.08715 -0.24445 C -0.0842 -0.2426 -0.08116 -0.24229 -0.0776 -0.23889 C -0.07231 -0.23272 -0.07326 -0.23318 -0.06701 -0.22778 C -0.0658 -0.22701 -0.06467 -0.22577 -0.06337 -0.225 C -0.06128 -0.22377 -0.05859 -0.22361 -0.05642 -0.22223 C -0.05373 -0.22084 -0.05087 -0.21883 -0.04826 -0.21667 C -0.0467 -0.2159 -0.04574 -0.21451 -0.04436 -0.21389 C -0.03889 -0.21266 -0.0335 -0.21219 -0.02795 -0.21127 C -0.02317 -0.20926 -0.01805 -0.20926 -0.01354 -0.20556 L -0.00651 -0.2 C -0.00364 -0.19784 -0.00121 -0.19584 0.00165 -0.19445 C 0.00504 -0.19321 0.0079 -0.1926 0.01129 -0.19167 C 0.01493 -0.18905 0.01832 -0.18581 0.02214 -0.18334 C 0.02309 -0.18287 0.02891 -0.17963 0.0303 -0.17778 C 0.04184 -0.16297 0.0329 -0.16945 0.04219 -0.16405 C 0.04497 -0.15988 0.04792 -0.15556 0.05052 -0.15016 C 0.052 -0.14753 0.05295 -0.1446 0.05408 -0.14167 C 0.05851 -0.11127 0.0513 -0.15741 0.05755 -0.125 C 0.05868 -0.1196 0.05799 -0.11173 0.05998 -0.10834 C 0.06884 -0.09476 0.05799 -0.11219 0.06719 -0.09445 C 0.06814 -0.09229 0.06962 -0.09136 0.07058 -0.08889 C 0.0816 -0.06343 0.06623 -0.09275 0.07917 -0.06667 C 0.0829 -0.05895 0.0829 -0.06343 0.0862 -0.05278 C 0.08715 -0.04954 0.08742 -0.04491 0.08854 -0.04167 C 0.09097 -0.03473 0.09393 -0.03025 0.09662 -0.02223 L 0.10044 -0.01559 C 0.10096 -0.00834 0.10365 -0.00309 0.10356 0.00277 C 0.10191 0.01234 0.10156 0.02315 0.10044 0.03333 C 0.09992 0.03642 0.09853 0.03873 0.09818 0.04151 C 0.09653 0.04799 0.09558 0.05463 0.09445 0.06095 C 0.09384 0.06389 0.09271 0.06651 0.09193 0.06944 C 0.09123 0.07176 0.09123 0.07484 0.09097 0.07777 C 0.08794 0.08873 0.08637 0.08966 0.08229 0.09984 C 0.08117 0.10308 0.08038 0.10787 0.07917 0.11111 C 0.07709 0.11435 0.07465 0.11574 0.07292 0.11929 C 0.07101 0.1233 0.06936 0.12947 0.06719 0.13318 C 0.06571 0.13549 0.0638 0.13441 0.06233 0.13611 C 0.06016 0.1375 0.05851 0.13981 0.0566 0.14166 C 0.05538 0.14259 0.05408 0.14305 0.05295 0.14429 C 0.05148 0.14568 0.05052 0.14845 0.04931 0.14984 C 0.04254 0.15694 0.04141 0.1554 0.03386 0.15818 C 0.03195 0.15879 0.03004 0.16003 0.02795 0.16095 L -0.00295 0.17222 C -0.00581 0.17299 -0.0085 0.17345 -0.01137 0.17484 C -0.01302 0.17577 -0.01519 0.17716 -0.01719 0.17762 C -0.03837 0.18194 -0.05477 0.18348 -0.07552 0.18611 C -0.07899 0.18703 -0.08246 0.18842 -0.08594 0.18873 C -0.18611 0.19382 -0.14817 0.17716 -0.18446 0.19444 L -0.23203 0.18873 C -0.23489 0.18827 -0.23767 0.18688 -0.24028 0.18611 L -0.24991 0.18333 L -0.25798 0.17762 C -0.26406 0.17392 -0.2691 0.17176 -0.27482 0.16666 C -0.27708 0.16373 -0.27942 0.16049 -0.28177 0.15818 C -0.28385 0.15632 -0.28594 0.1554 -0.28767 0.15277 C -0.29002 0.14938 -0.29531 0.13858 -0.29722 0.13318 C -0.29826 0.1304 -0.29844 0.12731 -0.29948 0.125 C -0.30069 0.12237 -0.30208 0.12129 -0.30312 0.11929 C -0.30677 0.11327 -0.30955 0.1071 -0.31389 0.10262 C -0.31545 0.10092 -0.31701 0.10123 -0.31857 0.09984 C -0.32187 0.09676 -0.32474 0.09151 -0.32821 0.08873 C -0.33038 0.08688 -0.33316 0.08642 -0.33533 0.08333 C -0.33646 0.08148 -0.33732 0.07886 -0.3388 0.07777 C -0.34114 0.07484 -0.34366 0.07392 -0.34583 0.07191 L -0.34939 0.06944 C -0.35069 0.06852 -0.35191 0.0679 -0.35295 0.06666 C -0.35469 0.06481 -0.35633 0.0625 -0.35764 0.06095 C -0.35937 0.05941 -0.36094 0.05941 -0.3625 0.05818 C -0.3684 0.05231 -0.37448 0.04568 -0.38021 0.03889 C -0.38203 0.03657 -0.38316 0.0321 -0.38507 0.02978 C -0.38932 0.02654 -0.39375 0.02531 -0.39791 0.02222 C -0.40225 0.01913 -0.40495 0.01419 -0.40885 0.01095 C -0.40972 0.00833 -0.41146 0.00602 -0.41111 0.00277 C -0.41094 -0.00155 -0.40868 -0.00155 -0.40764 -0.00294 L -0.40764 -0.00556 " pathEditMode="relative" rAng="0" ptsTypes="AAAAAAAAAAAAAAAAAAAAAAAAAAAAAAAAAAAAAAAAAAAAAAAAAAAAAAAAAAAAAAAAAAAAAAAAAAAAAAAAAAAAAAAAAAAAAAAAAAAAAAAAAAAAAAAAAAAAAAAAAA">
                                      <p:cBhvr>
                                        <p:cTn id="6" dur="7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7" y="-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111" r="311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76F18C-D270-0EA8-C69D-BB1A49E3B6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1451" y="314107"/>
            <a:ext cx="12245097" cy="7673772"/>
          </a:xfrm>
          <a:prstGeom prst="rect">
            <a:avLst/>
          </a:prstGeom>
        </p:spPr>
      </p:pic>
      <p:sp>
        <p:nvSpPr>
          <p:cNvPr id="34" name="TextBox 2">
            <a:extLst>
              <a:ext uri="{FF2B5EF4-FFF2-40B4-BE49-F238E27FC236}">
                <a16:creationId xmlns:a16="http://schemas.microsoft.com/office/drawing/2014/main" id="{5B76A8A5-4826-F504-79BB-2D21FB5EC8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1938" y="6564312"/>
            <a:ext cx="516024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uffy" panose="020B0603060100000000" pitchFamily="34" charset="0"/>
                <a:ea typeface="Tuffy" panose="020B0603060100000000" pitchFamily="34" charset="0"/>
                <a:cs typeface="Tuffy" panose="020B0603060100000000" pitchFamily="34" charset="0"/>
              </a:rPr>
              <a:t>Photo courtesy of Lisa L Wiedmeier (@flickr.com) - granted under creative commons licence - attribution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B415FE7-8197-DE9F-3706-E52A7231A730}"/>
              </a:ext>
            </a:extLst>
          </p:cNvPr>
          <p:cNvGrpSpPr>
            <a:grpSpLocks/>
          </p:cNvGrpSpPr>
          <p:nvPr/>
        </p:nvGrpSpPr>
        <p:grpSpPr bwMode="auto">
          <a:xfrm>
            <a:off x="3326250" y="8444046"/>
            <a:ext cx="11940298" cy="1466181"/>
            <a:chOff x="109292" y="5537441"/>
            <a:chExt cx="8191500" cy="1073116"/>
          </a:xfrm>
        </p:grpSpPr>
        <p:sp>
          <p:nvSpPr>
            <p:cNvPr id="36" name="Rectangle: Rounded Corners 4">
              <a:extLst>
                <a:ext uri="{FF2B5EF4-FFF2-40B4-BE49-F238E27FC236}">
                  <a16:creationId xmlns:a16="http://schemas.microsoft.com/office/drawing/2014/main" id="{56AE53C2-B79C-7E4F-D24F-F1E14D1240C7}"/>
                </a:ext>
              </a:extLst>
            </p:cNvPr>
            <p:cNvSpPr/>
            <p:nvPr/>
          </p:nvSpPr>
          <p:spPr>
            <a:xfrm>
              <a:off x="109292" y="5537441"/>
              <a:ext cx="8191500" cy="1058749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  <a:alpha val="7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51E3235-0EC5-2A71-CE9E-BCD4EBD2A551}"/>
                </a:ext>
              </a:extLst>
            </p:cNvPr>
            <p:cNvSpPr txBox="1"/>
            <p:nvPr/>
          </p:nvSpPr>
          <p:spPr>
            <a:xfrm>
              <a:off x="1538961" y="5551808"/>
              <a:ext cx="5712019" cy="105874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800" b="1" i="0" u="none" strike="noStrike" kern="0" cap="none" spc="0" normalizeH="0" baseline="0" noProof="0" dirty="0">
                  <a:ln w="12700"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rPr>
                <a:t>feeding pigs</a:t>
              </a: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9A89F6F1-004C-19F5-BA13-F3FFAA29DD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0" y="-7124700"/>
            <a:ext cx="36168566" cy="25574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0957CD20-0D05-E2EB-5EB0-8D1937B138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1433" y="1412916"/>
            <a:ext cx="13725546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7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 Petit Cochon" panose="020B0604020202020204" charset="0"/>
                <a:ea typeface="+mn-ea"/>
                <a:cs typeface="+mn-cs"/>
              </a:rPr>
              <a:t>  </a:t>
            </a:r>
          </a:p>
        </p:txBody>
      </p:sp>
      <p:sp>
        <p:nvSpPr>
          <p:cNvPr id="3" name="AutoShape 2" descr="United Kingdom - A Country Profile - Nations Online Project">
            <a:extLst>
              <a:ext uri="{FF2B5EF4-FFF2-40B4-BE49-F238E27FC236}">
                <a16:creationId xmlns:a16="http://schemas.microsoft.com/office/drawing/2014/main" id="{5E89E2B0-D0DD-F420-E83C-53FF3C2C101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88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252 -0.00555 L -0.20252 -0.00524 C -0.20625 -0.00478 -0.21033 -0.00293 -0.21432 -0.00293 C -0.25208 -0.00293 -0.25122 -0.00339 -0.27691 -0.00833 C -0.28915 -0.01589 -0.27821 -0.00833 -0.28663 -0.01558 C -0.28828 -0.01682 -0.28976 -0.01682 -0.29132 -0.01682 C -0.29392 -0.01867 -0.29601 -0.02083 -0.29844 -0.02222 C -0.3007 -0.02361 -0.3033 -0.02407 -0.30556 -0.025 C -0.30833 -0.02669 -0.31111 -0.03071 -0.31389 -0.03163 C -0.31702 -0.03271 -0.32014 -0.03395 -0.32327 -0.03611 C -0.32587 -0.03796 -0.32821 -0.03997 -0.33038 -0.04166 C -0.33316 -0.04367 -0.33611 -0.04537 -0.3388 -0.04737 C -0.34115 -0.04907 -0.34366 -0.05108 -0.34583 -0.05277 C -0.35044 -0.05602 -0.35295 -0.05648 -0.35764 -0.05833 C -0.35886 -0.06018 -0.36007 -0.06265 -0.36129 -0.06389 C -0.36285 -0.06574 -0.3684 -0.06913 -0.36962 -0.0696 C -0.37361 -0.0716 -0.37795 -0.0716 -0.38125 -0.075 C -0.38542 -0.0787 -0.39045 -0.08395 -0.3941 -0.08611 C -0.39601 -0.08703 -0.40104 -0.08981 -0.40278 -0.09182 C -0.40417 -0.09321 -0.4053 -0.09537 -0.40616 -0.09722 C -0.40712 -0.1 -0.40781 -0.10339 -0.40886 -0.10571 C -0.41155 -0.11111 -0.41502 -0.11497 -0.41797 -0.11944 C -0.41919 -0.12145 -0.42057 -0.12284 -0.42162 -0.125 C -0.42318 -0.12747 -0.42405 -0.13086 -0.42517 -0.13333 C -0.42474 -0.14074 -0.42517 -0.14861 -0.42405 -0.15555 C -0.42353 -0.15941 -0.42162 -0.16111 -0.42057 -0.16404 C -0.41111 -0.18981 -0.42335 -0.16111 -0.4125 -0.18333 C -0.41111 -0.18611 -0.41007 -0.18904 -0.40886 -0.19166 C -0.40495 -0.19953 -0.40434 -0.19938 -0.40052 -0.20555 C -0.39931 -0.20802 -0.3941 -0.21728 -0.39202 -0.2196 C -0.3908 -0.22083 -0.38993 -0.22098 -0.38854 -0.22222 C -0.38724 -0.22376 -0.38637 -0.22639 -0.38507 -0.22777 C -0.38394 -0.22916 -0.38264 -0.22947 -0.38125 -0.23071 C -0.38021 -0.2321 -0.37917 -0.23441 -0.37795 -0.23611 C -0.37639 -0.23811 -0.37465 -0.2395 -0.37309 -0.24182 C -0.3717 -0.24413 -0.37014 -0.24784 -0.3684 -0.25 C -0.36736 -0.25154 -0.36615 -0.25139 -0.36493 -0.25277 C -0.36233 -0.25617 -0.36042 -0.2625 -0.35764 -0.26389 C -0.35634 -0.26481 -0.35469 -0.26574 -0.35295 -0.26666 C -0.35191 -0.26759 -0.35087 -0.26867 -0.34939 -0.26944 C -0.34748 -0.27052 -0.34557 -0.27129 -0.34366 -0.27222 L -0.29011 -0.26944 C -0.28828 -0.26944 -0.28629 -0.26713 -0.2842 -0.26666 C -0.27517 -0.26527 -0.26597 -0.26481 -0.25703 -0.26389 C -0.25295 -0.26296 -0.24913 -0.26173 -0.24505 -0.26111 C -0.22648 -0.25833 -0.20938 -0.25787 -0.19045 -0.25555 C -0.13533 -0.24953 -0.21788 -0.25648 -0.14297 -0.25 C -0.09306 -0.24598 -0.12188 -0.24953 -0.08715 -0.24444 C -0.0842 -0.24259 -0.08116 -0.24228 -0.07761 -0.23889 C -0.07231 -0.23271 -0.07327 -0.23318 -0.06702 -0.22777 C -0.0658 -0.227 -0.06467 -0.22577 -0.06337 -0.225 C -0.06129 -0.22376 -0.05859 -0.22361 -0.05642 -0.22222 C -0.05373 -0.22083 -0.05087 -0.21882 -0.04827 -0.21666 C -0.0467 -0.21589 -0.04575 -0.2145 -0.04436 -0.21389 C -0.03889 -0.21265 -0.03351 -0.21219 -0.02795 -0.21126 C -0.02318 -0.20926 -0.01806 -0.20926 -0.01354 -0.20555 L -0.00651 -0.2 C -0.00365 -0.19784 -0.00122 -0.19583 0.00165 -0.19444 C 0.00503 -0.19321 0.0079 -0.19259 0.01128 -0.19166 C 0.01493 -0.18904 0.01831 -0.1858 0.02213 -0.18333 C 0.02309 -0.18287 0.02891 -0.17963 0.03029 -0.17777 C 0.04184 -0.16296 0.0329 -0.16944 0.04219 -0.16404 C 0.04496 -0.15987 0.04792 -0.15555 0.05052 -0.15015 C 0.052 -0.14753 0.05295 -0.1446 0.05408 -0.14166 C 0.05851 -0.11126 0.0513 -0.1574 0.05755 -0.125 C 0.05868 -0.1196 0.05798 -0.11173 0.05998 -0.10833 C 0.06884 -0.09475 0.05798 -0.11219 0.06719 -0.09444 C 0.06814 -0.09228 0.06962 -0.09136 0.07057 -0.08889 C 0.0816 -0.06342 0.06623 -0.09274 0.07917 -0.06666 C 0.0829 -0.05895 0.0829 -0.06342 0.0862 -0.05277 C 0.08715 -0.04953 0.08741 -0.0449 0.08854 -0.04166 C 0.09097 -0.03472 0.09392 -0.03024 0.09661 -0.02222 L 0.10043 -0.01558 C 0.10095 -0.00833 0.10364 -0.00308 0.10356 0.00278 C 0.10191 0.01235 0.10156 0.02315 0.10043 0.03334 C 0.09991 0.03642 0.09852 0.03874 0.09818 0.04152 C 0.09653 0.048 0.09557 0.05463 0.09444 0.06096 C 0.09384 0.06389 0.09271 0.06652 0.09193 0.06945 C 0.09123 0.07176 0.09123 0.07485 0.09097 0.07778 C 0.08793 0.08874 0.08637 0.08966 0.08229 0.09985 C 0.08116 0.10309 0.08038 0.10787 0.07917 0.11111 C 0.07708 0.11435 0.07465 0.11574 0.07292 0.11929 C 0.07101 0.12331 0.06936 0.12948 0.06719 0.13318 C 0.06571 0.1355 0.0638 0.13442 0.06233 0.13611 C 0.06016 0.1375 0.05851 0.13982 0.0566 0.14167 C 0.05538 0.1426 0.05408 0.14306 0.05295 0.14429 C 0.05147 0.14568 0.05052 0.14846 0.0493 0.14985 C 0.04253 0.15695 0.04141 0.1554 0.03385 0.15818 C 0.03194 0.1588 0.03003 0.16003 0.02795 0.16096 L -0.00295 0.17223 C -0.00582 0.173 -0.00851 0.17346 -0.01137 0.17485 C -0.01302 0.17577 -0.01519 0.17716 -0.01719 0.17763 C -0.03837 0.18195 -0.05478 0.18349 -0.07552 0.18611 C -0.07899 0.18704 -0.08247 0.18843 -0.08594 0.18874 C -0.18611 0.19383 -0.14818 0.17716 -0.18446 0.19445 L -0.23203 0.18874 C -0.2349 0.18827 -0.23767 0.18689 -0.24028 0.18611 L -0.24991 0.18334 L -0.25799 0.17763 C -0.26406 0.17392 -0.2691 0.17176 -0.27483 0.16667 C -0.27708 0.16374 -0.27943 0.1605 -0.28177 0.15818 C -0.28386 0.15633 -0.28594 0.1554 -0.28767 0.15278 C -0.29002 0.14939 -0.29531 0.13858 -0.29722 0.13318 C -0.29827 0.1304 -0.29844 0.12732 -0.29948 0.125 C -0.3007 0.12238 -0.30208 0.1213 -0.30313 0.11929 C -0.30677 0.11327 -0.30955 0.1071 -0.31389 0.10263 C -0.31545 0.10093 -0.31702 0.10124 -0.31858 0.09985 C -0.32188 0.09676 -0.32474 0.09152 -0.32821 0.08874 C -0.33038 0.08689 -0.33316 0.08642 -0.33533 0.08334 C -0.33646 0.08148 -0.33733 0.07886 -0.3388 0.07778 C -0.34115 0.07485 -0.34366 0.07392 -0.34583 0.07192 L -0.34939 0.06945 C -0.3507 0.06852 -0.35191 0.0679 -0.35295 0.06667 C -0.35469 0.06482 -0.35634 0.0625 -0.35764 0.06096 C -0.35938 0.05942 -0.36094 0.05942 -0.3625 0.05818 C -0.3684 0.05232 -0.37448 0.04568 -0.38021 0.03889 C -0.38203 0.03658 -0.38316 0.0321 -0.38507 0.02979 C -0.38932 0.02655 -0.39375 0.02531 -0.39792 0.02223 C -0.40226 0.01914 -0.40495 0.0142 -0.40886 0.01096 C -0.40972 0.00834 -0.41146 0.00602 -0.41111 0.00278 C -0.41094 -0.00154 -0.40868 -0.00154 -0.40764 -0.00293 L -0.40764 -0.00555 " pathEditMode="relative" rAng="0" ptsTypes="AAAAAAAAAAAAAAAAAAAAAAAAAAAAAAAAAAAAAAAAAAAAAAAAAAAAAAAAAAAAAAAAAAAAAAAAAAAAAAAAAAAAAAAAAAAAAAAAAAAAAAAAAAAAAAAAAAAAAAAAAA">
                                      <p:cBhvr>
                                        <p:cTn id="6" dur="7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7" y="-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79484" y="-349084"/>
            <a:ext cx="4813501" cy="5492584"/>
          </a:xfrm>
          <a:custGeom>
            <a:avLst/>
            <a:gdLst/>
            <a:ahLst/>
            <a:cxnLst/>
            <a:rect l="l" t="t" r="r" b="b"/>
            <a:pathLst>
              <a:path w="4813501" h="5492584">
                <a:moveTo>
                  <a:pt x="0" y="0"/>
                </a:moveTo>
                <a:lnTo>
                  <a:pt x="4813501" y="0"/>
                </a:lnTo>
                <a:lnTo>
                  <a:pt x="4813501" y="5492584"/>
                </a:lnTo>
                <a:lnTo>
                  <a:pt x="0" y="54925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-216953" y="6431624"/>
            <a:ext cx="1803031" cy="4114800"/>
          </a:xfrm>
          <a:custGeom>
            <a:avLst/>
            <a:gdLst/>
            <a:ahLst/>
            <a:cxnLst/>
            <a:rect l="l" t="t" r="r" b="b"/>
            <a:pathLst>
              <a:path w="1803031" h="4114800">
                <a:moveTo>
                  <a:pt x="0" y="0"/>
                </a:moveTo>
                <a:lnTo>
                  <a:pt x="1803030" y="0"/>
                </a:lnTo>
                <a:lnTo>
                  <a:pt x="18030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892B03-989B-28EF-65DB-BFCE1A6A29F8}"/>
              </a:ext>
            </a:extLst>
          </p:cNvPr>
          <p:cNvSpPr txBox="1"/>
          <p:nvPr/>
        </p:nvSpPr>
        <p:spPr>
          <a:xfrm>
            <a:off x="2057400" y="239806"/>
            <a:ext cx="181451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Look at the answers again</a:t>
            </a:r>
          </a:p>
        </p:txBody>
      </p:sp>
      <p:sp>
        <p:nvSpPr>
          <p:cNvPr id="12" name="Hình chữ nhật: Góc Tròn 1">
            <a:extLst>
              <a:ext uri="{FF2B5EF4-FFF2-40B4-BE49-F238E27FC236}">
                <a16:creationId xmlns:a16="http://schemas.microsoft.com/office/drawing/2014/main" id="{FDEA9A4A-6BAB-912B-1D6C-1CC6559ECFF2}"/>
              </a:ext>
            </a:extLst>
          </p:cNvPr>
          <p:cNvSpPr/>
          <p:nvPr/>
        </p:nvSpPr>
        <p:spPr>
          <a:xfrm>
            <a:off x="771349" y="8788252"/>
            <a:ext cx="6499512" cy="754322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1.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unloading rice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Hình chữ nhật: Góc Tròn 2">
            <a:extLst>
              <a:ext uri="{FF2B5EF4-FFF2-40B4-BE49-F238E27FC236}">
                <a16:creationId xmlns:a16="http://schemas.microsoft.com/office/drawing/2014/main" id="{8954DD55-1B00-F9DF-800F-01F7854F5039}"/>
              </a:ext>
            </a:extLst>
          </p:cNvPr>
          <p:cNvSpPr/>
          <p:nvPr/>
        </p:nvSpPr>
        <p:spPr>
          <a:xfrm>
            <a:off x="684562" y="4508711"/>
            <a:ext cx="6499510" cy="754322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2.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ploughing fields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Hình chữ nhật: Góc Tròn 5">
            <a:extLst>
              <a:ext uri="{FF2B5EF4-FFF2-40B4-BE49-F238E27FC236}">
                <a16:creationId xmlns:a16="http://schemas.microsoft.com/office/drawing/2014/main" id="{A290E7E1-B060-2061-336E-E2E8F72D5BD7}"/>
              </a:ext>
            </a:extLst>
          </p:cNvPr>
          <p:cNvSpPr/>
          <p:nvPr/>
        </p:nvSpPr>
        <p:spPr>
          <a:xfrm>
            <a:off x="13225402" y="8801525"/>
            <a:ext cx="6499512" cy="754322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3.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milking cows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Hình chữ nhật: Góc Tròn 6">
            <a:extLst>
              <a:ext uri="{FF2B5EF4-FFF2-40B4-BE49-F238E27FC236}">
                <a16:creationId xmlns:a16="http://schemas.microsoft.com/office/drawing/2014/main" id="{65554FF9-5B96-17BC-25B2-C1A667613184}"/>
              </a:ext>
            </a:extLst>
          </p:cNvPr>
          <p:cNvSpPr/>
          <p:nvPr/>
        </p:nvSpPr>
        <p:spPr>
          <a:xfrm>
            <a:off x="7024327" y="8828483"/>
            <a:ext cx="6499512" cy="754322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4.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feeding pigs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Hình chữ nhật: Góc Tròn 7">
            <a:extLst>
              <a:ext uri="{FF2B5EF4-FFF2-40B4-BE49-F238E27FC236}">
                <a16:creationId xmlns:a16="http://schemas.microsoft.com/office/drawing/2014/main" id="{39C5B817-5A7C-8182-B5E3-F9E39A36F8D0}"/>
              </a:ext>
            </a:extLst>
          </p:cNvPr>
          <p:cNvSpPr/>
          <p:nvPr/>
        </p:nvSpPr>
        <p:spPr>
          <a:xfrm>
            <a:off x="7086600" y="4389178"/>
            <a:ext cx="6499512" cy="754322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5.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catching fish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Hình chữ nhật: Góc Tròn 8">
            <a:extLst>
              <a:ext uri="{FF2B5EF4-FFF2-40B4-BE49-F238E27FC236}">
                <a16:creationId xmlns:a16="http://schemas.microsoft.com/office/drawing/2014/main" id="{6ABD9A9B-0FD9-7210-D7CD-A47194ED3CD1}"/>
              </a:ext>
            </a:extLst>
          </p:cNvPr>
          <p:cNvSpPr/>
          <p:nvPr/>
        </p:nvSpPr>
        <p:spPr>
          <a:xfrm>
            <a:off x="13225402" y="4389178"/>
            <a:ext cx="6499512" cy="754322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6.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drying rice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E35BC4B-7CEA-522A-B329-51FC093744F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846" r="2595"/>
          <a:stretch/>
        </p:blipFill>
        <p:spPr>
          <a:xfrm>
            <a:off x="501771" y="1185166"/>
            <a:ext cx="5183764" cy="314099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6EF8E3-D6CE-EA5E-4274-833B5D094B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17780" y="1200650"/>
            <a:ext cx="5188840" cy="31255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005561C-E66A-5BC2-0557-5679C63B67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33526" y="1200650"/>
            <a:ext cx="5098382" cy="31255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6D9376B-F595-B529-5291-4647803296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1904" y="5655278"/>
            <a:ext cx="5109960" cy="305251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C84B33B-A77D-43FF-2CB5-96574785DF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10721" y="5628000"/>
            <a:ext cx="5064018" cy="317352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406F5ED-4A74-A2C8-D2A3-294550620BE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633526" y="5571433"/>
            <a:ext cx="5098382" cy="318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60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>
            <a:off x="-1101746" y="-1717592"/>
            <a:ext cx="4813501" cy="5492584"/>
          </a:xfrm>
          <a:custGeom>
            <a:avLst/>
            <a:gdLst/>
            <a:ahLst/>
            <a:cxnLst/>
            <a:rect l="l" t="t" r="r" b="b"/>
            <a:pathLst>
              <a:path w="4813501" h="5492584">
                <a:moveTo>
                  <a:pt x="0" y="0"/>
                </a:moveTo>
                <a:lnTo>
                  <a:pt x="4813501" y="0"/>
                </a:lnTo>
                <a:lnTo>
                  <a:pt x="4813501" y="5492584"/>
                </a:lnTo>
                <a:lnTo>
                  <a:pt x="0" y="54925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892862" y="7048500"/>
            <a:ext cx="4734603" cy="4114800"/>
          </a:xfrm>
          <a:custGeom>
            <a:avLst/>
            <a:gdLst/>
            <a:ahLst/>
            <a:cxnLst/>
            <a:rect l="l" t="t" r="r" b="b"/>
            <a:pathLst>
              <a:path w="4734603" h="4114800">
                <a:moveTo>
                  <a:pt x="0" y="0"/>
                </a:moveTo>
                <a:lnTo>
                  <a:pt x="4734602" y="0"/>
                </a:lnTo>
                <a:lnTo>
                  <a:pt x="473460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5362" name="Picture 2" descr="Boy And A Girl Talking To Each Other Stock Illustration - Download Image  Now - Child, Discussion, Talking - iStock">
            <a:extLst>
              <a:ext uri="{FF2B5EF4-FFF2-40B4-BE49-F238E27FC236}">
                <a16:creationId xmlns:a16="http://schemas.microsoft.com/office/drawing/2014/main" id="{80D7FAC2-DEC5-CEDD-1AC2-1FB67BD237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64237" y1="47570" x2="70843" y2="65217"/>
                        <a14:foregroundMark x1="70843" y1="65217" x2="70843" y2="70844"/>
                        <a14:foregroundMark x1="56948" y1="18159" x2="64237" y2="26087"/>
                        <a14:foregroundMark x1="32574" y1="18159" x2="42141" y2="23018"/>
                        <a14:foregroundMark x1="30296" y1="51151" x2="31207" y2="47570"/>
                        <a14:foregroundMark x1="33485" y1="78005" x2="36219" y2="82353"/>
                        <a14:foregroundMark x1="36219" y1="84143" x2="37358" y2="87212"/>
                        <a14:foregroundMark x1="35080" y1="82609" x2="33485" y2="78772"/>
                        <a14:foregroundMark x1="69021" y1="49361" x2="72893" y2="50639"/>
                        <a14:foregroundMark x1="59909" y1="57289" x2="59909" y2="57289"/>
                        <a14:foregroundMark x1="59226" y1="58568" x2="59226" y2="58568"/>
                        <a14:foregroundMark x1="59909" y1="57801" x2="59909" y2="57801"/>
                        <a14:foregroundMark x1="59681" y1="57801" x2="59226" y2="57289"/>
                        <a14:foregroundMark x1="59226" y1="57801" x2="58770" y2="57801"/>
                        <a14:foregroundMark x1="42369" y1="64706" x2="44419" y2="62148"/>
                        <a14:foregroundMark x1="29841" y1="81330" x2="31207" y2="81074"/>
                        <a14:foregroundMark x1="33030" y1="81330" x2="34169" y2="867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473"/>
          <a:stretch/>
        </p:blipFill>
        <p:spPr bwMode="auto">
          <a:xfrm>
            <a:off x="-196836" y="5375138"/>
            <a:ext cx="8914001" cy="528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7416960-9D0A-F5F6-CCBB-931DE0461B0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846" r="2595"/>
          <a:stretch/>
        </p:blipFill>
        <p:spPr>
          <a:xfrm>
            <a:off x="8253454" y="506195"/>
            <a:ext cx="4984734" cy="30203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945EB93-5710-86C4-14EF-7ED424F69A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298385" y="495300"/>
            <a:ext cx="4989615" cy="30055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F73B393-DBD5-1898-DBB7-4BA55F515FA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35559" y="3536326"/>
            <a:ext cx="4902629" cy="300550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B3E3130-B37B-B349-93EE-537ED440E0C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275992" y="3606515"/>
            <a:ext cx="4913765" cy="293531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935C0CD-06BC-08D1-4F23-B6752486813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89215" y="6497466"/>
            <a:ext cx="4869585" cy="305167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AAB5BCA-38D8-D4B2-70F5-29F29F58B52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287126" y="6497466"/>
            <a:ext cx="4902631" cy="3065634"/>
          </a:xfrm>
          <a:prstGeom prst="rect">
            <a:avLst/>
          </a:prstGeom>
        </p:spPr>
      </p:pic>
      <p:sp>
        <p:nvSpPr>
          <p:cNvPr id="24" name="Speech Bubble: Oval 23">
            <a:extLst>
              <a:ext uri="{FF2B5EF4-FFF2-40B4-BE49-F238E27FC236}">
                <a16:creationId xmlns:a16="http://schemas.microsoft.com/office/drawing/2014/main" id="{C29CC2F0-AFD3-21E0-3F78-61C23CC7C965}"/>
              </a:ext>
            </a:extLst>
          </p:cNvPr>
          <p:cNvSpPr/>
          <p:nvPr/>
        </p:nvSpPr>
        <p:spPr>
          <a:xfrm>
            <a:off x="-115955" y="1421185"/>
            <a:ext cx="3658199" cy="3192154"/>
          </a:xfrm>
          <a:prstGeom prst="wedgeEllipseCallout">
            <a:avLst>
              <a:gd name="adj1" fmla="val 33105"/>
              <a:gd name="adj2" fmla="val 78727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Montserrat" panose="02000505000000020004" pitchFamily="2" charset="0"/>
              </a:rPr>
              <a:t>What are they doing in picture </a:t>
            </a:r>
            <a:r>
              <a:rPr lang="en-US" sz="3600" dirty="0">
                <a:solidFill>
                  <a:srgbClr val="00B0F0"/>
                </a:solidFill>
                <a:latin typeface="Montserrat" panose="02000505000000020004" pitchFamily="2" charset="0"/>
              </a:rPr>
              <a:t>a</a:t>
            </a:r>
            <a:r>
              <a:rPr lang="en-US" sz="3600" dirty="0">
                <a:solidFill>
                  <a:srgbClr val="002060"/>
                </a:solidFill>
                <a:latin typeface="Montserrat" panose="02000505000000020004" pitchFamily="2" charset="0"/>
              </a:rPr>
              <a:t>?</a:t>
            </a:r>
          </a:p>
        </p:txBody>
      </p:sp>
      <p:sp>
        <p:nvSpPr>
          <p:cNvPr id="25" name="Speech Bubble: Oval 24">
            <a:extLst>
              <a:ext uri="{FF2B5EF4-FFF2-40B4-BE49-F238E27FC236}">
                <a16:creationId xmlns:a16="http://schemas.microsoft.com/office/drawing/2014/main" id="{7F1E4442-394B-3F59-7E3F-23BAB3240D4A}"/>
              </a:ext>
            </a:extLst>
          </p:cNvPr>
          <p:cNvSpPr/>
          <p:nvPr/>
        </p:nvSpPr>
        <p:spPr>
          <a:xfrm>
            <a:off x="4500821" y="1321770"/>
            <a:ext cx="3658199" cy="3192154"/>
          </a:xfrm>
          <a:prstGeom prst="wedgeEllipseCallout">
            <a:avLst>
              <a:gd name="adj1" fmla="val -23136"/>
              <a:gd name="adj2" fmla="val 82308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Montserrat" panose="02000505000000020004" pitchFamily="2" charset="0"/>
              </a:rPr>
              <a:t>They are </a:t>
            </a:r>
            <a:r>
              <a:rPr lang="en-US" sz="3600" dirty="0">
                <a:solidFill>
                  <a:srgbClr val="00B0F0"/>
                </a:solidFill>
                <a:latin typeface="Montserrat" panose="02000505000000020004" pitchFamily="2" charset="0"/>
              </a:rPr>
              <a:t>ploughing fields.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4B45F37-83F1-C52F-0269-05895DC6FA92}"/>
              </a:ext>
            </a:extLst>
          </p:cNvPr>
          <p:cNvSpPr txBox="1"/>
          <p:nvPr/>
        </p:nvSpPr>
        <p:spPr>
          <a:xfrm>
            <a:off x="257307" y="89221"/>
            <a:ext cx="78783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5. Ask and answer about the pictures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01746" y="-1821576"/>
            <a:ext cx="4813501" cy="5492584"/>
          </a:xfrm>
          <a:custGeom>
            <a:avLst/>
            <a:gdLst/>
            <a:ahLst/>
            <a:cxnLst/>
            <a:rect l="l" t="t" r="r" b="b"/>
            <a:pathLst>
              <a:path w="4813501" h="5492584">
                <a:moveTo>
                  <a:pt x="0" y="0"/>
                </a:moveTo>
                <a:lnTo>
                  <a:pt x="4813501" y="0"/>
                </a:lnTo>
                <a:lnTo>
                  <a:pt x="4813501" y="5492584"/>
                </a:lnTo>
                <a:lnTo>
                  <a:pt x="0" y="54925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13472234" y="6172200"/>
            <a:ext cx="4734603" cy="4114800"/>
          </a:xfrm>
          <a:custGeom>
            <a:avLst/>
            <a:gdLst/>
            <a:ahLst/>
            <a:cxnLst/>
            <a:rect l="l" t="t" r="r" b="b"/>
            <a:pathLst>
              <a:path w="4734603" h="4114800">
                <a:moveTo>
                  <a:pt x="0" y="0"/>
                </a:moveTo>
                <a:lnTo>
                  <a:pt x="4734602" y="0"/>
                </a:lnTo>
                <a:lnTo>
                  <a:pt x="473460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985432" y="3287586"/>
            <a:ext cx="6939368" cy="5769228"/>
            <a:chOff x="0" y="0"/>
            <a:chExt cx="6273800" cy="52158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273800" cy="5215890"/>
            </a:xfrm>
            <a:custGeom>
              <a:avLst/>
              <a:gdLst/>
              <a:ahLst/>
              <a:cxnLst/>
              <a:rect l="l" t="t" r="r" b="b"/>
              <a:pathLst>
                <a:path w="6273800" h="5215890">
                  <a:moveTo>
                    <a:pt x="6273800" y="5215890"/>
                  </a:moveTo>
                  <a:lnTo>
                    <a:pt x="0" y="5215890"/>
                  </a:lnTo>
                  <a:lnTo>
                    <a:pt x="0" y="0"/>
                  </a:lnTo>
                  <a:lnTo>
                    <a:pt x="6273800" y="0"/>
                  </a:lnTo>
                  <a:lnTo>
                    <a:pt x="6273800" y="5215890"/>
                  </a:lnTo>
                  <a:close/>
                </a:path>
              </a:pathLst>
            </a:custGeom>
            <a:blipFill>
              <a:blip r:embed="rId6"/>
              <a:stretch>
                <a:fillRect t="-14098" b="-36254"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6273800" cy="5215890"/>
            </a:xfrm>
            <a:custGeom>
              <a:avLst/>
              <a:gdLst/>
              <a:ahLst/>
              <a:cxnLst/>
              <a:rect l="l" t="t" r="r" b="b"/>
              <a:pathLst>
                <a:path w="6273800" h="5215890">
                  <a:moveTo>
                    <a:pt x="6273800" y="5215890"/>
                  </a:moveTo>
                  <a:lnTo>
                    <a:pt x="0" y="5215890"/>
                  </a:lnTo>
                  <a:lnTo>
                    <a:pt x="0" y="0"/>
                  </a:lnTo>
                  <a:lnTo>
                    <a:pt x="6273800" y="0"/>
                  </a:lnTo>
                  <a:lnTo>
                    <a:pt x="6273800" y="5215890"/>
                  </a:lnTo>
                  <a:close/>
                </a:path>
              </a:pathLst>
            </a:custGeom>
            <a:blipFill>
              <a:blip r:embed="rId7"/>
              <a:stretch>
                <a:fillRect l="-7" r="-7"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390605" y="495300"/>
            <a:ext cx="7838995" cy="1321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320"/>
              </a:lnSpc>
            </a:pPr>
            <a:r>
              <a:rPr lang="en-US" sz="11096" dirty="0">
                <a:solidFill>
                  <a:srgbClr val="22423D"/>
                </a:solidFill>
                <a:latin typeface="Moontime"/>
              </a:rPr>
              <a:t>Wrap up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AFFB6D-0481-838A-57B4-A1A36B908F66}"/>
              </a:ext>
            </a:extLst>
          </p:cNvPr>
          <p:cNvSpPr txBox="1"/>
          <p:nvPr/>
        </p:nvSpPr>
        <p:spPr>
          <a:xfrm>
            <a:off x="4310102" y="1612290"/>
            <a:ext cx="13365073" cy="1070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solidFill>
                  <a:srgbClr val="C00000"/>
                </a:solidFill>
                <a:latin typeface="Amasis MT Pro Black" panose="02040A04050005020304" pitchFamily="18" charset="0"/>
              </a:rPr>
              <a:t>What have we learnt in this lesson?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67F5BA-19E9-B423-1484-641001E6F6F6}"/>
              </a:ext>
            </a:extLst>
          </p:cNvPr>
          <p:cNvSpPr txBox="1"/>
          <p:nvPr/>
        </p:nvSpPr>
        <p:spPr>
          <a:xfrm>
            <a:off x="7970927" y="3731379"/>
            <a:ext cx="9770226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000" dirty="0">
                <a:latin typeface="Montserrat" panose="02000505000000020004" pitchFamily="2" charset="0"/>
              </a:rPr>
              <a:t>identify the topic of the unit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FD5044-BD64-663A-1F6B-F8E44DDCD0F2}"/>
              </a:ext>
            </a:extLst>
          </p:cNvPr>
          <p:cNvSpPr txBox="1"/>
          <p:nvPr/>
        </p:nvSpPr>
        <p:spPr>
          <a:xfrm>
            <a:off x="7924800" y="5225097"/>
            <a:ext cx="9770226" cy="1843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000" dirty="0">
                <a:latin typeface="Montserrat" panose="02000505000000020004" pitchFamily="2" charset="0"/>
              </a:rPr>
              <a:t>use lexical items related to life in the countryside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E431C2-7785-7E68-E172-73072693CFBA}"/>
              </a:ext>
            </a:extLst>
          </p:cNvPr>
          <p:cNvSpPr txBox="1"/>
          <p:nvPr/>
        </p:nvSpPr>
        <p:spPr>
          <a:xfrm>
            <a:off x="7924800" y="7203544"/>
            <a:ext cx="11094869" cy="1843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000" dirty="0">
                <a:latin typeface="Montserrat" panose="02000505000000020004" pitchFamily="2" charset="0"/>
              </a:rPr>
              <a:t>identify the language features that are covered in the unit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2172" y="-668293"/>
            <a:ext cx="2446436" cy="4114800"/>
          </a:xfrm>
          <a:custGeom>
            <a:avLst/>
            <a:gdLst/>
            <a:ahLst/>
            <a:cxnLst/>
            <a:rect l="l" t="t" r="r" b="b"/>
            <a:pathLst>
              <a:path w="2446436" h="4114800">
                <a:moveTo>
                  <a:pt x="0" y="0"/>
                </a:moveTo>
                <a:lnTo>
                  <a:pt x="2446436" y="0"/>
                </a:lnTo>
                <a:lnTo>
                  <a:pt x="24464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15864009" y="6950278"/>
            <a:ext cx="2423991" cy="4114800"/>
          </a:xfrm>
          <a:custGeom>
            <a:avLst/>
            <a:gdLst/>
            <a:ahLst/>
            <a:cxnLst/>
            <a:rect l="l" t="t" r="r" b="b"/>
            <a:pathLst>
              <a:path w="2423991" h="4114800">
                <a:moveTo>
                  <a:pt x="0" y="0"/>
                </a:moveTo>
                <a:lnTo>
                  <a:pt x="2423991" y="0"/>
                </a:lnTo>
                <a:lnTo>
                  <a:pt x="24239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3293156" y="-403679"/>
            <a:ext cx="11009614" cy="10362799"/>
          </a:xfrm>
          <a:custGeom>
            <a:avLst/>
            <a:gdLst/>
            <a:ahLst/>
            <a:cxnLst/>
            <a:rect l="l" t="t" r="r" b="b"/>
            <a:pathLst>
              <a:path w="11009614" h="10362799">
                <a:moveTo>
                  <a:pt x="0" y="0"/>
                </a:moveTo>
                <a:lnTo>
                  <a:pt x="11009613" y="0"/>
                </a:lnTo>
                <a:lnTo>
                  <a:pt x="11009613" y="10362799"/>
                </a:lnTo>
                <a:lnTo>
                  <a:pt x="0" y="103627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TextBox 5"/>
          <p:cNvSpPr txBox="1"/>
          <p:nvPr/>
        </p:nvSpPr>
        <p:spPr>
          <a:xfrm>
            <a:off x="3985231" y="4362956"/>
            <a:ext cx="10317538" cy="2646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11"/>
              </a:lnSpc>
            </a:pPr>
            <a:r>
              <a:rPr lang="en-US" sz="17003">
                <a:solidFill>
                  <a:srgbClr val="22423D"/>
                </a:solidFill>
                <a:latin typeface="Moontime"/>
              </a:rPr>
              <a:t>Thank</a:t>
            </a:r>
          </a:p>
          <a:p>
            <a:pPr algn="ctr">
              <a:lnSpc>
                <a:spcPts val="9011"/>
              </a:lnSpc>
            </a:pPr>
            <a:r>
              <a:rPr lang="en-US" sz="17003">
                <a:solidFill>
                  <a:srgbClr val="22423D"/>
                </a:solidFill>
                <a:latin typeface="Moontime"/>
              </a:rPr>
              <a:t>you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799324" y="-2500429"/>
            <a:ext cx="5452110" cy="8229600"/>
          </a:xfrm>
          <a:custGeom>
            <a:avLst/>
            <a:gdLst/>
            <a:ahLst/>
            <a:cxnLst/>
            <a:rect l="l" t="t" r="r" b="b"/>
            <a:pathLst>
              <a:path w="5452110" h="8229600">
                <a:moveTo>
                  <a:pt x="0" y="0"/>
                </a:moveTo>
                <a:lnTo>
                  <a:pt x="5452110" y="0"/>
                </a:lnTo>
                <a:lnTo>
                  <a:pt x="54521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-1131147" y="7220542"/>
            <a:ext cx="4868329" cy="5014197"/>
          </a:xfrm>
          <a:custGeom>
            <a:avLst/>
            <a:gdLst/>
            <a:ahLst/>
            <a:cxnLst/>
            <a:rect l="l" t="t" r="r" b="b"/>
            <a:pathLst>
              <a:path w="4868329" h="5014197">
                <a:moveTo>
                  <a:pt x="0" y="0"/>
                </a:moveTo>
                <a:lnTo>
                  <a:pt x="4868329" y="0"/>
                </a:lnTo>
                <a:lnTo>
                  <a:pt x="4868329" y="5014196"/>
                </a:lnTo>
                <a:lnTo>
                  <a:pt x="0" y="50141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TextBox 4"/>
          <p:cNvSpPr txBox="1"/>
          <p:nvPr/>
        </p:nvSpPr>
        <p:spPr>
          <a:xfrm>
            <a:off x="936601" y="1027720"/>
            <a:ext cx="19514213" cy="70660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282"/>
              </a:lnSpc>
            </a:pPr>
            <a:r>
              <a:rPr lang="en-US" sz="11800" dirty="0">
                <a:solidFill>
                  <a:srgbClr val="22423D"/>
                </a:solidFill>
                <a:latin typeface="Modern Love" panose="04090805081005020601" pitchFamily="82" charset="0"/>
              </a:rPr>
              <a:t>Unit 2: </a:t>
            </a:r>
          </a:p>
          <a:p>
            <a:r>
              <a:rPr lang="en-US" sz="17000" dirty="0">
                <a:solidFill>
                  <a:srgbClr val="22423D"/>
                </a:solidFill>
                <a:latin typeface="Modern Love" panose="04090805081005020601" pitchFamily="82" charset="0"/>
              </a:rPr>
              <a:t>LIFE IN THE COUNTRYSIDE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988108" y="8278839"/>
            <a:ext cx="13411200" cy="1013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07366" lvl="1" algn="just">
              <a:lnSpc>
                <a:spcPts val="7943"/>
              </a:lnSpc>
            </a:pPr>
            <a:r>
              <a:rPr lang="en-US" sz="7200" spc="780" dirty="0">
                <a:solidFill>
                  <a:srgbClr val="22423D"/>
                </a:solidFill>
                <a:latin typeface="Glacial Indifference"/>
              </a:rPr>
              <a:t>Lesson 1: Getting Started </a:t>
            </a:r>
          </a:p>
        </p:txBody>
      </p:sp>
      <p:sp>
        <p:nvSpPr>
          <p:cNvPr id="6" name="Freeform 6"/>
          <p:cNvSpPr/>
          <p:nvPr/>
        </p:nvSpPr>
        <p:spPr>
          <a:xfrm>
            <a:off x="-1045422" y="7030042"/>
            <a:ext cx="4868329" cy="5014197"/>
          </a:xfrm>
          <a:custGeom>
            <a:avLst/>
            <a:gdLst/>
            <a:ahLst/>
            <a:cxnLst/>
            <a:rect l="l" t="t" r="r" b="b"/>
            <a:pathLst>
              <a:path w="4868329" h="5014197">
                <a:moveTo>
                  <a:pt x="0" y="0"/>
                </a:moveTo>
                <a:lnTo>
                  <a:pt x="4868329" y="0"/>
                </a:lnTo>
                <a:lnTo>
                  <a:pt x="4868329" y="5014196"/>
                </a:lnTo>
                <a:lnTo>
                  <a:pt x="0" y="50141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13792200" y="78503"/>
            <a:ext cx="4216289" cy="3043394"/>
          </a:xfrm>
          <a:custGeom>
            <a:avLst/>
            <a:gdLst/>
            <a:ahLst/>
            <a:cxnLst/>
            <a:rect l="l" t="t" r="r" b="b"/>
            <a:pathLst>
              <a:path w="4216289" h="3043394">
                <a:moveTo>
                  <a:pt x="0" y="0"/>
                </a:moveTo>
                <a:lnTo>
                  <a:pt x="4216289" y="0"/>
                </a:lnTo>
                <a:lnTo>
                  <a:pt x="4216289" y="3043394"/>
                </a:lnTo>
                <a:lnTo>
                  <a:pt x="0" y="30433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6079837" y="6690317"/>
            <a:ext cx="2423991" cy="4114800"/>
          </a:xfrm>
          <a:custGeom>
            <a:avLst/>
            <a:gdLst/>
            <a:ahLst/>
            <a:cxnLst/>
            <a:rect l="l" t="t" r="r" b="b"/>
            <a:pathLst>
              <a:path w="2423991" h="4114800">
                <a:moveTo>
                  <a:pt x="0" y="0"/>
                </a:moveTo>
                <a:lnTo>
                  <a:pt x="2423991" y="0"/>
                </a:lnTo>
                <a:lnTo>
                  <a:pt x="24239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026" name="Picture 2" descr="boy and a girl talking to each other Illustration Stock | Adobe Stock">
            <a:extLst>
              <a:ext uri="{FF2B5EF4-FFF2-40B4-BE49-F238E27FC236}">
                <a16:creationId xmlns:a16="http://schemas.microsoft.com/office/drawing/2014/main" id="{5A126252-DD32-11B6-F58B-8216BBFCD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061" b="92420" l="10000" r="90000">
                        <a14:foregroundMark x1="12900" y1="22326" x2="14700" y2="15888"/>
                        <a14:foregroundMark x1="14700" y1="15888" x2="19800" y2="10177"/>
                        <a14:foregroundMark x1="19800" y1="10177" x2="26300" y2="11111"/>
                        <a14:foregroundMark x1="26300" y1="11111" x2="29400" y2="13292"/>
                        <a14:foregroundMark x1="23700" y1="43510" x2="24800" y2="59813"/>
                        <a14:foregroundMark x1="24800" y1="59813" x2="21600" y2="72482"/>
                        <a14:foregroundMark x1="21600" y1="72482" x2="21600" y2="72586"/>
                        <a14:foregroundMark x1="18100" y1="81828" x2="20700" y2="89408"/>
                        <a14:foregroundMark x1="20700" y1="89408" x2="21400" y2="90031"/>
                        <a14:foregroundMark x1="29700" y1="82243" x2="27600" y2="85670"/>
                        <a14:foregroundMark x1="20700" y1="80685" x2="19200" y2="84008"/>
                        <a14:foregroundMark x1="18100" y1="81308" x2="17500" y2="85566"/>
                        <a14:foregroundMark x1="27600" y1="81205" x2="27600" y2="86501"/>
                        <a14:foregroundMark x1="27600" y1="86501" x2="30000" y2="82555"/>
                        <a14:foregroundMark x1="31000" y1="31776" x2="32200" y2="31672"/>
                        <a14:foregroundMark x1="30000" y1="31153" x2="35100" y2="32503"/>
                        <a14:foregroundMark x1="35100" y1="32503" x2="35100" y2="31776"/>
                        <a14:foregroundMark x1="67500" y1="29803" x2="73400" y2="32606"/>
                        <a14:foregroundMark x1="73400" y1="32606" x2="73000" y2="32399"/>
                        <a14:foregroundMark x1="71100" y1="32918" x2="68400" y2="31360"/>
                        <a14:foregroundMark x1="29500" y1="31776" x2="33000" y2="33853"/>
                        <a14:foregroundMark x1="61300" y1="89616" x2="66800" y2="90343"/>
                        <a14:foregroundMark x1="66800" y1="90343" x2="67800" y2="90031"/>
                        <a14:foregroundMark x1="81300" y1="88474" x2="80100" y2="92420"/>
                        <a14:foregroundMark x1="23100" y1="8723" x2="23100" y2="70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1562100"/>
            <a:ext cx="9525000" cy="917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D7F2BF1-22D9-0BB9-2AF6-32B5CD6A329D}"/>
              </a:ext>
            </a:extLst>
          </p:cNvPr>
          <p:cNvSpPr/>
          <p:nvPr/>
        </p:nvSpPr>
        <p:spPr>
          <a:xfrm>
            <a:off x="9220200" y="653458"/>
            <a:ext cx="1752600" cy="8382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Montserrat" panose="02000505000000020004" pitchFamily="2" charset="0"/>
              </a:rPr>
              <a:t>Nick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8D7EBE7-FC00-D4D6-6083-542FA81D7AE3}"/>
              </a:ext>
            </a:extLst>
          </p:cNvPr>
          <p:cNvSpPr/>
          <p:nvPr/>
        </p:nvSpPr>
        <p:spPr>
          <a:xfrm>
            <a:off x="16289226" y="3540997"/>
            <a:ext cx="1752600" cy="8382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Montserrat" panose="02000505000000020004" pitchFamily="2" charset="0"/>
              </a:rPr>
              <a:t>Mai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DA8383-6A3E-55A7-9CAA-E63F312C63D8}"/>
              </a:ext>
            </a:extLst>
          </p:cNvPr>
          <p:cNvSpPr txBox="1"/>
          <p:nvPr/>
        </p:nvSpPr>
        <p:spPr>
          <a:xfrm>
            <a:off x="1247774" y="3064152"/>
            <a:ext cx="687228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B050"/>
                </a:solidFill>
                <a:latin typeface="Montserrat" panose="02000505000000020004" pitchFamily="2" charset="0"/>
              </a:rPr>
              <a:t>Who</a:t>
            </a:r>
            <a:r>
              <a:rPr lang="en-US" sz="5400" dirty="0">
                <a:latin typeface="Montserrat" panose="02000505000000020004" pitchFamily="2" charset="0"/>
              </a:rPr>
              <a:t> has just come back from a very enjoyable summer holiday?</a:t>
            </a:r>
          </a:p>
        </p:txBody>
      </p:sp>
      <p:sp>
        <p:nvSpPr>
          <p:cNvPr id="8" name="Freeform 9">
            <a:extLst>
              <a:ext uri="{FF2B5EF4-FFF2-40B4-BE49-F238E27FC236}">
                <a16:creationId xmlns:a16="http://schemas.microsoft.com/office/drawing/2014/main" id="{B518E5E2-4B76-DEA2-2B06-42F060F7925C}"/>
              </a:ext>
            </a:extLst>
          </p:cNvPr>
          <p:cNvSpPr/>
          <p:nvPr/>
        </p:nvSpPr>
        <p:spPr>
          <a:xfrm>
            <a:off x="-1363927" y="-2173566"/>
            <a:ext cx="10238232" cy="5492584"/>
          </a:xfrm>
          <a:custGeom>
            <a:avLst/>
            <a:gdLst/>
            <a:ahLst/>
            <a:cxnLst/>
            <a:rect l="l" t="t" r="r" b="b"/>
            <a:pathLst>
              <a:path w="4813501" h="5492584">
                <a:moveTo>
                  <a:pt x="0" y="0"/>
                </a:moveTo>
                <a:lnTo>
                  <a:pt x="4813501" y="0"/>
                </a:lnTo>
                <a:lnTo>
                  <a:pt x="4813501" y="5492584"/>
                </a:lnTo>
                <a:lnTo>
                  <a:pt x="0" y="54925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F47805-083D-82BB-9800-E35396B46AC8}"/>
              </a:ext>
            </a:extLst>
          </p:cNvPr>
          <p:cNvSpPr txBox="1"/>
          <p:nvPr/>
        </p:nvSpPr>
        <p:spPr>
          <a:xfrm>
            <a:off x="108921" y="1289073"/>
            <a:ext cx="92294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C00000"/>
                </a:solidFill>
                <a:latin typeface="Amasis MT Pro Black" panose="02040A04050005020304" pitchFamily="18" charset="0"/>
              </a:rPr>
              <a:t>LAST SUMMER HOLIDAY</a:t>
            </a:r>
          </a:p>
        </p:txBody>
      </p:sp>
      <p:pic>
        <p:nvPicPr>
          <p:cNvPr id="11" name="Graphic 10" descr="Back with solid fill">
            <a:extLst>
              <a:ext uri="{FF2B5EF4-FFF2-40B4-BE49-F238E27FC236}">
                <a16:creationId xmlns:a16="http://schemas.microsoft.com/office/drawing/2014/main" id="{B682ED85-B031-F8AE-E577-411AEC9FD56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-12378" y="2855692"/>
            <a:ext cx="1281115" cy="1281115"/>
          </a:xfrm>
          <a:prstGeom prst="rect">
            <a:avLst/>
          </a:prstGeom>
        </p:spPr>
      </p:pic>
      <p:pic>
        <p:nvPicPr>
          <p:cNvPr id="12" name="008">
            <a:hlinkClick r:id="" action="ppaction://media"/>
            <a:extLst>
              <a:ext uri="{FF2B5EF4-FFF2-40B4-BE49-F238E27FC236}">
                <a16:creationId xmlns:a16="http://schemas.microsoft.com/office/drawing/2014/main" id="{847F6647-08CE-8914-43B3-38EDDCBBD6B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954" end="47542.1562"/>
                </p14:media>
              </p:ext>
            </p:extLst>
          </p:nvPr>
        </p:nvPicPr>
        <p:blipFill>
          <a:blip r:embed="rId14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87280" y="6807109"/>
            <a:ext cx="1225343" cy="12253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B0AC11-6EEC-58C1-E978-95D24C816221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5951403" y="3121897"/>
            <a:ext cx="2581362" cy="15617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843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883500" y="2935924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9347631" y="3190243"/>
            <a:ext cx="3186537" cy="3606163"/>
          </a:xfrm>
          <a:custGeom>
            <a:avLst/>
            <a:gdLst/>
            <a:ahLst/>
            <a:cxnLst/>
            <a:rect l="l" t="t" r="r" b="b"/>
            <a:pathLst>
              <a:path w="3186537" h="3606163">
                <a:moveTo>
                  <a:pt x="0" y="0"/>
                </a:moveTo>
                <a:lnTo>
                  <a:pt x="3186537" y="0"/>
                </a:lnTo>
                <a:lnTo>
                  <a:pt x="3186537" y="3606163"/>
                </a:lnTo>
                <a:lnTo>
                  <a:pt x="0" y="36061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5749587" y="7821038"/>
            <a:ext cx="3180235" cy="3059517"/>
          </a:xfrm>
          <a:custGeom>
            <a:avLst/>
            <a:gdLst/>
            <a:ahLst/>
            <a:cxnLst/>
            <a:rect l="l" t="t" r="r" b="b"/>
            <a:pathLst>
              <a:path w="4868329" h="5014197">
                <a:moveTo>
                  <a:pt x="0" y="0"/>
                </a:moveTo>
                <a:lnTo>
                  <a:pt x="4868330" y="0"/>
                </a:lnTo>
                <a:lnTo>
                  <a:pt x="4868330" y="5014197"/>
                </a:lnTo>
                <a:lnTo>
                  <a:pt x="0" y="50141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A93676-33D2-F4D3-541A-2DE8474021E0}"/>
              </a:ext>
            </a:extLst>
          </p:cNvPr>
          <p:cNvSpPr txBox="1"/>
          <p:nvPr/>
        </p:nvSpPr>
        <p:spPr>
          <a:xfrm>
            <a:off x="124187" y="1104900"/>
            <a:ext cx="18039626" cy="8911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1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Nick</a:t>
            </a:r>
            <a:r>
              <a:rPr lang="en-US" sz="320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: You look great with a </a:t>
            </a:r>
            <a:r>
              <a:rPr lang="en-US" sz="3200" dirty="0">
                <a:solidFill>
                  <a:srgbClr val="242021"/>
                </a:solidFill>
                <a:effectLst/>
                <a:highlight>
                  <a:srgbClr val="FFFF00"/>
                </a:highlight>
                <a:latin typeface="Comic Sans MS" panose="030F0702030302020204" pitchFamily="66" charset="0"/>
              </a:rPr>
              <a:t>tan</a:t>
            </a:r>
            <a:r>
              <a:rPr lang="en-US" sz="320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, Mai!</a:t>
            </a:r>
          </a:p>
          <a:p>
            <a:pPr>
              <a:lnSpc>
                <a:spcPct val="120000"/>
              </a:lnSpc>
            </a:pPr>
            <a:r>
              <a:rPr lang="en-US" sz="3200" b="1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Mai</a:t>
            </a:r>
            <a:r>
              <a:rPr lang="en-US" sz="320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: Thank you. I’ve just come back from a very enjoyable summer holiday.</a:t>
            </a:r>
          </a:p>
          <a:p>
            <a:pPr>
              <a:lnSpc>
                <a:spcPct val="120000"/>
              </a:lnSpc>
            </a:pPr>
            <a:r>
              <a:rPr lang="en-US" sz="3200" b="1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Nick</a:t>
            </a:r>
            <a:r>
              <a:rPr lang="en-US" sz="320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: Really? Where did you stay?</a:t>
            </a:r>
          </a:p>
          <a:p>
            <a:pPr>
              <a:lnSpc>
                <a:spcPct val="120000"/>
              </a:lnSpc>
            </a:pPr>
            <a:r>
              <a:rPr lang="en-US" sz="3200" b="1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Mai</a:t>
            </a:r>
            <a:r>
              <a:rPr lang="en-US" sz="320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: I stayed at my uncle’s house in a small village in Bac </a:t>
            </a:r>
            <a:r>
              <a:rPr lang="en-US" sz="3200" dirty="0" err="1">
                <a:solidFill>
                  <a:srgbClr val="242021"/>
                </a:solidFill>
                <a:latin typeface="Comic Sans MS" panose="030F0702030302020204" pitchFamily="66" charset="0"/>
              </a:rPr>
              <a:t>G</a:t>
            </a:r>
            <a:r>
              <a:rPr lang="en-US" sz="3200" dirty="0" err="1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iang</a:t>
            </a:r>
            <a:r>
              <a:rPr lang="en-US" sz="320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 Province.</a:t>
            </a:r>
          </a:p>
          <a:p>
            <a:pPr>
              <a:lnSpc>
                <a:spcPct val="120000"/>
              </a:lnSpc>
            </a:pPr>
            <a:r>
              <a:rPr lang="en-US" sz="3200" b="1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Nick</a:t>
            </a:r>
            <a:r>
              <a:rPr lang="en-US" sz="320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: What did you do there?</a:t>
            </a:r>
          </a:p>
          <a:p>
            <a:pPr>
              <a:lnSpc>
                <a:spcPct val="120000"/>
              </a:lnSpc>
            </a:pPr>
            <a:r>
              <a:rPr lang="en-US" sz="3200" b="1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Mai</a:t>
            </a:r>
            <a:r>
              <a:rPr lang="en-US" sz="320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: A lot of things. It was </a:t>
            </a:r>
            <a:r>
              <a:rPr lang="en-US" sz="3200" dirty="0">
                <a:solidFill>
                  <a:srgbClr val="242021"/>
                </a:solidFill>
                <a:effectLst/>
                <a:highlight>
                  <a:srgbClr val="FFFF00"/>
                </a:highlight>
                <a:latin typeface="Comic Sans MS" panose="030F0702030302020204" pitchFamily="66" charset="0"/>
              </a:rPr>
              <a:t>harvest </a:t>
            </a:r>
            <a:r>
              <a:rPr lang="en-US" sz="320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time. The villagers were </a:t>
            </a:r>
            <a:r>
              <a:rPr lang="en-US" sz="3200" dirty="0">
                <a:solidFill>
                  <a:srgbClr val="242021"/>
                </a:solidFill>
                <a:effectLst/>
                <a:highlight>
                  <a:srgbClr val="FFFF00"/>
                </a:highlight>
                <a:latin typeface="Comic Sans MS" panose="030F0702030302020204" pitchFamily="66" charset="0"/>
              </a:rPr>
              <a:t>harvesting</a:t>
            </a:r>
            <a:r>
              <a:rPr lang="en-US" sz="320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 rice with a </a:t>
            </a:r>
            <a:r>
              <a:rPr lang="en-US" sz="3200" dirty="0">
                <a:solidFill>
                  <a:srgbClr val="242021"/>
                </a:solidFill>
                <a:effectLst/>
                <a:highlight>
                  <a:srgbClr val="FFFF00"/>
                </a:highlight>
                <a:latin typeface="Comic Sans MS" panose="030F0702030302020204" pitchFamily="66" charset="0"/>
              </a:rPr>
              <a:t>combine harvester</a:t>
            </a:r>
            <a:r>
              <a:rPr lang="en-US" sz="320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. I helped them load the rice onto a truck. Then we </a:t>
            </a:r>
            <a:r>
              <a:rPr lang="en-US" sz="3200" dirty="0">
                <a:solidFill>
                  <a:srgbClr val="242021"/>
                </a:solidFill>
                <a:effectLst/>
                <a:highlight>
                  <a:srgbClr val="FFFF00"/>
                </a:highlight>
                <a:latin typeface="Comic Sans MS" panose="030F0702030302020204" pitchFamily="66" charset="0"/>
              </a:rPr>
              <a:t>unloaded</a:t>
            </a:r>
            <a:r>
              <a:rPr lang="en-US" sz="320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 the rice and </a:t>
            </a:r>
            <a:r>
              <a:rPr lang="en-US" sz="3200" dirty="0">
                <a:solidFill>
                  <a:srgbClr val="242021"/>
                </a:solidFill>
                <a:effectLst/>
                <a:highlight>
                  <a:srgbClr val="FFFF00"/>
                </a:highlight>
                <a:latin typeface="Comic Sans MS" panose="030F0702030302020204" pitchFamily="66" charset="0"/>
              </a:rPr>
              <a:t>dried</a:t>
            </a:r>
            <a:r>
              <a:rPr lang="en-US" sz="320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 it.</a:t>
            </a:r>
          </a:p>
          <a:p>
            <a:pPr>
              <a:lnSpc>
                <a:spcPct val="120000"/>
              </a:lnSpc>
            </a:pPr>
            <a:r>
              <a:rPr lang="en-US" sz="3200" b="1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Nick</a:t>
            </a:r>
            <a:r>
              <a:rPr lang="en-US" sz="320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: Sounds great!</a:t>
            </a:r>
          </a:p>
          <a:p>
            <a:pPr>
              <a:lnSpc>
                <a:spcPct val="120000"/>
              </a:lnSpc>
            </a:pPr>
            <a:r>
              <a:rPr lang="en-US" sz="3200" b="1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Mai</a:t>
            </a:r>
            <a:r>
              <a:rPr lang="en-US" sz="320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: And sometimes I went with the village children to </a:t>
            </a:r>
            <a:r>
              <a:rPr lang="en-US" sz="3200" dirty="0">
                <a:solidFill>
                  <a:srgbClr val="242021"/>
                </a:solidFill>
                <a:effectLst/>
                <a:highlight>
                  <a:srgbClr val="FFFF00"/>
                </a:highlight>
                <a:latin typeface="Comic Sans MS" panose="030F0702030302020204" pitchFamily="66" charset="0"/>
              </a:rPr>
              <a:t>herd</a:t>
            </a:r>
            <a:r>
              <a:rPr lang="en-US" sz="320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 the buffaloes and cows. I made friends with them on my first day.</a:t>
            </a:r>
          </a:p>
          <a:p>
            <a:pPr>
              <a:lnSpc>
                <a:spcPct val="120000"/>
              </a:lnSpc>
            </a:pPr>
            <a:r>
              <a:rPr lang="en-US" sz="3200" b="1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Nick</a:t>
            </a:r>
            <a:r>
              <a:rPr lang="en-US" sz="320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: Were they friendly?</a:t>
            </a:r>
          </a:p>
          <a:p>
            <a:pPr>
              <a:lnSpc>
                <a:spcPct val="120000"/>
              </a:lnSpc>
            </a:pPr>
            <a:r>
              <a:rPr lang="en-US" sz="3200" b="1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Mai</a:t>
            </a:r>
            <a:r>
              <a:rPr lang="en-US" sz="320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: Yes, they were. They took me to the </a:t>
            </a:r>
            <a:r>
              <a:rPr lang="en-US" sz="3200" dirty="0">
                <a:solidFill>
                  <a:srgbClr val="242021"/>
                </a:solidFill>
                <a:effectLst/>
                <a:highlight>
                  <a:srgbClr val="FFFF00"/>
                </a:highlight>
                <a:latin typeface="Comic Sans MS" panose="030F0702030302020204" pitchFamily="66" charset="0"/>
              </a:rPr>
              <a:t>paddy fields</a:t>
            </a:r>
            <a:r>
              <a:rPr lang="en-US" sz="320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 to fly kites. And in the evening, we played traditional games like </a:t>
            </a:r>
            <a:r>
              <a:rPr lang="en-US" sz="3200" dirty="0">
                <a:solidFill>
                  <a:srgbClr val="242021"/>
                </a:solidFill>
                <a:effectLst/>
                <a:highlight>
                  <a:srgbClr val="FFFF00"/>
                </a:highlight>
                <a:latin typeface="Comic Sans MS" panose="030F0702030302020204" pitchFamily="66" charset="0"/>
              </a:rPr>
              <a:t>bamboo dancing </a:t>
            </a:r>
            <a:r>
              <a:rPr lang="en-US" sz="320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and </a:t>
            </a:r>
            <a:r>
              <a:rPr lang="en-US" sz="3200" dirty="0">
                <a:solidFill>
                  <a:srgbClr val="242021"/>
                </a:solidFill>
                <a:effectLst/>
                <a:highlight>
                  <a:srgbClr val="FFFF00"/>
                </a:highlight>
                <a:latin typeface="Comic Sans MS" panose="030F0702030302020204" pitchFamily="66" charset="0"/>
              </a:rPr>
              <a:t>dragon-snake</a:t>
            </a:r>
            <a:r>
              <a:rPr lang="en-US" sz="320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sz="3200" b="1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Nick</a:t>
            </a:r>
            <a:r>
              <a:rPr lang="en-US" sz="320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: Oh, I </a:t>
            </a:r>
            <a:r>
              <a:rPr lang="en-US" sz="3200" dirty="0">
                <a:solidFill>
                  <a:srgbClr val="242021"/>
                </a:solidFill>
                <a:effectLst/>
                <a:highlight>
                  <a:srgbClr val="FFFF00"/>
                </a:highlight>
                <a:latin typeface="Comic Sans MS" panose="030F0702030302020204" pitchFamily="66" charset="0"/>
              </a:rPr>
              <a:t>envy </a:t>
            </a:r>
            <a:r>
              <a:rPr lang="en-US" sz="320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you!</a:t>
            </a:r>
          </a:p>
          <a:p>
            <a:pPr>
              <a:lnSpc>
                <a:spcPct val="120000"/>
              </a:lnSpc>
            </a:pPr>
            <a:r>
              <a:rPr lang="en-US" sz="3200" b="1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Mai</a:t>
            </a:r>
            <a:r>
              <a:rPr lang="en-US" sz="320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: Things move more slowly there than in our city, but people seem to have a healthier life.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5F95F4-3141-9EB9-FF89-E06E4E7B2B2D}"/>
              </a:ext>
            </a:extLst>
          </p:cNvPr>
          <p:cNvSpPr txBox="1"/>
          <p:nvPr/>
        </p:nvSpPr>
        <p:spPr>
          <a:xfrm>
            <a:off x="142874" y="0"/>
            <a:ext cx="18145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C00000"/>
                </a:solidFill>
                <a:latin typeface="Amasis MT Pro Black" panose="02040A04050005020304" pitchFamily="18" charset="0"/>
              </a:rPr>
              <a:t>Listen and read</a:t>
            </a:r>
          </a:p>
        </p:txBody>
      </p:sp>
      <p:pic>
        <p:nvPicPr>
          <p:cNvPr id="5" name="unit-2-ex1">
            <a:hlinkClick r:id="" action="ppaction://media"/>
            <a:extLst>
              <a:ext uri="{FF2B5EF4-FFF2-40B4-BE49-F238E27FC236}">
                <a16:creationId xmlns:a16="http://schemas.microsoft.com/office/drawing/2014/main" id="{A948C101-F274-93B3-51EE-6E4C65C0856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16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544800" y="381000"/>
            <a:ext cx="1447800" cy="1447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9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15011066" y="6965639"/>
            <a:ext cx="4198776" cy="4114800"/>
          </a:xfrm>
          <a:custGeom>
            <a:avLst/>
            <a:gdLst/>
            <a:ahLst/>
            <a:cxnLst/>
            <a:rect l="l" t="t" r="r" b="b"/>
            <a:pathLst>
              <a:path w="4198776" h="4114800">
                <a:moveTo>
                  <a:pt x="0" y="0"/>
                </a:moveTo>
                <a:lnTo>
                  <a:pt x="4198776" y="0"/>
                </a:lnTo>
                <a:lnTo>
                  <a:pt x="41987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/>
          <p:cNvSpPr/>
          <p:nvPr/>
        </p:nvSpPr>
        <p:spPr>
          <a:xfrm>
            <a:off x="13639800" y="-952500"/>
            <a:ext cx="5085708" cy="4114800"/>
          </a:xfrm>
          <a:custGeom>
            <a:avLst/>
            <a:gdLst/>
            <a:ahLst/>
            <a:cxnLst/>
            <a:rect l="l" t="t" r="r" b="b"/>
            <a:pathLst>
              <a:path w="5085708" h="4114800">
                <a:moveTo>
                  <a:pt x="0" y="0"/>
                </a:moveTo>
                <a:lnTo>
                  <a:pt x="5085708" y="0"/>
                </a:lnTo>
                <a:lnTo>
                  <a:pt x="50857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CE2AD66-A91F-DBD8-365C-D22546014C26}"/>
              </a:ext>
            </a:extLst>
          </p:cNvPr>
          <p:cNvSpPr txBox="1"/>
          <p:nvPr/>
        </p:nvSpPr>
        <p:spPr>
          <a:xfrm>
            <a:off x="142874" y="0"/>
            <a:ext cx="181451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C00000"/>
                </a:solidFill>
                <a:latin typeface="Amasis MT Pro Black" panose="02040A04050005020304" pitchFamily="18" charset="0"/>
              </a:rPr>
              <a:t>2. Read the conversation again and choose the correct answer to each question.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FA10D75-B022-81D9-CA08-7778F95BAE45}"/>
              </a:ext>
            </a:extLst>
          </p:cNvPr>
          <p:cNvSpPr txBox="1"/>
          <p:nvPr/>
        </p:nvSpPr>
        <p:spPr>
          <a:xfrm>
            <a:off x="166687" y="2171700"/>
            <a:ext cx="1871997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7941E"/>
                </a:solidFill>
                <a:latin typeface="Montserrat" panose="02000505000000020004" pitchFamily="2" charset="0"/>
              </a:rPr>
              <a:t>1.</a:t>
            </a:r>
            <a:r>
              <a:rPr lang="en-US" sz="3600" dirty="0">
                <a:latin typeface="Montserrat" panose="02000505000000020004" pitchFamily="2" charset="0"/>
              </a:rPr>
              <a:t> How does Mai feel about her summer holiday? </a:t>
            </a:r>
          </a:p>
          <a:p>
            <a:r>
              <a:rPr lang="en-US" sz="3600" dirty="0">
                <a:latin typeface="Montserrat" panose="02000505000000020004" pitchFamily="2" charset="0"/>
              </a:rPr>
              <a:t>	</a:t>
            </a:r>
            <a:r>
              <a:rPr lang="en-US" sz="3600" b="1" dirty="0">
                <a:solidFill>
                  <a:srgbClr val="00B0F0"/>
                </a:solidFill>
                <a:latin typeface="Montserrat" panose="02000505000000020004" pitchFamily="2" charset="0"/>
              </a:rPr>
              <a:t>A.</a:t>
            </a:r>
            <a:r>
              <a:rPr lang="en-US" sz="3600" dirty="0">
                <a:latin typeface="Montserrat" panose="02000505000000020004" pitchFamily="2" charset="0"/>
              </a:rPr>
              <a:t> She likes it. 		</a:t>
            </a:r>
            <a:r>
              <a:rPr lang="en-US" sz="3600" b="1" dirty="0">
                <a:solidFill>
                  <a:srgbClr val="00B0F0"/>
                </a:solidFill>
                <a:latin typeface="Montserrat" panose="02000505000000020004" pitchFamily="2" charset="0"/>
              </a:rPr>
              <a:t>B.</a:t>
            </a:r>
            <a:r>
              <a:rPr lang="en-US" sz="3600" dirty="0">
                <a:latin typeface="Montserrat" panose="02000505000000020004" pitchFamily="2" charset="0"/>
              </a:rPr>
              <a:t> She doesn’t like it. 	</a:t>
            </a:r>
            <a:r>
              <a:rPr lang="en-US" sz="3600" b="1" dirty="0">
                <a:solidFill>
                  <a:srgbClr val="00B0F0"/>
                </a:solidFill>
                <a:latin typeface="Montserrat" panose="02000505000000020004" pitchFamily="2" charset="0"/>
              </a:rPr>
              <a:t>C.</a:t>
            </a:r>
            <a:r>
              <a:rPr lang="en-US" sz="3600" dirty="0">
                <a:latin typeface="Montserrat" panose="02000505000000020004" pitchFamily="2" charset="0"/>
              </a:rPr>
              <a:t> She thought it was fine.</a:t>
            </a:r>
          </a:p>
          <a:p>
            <a:endParaRPr lang="en-US" sz="3600" dirty="0">
              <a:latin typeface="Montserrat" panose="02000505000000020004" pitchFamily="2" charset="0"/>
            </a:endParaRPr>
          </a:p>
          <a:p>
            <a:r>
              <a:rPr lang="en-US" sz="3600" b="1" dirty="0">
                <a:solidFill>
                  <a:srgbClr val="F7941E"/>
                </a:solidFill>
                <a:latin typeface="Montserrat" panose="02000505000000020004" pitchFamily="2" charset="0"/>
              </a:rPr>
              <a:t>2.</a:t>
            </a:r>
            <a:r>
              <a:rPr lang="en-US" sz="3600" dirty="0">
                <a:latin typeface="Montserrat" panose="02000505000000020004" pitchFamily="2" charset="0"/>
              </a:rPr>
              <a:t> Where did she stay during her summer holiday?</a:t>
            </a:r>
          </a:p>
          <a:p>
            <a:r>
              <a:rPr lang="en-US" sz="3600" dirty="0">
                <a:latin typeface="Montserrat" panose="02000505000000020004" pitchFamily="2" charset="0"/>
              </a:rPr>
              <a:t>	</a:t>
            </a:r>
            <a:r>
              <a:rPr lang="en-US" sz="3600" b="1" dirty="0">
                <a:solidFill>
                  <a:srgbClr val="00B0F0"/>
                </a:solidFill>
                <a:latin typeface="Montserrat" panose="02000505000000020004" pitchFamily="2" charset="0"/>
              </a:rPr>
              <a:t>A.</a:t>
            </a:r>
            <a:r>
              <a:rPr lang="en-US" sz="3600" dirty="0">
                <a:latin typeface="Montserrat" panose="02000505000000020004" pitchFamily="2" charset="0"/>
              </a:rPr>
              <a:t> At her friend’s house.	</a:t>
            </a:r>
          </a:p>
          <a:p>
            <a:r>
              <a:rPr lang="en-US" sz="3600" b="1" dirty="0">
                <a:solidFill>
                  <a:srgbClr val="00B0F0"/>
                </a:solidFill>
                <a:latin typeface="Montserrat" panose="02000505000000020004" pitchFamily="2" charset="0"/>
              </a:rPr>
              <a:t>	B.</a:t>
            </a:r>
            <a:r>
              <a:rPr lang="en-US" sz="3600" dirty="0">
                <a:latin typeface="Montserrat" panose="02000505000000020004" pitchFamily="2" charset="0"/>
              </a:rPr>
              <a:t> At her uncle’s house.	</a:t>
            </a:r>
          </a:p>
          <a:p>
            <a:r>
              <a:rPr lang="en-US" sz="3600" b="1" dirty="0">
                <a:solidFill>
                  <a:srgbClr val="00B0F0"/>
                </a:solidFill>
                <a:latin typeface="Montserrat" panose="02000505000000020004" pitchFamily="2" charset="0"/>
              </a:rPr>
              <a:t>	C.</a:t>
            </a:r>
            <a:r>
              <a:rPr lang="en-US" sz="3600" dirty="0">
                <a:latin typeface="Montserrat" panose="02000505000000020004" pitchFamily="2" charset="0"/>
              </a:rPr>
              <a:t> At her grandparents’ house.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C80646-5C06-3989-7905-0BFE786AEA81}"/>
              </a:ext>
            </a:extLst>
          </p:cNvPr>
          <p:cNvSpPr txBox="1"/>
          <p:nvPr/>
        </p:nvSpPr>
        <p:spPr>
          <a:xfrm>
            <a:off x="152400" y="6667500"/>
            <a:ext cx="195453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7941E"/>
                </a:solidFill>
                <a:latin typeface="Montserrat" panose="02000505000000020004" pitchFamily="2" charset="0"/>
              </a:rPr>
              <a:t>3.</a:t>
            </a:r>
            <a:r>
              <a:rPr lang="en-US" sz="3600" dirty="0">
                <a:latin typeface="Montserrat" panose="02000505000000020004" pitchFamily="2" charset="0"/>
              </a:rPr>
              <a:t> During harvest time, people harvest rice by ______. </a:t>
            </a:r>
          </a:p>
          <a:p>
            <a:r>
              <a:rPr lang="en-US" sz="3600" dirty="0">
                <a:latin typeface="Montserrat" panose="02000505000000020004" pitchFamily="2" charset="0"/>
              </a:rPr>
              <a:t>	</a:t>
            </a:r>
            <a:r>
              <a:rPr lang="en-US" sz="3600" b="1" dirty="0">
                <a:solidFill>
                  <a:srgbClr val="00B0F0"/>
                </a:solidFill>
                <a:latin typeface="Montserrat" panose="02000505000000020004" pitchFamily="2" charset="0"/>
              </a:rPr>
              <a:t>A.</a:t>
            </a:r>
            <a:r>
              <a:rPr lang="en-US" sz="3600" dirty="0">
                <a:latin typeface="Montserrat" panose="02000505000000020004" pitchFamily="2" charset="0"/>
              </a:rPr>
              <a:t> themselves		</a:t>
            </a:r>
            <a:r>
              <a:rPr lang="en-US" sz="3600" b="1" dirty="0">
                <a:solidFill>
                  <a:srgbClr val="00B0F0"/>
                </a:solidFill>
                <a:latin typeface="Montserrat" panose="02000505000000020004" pitchFamily="2" charset="0"/>
              </a:rPr>
              <a:t>B.</a:t>
            </a:r>
            <a:r>
              <a:rPr lang="en-US" sz="3600" dirty="0">
                <a:latin typeface="Montserrat" panose="02000505000000020004" pitchFamily="2" charset="0"/>
              </a:rPr>
              <a:t> using a truck 		</a:t>
            </a:r>
            <a:r>
              <a:rPr lang="en-US" sz="3600" b="1" dirty="0">
                <a:solidFill>
                  <a:srgbClr val="00B0F0"/>
                </a:solidFill>
                <a:latin typeface="Montserrat" panose="02000505000000020004" pitchFamily="2" charset="0"/>
              </a:rPr>
              <a:t>C.</a:t>
            </a:r>
            <a:r>
              <a:rPr lang="en-US" sz="3600" dirty="0">
                <a:latin typeface="Montserrat" panose="02000505000000020004" pitchFamily="2" charset="0"/>
              </a:rPr>
              <a:t> using a combine harvester</a:t>
            </a:r>
          </a:p>
          <a:p>
            <a:endParaRPr lang="en-US" sz="3600" dirty="0">
              <a:latin typeface="Montserrat" panose="02000505000000020004" pitchFamily="2" charset="0"/>
            </a:endParaRPr>
          </a:p>
          <a:p>
            <a:r>
              <a:rPr lang="en-US" sz="3600" b="1" dirty="0">
                <a:solidFill>
                  <a:srgbClr val="F7941E"/>
                </a:solidFill>
                <a:latin typeface="Montserrat" panose="02000505000000020004" pitchFamily="2" charset="0"/>
              </a:rPr>
              <a:t>4.</a:t>
            </a:r>
            <a:r>
              <a:rPr lang="en-US" sz="3600" dirty="0">
                <a:latin typeface="Montserrat" panose="02000505000000020004" pitchFamily="2" charset="0"/>
              </a:rPr>
              <a:t> Mai thinks people in the countryside lead ______.	</a:t>
            </a:r>
          </a:p>
          <a:p>
            <a:r>
              <a:rPr lang="en-US" sz="3600" b="1" dirty="0">
                <a:solidFill>
                  <a:srgbClr val="00B0F0"/>
                </a:solidFill>
                <a:latin typeface="Montserrat" panose="02000505000000020004" pitchFamily="2" charset="0"/>
              </a:rPr>
              <a:t>	A.</a:t>
            </a:r>
            <a:r>
              <a:rPr lang="en-US" sz="3600" dirty="0">
                <a:latin typeface="Montserrat" panose="02000505000000020004" pitchFamily="2" charset="0"/>
              </a:rPr>
              <a:t> a healthy life		</a:t>
            </a:r>
            <a:r>
              <a:rPr lang="en-US" sz="3600" b="1" dirty="0">
                <a:solidFill>
                  <a:srgbClr val="00B0F0"/>
                </a:solidFill>
                <a:latin typeface="Montserrat" panose="02000505000000020004" pitchFamily="2" charset="0"/>
              </a:rPr>
              <a:t>B.</a:t>
            </a:r>
            <a:r>
              <a:rPr lang="en-US" sz="3600" dirty="0">
                <a:latin typeface="Montserrat" panose="02000505000000020004" pitchFamily="2" charset="0"/>
              </a:rPr>
              <a:t> an exciting life		</a:t>
            </a:r>
            <a:r>
              <a:rPr lang="en-US" sz="3600" b="1" dirty="0">
                <a:solidFill>
                  <a:srgbClr val="00B0F0"/>
                </a:solidFill>
                <a:latin typeface="Montserrat" panose="02000505000000020004" pitchFamily="2" charset="0"/>
              </a:rPr>
              <a:t>C.</a:t>
            </a:r>
            <a:r>
              <a:rPr lang="en-US" sz="3600" dirty="0">
                <a:latin typeface="Montserrat" panose="02000505000000020004" pitchFamily="2" charset="0"/>
              </a:rPr>
              <a:t> an interesting life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59B4496-8DC7-B42F-E6DA-36C8EBB8CD8A}"/>
              </a:ext>
            </a:extLst>
          </p:cNvPr>
          <p:cNvSpPr/>
          <p:nvPr/>
        </p:nvSpPr>
        <p:spPr>
          <a:xfrm>
            <a:off x="2895600" y="1943100"/>
            <a:ext cx="9638563" cy="6096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8883500" y="2935924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9347631" y="3190243"/>
            <a:ext cx="3186537" cy="3606163"/>
          </a:xfrm>
          <a:custGeom>
            <a:avLst/>
            <a:gdLst/>
            <a:ahLst/>
            <a:cxnLst/>
            <a:rect l="l" t="t" r="r" b="b"/>
            <a:pathLst>
              <a:path w="3186537" h="3606163">
                <a:moveTo>
                  <a:pt x="0" y="0"/>
                </a:moveTo>
                <a:lnTo>
                  <a:pt x="3186537" y="0"/>
                </a:lnTo>
                <a:lnTo>
                  <a:pt x="3186537" y="3606163"/>
                </a:lnTo>
                <a:lnTo>
                  <a:pt x="0" y="36061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5773400" y="7909858"/>
            <a:ext cx="3180235" cy="2705039"/>
          </a:xfrm>
          <a:custGeom>
            <a:avLst/>
            <a:gdLst/>
            <a:ahLst/>
            <a:cxnLst/>
            <a:rect l="l" t="t" r="r" b="b"/>
            <a:pathLst>
              <a:path w="4868329" h="5014197">
                <a:moveTo>
                  <a:pt x="0" y="0"/>
                </a:moveTo>
                <a:lnTo>
                  <a:pt x="4868330" y="0"/>
                </a:lnTo>
                <a:lnTo>
                  <a:pt x="4868330" y="5014197"/>
                </a:lnTo>
                <a:lnTo>
                  <a:pt x="0" y="50141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5749587" y="7821038"/>
            <a:ext cx="3180235" cy="3059517"/>
          </a:xfrm>
          <a:custGeom>
            <a:avLst/>
            <a:gdLst/>
            <a:ahLst/>
            <a:cxnLst/>
            <a:rect l="l" t="t" r="r" b="b"/>
            <a:pathLst>
              <a:path w="4868329" h="5014197">
                <a:moveTo>
                  <a:pt x="0" y="0"/>
                </a:moveTo>
                <a:lnTo>
                  <a:pt x="4868330" y="0"/>
                </a:lnTo>
                <a:lnTo>
                  <a:pt x="4868330" y="5014197"/>
                </a:lnTo>
                <a:lnTo>
                  <a:pt x="0" y="50141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A93676-33D2-F4D3-541A-2DE8474021E0}"/>
              </a:ext>
            </a:extLst>
          </p:cNvPr>
          <p:cNvSpPr txBox="1"/>
          <p:nvPr/>
        </p:nvSpPr>
        <p:spPr>
          <a:xfrm>
            <a:off x="142874" y="1443745"/>
            <a:ext cx="13516401" cy="88432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Nick</a:t>
            </a:r>
            <a:r>
              <a:rPr lang="en-US" sz="280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: You look great with a tan, Mai!</a:t>
            </a:r>
          </a:p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Mai</a:t>
            </a:r>
            <a:r>
              <a:rPr lang="en-US" sz="280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: Thank you. I’ve just come back from a very enjoyable summer holiday.</a:t>
            </a:r>
          </a:p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Nick</a:t>
            </a:r>
            <a:r>
              <a:rPr lang="en-US" sz="280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: Really? Where did you stay?</a:t>
            </a:r>
          </a:p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Mai</a:t>
            </a:r>
            <a:r>
              <a:rPr lang="en-US" sz="280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: I stayed at my uncle’s house in a small village in Bac </a:t>
            </a:r>
            <a:r>
              <a:rPr lang="en-US" sz="2800" dirty="0" err="1">
                <a:solidFill>
                  <a:srgbClr val="242021"/>
                </a:solidFill>
                <a:latin typeface="Comic Sans MS" panose="030F0702030302020204" pitchFamily="66" charset="0"/>
              </a:rPr>
              <a:t>G</a:t>
            </a:r>
            <a:r>
              <a:rPr lang="en-US" sz="2800" dirty="0" err="1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iang</a:t>
            </a:r>
            <a:r>
              <a:rPr lang="en-US" sz="280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 Province.</a:t>
            </a:r>
          </a:p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Nick</a:t>
            </a:r>
            <a:r>
              <a:rPr lang="en-US" sz="280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: What did you do there?</a:t>
            </a:r>
          </a:p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Mai</a:t>
            </a:r>
            <a:r>
              <a:rPr lang="en-US" sz="280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: A lot of things. It was harvest time. The villagers were harvesting rice with a combine harvester. I helped them load the rice onto a truck. Then we unloaded the rice and dried it.</a:t>
            </a:r>
          </a:p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Nick</a:t>
            </a:r>
            <a:r>
              <a:rPr lang="en-US" sz="280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: Sounds great!</a:t>
            </a:r>
          </a:p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Mai</a:t>
            </a:r>
            <a:r>
              <a:rPr lang="en-US" sz="280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: And sometimes I went with the village children to herd the buffaloes and cows. I made friends with them on my first day.</a:t>
            </a:r>
          </a:p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Nick</a:t>
            </a:r>
            <a:r>
              <a:rPr lang="en-US" sz="280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: Were they friendly?</a:t>
            </a:r>
          </a:p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Mai</a:t>
            </a:r>
            <a:r>
              <a:rPr lang="en-US" sz="280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: Yes, they were. They took me to the paddy fields to fly kites. And in the evening, we played traditional games like bamboo dancing and dragon-snake.</a:t>
            </a:r>
          </a:p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Nick</a:t>
            </a:r>
            <a:r>
              <a:rPr lang="en-US" sz="280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: Oh, I envy you!</a:t>
            </a:r>
          </a:p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Mai</a:t>
            </a:r>
            <a:r>
              <a:rPr lang="en-US" sz="280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: Things move more slowly there than in our city, but people seem to have a healthier life.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5F95F4-3141-9EB9-FF89-E06E4E7B2B2D}"/>
              </a:ext>
            </a:extLst>
          </p:cNvPr>
          <p:cNvSpPr txBox="1"/>
          <p:nvPr/>
        </p:nvSpPr>
        <p:spPr>
          <a:xfrm>
            <a:off x="142874" y="0"/>
            <a:ext cx="18145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C00000"/>
                </a:solidFill>
                <a:latin typeface="Amasis MT Pro Black" panose="02040A04050005020304" pitchFamily="18" charset="0"/>
              </a:rPr>
              <a:t>Check your answer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6951C7-9EDB-6232-1CB7-EFC44E78A03C}"/>
              </a:ext>
            </a:extLst>
          </p:cNvPr>
          <p:cNvSpPr txBox="1"/>
          <p:nvPr/>
        </p:nvSpPr>
        <p:spPr>
          <a:xfrm>
            <a:off x="13659275" y="830997"/>
            <a:ext cx="4485851" cy="7478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7941E"/>
                </a:solidFill>
                <a:latin typeface="Montserrat" panose="02000505000000020004" pitchFamily="2" charset="0"/>
              </a:rPr>
              <a:t>1.</a:t>
            </a:r>
            <a:r>
              <a:rPr lang="en-US" sz="4000" dirty="0">
                <a:latin typeface="Montserrat" panose="02000505000000020004" pitchFamily="2" charset="0"/>
              </a:rPr>
              <a:t> How does Mai feel about her summer holiday? </a:t>
            </a:r>
          </a:p>
          <a:p>
            <a:endParaRPr lang="en-US" sz="4000" dirty="0">
              <a:latin typeface="Montserrat" panose="02000505000000020004" pitchFamily="2" charset="0"/>
            </a:endParaRPr>
          </a:p>
          <a:p>
            <a:r>
              <a:rPr lang="en-US" sz="4000" b="1" dirty="0">
                <a:solidFill>
                  <a:srgbClr val="00B0F0"/>
                </a:solidFill>
                <a:latin typeface="Montserrat" panose="02000505000000020004" pitchFamily="2" charset="0"/>
              </a:rPr>
              <a:t>A.</a:t>
            </a:r>
            <a:r>
              <a:rPr lang="en-US" sz="4000" dirty="0">
                <a:latin typeface="Montserrat" panose="02000505000000020004" pitchFamily="2" charset="0"/>
              </a:rPr>
              <a:t> She likes it. 		</a:t>
            </a:r>
          </a:p>
          <a:p>
            <a:r>
              <a:rPr lang="en-US" sz="4000" b="1" dirty="0">
                <a:solidFill>
                  <a:srgbClr val="00B0F0"/>
                </a:solidFill>
                <a:latin typeface="Montserrat" panose="02000505000000020004" pitchFamily="2" charset="0"/>
              </a:rPr>
              <a:t>B.</a:t>
            </a:r>
            <a:r>
              <a:rPr lang="en-US" sz="4000" dirty="0">
                <a:latin typeface="Montserrat" panose="02000505000000020004" pitchFamily="2" charset="0"/>
              </a:rPr>
              <a:t> She doesn’t like it.</a:t>
            </a:r>
          </a:p>
          <a:p>
            <a:r>
              <a:rPr lang="en-US" sz="4000" dirty="0">
                <a:latin typeface="Montserrat" panose="02000505000000020004" pitchFamily="2" charset="0"/>
              </a:rPr>
              <a:t> 	</a:t>
            </a:r>
          </a:p>
          <a:p>
            <a:r>
              <a:rPr lang="en-US" sz="4000" b="1" dirty="0">
                <a:solidFill>
                  <a:srgbClr val="00B0F0"/>
                </a:solidFill>
                <a:latin typeface="Montserrat" panose="02000505000000020004" pitchFamily="2" charset="0"/>
              </a:rPr>
              <a:t>C.</a:t>
            </a:r>
            <a:r>
              <a:rPr lang="en-US" sz="4000" dirty="0">
                <a:latin typeface="Montserrat" panose="02000505000000020004" pitchFamily="2" charset="0"/>
              </a:rPr>
              <a:t> She thought it was fine.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989A53-390E-CF4F-7BAF-BCE7FF40CABF}"/>
              </a:ext>
            </a:extLst>
          </p:cNvPr>
          <p:cNvCxnSpPr>
            <a:cxnSpLocks/>
          </p:cNvCxnSpPr>
          <p:nvPr/>
        </p:nvCxnSpPr>
        <p:spPr>
          <a:xfrm>
            <a:off x="13487400" y="723900"/>
            <a:ext cx="0" cy="9144000"/>
          </a:xfrm>
          <a:prstGeom prst="line">
            <a:avLst/>
          </a:prstGeom>
          <a:ln w="5715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Hình Bầu dục 4">
            <a:extLst>
              <a:ext uri="{FF2B5EF4-FFF2-40B4-BE49-F238E27FC236}">
                <a16:creationId xmlns:a16="http://schemas.microsoft.com/office/drawing/2014/main" id="{67F28D25-81E1-61D4-0456-67493503FD99}"/>
              </a:ext>
            </a:extLst>
          </p:cNvPr>
          <p:cNvSpPr/>
          <p:nvPr/>
        </p:nvSpPr>
        <p:spPr>
          <a:xfrm>
            <a:off x="13565162" y="3875586"/>
            <a:ext cx="875474" cy="734514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8840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59B4496-8DC7-B42F-E6DA-36C8EBB8CD8A}"/>
              </a:ext>
            </a:extLst>
          </p:cNvPr>
          <p:cNvSpPr/>
          <p:nvPr/>
        </p:nvSpPr>
        <p:spPr>
          <a:xfrm>
            <a:off x="1066800" y="2935924"/>
            <a:ext cx="11125200" cy="6096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8883500" y="2935924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9347631" y="3190243"/>
            <a:ext cx="3186537" cy="3606163"/>
          </a:xfrm>
          <a:custGeom>
            <a:avLst/>
            <a:gdLst/>
            <a:ahLst/>
            <a:cxnLst/>
            <a:rect l="l" t="t" r="r" b="b"/>
            <a:pathLst>
              <a:path w="3186537" h="3606163">
                <a:moveTo>
                  <a:pt x="0" y="0"/>
                </a:moveTo>
                <a:lnTo>
                  <a:pt x="3186537" y="0"/>
                </a:lnTo>
                <a:lnTo>
                  <a:pt x="3186537" y="3606163"/>
                </a:lnTo>
                <a:lnTo>
                  <a:pt x="0" y="36061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5773400" y="7909858"/>
            <a:ext cx="3180235" cy="2705039"/>
          </a:xfrm>
          <a:custGeom>
            <a:avLst/>
            <a:gdLst/>
            <a:ahLst/>
            <a:cxnLst/>
            <a:rect l="l" t="t" r="r" b="b"/>
            <a:pathLst>
              <a:path w="4868329" h="5014197">
                <a:moveTo>
                  <a:pt x="0" y="0"/>
                </a:moveTo>
                <a:lnTo>
                  <a:pt x="4868330" y="0"/>
                </a:lnTo>
                <a:lnTo>
                  <a:pt x="4868330" y="5014197"/>
                </a:lnTo>
                <a:lnTo>
                  <a:pt x="0" y="50141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5749587" y="7821038"/>
            <a:ext cx="3180235" cy="3059517"/>
          </a:xfrm>
          <a:custGeom>
            <a:avLst/>
            <a:gdLst/>
            <a:ahLst/>
            <a:cxnLst/>
            <a:rect l="l" t="t" r="r" b="b"/>
            <a:pathLst>
              <a:path w="4868329" h="5014197">
                <a:moveTo>
                  <a:pt x="0" y="0"/>
                </a:moveTo>
                <a:lnTo>
                  <a:pt x="4868330" y="0"/>
                </a:lnTo>
                <a:lnTo>
                  <a:pt x="4868330" y="5014197"/>
                </a:lnTo>
                <a:lnTo>
                  <a:pt x="0" y="50141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A93676-33D2-F4D3-541A-2DE8474021E0}"/>
              </a:ext>
            </a:extLst>
          </p:cNvPr>
          <p:cNvSpPr txBox="1"/>
          <p:nvPr/>
        </p:nvSpPr>
        <p:spPr>
          <a:xfrm>
            <a:off x="142874" y="1443745"/>
            <a:ext cx="13516401" cy="88432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Nick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: You look great with a tan, Mai!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: Thank you. I’ve just come back from a very enjoyable summer holiday.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Nick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: Really? Where did you stay?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: I stayed at my uncle’s house in a small village in Bac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Giang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Province.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Nick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: What did you do there?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: A lot of things. It was harvest time. The villagers were harvesting rice with a combine harvester. I helped them load the rice onto a truck. Then we unloaded the rice and dried it.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Nick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: Sounds great!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: And sometimes I went with the village children to herd the buffaloes and cows. I made friends with them on my first day.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Nick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: Were they friendly?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: Yes, they were. They took me to the paddy fields to fly kites. And in the evening, we played traditional games like bamboo dancing and dragon-snake.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Nick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: Oh, I envy you!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: Things move more slowly there than in our city, but people seem to have a healthier life.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5F95F4-3141-9EB9-FF89-E06E4E7B2B2D}"/>
              </a:ext>
            </a:extLst>
          </p:cNvPr>
          <p:cNvSpPr txBox="1"/>
          <p:nvPr/>
        </p:nvSpPr>
        <p:spPr>
          <a:xfrm>
            <a:off x="142874" y="0"/>
            <a:ext cx="18145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Check your answer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989A53-390E-CF4F-7BAF-BCE7FF40CABF}"/>
              </a:ext>
            </a:extLst>
          </p:cNvPr>
          <p:cNvCxnSpPr>
            <a:cxnSpLocks/>
          </p:cNvCxnSpPr>
          <p:nvPr/>
        </p:nvCxnSpPr>
        <p:spPr>
          <a:xfrm>
            <a:off x="13487400" y="723900"/>
            <a:ext cx="0" cy="9144000"/>
          </a:xfrm>
          <a:prstGeom prst="line">
            <a:avLst/>
          </a:prstGeom>
          <a:ln w="5715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CA24965-3217-5F39-C6F4-B310A6A5DA0D}"/>
              </a:ext>
            </a:extLst>
          </p:cNvPr>
          <p:cNvSpPr txBox="1"/>
          <p:nvPr/>
        </p:nvSpPr>
        <p:spPr>
          <a:xfrm>
            <a:off x="13659275" y="714803"/>
            <a:ext cx="4485850" cy="7478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7941E"/>
                </a:solidFill>
                <a:latin typeface="Montserrat" panose="02000505000000020004" pitchFamily="2" charset="0"/>
              </a:rPr>
              <a:t>2.</a:t>
            </a:r>
            <a:r>
              <a:rPr lang="en-US" sz="4000" dirty="0">
                <a:latin typeface="Montserrat" panose="02000505000000020004" pitchFamily="2" charset="0"/>
              </a:rPr>
              <a:t> Where did she stay during her summer holiday?</a:t>
            </a:r>
          </a:p>
          <a:p>
            <a:endParaRPr lang="en-US" sz="4000" dirty="0">
              <a:latin typeface="Montserrat" panose="02000505000000020004" pitchFamily="2" charset="0"/>
            </a:endParaRPr>
          </a:p>
          <a:p>
            <a:r>
              <a:rPr lang="en-US" sz="4000" b="1" dirty="0">
                <a:solidFill>
                  <a:srgbClr val="00B0F0"/>
                </a:solidFill>
                <a:latin typeface="Montserrat" panose="02000505000000020004" pitchFamily="2" charset="0"/>
              </a:rPr>
              <a:t>A.</a:t>
            </a:r>
            <a:r>
              <a:rPr lang="en-US" sz="4000" dirty="0">
                <a:latin typeface="Montserrat" panose="02000505000000020004" pitchFamily="2" charset="0"/>
              </a:rPr>
              <a:t> At her friend’s house.	</a:t>
            </a:r>
          </a:p>
          <a:p>
            <a:r>
              <a:rPr lang="en-US" sz="4000" b="1" dirty="0">
                <a:solidFill>
                  <a:srgbClr val="00B0F0"/>
                </a:solidFill>
                <a:latin typeface="Montserrat" panose="02000505000000020004" pitchFamily="2" charset="0"/>
              </a:rPr>
              <a:t>B.</a:t>
            </a:r>
            <a:r>
              <a:rPr lang="en-US" sz="4000" dirty="0">
                <a:latin typeface="Montserrat" panose="02000505000000020004" pitchFamily="2" charset="0"/>
              </a:rPr>
              <a:t> At her uncle’s house.	</a:t>
            </a:r>
          </a:p>
          <a:p>
            <a:r>
              <a:rPr lang="en-US" sz="4000" b="1" dirty="0">
                <a:solidFill>
                  <a:srgbClr val="00B0F0"/>
                </a:solidFill>
                <a:latin typeface="Montserrat" panose="02000505000000020004" pitchFamily="2" charset="0"/>
              </a:rPr>
              <a:t>C.</a:t>
            </a:r>
            <a:r>
              <a:rPr lang="en-US" sz="4000" dirty="0">
                <a:latin typeface="Montserrat" panose="02000505000000020004" pitchFamily="2" charset="0"/>
              </a:rPr>
              <a:t> At her grandparents’ house.</a:t>
            </a:r>
          </a:p>
        </p:txBody>
      </p:sp>
      <p:sp>
        <p:nvSpPr>
          <p:cNvPr id="15" name="Hình Bầu dục 4">
            <a:extLst>
              <a:ext uri="{FF2B5EF4-FFF2-40B4-BE49-F238E27FC236}">
                <a16:creationId xmlns:a16="http://schemas.microsoft.com/office/drawing/2014/main" id="{67F28D25-81E1-61D4-0456-67493503FD99}"/>
              </a:ext>
            </a:extLst>
          </p:cNvPr>
          <p:cNvSpPr/>
          <p:nvPr/>
        </p:nvSpPr>
        <p:spPr>
          <a:xfrm>
            <a:off x="13513800" y="4954453"/>
            <a:ext cx="875474" cy="734514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678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59B4496-8DC7-B42F-E6DA-36C8EBB8CD8A}"/>
              </a:ext>
            </a:extLst>
          </p:cNvPr>
          <p:cNvSpPr/>
          <p:nvPr/>
        </p:nvSpPr>
        <p:spPr>
          <a:xfrm>
            <a:off x="173308" y="4533900"/>
            <a:ext cx="4373725" cy="6096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202BE8-FBAB-73A6-A95F-CE98CC061DE7}"/>
              </a:ext>
            </a:extLst>
          </p:cNvPr>
          <p:cNvSpPr txBox="1"/>
          <p:nvPr/>
        </p:nvSpPr>
        <p:spPr>
          <a:xfrm>
            <a:off x="13586287" y="689429"/>
            <a:ext cx="4579964" cy="6863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7941E"/>
                </a:solidFill>
                <a:latin typeface="Montserrat" panose="02000505000000020004" pitchFamily="2" charset="0"/>
              </a:rPr>
              <a:t>3.</a:t>
            </a:r>
            <a:r>
              <a:rPr lang="en-US" sz="4000" dirty="0">
                <a:latin typeface="Montserrat" panose="02000505000000020004" pitchFamily="2" charset="0"/>
              </a:rPr>
              <a:t> During harvest time, people harvest rice by ______. </a:t>
            </a:r>
          </a:p>
          <a:p>
            <a:r>
              <a:rPr lang="en-US" sz="4000" b="1" dirty="0">
                <a:solidFill>
                  <a:srgbClr val="00B0F0"/>
                </a:solidFill>
                <a:latin typeface="Montserrat" panose="02000505000000020004" pitchFamily="2" charset="0"/>
              </a:rPr>
              <a:t>A.</a:t>
            </a:r>
            <a:r>
              <a:rPr lang="en-US" sz="4000" dirty="0">
                <a:latin typeface="Montserrat" panose="02000505000000020004" pitchFamily="2" charset="0"/>
              </a:rPr>
              <a:t> themselves	</a:t>
            </a:r>
          </a:p>
          <a:p>
            <a:endParaRPr lang="en-US" sz="4000" dirty="0">
              <a:latin typeface="Montserrat" panose="02000505000000020004" pitchFamily="2" charset="0"/>
            </a:endParaRPr>
          </a:p>
          <a:p>
            <a:r>
              <a:rPr lang="en-US" sz="4000" b="1" dirty="0">
                <a:solidFill>
                  <a:srgbClr val="00B0F0"/>
                </a:solidFill>
                <a:latin typeface="Montserrat" panose="02000505000000020004" pitchFamily="2" charset="0"/>
              </a:rPr>
              <a:t>B.</a:t>
            </a:r>
            <a:r>
              <a:rPr lang="en-US" sz="4000" dirty="0">
                <a:latin typeface="Montserrat" panose="02000505000000020004" pitchFamily="2" charset="0"/>
              </a:rPr>
              <a:t> using a truck </a:t>
            </a:r>
          </a:p>
          <a:p>
            <a:endParaRPr lang="en-US" sz="4000" b="1" dirty="0">
              <a:solidFill>
                <a:srgbClr val="00B0F0"/>
              </a:solidFill>
              <a:latin typeface="Montserrat" panose="02000505000000020004" pitchFamily="2" charset="0"/>
            </a:endParaRPr>
          </a:p>
          <a:p>
            <a:r>
              <a:rPr lang="en-US" sz="4000" b="1" dirty="0">
                <a:solidFill>
                  <a:srgbClr val="00B0F0"/>
                </a:solidFill>
                <a:latin typeface="Montserrat" panose="02000505000000020004" pitchFamily="2" charset="0"/>
              </a:rPr>
              <a:t>C.</a:t>
            </a:r>
            <a:r>
              <a:rPr lang="en-US" sz="4000" dirty="0">
                <a:latin typeface="Montserrat" panose="02000505000000020004" pitchFamily="2" charset="0"/>
              </a:rPr>
              <a:t> using a combine harvester</a:t>
            </a:r>
          </a:p>
        </p:txBody>
      </p:sp>
      <p:sp>
        <p:nvSpPr>
          <p:cNvPr id="2" name="Freeform 2"/>
          <p:cNvSpPr/>
          <p:nvPr/>
        </p:nvSpPr>
        <p:spPr>
          <a:xfrm>
            <a:off x="8883500" y="2935924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9347631" y="3190243"/>
            <a:ext cx="3186537" cy="3606163"/>
          </a:xfrm>
          <a:custGeom>
            <a:avLst/>
            <a:gdLst/>
            <a:ahLst/>
            <a:cxnLst/>
            <a:rect l="l" t="t" r="r" b="b"/>
            <a:pathLst>
              <a:path w="3186537" h="3606163">
                <a:moveTo>
                  <a:pt x="0" y="0"/>
                </a:moveTo>
                <a:lnTo>
                  <a:pt x="3186537" y="0"/>
                </a:lnTo>
                <a:lnTo>
                  <a:pt x="3186537" y="3606163"/>
                </a:lnTo>
                <a:lnTo>
                  <a:pt x="0" y="36061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5773400" y="7909858"/>
            <a:ext cx="3180235" cy="2705039"/>
          </a:xfrm>
          <a:custGeom>
            <a:avLst/>
            <a:gdLst/>
            <a:ahLst/>
            <a:cxnLst/>
            <a:rect l="l" t="t" r="r" b="b"/>
            <a:pathLst>
              <a:path w="4868329" h="5014197">
                <a:moveTo>
                  <a:pt x="0" y="0"/>
                </a:moveTo>
                <a:lnTo>
                  <a:pt x="4868330" y="0"/>
                </a:lnTo>
                <a:lnTo>
                  <a:pt x="4868330" y="5014197"/>
                </a:lnTo>
                <a:lnTo>
                  <a:pt x="0" y="50141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5749587" y="7821038"/>
            <a:ext cx="3180235" cy="3059517"/>
          </a:xfrm>
          <a:custGeom>
            <a:avLst/>
            <a:gdLst/>
            <a:ahLst/>
            <a:cxnLst/>
            <a:rect l="l" t="t" r="r" b="b"/>
            <a:pathLst>
              <a:path w="4868329" h="5014197">
                <a:moveTo>
                  <a:pt x="0" y="0"/>
                </a:moveTo>
                <a:lnTo>
                  <a:pt x="4868330" y="0"/>
                </a:lnTo>
                <a:lnTo>
                  <a:pt x="4868330" y="5014197"/>
                </a:lnTo>
                <a:lnTo>
                  <a:pt x="0" y="50141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A93676-33D2-F4D3-541A-2DE8474021E0}"/>
              </a:ext>
            </a:extLst>
          </p:cNvPr>
          <p:cNvSpPr txBox="1"/>
          <p:nvPr/>
        </p:nvSpPr>
        <p:spPr>
          <a:xfrm>
            <a:off x="142874" y="1443745"/>
            <a:ext cx="13516401" cy="88432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Nick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: You look great with a tan, Mai!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: Thank you. I’ve just come back from a very enjoyable summer holiday.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Nick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: Really? Where did you stay?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: I stayed at my uncle’s house in a small village in Bac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Giang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Province.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Nick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: What did you do there?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: A lot of things. It was harvest time. The villagers were harvesting rice with a combine harvester. I helped them load the rice onto a truck. Then we unloaded the rice and dried it.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Nick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: Sounds great!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: And sometimes I went with the village children to herd the buffaloes and cows. I made friends with them on my first day.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Nick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: Were they friendly?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: Yes, they were. They took me to the paddy fields to fly kites. And in the evening, we played traditional games like bamboo dancing and dragon-snake.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Nick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: Oh, I envy you!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: Things move more slowly there than in our city, but people seem to have a healthier life.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5F95F4-3141-9EB9-FF89-E06E4E7B2B2D}"/>
              </a:ext>
            </a:extLst>
          </p:cNvPr>
          <p:cNvSpPr txBox="1"/>
          <p:nvPr/>
        </p:nvSpPr>
        <p:spPr>
          <a:xfrm>
            <a:off x="142874" y="0"/>
            <a:ext cx="18145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Check your answer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989A53-390E-CF4F-7BAF-BCE7FF40CABF}"/>
              </a:ext>
            </a:extLst>
          </p:cNvPr>
          <p:cNvCxnSpPr>
            <a:cxnSpLocks/>
          </p:cNvCxnSpPr>
          <p:nvPr/>
        </p:nvCxnSpPr>
        <p:spPr>
          <a:xfrm>
            <a:off x="13487400" y="723900"/>
            <a:ext cx="0" cy="9144000"/>
          </a:xfrm>
          <a:prstGeom prst="line">
            <a:avLst/>
          </a:prstGeom>
          <a:ln w="5715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Hình Bầu dục 4">
            <a:extLst>
              <a:ext uri="{FF2B5EF4-FFF2-40B4-BE49-F238E27FC236}">
                <a16:creationId xmlns:a16="http://schemas.microsoft.com/office/drawing/2014/main" id="{67F28D25-81E1-61D4-0456-67493503FD99}"/>
              </a:ext>
            </a:extLst>
          </p:cNvPr>
          <p:cNvSpPr/>
          <p:nvPr/>
        </p:nvSpPr>
        <p:spPr>
          <a:xfrm>
            <a:off x="13462431" y="5498115"/>
            <a:ext cx="875474" cy="734514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51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2019</Words>
  <Application>Microsoft Office PowerPoint</Application>
  <PresentationFormat>Custom</PresentationFormat>
  <Paragraphs>205</Paragraphs>
  <Slides>29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4" baseType="lpstr">
      <vt:lpstr>Segoe Print</vt:lpstr>
      <vt:lpstr>Wingdings</vt:lpstr>
      <vt:lpstr>Glacial Indifference</vt:lpstr>
      <vt:lpstr>Tuffy</vt:lpstr>
      <vt:lpstr>Comic Sans MS</vt:lpstr>
      <vt:lpstr>Calibri</vt:lpstr>
      <vt:lpstr>Moontime</vt:lpstr>
      <vt:lpstr>Amasis MT Pro Black</vt:lpstr>
      <vt:lpstr>Bernard MT Condensed</vt:lpstr>
      <vt:lpstr>Le Petit Cochon</vt:lpstr>
      <vt:lpstr>Arial</vt:lpstr>
      <vt:lpstr>Modern Love</vt:lpstr>
      <vt:lpstr>Twinkl</vt:lpstr>
      <vt:lpstr>Montserrat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Beige Brown Minimal Organic Creative Project Presentation</dc:title>
  <cp:lastModifiedBy>Phuong Nguyen</cp:lastModifiedBy>
  <cp:revision>1</cp:revision>
  <dcterms:created xsi:type="dcterms:W3CDTF">2006-08-16T00:00:00Z</dcterms:created>
  <dcterms:modified xsi:type="dcterms:W3CDTF">2024-09-25T04:14:36Z</dcterms:modified>
  <dc:identifier>DAFmvDmxps0</dc:identifier>
</cp:coreProperties>
</file>