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68" r:id="rId4"/>
    <p:sldId id="266" r:id="rId5"/>
    <p:sldId id="259" r:id="rId6"/>
    <p:sldId id="269" r:id="rId7"/>
    <p:sldId id="260" r:id="rId8"/>
    <p:sldId id="261" r:id="rId9"/>
    <p:sldId id="262" r:id="rId10"/>
    <p:sldId id="263" r:id="rId11"/>
    <p:sldId id="265" r:id="rId12"/>
  </p:sldIdLst>
  <p:sldSz cx="18288000" cy="10287000"/>
  <p:notesSz cx="6858000" cy="9144000"/>
  <p:embeddedFontLst>
    <p:embeddedFont>
      <p:font typeface="Amasis MT Pro Black" panose="02040A04050005020304" pitchFamily="18" charset="0"/>
      <p:bold r:id="rId13"/>
      <p:boldItalic r:id="rId14"/>
    </p:embeddedFont>
    <p:embeddedFont>
      <p:font typeface="Amasis MT Pro Medium" panose="02040604050005020304" pitchFamily="18" charset="0"/>
      <p:regular r:id="rId15"/>
      <p:italic r:id="rId16"/>
    </p:embeddedFont>
    <p:embeddedFont>
      <p:font typeface="Jumble" panose="02000503000000020004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4622" autoAdjust="0"/>
  </p:normalViewPr>
  <p:slideViewPr>
    <p:cSldViewPr>
      <p:cViewPr>
        <p:scale>
          <a:sx n="50" d="100"/>
          <a:sy n="50" d="100"/>
        </p:scale>
        <p:origin x="14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Nguyen" userId="5d1389a0c5591281" providerId="LiveId" clId="{AE6FFDA7-7AEA-43D9-942F-B7D16B0F0F9D}"/>
    <pc:docChg chg="undo custSel delSld modSld">
      <pc:chgData name="Phuong Nguyen" userId="5d1389a0c5591281" providerId="LiveId" clId="{AE6FFDA7-7AEA-43D9-942F-B7D16B0F0F9D}" dt="2024-09-18T03:18:31.938" v="9" actId="478"/>
      <pc:docMkLst>
        <pc:docMk/>
      </pc:docMkLst>
      <pc:sldChg chg="del">
        <pc:chgData name="Phuong Nguyen" userId="5d1389a0c5591281" providerId="LiveId" clId="{AE6FFDA7-7AEA-43D9-942F-B7D16B0F0F9D}" dt="2024-09-18T02:59:30.593" v="1" actId="47"/>
        <pc:sldMkLst>
          <pc:docMk/>
          <pc:sldMk cId="0" sldId="257"/>
        </pc:sldMkLst>
      </pc:sldChg>
      <pc:sldChg chg="del">
        <pc:chgData name="Phuong Nguyen" userId="5d1389a0c5591281" providerId="LiveId" clId="{AE6FFDA7-7AEA-43D9-942F-B7D16B0F0F9D}" dt="2024-09-18T02:59:29.777" v="0" actId="47"/>
        <pc:sldMkLst>
          <pc:docMk/>
          <pc:sldMk cId="0" sldId="258"/>
        </pc:sldMkLst>
      </pc:sldChg>
      <pc:sldChg chg="modSp mod">
        <pc:chgData name="Phuong Nguyen" userId="5d1389a0c5591281" providerId="LiveId" clId="{AE6FFDA7-7AEA-43D9-942F-B7D16B0F0F9D}" dt="2024-09-18T03:00:55.692" v="5" actId="1076"/>
        <pc:sldMkLst>
          <pc:docMk/>
          <pc:sldMk cId="0" sldId="260"/>
        </pc:sldMkLst>
        <pc:spChg chg="mod">
          <ac:chgData name="Phuong Nguyen" userId="5d1389a0c5591281" providerId="LiveId" clId="{AE6FFDA7-7AEA-43D9-942F-B7D16B0F0F9D}" dt="2024-09-18T03:00:55.692" v="5" actId="1076"/>
          <ac:spMkLst>
            <pc:docMk/>
            <pc:sldMk cId="0" sldId="260"/>
            <ac:spMk id="25" creationId="{103A6EA6-F048-A619-8752-D323DD6A1BA6}"/>
          </ac:spMkLst>
        </pc:spChg>
      </pc:sldChg>
      <pc:sldChg chg="delSp mod">
        <pc:chgData name="Phuong Nguyen" userId="5d1389a0c5591281" providerId="LiveId" clId="{AE6FFDA7-7AEA-43D9-942F-B7D16B0F0F9D}" dt="2024-09-18T03:18:31.938" v="9" actId="478"/>
        <pc:sldMkLst>
          <pc:docMk/>
          <pc:sldMk cId="0" sldId="261"/>
        </pc:sldMkLst>
        <pc:spChg chg="del">
          <ac:chgData name="Phuong Nguyen" userId="5d1389a0c5591281" providerId="LiveId" clId="{AE6FFDA7-7AEA-43D9-942F-B7D16B0F0F9D}" dt="2024-09-18T03:18:23.131" v="6" actId="478"/>
          <ac:spMkLst>
            <pc:docMk/>
            <pc:sldMk cId="0" sldId="261"/>
            <ac:spMk id="28" creationId="{E7C953E5-3B27-5173-81A0-5C3D3679FA74}"/>
          </ac:spMkLst>
        </pc:spChg>
        <pc:spChg chg="del">
          <ac:chgData name="Phuong Nguyen" userId="5d1389a0c5591281" providerId="LiveId" clId="{AE6FFDA7-7AEA-43D9-942F-B7D16B0F0F9D}" dt="2024-09-18T03:18:25.805" v="7" actId="478"/>
          <ac:spMkLst>
            <pc:docMk/>
            <pc:sldMk cId="0" sldId="261"/>
            <ac:spMk id="30" creationId="{38C17C5D-5F37-A479-3F96-05ED72F83E0D}"/>
          </ac:spMkLst>
        </pc:spChg>
        <pc:spChg chg="del">
          <ac:chgData name="Phuong Nguyen" userId="5d1389a0c5591281" providerId="LiveId" clId="{AE6FFDA7-7AEA-43D9-942F-B7D16B0F0F9D}" dt="2024-09-18T03:18:29.036" v="8" actId="478"/>
          <ac:spMkLst>
            <pc:docMk/>
            <pc:sldMk cId="0" sldId="261"/>
            <ac:spMk id="32" creationId="{8F70A348-487B-6B70-4FE2-A4287A3B9734}"/>
          </ac:spMkLst>
        </pc:spChg>
        <pc:spChg chg="del">
          <ac:chgData name="Phuong Nguyen" userId="5d1389a0c5591281" providerId="LiveId" clId="{AE6FFDA7-7AEA-43D9-942F-B7D16B0F0F9D}" dt="2024-09-18T03:18:31.938" v="9" actId="478"/>
          <ac:spMkLst>
            <pc:docMk/>
            <pc:sldMk cId="0" sldId="261"/>
            <ac:spMk id="33" creationId="{6FB63103-9D16-A8DC-A9DB-B6174CE431BA}"/>
          </ac:spMkLst>
        </pc:spChg>
      </pc:sldChg>
      <pc:sldChg chg="modSp mod">
        <pc:chgData name="Phuong Nguyen" userId="5d1389a0c5591281" providerId="LiveId" clId="{AE6FFDA7-7AEA-43D9-942F-B7D16B0F0F9D}" dt="2024-09-18T02:59:42.990" v="3" actId="20577"/>
        <pc:sldMkLst>
          <pc:docMk/>
          <pc:sldMk cId="3707743097" sldId="267"/>
        </pc:sldMkLst>
        <pc:spChg chg="mod">
          <ac:chgData name="Phuong Nguyen" userId="5d1389a0c5591281" providerId="LiveId" clId="{AE6FFDA7-7AEA-43D9-942F-B7D16B0F0F9D}" dt="2024-09-18T02:59:42.990" v="3" actId="20577"/>
          <ac:spMkLst>
            <pc:docMk/>
            <pc:sldMk cId="3707743097" sldId="267"/>
            <ac:spMk id="13" creationId="{57F7FBE9-8D3A-6495-D827-AAA601CA0452}"/>
          </ac:spMkLst>
        </pc:spChg>
      </pc:sldChg>
      <pc:sldChg chg="del">
        <pc:chgData name="Phuong Nguyen" userId="5d1389a0c5591281" providerId="LiveId" clId="{AE6FFDA7-7AEA-43D9-942F-B7D16B0F0F9D}" dt="2024-09-18T02:59:31.615" v="2" actId="47"/>
        <pc:sldMkLst>
          <pc:docMk/>
          <pc:sldMk cId="846508073" sldId="268"/>
        </pc:sldMkLst>
      </pc:sldChg>
    </pc:docChg>
  </pc:docChgLst>
  <pc:docChgLst>
    <pc:chgData name="Duyên Lương" userId="3a9e482f-ceb4-484a-8eab-f708ff3e9a36" providerId="ADAL" clId="{69AD583A-9567-4953-A1FC-4D015C72615F}"/>
    <pc:docChg chg="undo custSel delSld modSld sldOrd">
      <pc:chgData name="Duyên Lương" userId="3a9e482f-ceb4-484a-8eab-f708ff3e9a36" providerId="ADAL" clId="{69AD583A-9567-4953-A1FC-4D015C72615F}" dt="2023-06-24T07:08:15.145" v="2534"/>
      <pc:docMkLst>
        <pc:docMk/>
      </pc:docMkLst>
      <pc:sldChg chg="modSp mod ord modTransition">
        <pc:chgData name="Duyên Lương" userId="3a9e482f-ceb4-484a-8eab-f708ff3e9a36" providerId="ADAL" clId="{69AD583A-9567-4953-A1FC-4D015C72615F}" dt="2023-06-24T07:08:15.145" v="2534"/>
        <pc:sldMkLst>
          <pc:docMk/>
          <pc:sldMk cId="0" sldId="256"/>
        </pc:sldMkLst>
        <pc:spChg chg="mod">
          <ac:chgData name="Duyên Lương" userId="3a9e482f-ceb4-484a-8eab-f708ff3e9a36" providerId="ADAL" clId="{69AD583A-9567-4953-A1FC-4D015C72615F}" dt="2023-06-24T06:10:30.838" v="67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6:51.162" v="657" actId="2711"/>
          <ac:spMkLst>
            <pc:docMk/>
            <pc:sldMk cId="0" sldId="256"/>
            <ac:spMk id="19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6:59.556" v="658" actId="2711"/>
          <ac:spMkLst>
            <pc:docMk/>
            <pc:sldMk cId="0" sldId="256"/>
            <ac:spMk id="20" creationId="{00000000-0000-0000-0000-000000000000}"/>
          </ac:spMkLst>
        </pc:spChg>
        <pc:grpChg chg="mod">
          <ac:chgData name="Duyên Lương" userId="3a9e482f-ceb4-484a-8eab-f708ff3e9a36" providerId="ADAL" clId="{69AD583A-9567-4953-A1FC-4D015C72615F}" dt="2023-06-24T06:10:40.880" v="68" actId="1076"/>
          <ac:grpSpMkLst>
            <pc:docMk/>
            <pc:sldMk cId="0" sldId="256"/>
            <ac:grpSpMk id="8" creationId="{00000000-0000-0000-0000-000000000000}"/>
          </ac:grpSpMkLst>
        </pc:grpChg>
      </pc:sldChg>
      <pc:sldChg chg="addSp delSp modSp mod ord modTransition modAnim">
        <pc:chgData name="Duyên Lương" userId="3a9e482f-ceb4-484a-8eab-f708ff3e9a36" providerId="ADAL" clId="{69AD583A-9567-4953-A1FC-4D015C72615F}" dt="2023-06-24T07:08:15.145" v="2534"/>
        <pc:sldMkLst>
          <pc:docMk/>
          <pc:sldMk cId="0" sldId="257"/>
        </pc:sldMkLst>
        <pc:spChg chg="add del">
          <ac:chgData name="Duyên Lương" userId="3a9e482f-ceb4-484a-8eab-f708ff3e9a36" providerId="ADAL" clId="{69AD583A-9567-4953-A1FC-4D015C72615F}" dt="2023-06-24T06:15:49.021" v="107" actId="478"/>
          <ac:spMkLst>
            <pc:docMk/>
            <pc:sldMk cId="0" sldId="257"/>
            <ac:spMk id="6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16:37.597" v="119" actId="1076"/>
          <ac:spMkLst>
            <pc:docMk/>
            <pc:sldMk cId="0" sldId="257"/>
            <ac:spMk id="7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7:56.298" v="170" actId="478"/>
          <ac:spMkLst>
            <pc:docMk/>
            <pc:sldMk cId="0" sldId="257"/>
            <ac:spMk id="8" creationId="{00000000-0000-0000-0000-000000000000}"/>
          </ac:spMkLst>
        </pc:spChg>
        <pc:spChg chg="del mod">
          <ac:chgData name="Duyên Lương" userId="3a9e482f-ceb4-484a-8eab-f708ff3e9a36" providerId="ADAL" clId="{69AD583A-9567-4953-A1FC-4D015C72615F}" dt="2023-06-24T06:15:46.579" v="104" actId="478"/>
          <ac:spMkLst>
            <pc:docMk/>
            <pc:sldMk cId="0" sldId="257"/>
            <ac:spMk id="9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47.795" v="106" actId="478"/>
          <ac:spMkLst>
            <pc:docMk/>
            <pc:sldMk cId="0" sldId="257"/>
            <ac:spMk id="10" creationId="{00000000-0000-0000-0000-000000000000}"/>
          </ac:spMkLst>
        </pc:spChg>
        <pc:spChg chg="mod ord">
          <ac:chgData name="Duyên Lương" userId="3a9e482f-ceb4-484a-8eab-f708ff3e9a36" providerId="ADAL" clId="{69AD583A-9567-4953-A1FC-4D015C72615F}" dt="2023-06-24T06:18:04.268" v="173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30.463" v="661" actId="2711"/>
          <ac:spMkLst>
            <pc:docMk/>
            <pc:sldMk cId="0" sldId="257"/>
            <ac:spMk id="12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33.273" v="99" actId="478"/>
          <ac:spMkLst>
            <pc:docMk/>
            <pc:sldMk cId="0" sldId="257"/>
            <ac:spMk id="13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26.812" v="95" actId="478"/>
          <ac:spMkLst>
            <pc:docMk/>
            <pc:sldMk cId="0" sldId="257"/>
            <ac:spMk id="14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52.140" v="108" actId="478"/>
          <ac:spMkLst>
            <pc:docMk/>
            <pc:sldMk cId="0" sldId="257"/>
            <ac:spMk id="15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53.288" v="109" actId="478"/>
          <ac:spMkLst>
            <pc:docMk/>
            <pc:sldMk cId="0" sldId="257"/>
            <ac:spMk id="16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54.375" v="110" actId="478"/>
          <ac:spMkLst>
            <pc:docMk/>
            <pc:sldMk cId="0" sldId="257"/>
            <ac:spMk id="17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32.012" v="98" actId="478"/>
          <ac:spMkLst>
            <pc:docMk/>
            <pc:sldMk cId="0" sldId="257"/>
            <ac:spMk id="18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25.625" v="94" actId="478"/>
          <ac:spMkLst>
            <pc:docMk/>
            <pc:sldMk cId="0" sldId="257"/>
            <ac:spMk id="19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46.918" v="105" actId="478"/>
          <ac:spMkLst>
            <pc:docMk/>
            <pc:sldMk cId="0" sldId="257"/>
            <ac:spMk id="20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5:45.548" v="102" actId="478"/>
          <ac:spMkLst>
            <pc:docMk/>
            <pc:sldMk cId="0" sldId="257"/>
            <ac:spMk id="21" creationId="{00000000-0000-0000-0000-000000000000}"/>
          </ac:spMkLst>
        </pc:spChg>
        <pc:grpChg chg="mod">
          <ac:chgData name="Duyên Lương" userId="3a9e482f-ceb4-484a-8eab-f708ff3e9a36" providerId="ADAL" clId="{69AD583A-9567-4953-A1FC-4D015C72615F}" dt="2023-06-24T06:18:01.610" v="172" actId="1076"/>
          <ac:grpSpMkLst>
            <pc:docMk/>
            <pc:sldMk cId="0" sldId="257"/>
            <ac:grpSpMk id="3" creationId="{00000000-0000-0000-0000-000000000000}"/>
          </ac:grpSpMkLst>
        </pc:grpChg>
        <pc:picChg chg="add mod">
          <ac:chgData name="Duyên Lương" userId="3a9e482f-ceb4-484a-8eab-f708ff3e9a36" providerId="ADAL" clId="{69AD583A-9567-4953-A1FC-4D015C72615F}" dt="2023-06-24T06:17:17.384" v="125" actId="1076"/>
          <ac:picMkLst>
            <pc:docMk/>
            <pc:sldMk cId="0" sldId="257"/>
            <ac:picMk id="22" creationId="{A1CC5D48-7963-2A69-8560-B56AB9641200}"/>
          </ac:picMkLst>
        </pc:picChg>
      </pc:sldChg>
      <pc:sldChg chg="modSp mod ord modTransition">
        <pc:chgData name="Duyên Lương" userId="3a9e482f-ceb4-484a-8eab-f708ff3e9a36" providerId="ADAL" clId="{69AD583A-9567-4953-A1FC-4D015C72615F}" dt="2023-06-24T07:08:15.145" v="2534"/>
        <pc:sldMkLst>
          <pc:docMk/>
          <pc:sldMk cId="0" sldId="258"/>
        </pc:sldMkLst>
        <pc:spChg chg="mod">
          <ac:chgData name="Duyên Lương" userId="3a9e482f-ceb4-484a-8eab-f708ff3e9a36" providerId="ADAL" clId="{69AD583A-9567-4953-A1FC-4D015C72615F}" dt="2023-06-24T06:37:06.639" v="659" actId="271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19.802" v="660" actId="2711"/>
          <ac:spMkLst>
            <pc:docMk/>
            <pc:sldMk cId="0" sldId="258"/>
            <ac:spMk id="20" creationId="{00000000-0000-0000-0000-000000000000}"/>
          </ac:spMkLst>
        </pc:spChg>
        <pc:grpChg chg="mod">
          <ac:chgData name="Duyên Lương" userId="3a9e482f-ceb4-484a-8eab-f708ff3e9a36" providerId="ADAL" clId="{69AD583A-9567-4953-A1FC-4D015C72615F}" dt="2023-06-24T06:18:23.121" v="191" actId="1076"/>
          <ac:grpSpMkLst>
            <pc:docMk/>
            <pc:sldMk cId="0" sldId="258"/>
            <ac:grpSpMk id="7" creationId="{00000000-0000-0000-0000-000000000000}"/>
          </ac:grpSpMkLst>
        </pc:grpChg>
      </pc:sldChg>
      <pc:sldChg chg="addSp delSp modSp mod modTransition modAnim">
        <pc:chgData name="Duyên Lương" userId="3a9e482f-ceb4-484a-8eab-f708ff3e9a36" providerId="ADAL" clId="{69AD583A-9567-4953-A1FC-4D015C72615F}" dt="2023-06-24T07:08:15.145" v="2534"/>
        <pc:sldMkLst>
          <pc:docMk/>
          <pc:sldMk cId="0" sldId="259"/>
        </pc:sldMkLst>
        <pc:spChg chg="mod">
          <ac:chgData name="Duyên Lương" userId="3a9e482f-ceb4-484a-8eab-f708ff3e9a36" providerId="ADAL" clId="{69AD583A-9567-4953-A1FC-4D015C72615F}" dt="2023-06-24T06:45:46.826" v="1011" actId="1076"/>
          <ac:spMkLst>
            <pc:docMk/>
            <pc:sldMk cId="0" sldId="259"/>
            <ac:spMk id="8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3:55.434" v="973" actId="478"/>
          <ac:spMkLst>
            <pc:docMk/>
            <pc:sldMk cId="0" sldId="259"/>
            <ac:spMk id="9" creationId="{00000000-0000-0000-0000-000000000000}"/>
          </ac:spMkLst>
        </pc:spChg>
        <pc:spChg chg="del mod">
          <ac:chgData name="Duyên Lương" userId="3a9e482f-ceb4-484a-8eab-f708ff3e9a36" providerId="ADAL" clId="{69AD583A-9567-4953-A1FC-4D015C72615F}" dt="2023-06-24T06:45:51.309" v="1012" actId="478"/>
          <ac:spMkLst>
            <pc:docMk/>
            <pc:sldMk cId="0" sldId="259"/>
            <ac:spMk id="10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44:00.223" v="974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45:57.277" v="1013" actId="1076"/>
          <ac:spMkLst>
            <pc:docMk/>
            <pc:sldMk cId="0" sldId="259"/>
            <ac:spMk id="12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2:23.661" v="825" actId="478"/>
          <ac:spMkLst>
            <pc:docMk/>
            <pc:sldMk cId="0" sldId="259"/>
            <ac:spMk id="13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2:22.620" v="824" actId="478"/>
          <ac:spMkLst>
            <pc:docMk/>
            <pc:sldMk cId="0" sldId="259"/>
            <ac:spMk id="14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43:11.009" v="965" actId="20577"/>
          <ac:spMkLst>
            <pc:docMk/>
            <pc:sldMk cId="0" sldId="259"/>
            <ac:spMk id="15" creationId="{3032FE5A-2D4D-3C45-EC7A-C3955B6BA9F4}"/>
          </ac:spMkLst>
        </pc:spChg>
        <pc:spChg chg="add mod">
          <ac:chgData name="Duyên Lương" userId="3a9e482f-ceb4-484a-8eab-f708ff3e9a36" providerId="ADAL" clId="{69AD583A-9567-4953-A1FC-4D015C72615F}" dt="2023-06-24T06:45:22.464" v="1002" actId="1076"/>
          <ac:spMkLst>
            <pc:docMk/>
            <pc:sldMk cId="0" sldId="259"/>
            <ac:spMk id="17" creationId="{E0706E4F-0A7D-E411-23E9-02E724F95490}"/>
          </ac:spMkLst>
        </pc:spChg>
        <pc:spChg chg="add mod">
          <ac:chgData name="Duyên Lương" userId="3a9e482f-ceb4-484a-8eab-f708ff3e9a36" providerId="ADAL" clId="{69AD583A-9567-4953-A1FC-4D015C72615F}" dt="2023-06-24T06:45:26.859" v="1003" actId="1076"/>
          <ac:spMkLst>
            <pc:docMk/>
            <pc:sldMk cId="0" sldId="259"/>
            <ac:spMk id="18" creationId="{6C6A7041-45C3-3065-B34A-84C979BE25C8}"/>
          </ac:spMkLst>
        </pc:spChg>
        <pc:spChg chg="add mod">
          <ac:chgData name="Duyên Lương" userId="3a9e482f-ceb4-484a-8eab-f708ff3e9a36" providerId="ADAL" clId="{69AD583A-9567-4953-A1FC-4D015C72615F}" dt="2023-06-24T06:45:31.984" v="1005" actId="1076"/>
          <ac:spMkLst>
            <pc:docMk/>
            <pc:sldMk cId="0" sldId="259"/>
            <ac:spMk id="19" creationId="{0FDF6B5D-F0C6-0D7F-A277-343C8E7A2256}"/>
          </ac:spMkLst>
        </pc:spChg>
        <pc:spChg chg="add mod">
          <ac:chgData name="Duyên Lương" userId="3a9e482f-ceb4-484a-8eab-f708ff3e9a36" providerId="ADAL" clId="{69AD583A-9567-4953-A1FC-4D015C72615F}" dt="2023-06-24T06:45:40.768" v="1009" actId="1076"/>
          <ac:spMkLst>
            <pc:docMk/>
            <pc:sldMk cId="0" sldId="259"/>
            <ac:spMk id="20" creationId="{A23E3FCE-2185-C11C-8F80-E6B900DF4092}"/>
          </ac:spMkLst>
        </pc:spChg>
        <pc:spChg chg="add mod">
          <ac:chgData name="Duyên Lương" userId="3a9e482f-ceb4-484a-8eab-f708ff3e9a36" providerId="ADAL" clId="{69AD583A-9567-4953-A1FC-4D015C72615F}" dt="2023-06-24T06:45:37.711" v="1008" actId="1076"/>
          <ac:spMkLst>
            <pc:docMk/>
            <pc:sldMk cId="0" sldId="259"/>
            <ac:spMk id="21" creationId="{D2280494-5CA0-E944-155A-FDCF0148A367}"/>
          </ac:spMkLst>
        </pc:spChg>
        <pc:spChg chg="add mod">
          <ac:chgData name="Duyên Lương" userId="3a9e482f-ceb4-484a-8eab-f708ff3e9a36" providerId="ADAL" clId="{69AD583A-9567-4953-A1FC-4D015C72615F}" dt="2023-06-24T06:45:42.903" v="1010" actId="1076"/>
          <ac:spMkLst>
            <pc:docMk/>
            <pc:sldMk cId="0" sldId="259"/>
            <ac:spMk id="22" creationId="{133F914E-66FA-D0DD-5F1F-CD5E39DFB7B1}"/>
          </ac:spMkLst>
        </pc:spChg>
        <pc:graphicFrameChg chg="add mod modGraphic">
          <ac:chgData name="Duyên Lương" userId="3a9e482f-ceb4-484a-8eab-f708ff3e9a36" providerId="ADAL" clId="{69AD583A-9567-4953-A1FC-4D015C72615F}" dt="2023-06-24T06:45:17.093" v="1001" actId="2711"/>
          <ac:graphicFrameMkLst>
            <pc:docMk/>
            <pc:sldMk cId="0" sldId="259"/>
            <ac:graphicFrameMk id="16" creationId="{1F8C2C6F-85FC-3526-D135-C6D8627A98BB}"/>
          </ac:graphicFrameMkLst>
        </pc:graphicFrameChg>
        <pc:picChg chg="add mod">
          <ac:chgData name="Duyên Lương" userId="3a9e482f-ceb4-484a-8eab-f708ff3e9a36" providerId="ADAL" clId="{69AD583A-9567-4953-A1FC-4D015C72615F}" dt="2023-06-24T06:46:23.132" v="1016"/>
          <ac:picMkLst>
            <pc:docMk/>
            <pc:sldMk cId="0" sldId="259"/>
            <ac:picMk id="23" creationId="{F88C70C7-9D0D-58AB-4603-7C2C5931934A}"/>
          </ac:picMkLst>
        </pc:picChg>
      </pc:sldChg>
      <pc:sldChg chg="addSp delSp modSp mod ord modTransition modAnim">
        <pc:chgData name="Duyên Lương" userId="3a9e482f-ceb4-484a-8eab-f708ff3e9a36" providerId="ADAL" clId="{69AD583A-9567-4953-A1FC-4D015C72615F}" dt="2023-06-24T07:08:15.145" v="2534"/>
        <pc:sldMkLst>
          <pc:docMk/>
          <pc:sldMk cId="0" sldId="260"/>
        </pc:sldMkLst>
        <pc:spChg chg="mod">
          <ac:chgData name="Duyên Lương" userId="3a9e482f-ceb4-484a-8eab-f708ff3e9a36" providerId="ADAL" clId="{69AD583A-9567-4953-A1FC-4D015C72615F}" dt="2023-06-24T06:47:59.493" v="1035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8:00.235" v="1036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54.626" v="1032" actId="478"/>
          <ac:spMkLst>
            <pc:docMk/>
            <pc:sldMk cId="0" sldId="260"/>
            <ac:spMk id="12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52.199" v="1028" actId="478"/>
          <ac:spMkLst>
            <pc:docMk/>
            <pc:sldMk cId="0" sldId="260"/>
            <ac:spMk id="16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51.180" v="1027" actId="478"/>
          <ac:spMkLst>
            <pc:docMk/>
            <pc:sldMk cId="0" sldId="260"/>
            <ac:spMk id="17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47:56.578" v="1033" actId="107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53:58.221" v="1396" actId="1076"/>
          <ac:spMkLst>
            <pc:docMk/>
            <pc:sldMk cId="0" sldId="260"/>
            <ac:spMk id="19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53:05.574" v="1333" actId="1076"/>
          <ac:spMkLst>
            <pc:docMk/>
            <pc:sldMk cId="0" sldId="260"/>
            <ac:spMk id="20" creationId="{CF32BD8D-4975-FA40-82B1-C4DAD62AF6E3}"/>
          </ac:spMkLst>
        </pc:spChg>
        <pc:spChg chg="add mod">
          <ac:chgData name="Duyên Lương" userId="3a9e482f-ceb4-484a-8eab-f708ff3e9a36" providerId="ADAL" clId="{69AD583A-9567-4953-A1FC-4D015C72615F}" dt="2023-06-24T06:52:35.886" v="1330" actId="207"/>
          <ac:spMkLst>
            <pc:docMk/>
            <pc:sldMk cId="0" sldId="260"/>
            <ac:spMk id="21" creationId="{742C2A10-0031-C975-4A2C-5CAD957A90F7}"/>
          </ac:spMkLst>
        </pc:spChg>
        <pc:spChg chg="add mod">
          <ac:chgData name="Duyên Lương" userId="3a9e482f-ceb4-484a-8eab-f708ff3e9a36" providerId="ADAL" clId="{69AD583A-9567-4953-A1FC-4D015C72615F}" dt="2023-06-24T06:53:11.955" v="1335" actId="14100"/>
          <ac:spMkLst>
            <pc:docMk/>
            <pc:sldMk cId="0" sldId="260"/>
            <ac:spMk id="22" creationId="{DD782A9D-F84B-5D5F-830F-63611C0E3647}"/>
          </ac:spMkLst>
        </pc:spChg>
        <pc:spChg chg="add mod">
          <ac:chgData name="Duyên Lương" userId="3a9e482f-ceb4-484a-8eab-f708ff3e9a36" providerId="ADAL" clId="{69AD583A-9567-4953-A1FC-4D015C72615F}" dt="2023-06-24T06:52:12.702" v="1325" actId="14100"/>
          <ac:spMkLst>
            <pc:docMk/>
            <pc:sldMk cId="0" sldId="260"/>
            <ac:spMk id="23" creationId="{C238E936-5B9F-D7CD-2D13-8B5C5DD05EB3}"/>
          </ac:spMkLst>
        </pc:spChg>
        <pc:spChg chg="add mod">
          <ac:chgData name="Duyên Lương" userId="3a9e482f-ceb4-484a-8eab-f708ff3e9a36" providerId="ADAL" clId="{69AD583A-9567-4953-A1FC-4D015C72615F}" dt="2023-06-24T06:52:35.886" v="1330" actId="207"/>
          <ac:spMkLst>
            <pc:docMk/>
            <pc:sldMk cId="0" sldId="260"/>
            <ac:spMk id="24" creationId="{7F6A8A9A-AE15-42EE-5AF1-8059D13182CD}"/>
          </ac:spMkLst>
        </pc:spChg>
        <pc:spChg chg="add mod">
          <ac:chgData name="Duyên Lương" userId="3a9e482f-ceb4-484a-8eab-f708ff3e9a36" providerId="ADAL" clId="{69AD583A-9567-4953-A1FC-4D015C72615F}" dt="2023-06-24T06:52:10.345" v="1324" actId="14100"/>
          <ac:spMkLst>
            <pc:docMk/>
            <pc:sldMk cId="0" sldId="260"/>
            <ac:spMk id="25" creationId="{103A6EA6-F048-A619-8752-D323DD6A1BA6}"/>
          </ac:spMkLst>
        </pc:spChg>
        <pc:spChg chg="add mod">
          <ac:chgData name="Duyên Lương" userId="3a9e482f-ceb4-484a-8eab-f708ff3e9a36" providerId="ADAL" clId="{69AD583A-9567-4953-A1FC-4D015C72615F}" dt="2023-06-24T06:54:00.498" v="1397" actId="1076"/>
          <ac:spMkLst>
            <pc:docMk/>
            <pc:sldMk cId="0" sldId="260"/>
            <ac:spMk id="26" creationId="{BC8590E0-7A67-5CF4-3C7E-7DFE5812DC61}"/>
          </ac:spMkLst>
        </pc:spChg>
        <pc:grpChg chg="mod">
          <ac:chgData name="Duyên Lương" userId="3a9e482f-ceb4-484a-8eab-f708ff3e9a36" providerId="ADAL" clId="{69AD583A-9567-4953-A1FC-4D015C72615F}" dt="2023-06-24T06:53:49.413" v="1391" actId="1076"/>
          <ac:grpSpMkLst>
            <pc:docMk/>
            <pc:sldMk cId="0" sldId="260"/>
            <ac:grpSpMk id="6" creationId="{00000000-0000-0000-0000-000000000000}"/>
          </ac:grpSpMkLst>
        </pc:grpChg>
        <pc:grpChg chg="del mod">
          <ac:chgData name="Duyên Lương" userId="3a9e482f-ceb4-484a-8eab-f708ff3e9a36" providerId="ADAL" clId="{69AD583A-9567-4953-A1FC-4D015C72615F}" dt="2023-06-24T06:47:53.668" v="1031" actId="478"/>
          <ac:grpSpMkLst>
            <pc:docMk/>
            <pc:sldMk cId="0" sldId="260"/>
            <ac:grpSpMk id="13" creationId="{00000000-0000-0000-0000-000000000000}"/>
          </ac:grpSpMkLst>
        </pc:grpChg>
        <pc:picChg chg="add mod">
          <ac:chgData name="Duyên Lương" userId="3a9e482f-ceb4-484a-8eab-f708ff3e9a36" providerId="ADAL" clId="{69AD583A-9567-4953-A1FC-4D015C72615F}" dt="2023-06-24T06:52:17.400" v="1328" actId="1076"/>
          <ac:picMkLst>
            <pc:docMk/>
            <pc:sldMk cId="0" sldId="260"/>
            <ac:picMk id="2050" creationId="{0CD26BA4-DF08-C698-29EE-E3FD140EC763}"/>
          </ac:picMkLst>
        </pc:picChg>
      </pc:sldChg>
      <pc:sldChg chg="addSp delSp modSp mod ord modTransition">
        <pc:chgData name="Duyên Lương" userId="3a9e482f-ceb4-484a-8eab-f708ff3e9a36" providerId="ADAL" clId="{69AD583A-9567-4953-A1FC-4D015C72615F}" dt="2023-06-24T07:08:15.145" v="2534"/>
        <pc:sldMkLst>
          <pc:docMk/>
          <pc:sldMk cId="0" sldId="261"/>
        </pc:sldMkLst>
        <pc:spChg chg="del">
          <ac:chgData name="Duyên Lương" userId="3a9e482f-ceb4-484a-8eab-f708ff3e9a36" providerId="ADAL" clId="{69AD583A-9567-4953-A1FC-4D015C72615F}" dt="2023-06-24T06:55:40.230" v="1574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25.862" v="1021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26.896" v="1022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27.858" v="1023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28.781" v="1024" actId="478"/>
          <ac:spMkLst>
            <pc:docMk/>
            <pc:sldMk cId="0" sldId="261"/>
            <ac:spMk id="15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23.116" v="1019" actId="478"/>
          <ac:spMkLst>
            <pc:docMk/>
            <pc:sldMk cId="0" sldId="261"/>
            <ac:spMk id="16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47:24.402" v="1020" actId="478"/>
          <ac:spMkLst>
            <pc:docMk/>
            <pc:sldMk cId="0" sldId="261"/>
            <ac:spMk id="17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56:44.663" v="1599" actId="1076"/>
          <ac:spMkLst>
            <pc:docMk/>
            <pc:sldMk cId="0" sldId="261"/>
            <ac:spMk id="18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57:00.370" v="1603" actId="14100"/>
          <ac:spMkLst>
            <pc:docMk/>
            <pc:sldMk cId="0" sldId="261"/>
            <ac:spMk id="19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55:42.604" v="1575" actId="1076"/>
          <ac:spMkLst>
            <pc:docMk/>
            <pc:sldMk cId="0" sldId="261"/>
            <ac:spMk id="21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56:48.002" v="1600" actId="1076"/>
          <ac:spMkLst>
            <pc:docMk/>
            <pc:sldMk cId="0" sldId="261"/>
            <ac:spMk id="22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55:45.232" v="1576" actId="478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56:14.300" v="1585" actId="14100"/>
          <ac:spMkLst>
            <pc:docMk/>
            <pc:sldMk cId="0" sldId="261"/>
            <ac:spMk id="24" creationId="{8EF89D97-C0A5-1027-812C-02C62C268719}"/>
          </ac:spMkLst>
        </pc:spChg>
        <pc:spChg chg="add mod">
          <ac:chgData name="Duyên Lương" userId="3a9e482f-ceb4-484a-8eab-f708ff3e9a36" providerId="ADAL" clId="{69AD583A-9567-4953-A1FC-4D015C72615F}" dt="2023-06-24T06:58:52.609" v="1712" actId="1076"/>
          <ac:spMkLst>
            <pc:docMk/>
            <pc:sldMk cId="0" sldId="261"/>
            <ac:spMk id="28" creationId="{E7C953E5-3B27-5173-81A0-5C3D3679FA74}"/>
          </ac:spMkLst>
        </pc:spChg>
        <pc:spChg chg="add mod">
          <ac:chgData name="Duyên Lương" userId="3a9e482f-ceb4-484a-8eab-f708ff3e9a36" providerId="ADAL" clId="{69AD583A-9567-4953-A1FC-4D015C72615F}" dt="2023-06-24T06:58:54.674" v="1713" actId="1076"/>
          <ac:spMkLst>
            <pc:docMk/>
            <pc:sldMk cId="0" sldId="261"/>
            <ac:spMk id="30" creationId="{38C17C5D-5F37-A479-3F96-05ED72F83E0D}"/>
          </ac:spMkLst>
        </pc:spChg>
        <pc:spChg chg="add mod">
          <ac:chgData name="Duyên Lương" userId="3a9e482f-ceb4-484a-8eab-f708ff3e9a36" providerId="ADAL" clId="{69AD583A-9567-4953-A1FC-4D015C72615F}" dt="2023-06-24T06:59:46.803" v="1714" actId="1076"/>
          <ac:spMkLst>
            <pc:docMk/>
            <pc:sldMk cId="0" sldId="261"/>
            <ac:spMk id="32" creationId="{8F70A348-487B-6B70-4FE2-A4287A3B9734}"/>
          </ac:spMkLst>
        </pc:spChg>
        <pc:spChg chg="add mod">
          <ac:chgData name="Duyên Lương" userId="3a9e482f-ceb4-484a-8eab-f708ff3e9a36" providerId="ADAL" clId="{69AD583A-9567-4953-A1FC-4D015C72615F}" dt="2023-06-24T06:59:59.071" v="1723" actId="20577"/>
          <ac:spMkLst>
            <pc:docMk/>
            <pc:sldMk cId="0" sldId="261"/>
            <ac:spMk id="33" creationId="{6FB63103-9D16-A8DC-A9DB-B6174CE431BA}"/>
          </ac:spMkLst>
        </pc:spChg>
        <pc:grpChg chg="mod">
          <ac:chgData name="Duyên Lương" userId="3a9e482f-ceb4-484a-8eab-f708ff3e9a36" providerId="ADAL" clId="{69AD583A-9567-4953-A1FC-4D015C72615F}" dt="2023-06-24T06:56:26.385" v="1591" actId="14100"/>
          <ac:grpSpMkLst>
            <pc:docMk/>
            <pc:sldMk cId="0" sldId="261"/>
            <ac:grpSpMk id="6" creationId="{00000000-0000-0000-0000-000000000000}"/>
          </ac:grpSpMkLst>
        </pc:grpChg>
        <pc:grpChg chg="mod">
          <ac:chgData name="Duyên Lương" userId="3a9e482f-ceb4-484a-8eab-f708ff3e9a36" providerId="ADAL" clId="{69AD583A-9567-4953-A1FC-4D015C72615F}" dt="2023-06-24T06:57:36.943" v="1607" actId="1076"/>
          <ac:grpSpMkLst>
            <pc:docMk/>
            <pc:sldMk cId="0" sldId="261"/>
            <ac:grpSpMk id="9" creationId="{00000000-0000-0000-0000-000000000000}"/>
          </ac:grpSpMkLst>
        </pc:grpChg>
        <pc:picChg chg="add mod">
          <ac:chgData name="Duyên Lương" userId="3a9e482f-ceb4-484a-8eab-f708ff3e9a36" providerId="ADAL" clId="{69AD583A-9567-4953-A1FC-4D015C72615F}" dt="2023-06-24T06:56:32.023" v="1593" actId="14100"/>
          <ac:picMkLst>
            <pc:docMk/>
            <pc:sldMk cId="0" sldId="261"/>
            <ac:picMk id="25" creationId="{36EA4213-973C-78D0-B5A5-3B1DCE008171}"/>
          </ac:picMkLst>
        </pc:picChg>
        <pc:picChg chg="add mod">
          <ac:chgData name="Duyên Lương" userId="3a9e482f-ceb4-484a-8eab-f708ff3e9a36" providerId="ADAL" clId="{69AD583A-9567-4953-A1FC-4D015C72615F}" dt="2023-06-24T06:56:41.791" v="1598" actId="14100"/>
          <ac:picMkLst>
            <pc:docMk/>
            <pc:sldMk cId="0" sldId="261"/>
            <ac:picMk id="26" creationId="{F2B856BF-448C-8F5F-7FA8-F3F5DF5BB0D1}"/>
          </ac:picMkLst>
        </pc:picChg>
      </pc:sldChg>
      <pc:sldChg chg="addSp delSp modSp mod modTransition">
        <pc:chgData name="Duyên Lương" userId="3a9e482f-ceb4-484a-8eab-f708ff3e9a36" providerId="ADAL" clId="{69AD583A-9567-4953-A1FC-4D015C72615F}" dt="2023-06-24T07:08:15.145" v="2534"/>
        <pc:sldMkLst>
          <pc:docMk/>
          <pc:sldMk cId="0" sldId="262"/>
        </pc:sldMkLst>
        <pc:spChg chg="del">
          <ac:chgData name="Duyên Lương" userId="3a9e482f-ceb4-484a-8eab-f708ff3e9a36" providerId="ADAL" clId="{69AD583A-9567-4953-A1FC-4D015C72615F}" dt="2023-06-24T07:00:13.520" v="1728" actId="47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7:01:57.361" v="1781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7:05:24.026" v="2456" actId="1076"/>
          <ac:spMkLst>
            <pc:docMk/>
            <pc:sldMk cId="0" sldId="262"/>
            <ac:spMk id="12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7:00:09.086" v="1724" actId="478"/>
          <ac:spMkLst>
            <pc:docMk/>
            <pc:sldMk cId="0" sldId="262"/>
            <ac:spMk id="13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7:00:10.209" v="1725" actId="478"/>
          <ac:spMkLst>
            <pc:docMk/>
            <pc:sldMk cId="0" sldId="262"/>
            <ac:spMk id="17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7:00:12.441" v="1727" actId="1076"/>
          <ac:spMkLst>
            <pc:docMk/>
            <pc:sldMk cId="0" sldId="262"/>
            <ac:spMk id="18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7:00:14.885" v="1729" actId="1076"/>
          <ac:spMkLst>
            <pc:docMk/>
            <pc:sldMk cId="0" sldId="262"/>
            <ac:spMk id="19" creationId="{00000000-0000-0000-0000-000000000000}"/>
          </ac:spMkLst>
        </pc:spChg>
        <pc:spChg chg="add del mod">
          <ac:chgData name="Duyên Lương" userId="3a9e482f-ceb4-484a-8eab-f708ff3e9a36" providerId="ADAL" clId="{69AD583A-9567-4953-A1FC-4D015C72615F}" dt="2023-06-24T07:01:17.673" v="1755" actId="478"/>
          <ac:spMkLst>
            <pc:docMk/>
            <pc:sldMk cId="0" sldId="262"/>
            <ac:spMk id="20" creationId="{75547E25-649B-8483-FC68-355DCFB1A49D}"/>
          </ac:spMkLst>
        </pc:spChg>
        <pc:spChg chg="add mod">
          <ac:chgData name="Duyên Lương" userId="3a9e482f-ceb4-484a-8eab-f708ff3e9a36" providerId="ADAL" clId="{69AD583A-9567-4953-A1FC-4D015C72615F}" dt="2023-06-24T07:01:50.899" v="1778" actId="1076"/>
          <ac:spMkLst>
            <pc:docMk/>
            <pc:sldMk cId="0" sldId="262"/>
            <ac:spMk id="23" creationId="{A6D8E745-61DF-8748-0183-2AE735A7C438}"/>
          </ac:spMkLst>
        </pc:spChg>
        <pc:spChg chg="add mod">
          <ac:chgData name="Duyên Lương" userId="3a9e482f-ceb4-484a-8eab-f708ff3e9a36" providerId="ADAL" clId="{69AD583A-9567-4953-A1FC-4D015C72615F}" dt="2023-06-24T07:05:21.456" v="2455" actId="1076"/>
          <ac:spMkLst>
            <pc:docMk/>
            <pc:sldMk cId="0" sldId="262"/>
            <ac:spMk id="24" creationId="{F78A0454-831C-D92D-8608-240D42A8DE55}"/>
          </ac:spMkLst>
        </pc:spChg>
        <pc:grpChg chg="mod">
          <ac:chgData name="Duyên Lương" userId="3a9e482f-ceb4-484a-8eab-f708ff3e9a36" providerId="ADAL" clId="{69AD583A-9567-4953-A1FC-4D015C72615F}" dt="2023-06-24T07:05:18.095" v="2454" actId="1076"/>
          <ac:grpSpMkLst>
            <pc:docMk/>
            <pc:sldMk cId="0" sldId="262"/>
            <ac:grpSpMk id="5" creationId="{00000000-0000-0000-0000-000000000000}"/>
          </ac:grpSpMkLst>
        </pc:grpChg>
        <pc:grpChg chg="del">
          <ac:chgData name="Duyên Lương" userId="3a9e482f-ceb4-484a-8eab-f708ff3e9a36" providerId="ADAL" clId="{69AD583A-9567-4953-A1FC-4D015C72615F}" dt="2023-06-24T07:00:10.637" v="1726" actId="478"/>
          <ac:grpSpMkLst>
            <pc:docMk/>
            <pc:sldMk cId="0" sldId="262"/>
            <ac:grpSpMk id="14" creationId="{00000000-0000-0000-0000-000000000000}"/>
          </ac:grpSpMkLst>
        </pc:grpChg>
        <pc:picChg chg="add del mod">
          <ac:chgData name="Duyên Lương" userId="3a9e482f-ceb4-484a-8eab-f708ff3e9a36" providerId="ADAL" clId="{69AD583A-9567-4953-A1FC-4D015C72615F}" dt="2023-06-24T07:04:59.702" v="2446" actId="478"/>
          <ac:picMkLst>
            <pc:docMk/>
            <pc:sldMk cId="0" sldId="262"/>
            <ac:picMk id="22" creationId="{264BC3FB-908F-0749-9167-2A5207B676FD}"/>
          </ac:picMkLst>
        </pc:picChg>
      </pc:sldChg>
      <pc:sldChg chg="addSp delSp modSp mod modTransition modAnim">
        <pc:chgData name="Duyên Lương" userId="3a9e482f-ceb4-484a-8eab-f708ff3e9a36" providerId="ADAL" clId="{69AD583A-9567-4953-A1FC-4D015C72615F}" dt="2023-06-24T07:08:15.145" v="2534"/>
        <pc:sldMkLst>
          <pc:docMk/>
          <pc:sldMk cId="0" sldId="263"/>
        </pc:sldMkLst>
        <pc:spChg chg="mod">
          <ac:chgData name="Duyên Lương" userId="3a9e482f-ceb4-484a-8eab-f708ff3e9a36" providerId="ADAL" clId="{69AD583A-9567-4953-A1FC-4D015C72615F}" dt="2023-06-24T07:06:44.817" v="2491" actId="14100"/>
          <ac:spMkLst>
            <pc:docMk/>
            <pc:sldMk cId="0" sldId="263"/>
            <ac:spMk id="24" creationId="{00000000-0000-0000-0000-000000000000}"/>
          </ac:spMkLst>
        </pc:spChg>
        <pc:spChg chg="del mod">
          <ac:chgData name="Duyên Lương" userId="3a9e482f-ceb4-484a-8eab-f708ff3e9a36" providerId="ADAL" clId="{69AD583A-9567-4953-A1FC-4D015C72615F}" dt="2023-06-24T07:05:52.236" v="2461" actId="478"/>
          <ac:spMkLst>
            <pc:docMk/>
            <pc:sldMk cId="0" sldId="263"/>
            <ac:spMk id="25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7:05:57.739" v="2465" actId="478"/>
          <ac:spMkLst>
            <pc:docMk/>
            <pc:sldMk cId="0" sldId="263"/>
            <ac:spMk id="26" creationId="{00000000-0000-0000-0000-000000000000}"/>
          </ac:spMkLst>
        </pc:spChg>
        <pc:spChg chg="del mod">
          <ac:chgData name="Duyên Lương" userId="3a9e482f-ceb4-484a-8eab-f708ff3e9a36" providerId="ADAL" clId="{69AD583A-9567-4953-A1FC-4D015C72615F}" dt="2023-06-24T07:05:59.778" v="2466" actId="478"/>
          <ac:spMkLst>
            <pc:docMk/>
            <pc:sldMk cId="0" sldId="263"/>
            <ac:spMk id="27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7:05:46.664" v="2458" actId="478"/>
          <ac:spMkLst>
            <pc:docMk/>
            <pc:sldMk cId="0" sldId="263"/>
            <ac:spMk id="28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7:05:45.621" v="2457" actId="478"/>
          <ac:spMkLst>
            <pc:docMk/>
            <pc:sldMk cId="0" sldId="263"/>
            <ac:spMk id="29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7:06:16.687" v="2474" actId="1076"/>
          <ac:spMkLst>
            <pc:docMk/>
            <pc:sldMk cId="0" sldId="263"/>
            <ac:spMk id="33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7:06:23.812" v="2485" actId="1076"/>
          <ac:spMkLst>
            <pc:docMk/>
            <pc:sldMk cId="0" sldId="263"/>
            <ac:spMk id="35" creationId="{154E5495-6810-31FF-C916-40B355ECEBA3}"/>
          </ac:spMkLst>
        </pc:spChg>
        <pc:spChg chg="add mod">
          <ac:chgData name="Duyên Lương" userId="3a9e482f-ceb4-484a-8eab-f708ff3e9a36" providerId="ADAL" clId="{69AD583A-9567-4953-A1FC-4D015C72615F}" dt="2023-06-24T07:07:14.677" v="2500" actId="1076"/>
          <ac:spMkLst>
            <pc:docMk/>
            <pc:sldMk cId="0" sldId="263"/>
            <ac:spMk id="36" creationId="{74A2F7D3-97A7-0AC8-2CEE-D90B0A8D14BC}"/>
          </ac:spMkLst>
        </pc:spChg>
        <pc:grpChg chg="mod">
          <ac:chgData name="Duyên Lương" userId="3a9e482f-ceb4-484a-8eab-f708ff3e9a36" providerId="ADAL" clId="{69AD583A-9567-4953-A1FC-4D015C72615F}" dt="2023-06-24T07:06:50.732" v="2493" actId="1076"/>
          <ac:grpSpMkLst>
            <pc:docMk/>
            <pc:sldMk cId="0" sldId="263"/>
            <ac:grpSpMk id="9" creationId="{00000000-0000-0000-0000-000000000000}"/>
          </ac:grpSpMkLst>
        </pc:grpChg>
        <pc:grpChg chg="del">
          <ac:chgData name="Duyên Lương" userId="3a9e482f-ceb4-484a-8eab-f708ff3e9a36" providerId="ADAL" clId="{69AD583A-9567-4953-A1FC-4D015C72615F}" dt="2023-06-24T07:05:53.956" v="2462" actId="478"/>
          <ac:grpSpMkLst>
            <pc:docMk/>
            <pc:sldMk cId="0" sldId="263"/>
            <ac:grpSpMk id="12" creationId="{00000000-0000-0000-0000-000000000000}"/>
          </ac:grpSpMkLst>
        </pc:grpChg>
        <pc:grpChg chg="mod">
          <ac:chgData name="Duyên Lương" userId="3a9e482f-ceb4-484a-8eab-f708ff3e9a36" providerId="ADAL" clId="{69AD583A-9567-4953-A1FC-4D015C72615F}" dt="2023-06-24T07:07:16.882" v="2501" actId="1076"/>
          <ac:grpSpMkLst>
            <pc:docMk/>
            <pc:sldMk cId="0" sldId="263"/>
            <ac:grpSpMk id="15" creationId="{00000000-0000-0000-0000-000000000000}"/>
          </ac:grpSpMkLst>
        </pc:grpChg>
        <pc:grpChg chg="mod">
          <ac:chgData name="Duyên Lương" userId="3a9e482f-ceb4-484a-8eab-f708ff3e9a36" providerId="ADAL" clId="{69AD583A-9567-4953-A1FC-4D015C72615F}" dt="2023-06-24T07:07:19.842" v="2502" actId="1076"/>
          <ac:grpSpMkLst>
            <pc:docMk/>
            <pc:sldMk cId="0" sldId="263"/>
            <ac:grpSpMk id="18" creationId="{00000000-0000-0000-0000-000000000000}"/>
          </ac:grpSpMkLst>
        </pc:grpChg>
        <pc:grpChg chg="del">
          <ac:chgData name="Duyên Lương" userId="3a9e482f-ceb4-484a-8eab-f708ff3e9a36" providerId="ADAL" clId="{69AD583A-9567-4953-A1FC-4D015C72615F}" dt="2023-06-24T07:05:55.928" v="2464" actId="478"/>
          <ac:grpSpMkLst>
            <pc:docMk/>
            <pc:sldMk cId="0" sldId="263"/>
            <ac:grpSpMk id="21" creationId="{00000000-0000-0000-0000-000000000000}"/>
          </ac:grpSpMkLst>
        </pc:grpChg>
      </pc:sldChg>
      <pc:sldChg chg="del">
        <pc:chgData name="Duyên Lương" userId="3a9e482f-ceb4-484a-8eab-f708ff3e9a36" providerId="ADAL" clId="{69AD583A-9567-4953-A1FC-4D015C72615F}" dt="2023-06-24T07:07:45.873" v="2533" actId="47"/>
        <pc:sldMkLst>
          <pc:docMk/>
          <pc:sldMk cId="0" sldId="264"/>
        </pc:sldMkLst>
      </pc:sldChg>
      <pc:sldChg chg="modSp mod modTransition">
        <pc:chgData name="Duyên Lương" userId="3a9e482f-ceb4-484a-8eab-f708ff3e9a36" providerId="ADAL" clId="{69AD583A-9567-4953-A1FC-4D015C72615F}" dt="2023-06-24T07:08:15.145" v="2534"/>
        <pc:sldMkLst>
          <pc:docMk/>
          <pc:sldMk cId="0" sldId="265"/>
        </pc:sldMkLst>
        <pc:spChg chg="mod">
          <ac:chgData name="Duyên Lương" userId="3a9e482f-ceb4-484a-8eab-f708ff3e9a36" providerId="ADAL" clId="{69AD583A-9567-4953-A1FC-4D015C72615F}" dt="2023-06-24T07:07:40.768" v="2532" actId="1076"/>
          <ac:spMkLst>
            <pc:docMk/>
            <pc:sldMk cId="0" sldId="265"/>
            <ac:spMk id="12" creationId="{00000000-0000-0000-0000-000000000000}"/>
          </ac:spMkLst>
        </pc:spChg>
      </pc:sldChg>
      <pc:sldChg chg="addSp delSp modSp mod modTransition modAnim">
        <pc:chgData name="Duyên Lương" userId="3a9e482f-ceb4-484a-8eab-f708ff3e9a36" providerId="ADAL" clId="{69AD583A-9567-4953-A1FC-4D015C72615F}" dt="2023-06-24T07:08:15.145" v="2534"/>
        <pc:sldMkLst>
          <pc:docMk/>
          <pc:sldMk cId="877247372" sldId="266"/>
        </pc:sldMkLst>
        <pc:spChg chg="del">
          <ac:chgData name="Duyên Lương" userId="3a9e482f-ceb4-484a-8eab-f708ff3e9a36" providerId="ADAL" clId="{69AD583A-9567-4953-A1FC-4D015C72615F}" dt="2023-06-24T06:35:44.190" v="651" actId="478"/>
          <ac:spMkLst>
            <pc:docMk/>
            <pc:sldMk cId="877247372" sldId="266"/>
            <ac:spMk id="8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35:45.408" v="653" actId="478"/>
          <ac:spMkLst>
            <pc:docMk/>
            <pc:sldMk cId="877247372" sldId="266"/>
            <ac:spMk id="9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35:43.513" v="650" actId="478"/>
          <ac:spMkLst>
            <pc:docMk/>
            <pc:sldMk cId="877247372" sldId="266"/>
            <ac:spMk id="11" creationId="{00000000-0000-0000-0000-000000000000}"/>
          </ac:spMkLst>
        </pc:spChg>
        <pc:spChg chg="mod ord">
          <ac:chgData name="Duyên Lương" userId="3a9e482f-ceb4-484a-8eab-f708ff3e9a36" providerId="ADAL" clId="{69AD583A-9567-4953-A1FC-4D015C72615F}" dt="2023-06-24T06:40:08.652" v="800" actId="1076"/>
          <ac:spMkLst>
            <pc:docMk/>
            <pc:sldMk cId="877247372" sldId="266"/>
            <ac:spMk id="12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40:49.022" v="814" actId="1076"/>
          <ac:spMkLst>
            <pc:docMk/>
            <pc:sldMk cId="877247372" sldId="266"/>
            <ac:spMk id="13" creationId="{1A133CCF-E753-EF0E-215B-F8E431E3AAFC}"/>
          </ac:spMkLst>
        </pc:spChg>
        <pc:spChg chg="add mod">
          <ac:chgData name="Duyên Lương" userId="3a9e482f-ceb4-484a-8eab-f708ff3e9a36" providerId="ADAL" clId="{69AD583A-9567-4953-A1FC-4D015C72615F}" dt="2023-06-24T06:40:19.895" v="806" actId="14100"/>
          <ac:spMkLst>
            <pc:docMk/>
            <pc:sldMk cId="877247372" sldId="266"/>
            <ac:spMk id="14" creationId="{B0FBE1C7-2D77-46E1-B68F-9F34E6E3B6C8}"/>
          </ac:spMkLst>
        </pc:spChg>
        <pc:spChg chg="del">
          <ac:chgData name="Duyên Lương" userId="3a9e482f-ceb4-484a-8eab-f708ff3e9a36" providerId="ADAL" clId="{69AD583A-9567-4953-A1FC-4D015C72615F}" dt="2023-06-24T06:35:16.575" v="642" actId="478"/>
          <ac:spMkLst>
            <pc:docMk/>
            <pc:sldMk cId="877247372" sldId="266"/>
            <ac:spMk id="15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35:17.648" v="643" actId="478"/>
          <ac:spMkLst>
            <pc:docMk/>
            <pc:sldMk cId="877247372" sldId="266"/>
            <ac:spMk id="16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35:19.610" v="644" actId="478"/>
          <ac:spMkLst>
            <pc:docMk/>
            <pc:sldMk cId="877247372" sldId="266"/>
            <ac:spMk id="17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40:38.919" v="811" actId="1076"/>
          <ac:spMkLst>
            <pc:docMk/>
            <pc:sldMk cId="877247372" sldId="266"/>
            <ac:spMk id="18" creationId="{ABFA8200-6F5A-EA1F-4515-07FD7562DC7D}"/>
          </ac:spMkLst>
        </pc:spChg>
        <pc:spChg chg="add mod">
          <ac:chgData name="Duyên Lương" userId="3a9e482f-ceb4-484a-8eab-f708ff3e9a36" providerId="ADAL" clId="{69AD583A-9567-4953-A1FC-4D015C72615F}" dt="2023-06-24T06:40:43.461" v="813" actId="1076"/>
          <ac:spMkLst>
            <pc:docMk/>
            <pc:sldMk cId="877247372" sldId="266"/>
            <ac:spMk id="19" creationId="{B4B29950-B157-F295-09FD-66211F27B652}"/>
          </ac:spMkLst>
        </pc:spChg>
        <pc:spChg chg="del">
          <ac:chgData name="Duyên Lương" userId="3a9e482f-ceb4-484a-8eab-f708ff3e9a36" providerId="ADAL" clId="{69AD583A-9567-4953-A1FC-4D015C72615F}" dt="2023-06-24T06:35:42.748" v="649" actId="478"/>
          <ac:spMkLst>
            <pc:docMk/>
            <pc:sldMk cId="877247372" sldId="266"/>
            <ac:spMk id="20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35:44.730" v="652" actId="478"/>
          <ac:spMkLst>
            <pc:docMk/>
            <pc:sldMk cId="877247372" sldId="266"/>
            <ac:spMk id="21" creationId="{00000000-0000-0000-0000-000000000000}"/>
          </ac:spMkLst>
        </pc:spChg>
        <pc:picChg chg="add mod">
          <ac:chgData name="Duyên Lương" userId="3a9e482f-ceb4-484a-8eab-f708ff3e9a36" providerId="ADAL" clId="{69AD583A-9567-4953-A1FC-4D015C72615F}" dt="2023-06-24T06:40:00.763" v="795"/>
          <ac:picMkLst>
            <pc:docMk/>
            <pc:sldMk cId="877247372" sldId="266"/>
            <ac:picMk id="22" creationId="{ED75918E-5F0E-1671-72BB-15E6D41EF249}"/>
          </ac:picMkLst>
        </pc:picChg>
        <pc:picChg chg="add mod">
          <ac:chgData name="Duyên Lương" userId="3a9e482f-ceb4-484a-8eab-f708ff3e9a36" providerId="ADAL" clId="{69AD583A-9567-4953-A1FC-4D015C72615F}" dt="2023-06-24T06:39:31.895" v="780" actId="14100"/>
          <ac:picMkLst>
            <pc:docMk/>
            <pc:sldMk cId="877247372" sldId="266"/>
            <ac:picMk id="1026" creationId="{8F4C7BA8-D432-15A4-4622-DA27605D28FB}"/>
          </ac:picMkLst>
        </pc:picChg>
      </pc:sldChg>
      <pc:sldChg chg="addSp delSp modSp mod ord modTransition">
        <pc:chgData name="Duyên Lương" userId="3a9e482f-ceb4-484a-8eab-f708ff3e9a36" providerId="ADAL" clId="{69AD583A-9567-4953-A1FC-4D015C72615F}" dt="2023-06-24T07:08:15.145" v="2534"/>
        <pc:sldMkLst>
          <pc:docMk/>
          <pc:sldMk cId="3707743097" sldId="267"/>
        </pc:sldMkLst>
        <pc:spChg chg="mod">
          <ac:chgData name="Duyên Lương" userId="3a9e482f-ceb4-484a-8eab-f708ff3e9a36" providerId="ADAL" clId="{69AD583A-9567-4953-A1FC-4D015C72615F}" dt="2023-06-24T06:37:58.709" v="665" actId="2711"/>
          <ac:spMkLst>
            <pc:docMk/>
            <pc:sldMk cId="3707743097" sldId="267"/>
            <ac:spMk id="5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26:43.065" v="594" actId="1076"/>
          <ac:spMkLst>
            <pc:docMk/>
            <pc:sldMk cId="3707743097" sldId="267"/>
            <ac:spMk id="7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26:05.142" v="584" actId="478"/>
          <ac:spMkLst>
            <pc:docMk/>
            <pc:sldMk cId="3707743097" sldId="267"/>
            <ac:spMk id="8" creationId="{00000000-0000-0000-0000-000000000000}"/>
          </ac:spMkLst>
        </pc:spChg>
        <pc:spChg chg="del mod">
          <ac:chgData name="Duyên Lương" userId="3a9e482f-ceb4-484a-8eab-f708ff3e9a36" providerId="ADAL" clId="{69AD583A-9567-4953-A1FC-4D015C72615F}" dt="2023-06-24T06:26:06.047" v="586" actId="478"/>
          <ac:spMkLst>
            <pc:docMk/>
            <pc:sldMk cId="3707743097" sldId="267"/>
            <ac:spMk id="9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26:04.665" v="583" actId="478"/>
          <ac:spMkLst>
            <pc:docMk/>
            <pc:sldMk cId="3707743097" sldId="267"/>
            <ac:spMk id="11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58.709" v="665" actId="2711"/>
          <ac:spMkLst>
            <pc:docMk/>
            <pc:sldMk cId="3707743097" sldId="267"/>
            <ac:spMk id="12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37:58.709" v="665" actId="2711"/>
          <ac:spMkLst>
            <pc:docMk/>
            <pc:sldMk cId="3707743097" sldId="267"/>
            <ac:spMk id="13" creationId="{57F7FBE9-8D3A-6495-D827-AAA601CA0452}"/>
          </ac:spMkLst>
        </pc:spChg>
        <pc:spChg chg="del">
          <ac:chgData name="Duyên Lương" userId="3a9e482f-ceb4-484a-8eab-f708ff3e9a36" providerId="ADAL" clId="{69AD583A-9567-4953-A1FC-4D015C72615F}" dt="2023-06-24T06:26:29.557" v="590" actId="478"/>
          <ac:spMkLst>
            <pc:docMk/>
            <pc:sldMk cId="3707743097" sldId="267"/>
            <ac:spMk id="15" creationId="{00000000-0000-0000-0000-000000000000}"/>
          </ac:spMkLst>
        </pc:spChg>
        <pc:spChg chg="del mod">
          <ac:chgData name="Duyên Lương" userId="3a9e482f-ceb4-484a-8eab-f708ff3e9a36" providerId="ADAL" clId="{69AD583A-9567-4953-A1FC-4D015C72615F}" dt="2023-06-24T06:26:35.188" v="592" actId="478"/>
          <ac:spMkLst>
            <pc:docMk/>
            <pc:sldMk cId="3707743097" sldId="267"/>
            <ac:spMk id="16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26:36.548" v="593" actId="478"/>
          <ac:spMkLst>
            <pc:docMk/>
            <pc:sldMk cId="3707743097" sldId="267"/>
            <ac:spMk id="17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26:06.657" v="587" actId="478"/>
          <ac:spMkLst>
            <pc:docMk/>
            <pc:sldMk cId="3707743097" sldId="267"/>
            <ac:spMk id="21" creationId="{00000000-0000-0000-0000-000000000000}"/>
          </ac:spMkLst>
        </pc:spChg>
      </pc:sldChg>
      <pc:sldChg chg="addSp delSp modSp mod modTransition modAnim">
        <pc:chgData name="Duyên Lương" userId="3a9e482f-ceb4-484a-8eab-f708ff3e9a36" providerId="ADAL" clId="{69AD583A-9567-4953-A1FC-4D015C72615F}" dt="2023-06-24T07:08:15.145" v="2534"/>
        <pc:sldMkLst>
          <pc:docMk/>
          <pc:sldMk cId="846508073" sldId="268"/>
        </pc:sldMkLst>
        <pc:spChg chg="mod">
          <ac:chgData name="Duyên Lương" userId="3a9e482f-ceb4-484a-8eab-f708ff3e9a36" providerId="ADAL" clId="{69AD583A-9567-4953-A1FC-4D015C72615F}" dt="2023-06-24T06:25:13.193" v="575" actId="255"/>
          <ac:spMkLst>
            <pc:docMk/>
            <pc:sldMk cId="846508073" sldId="268"/>
            <ac:spMk id="5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48.481" v="664" actId="1076"/>
          <ac:spMkLst>
            <pc:docMk/>
            <pc:sldMk cId="846508073" sldId="268"/>
            <ac:spMk id="6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9:20.292" v="278" actId="478"/>
          <ac:spMkLst>
            <pc:docMk/>
            <pc:sldMk cId="846508073" sldId="268"/>
            <ac:spMk id="7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9:17.092" v="277" actId="478"/>
          <ac:spMkLst>
            <pc:docMk/>
            <pc:sldMk cId="846508073" sldId="268"/>
            <ac:spMk id="8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9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10" creationId="{00000000-0000-0000-0000-000000000000}"/>
          </ac:spMkLst>
        </pc:spChg>
        <pc:spChg chg="del">
          <ac:chgData name="Duyên Lương" userId="3a9e482f-ceb4-484a-8eab-f708ff3e9a36" providerId="ADAL" clId="{69AD583A-9567-4953-A1FC-4D015C72615F}" dt="2023-06-24T06:19:16.627" v="276" actId="478"/>
          <ac:spMkLst>
            <pc:docMk/>
            <pc:sldMk cId="846508073" sldId="268"/>
            <ac:spMk id="11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42.667" v="663" actId="2711"/>
          <ac:spMkLst>
            <pc:docMk/>
            <pc:sldMk cId="846508073" sldId="268"/>
            <ac:spMk id="12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13" creationId="{D1617A00-020E-7B39-8BB9-5B8C42A79E5C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14" creationId="{A6C7CFD3-4DEF-CCC1-7870-DD083CCB954A}"/>
          </ac:spMkLst>
        </pc:spChg>
        <pc:spChg chg="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15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16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17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18" creationId="{583154D2-8557-D657-82F4-0AE469811267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19" creationId="{4DDA37FB-AC69-50AD-EEBF-5379EEB088BC}"/>
          </ac:spMkLst>
        </pc:spChg>
        <pc:spChg chg="del">
          <ac:chgData name="Duyên Lương" userId="3a9e482f-ceb4-484a-8eab-f708ff3e9a36" providerId="ADAL" clId="{69AD583A-9567-4953-A1FC-4D015C72615F}" dt="2023-06-24T06:19:15.820" v="275" actId="478"/>
          <ac:spMkLst>
            <pc:docMk/>
            <pc:sldMk cId="846508073" sldId="268"/>
            <ac:spMk id="20" creationId="{00000000-0000-0000-0000-000000000000}"/>
          </ac:spMkLst>
        </pc:spChg>
        <pc:spChg chg="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21" creationId="{00000000-0000-0000-0000-000000000000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22" creationId="{0F9AA2B8-D0C5-CD69-C2D0-5729EA68BBEB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23" creationId="{68CFF420-4BD7-295D-D3AB-BB47E34A6FD2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24" creationId="{04B65F88-5004-38A5-E4C8-5133333F077A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25" creationId="{8D58E5FD-294B-F314-ECA4-4543DB5D593C}"/>
          </ac:spMkLst>
        </pc:spChg>
        <pc:spChg chg="add mod">
          <ac:chgData name="Duyên Lương" userId="3a9e482f-ceb4-484a-8eab-f708ff3e9a36" providerId="ADAL" clId="{69AD583A-9567-4953-A1FC-4D015C72615F}" dt="2023-06-24T06:37:37.506" v="662" actId="2711"/>
          <ac:spMkLst>
            <pc:docMk/>
            <pc:sldMk cId="846508073" sldId="268"/>
            <ac:spMk id="26" creationId="{13C003F4-0954-940D-74C4-6111353D4FA8}"/>
          </ac:spMkLst>
        </pc:spChg>
        <pc:grpChg chg="mod">
          <ac:chgData name="Duyên Lương" userId="3a9e482f-ceb4-484a-8eab-f708ff3e9a36" providerId="ADAL" clId="{69AD583A-9567-4953-A1FC-4D015C72615F}" dt="2023-06-24T06:37:37.506" v="662" actId="2711"/>
          <ac:grpSpMkLst>
            <pc:docMk/>
            <pc:sldMk cId="846508073" sldId="268"/>
            <ac:grpSpMk id="3" creationId="{00000000-0000-0000-0000-000000000000}"/>
          </ac:grpSpMkLst>
        </pc:grpChg>
        <pc:picChg chg="mod">
          <ac:chgData name="Duyên Lương" userId="3a9e482f-ceb4-484a-8eab-f708ff3e9a36" providerId="ADAL" clId="{69AD583A-9567-4953-A1FC-4D015C72615F}" dt="2023-06-24T06:37:37.506" v="662" actId="2711"/>
          <ac:picMkLst>
            <pc:docMk/>
            <pc:sldMk cId="846508073" sldId="268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7.sv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sv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sv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sv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40604050005020304" pitchFamily="18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7062821">
            <a:off x="2013480" y="6570202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1044451">
            <a:off x="-2137170" y="-267562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flipH="1">
            <a:off x="-2642723" y="8207973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4" y="0"/>
                </a:moveTo>
                <a:lnTo>
                  <a:pt x="0" y="0"/>
                </a:lnTo>
                <a:lnTo>
                  <a:pt x="0" y="2444665"/>
                </a:lnTo>
                <a:lnTo>
                  <a:pt x="6014934" y="2444665"/>
                </a:lnTo>
                <a:lnTo>
                  <a:pt x="60149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5059246" y="1113597"/>
            <a:ext cx="10012532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99" b="0" i="0" u="none" strike="noStrike" kern="1200" cap="none" spc="0" normalizeH="0" baseline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Let’s think!</a:t>
            </a:r>
          </a:p>
        </p:txBody>
      </p:sp>
      <p:sp>
        <p:nvSpPr>
          <p:cNvPr id="20" name="Freeform 20"/>
          <p:cNvSpPr/>
          <p:nvPr/>
        </p:nvSpPr>
        <p:spPr>
          <a:xfrm rot="813459" flipH="1">
            <a:off x="342915" y="293668"/>
            <a:ext cx="2413474" cy="2273054"/>
          </a:xfrm>
          <a:custGeom>
            <a:avLst/>
            <a:gdLst/>
            <a:ahLst/>
            <a:cxnLst/>
            <a:rect l="l" t="t" r="r" b="b"/>
            <a:pathLst>
              <a:path w="2413474" h="2273054">
                <a:moveTo>
                  <a:pt x="2413474" y="0"/>
                </a:moveTo>
                <a:lnTo>
                  <a:pt x="0" y="0"/>
                </a:lnTo>
                <a:lnTo>
                  <a:pt x="0" y="2273054"/>
                </a:lnTo>
                <a:lnTo>
                  <a:pt x="2413474" y="2273054"/>
                </a:lnTo>
                <a:lnTo>
                  <a:pt x="2413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7FBE9-8D3A-6495-D827-AAA601CA0452}"/>
              </a:ext>
            </a:extLst>
          </p:cNvPr>
          <p:cNvSpPr txBox="1"/>
          <p:nvPr/>
        </p:nvSpPr>
        <p:spPr>
          <a:xfrm>
            <a:off x="1282434" y="2840054"/>
            <a:ext cx="16116300" cy="368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Amasis MT Pro Medium" panose="02040604050005020304" pitchFamily="18" charset="0"/>
                <a:ea typeface="Jua" panose="020B0604020202020204" charset="-127"/>
              </a:rPr>
              <a:t>1. </a:t>
            </a:r>
            <a:r>
              <a:rPr lang="en-US" sz="5400" dirty="0">
                <a:effectLst/>
                <a:latin typeface="Amasis MT Pro Medium" panose="02040604050005020304" pitchFamily="18" charset="0"/>
                <a:ea typeface="Jua" panose="020B0604020202020204" charset="-127"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effectLst/>
                <a:latin typeface="Amasis MT Pro Medium" panose="02040604050005020304" pitchFamily="18" charset="0"/>
                <a:ea typeface="Jua" panose="020B0604020202020204" charset="-127"/>
              </a:rPr>
              <a:t>2. </a:t>
            </a:r>
            <a:r>
              <a:rPr lang="en-US" sz="5400" dirty="0">
                <a:effectLst/>
                <a:latin typeface="Amasis MT Pro Medium" panose="02040604050005020304" pitchFamily="18" charset="0"/>
                <a:ea typeface="Jua" panose="020B0604020202020204" charset="-127"/>
              </a:rPr>
              <a:t>Why should we spend time with our friends? </a:t>
            </a:r>
          </a:p>
        </p:txBody>
      </p:sp>
    </p:spTree>
    <p:extLst>
      <p:ext uri="{BB962C8B-B14F-4D97-AF65-F5344CB8AC3E}">
        <p14:creationId xmlns:p14="http://schemas.microsoft.com/office/powerpoint/2010/main" val="37077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366745" y="-357992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002158" y="7433458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0505919" y="-996167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10034853" flipV="1">
            <a:off x="2404904" y="3683232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10034853" flipV="1">
            <a:off x="-2273849" y="-3199427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3" y="8211629"/>
                </a:lnTo>
                <a:lnTo>
                  <a:pt x="9386333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10034853" flipV="1">
            <a:off x="13594833" y="-1712858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" name="Group 9"/>
          <p:cNvGrpSpPr/>
          <p:nvPr/>
        </p:nvGrpSpPr>
        <p:grpSpPr>
          <a:xfrm>
            <a:off x="1102334" y="1111347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5210" y="3684384"/>
            <a:ext cx="1306368" cy="1286544"/>
            <a:chOff x="0" y="0"/>
            <a:chExt cx="344064" cy="3388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4064" cy="338843"/>
            </a:xfrm>
            <a:custGeom>
              <a:avLst/>
              <a:gdLst/>
              <a:ahLst/>
              <a:cxnLst/>
              <a:rect l="l" t="t" r="r" b="b"/>
              <a:pathLst>
                <a:path w="344064" h="338843">
                  <a:moveTo>
                    <a:pt x="169421" y="0"/>
                  </a:moveTo>
                  <a:lnTo>
                    <a:pt x="174643" y="0"/>
                  </a:lnTo>
                  <a:cubicBezTo>
                    <a:pt x="268212" y="0"/>
                    <a:pt x="344064" y="75853"/>
                    <a:pt x="344064" y="169421"/>
                  </a:cubicBezTo>
                  <a:lnTo>
                    <a:pt x="344064" y="169421"/>
                  </a:lnTo>
                  <a:cubicBezTo>
                    <a:pt x="344064" y="214355"/>
                    <a:pt x="326214" y="257448"/>
                    <a:pt x="294442" y="289221"/>
                  </a:cubicBezTo>
                  <a:cubicBezTo>
                    <a:pt x="262669" y="320993"/>
                    <a:pt x="219576" y="338843"/>
                    <a:pt x="174643" y="338843"/>
                  </a:cubicBezTo>
                  <a:lnTo>
                    <a:pt x="169421" y="338843"/>
                  </a:lnTo>
                  <a:cubicBezTo>
                    <a:pt x="75853" y="338843"/>
                    <a:pt x="0" y="262990"/>
                    <a:pt x="0" y="169421"/>
                  </a:cubicBezTo>
                  <a:lnTo>
                    <a:pt x="0" y="169421"/>
                  </a:lnTo>
                  <a:cubicBezTo>
                    <a:pt x="0" y="75853"/>
                    <a:pt x="75853" y="0"/>
                    <a:pt x="169421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2482" y="5948260"/>
            <a:ext cx="1306368" cy="1286544"/>
            <a:chOff x="0" y="0"/>
            <a:chExt cx="344064" cy="338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4064" cy="338843"/>
            </a:xfrm>
            <a:custGeom>
              <a:avLst/>
              <a:gdLst/>
              <a:ahLst/>
              <a:cxnLst/>
              <a:rect l="l" t="t" r="r" b="b"/>
              <a:pathLst>
                <a:path w="344064" h="338843">
                  <a:moveTo>
                    <a:pt x="169421" y="0"/>
                  </a:moveTo>
                  <a:lnTo>
                    <a:pt x="174643" y="0"/>
                  </a:lnTo>
                  <a:cubicBezTo>
                    <a:pt x="268212" y="0"/>
                    <a:pt x="344064" y="75853"/>
                    <a:pt x="344064" y="169421"/>
                  </a:cubicBezTo>
                  <a:lnTo>
                    <a:pt x="344064" y="169421"/>
                  </a:lnTo>
                  <a:cubicBezTo>
                    <a:pt x="344064" y="214355"/>
                    <a:pt x="326214" y="257448"/>
                    <a:pt x="294442" y="289221"/>
                  </a:cubicBezTo>
                  <a:cubicBezTo>
                    <a:pt x="262669" y="320993"/>
                    <a:pt x="219576" y="338843"/>
                    <a:pt x="174643" y="338843"/>
                  </a:cubicBezTo>
                  <a:lnTo>
                    <a:pt x="169421" y="338843"/>
                  </a:lnTo>
                  <a:cubicBezTo>
                    <a:pt x="75853" y="338843"/>
                    <a:pt x="0" y="262990"/>
                    <a:pt x="0" y="169421"/>
                  </a:cubicBezTo>
                  <a:lnTo>
                    <a:pt x="0" y="169421"/>
                  </a:lnTo>
                  <a:cubicBezTo>
                    <a:pt x="0" y="75853"/>
                    <a:pt x="75853" y="0"/>
                    <a:pt x="169421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2397696" y="2191193"/>
            <a:ext cx="5287192" cy="5597853"/>
          </a:xfrm>
          <a:custGeom>
            <a:avLst/>
            <a:gdLst/>
            <a:ahLst/>
            <a:cxnLst/>
            <a:rect l="l" t="t" r="r" b="b"/>
            <a:pathLst>
              <a:path w="5950375" h="6117208">
                <a:moveTo>
                  <a:pt x="0" y="0"/>
                </a:moveTo>
                <a:lnTo>
                  <a:pt x="5950375" y="0"/>
                </a:lnTo>
                <a:lnTo>
                  <a:pt x="5950375" y="6117208"/>
                </a:lnTo>
                <a:lnTo>
                  <a:pt x="0" y="6117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0" name="Freeform 30"/>
          <p:cNvSpPr/>
          <p:nvPr/>
        </p:nvSpPr>
        <p:spPr>
          <a:xfrm flipH="1">
            <a:off x="-2299418" y="7871608"/>
            <a:ext cx="6034949" cy="2452801"/>
          </a:xfrm>
          <a:custGeom>
            <a:avLst/>
            <a:gdLst/>
            <a:ahLst/>
            <a:cxnLst/>
            <a:rect l="l" t="t" r="r" b="b"/>
            <a:pathLst>
              <a:path w="6034949" h="2452801">
                <a:moveTo>
                  <a:pt x="6034950" y="0"/>
                </a:moveTo>
                <a:lnTo>
                  <a:pt x="0" y="0"/>
                </a:lnTo>
                <a:lnTo>
                  <a:pt x="0" y="2452801"/>
                </a:lnTo>
                <a:lnTo>
                  <a:pt x="6034950" y="2452801"/>
                </a:lnTo>
                <a:lnTo>
                  <a:pt x="60349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Freeform 31"/>
          <p:cNvSpPr/>
          <p:nvPr/>
        </p:nvSpPr>
        <p:spPr>
          <a:xfrm>
            <a:off x="6134635" y="172290"/>
            <a:ext cx="6338701" cy="2576256"/>
          </a:xfrm>
          <a:custGeom>
            <a:avLst/>
            <a:gdLst/>
            <a:ahLst/>
            <a:cxnLst/>
            <a:rect l="l" t="t" r="r" b="b"/>
            <a:pathLst>
              <a:path w="6338701" h="2576256">
                <a:moveTo>
                  <a:pt x="0" y="0"/>
                </a:moveTo>
                <a:lnTo>
                  <a:pt x="6338701" y="0"/>
                </a:lnTo>
                <a:lnTo>
                  <a:pt x="6338701" y="2576256"/>
                </a:lnTo>
                <a:lnTo>
                  <a:pt x="0" y="25762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2" name="Freeform 32"/>
          <p:cNvSpPr/>
          <p:nvPr/>
        </p:nvSpPr>
        <p:spPr>
          <a:xfrm>
            <a:off x="13051433" y="8202104"/>
            <a:ext cx="5013047" cy="2037467"/>
          </a:xfrm>
          <a:custGeom>
            <a:avLst/>
            <a:gdLst/>
            <a:ahLst/>
            <a:cxnLst/>
            <a:rect l="l" t="t" r="r" b="b"/>
            <a:pathLst>
              <a:path w="5013047" h="2037467">
                <a:moveTo>
                  <a:pt x="0" y="0"/>
                </a:moveTo>
                <a:lnTo>
                  <a:pt x="5013047" y="0"/>
                </a:lnTo>
                <a:lnTo>
                  <a:pt x="5013047" y="2037467"/>
                </a:lnTo>
                <a:lnTo>
                  <a:pt x="0" y="20374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3" name="Freeform 33"/>
          <p:cNvSpPr/>
          <p:nvPr/>
        </p:nvSpPr>
        <p:spPr>
          <a:xfrm rot="1857385" flipH="1">
            <a:off x="365450" y="76620"/>
            <a:ext cx="1448112" cy="1363858"/>
          </a:xfrm>
          <a:custGeom>
            <a:avLst/>
            <a:gdLst/>
            <a:ahLst/>
            <a:cxnLst/>
            <a:rect l="l" t="t" r="r" b="b"/>
            <a:pathLst>
              <a:path w="1448112" h="1363858">
                <a:moveTo>
                  <a:pt x="1448111" y="0"/>
                </a:moveTo>
                <a:lnTo>
                  <a:pt x="0" y="0"/>
                </a:lnTo>
                <a:lnTo>
                  <a:pt x="0" y="1363858"/>
                </a:lnTo>
                <a:lnTo>
                  <a:pt x="1448111" y="1363858"/>
                </a:lnTo>
                <a:lnTo>
                  <a:pt x="144811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4" name="Freeform 34"/>
          <p:cNvSpPr/>
          <p:nvPr/>
        </p:nvSpPr>
        <p:spPr>
          <a:xfrm rot="1857385">
            <a:off x="7612783" y="8238527"/>
            <a:ext cx="1782447" cy="1678741"/>
          </a:xfrm>
          <a:custGeom>
            <a:avLst/>
            <a:gdLst/>
            <a:ahLst/>
            <a:cxnLst/>
            <a:rect l="l" t="t" r="r" b="b"/>
            <a:pathLst>
              <a:path w="1782447" h="1678741">
                <a:moveTo>
                  <a:pt x="0" y="0"/>
                </a:moveTo>
                <a:lnTo>
                  <a:pt x="1782448" y="0"/>
                </a:lnTo>
                <a:lnTo>
                  <a:pt x="1782448" y="1678741"/>
                </a:lnTo>
                <a:lnTo>
                  <a:pt x="0" y="1678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4E5495-6810-31FF-C916-40B355ECEBA3}"/>
              </a:ext>
            </a:extLst>
          </p:cNvPr>
          <p:cNvSpPr txBox="1"/>
          <p:nvPr/>
        </p:nvSpPr>
        <p:spPr>
          <a:xfrm>
            <a:off x="6829455" y="744644"/>
            <a:ext cx="10815315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masis MT Pro Medium" panose="02040604050005020304" pitchFamily="18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A2F7D3-97A7-0AC8-2CEE-D90B0A8D14BC}"/>
              </a:ext>
            </a:extLst>
          </p:cNvPr>
          <p:cNvSpPr txBox="1"/>
          <p:nvPr/>
        </p:nvSpPr>
        <p:spPr>
          <a:xfrm>
            <a:off x="1354436" y="2653345"/>
            <a:ext cx="11096292" cy="550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Amasis MT Pro Medium" panose="02040604050005020304" pitchFamily="18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Amasis MT Pro Medium" panose="02040604050005020304" pitchFamily="18" charset="0"/>
              </a:rPr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Amasis MT Pro Medium" panose="02040604050005020304" pitchFamily="18" charset="0"/>
              </a:rPr>
              <a:t>Write an email to talk about leisure activities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34853" flipV="1">
            <a:off x="79122" y="-253717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0034853" flipV="1">
            <a:off x="12360640" y="-338926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3199798" flipV="1">
            <a:off x="9804018" y="452902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/>
          <p:nvPr/>
        </p:nvGrpSpPr>
        <p:grpSpPr>
          <a:xfrm>
            <a:off x="1028700" y="1028700"/>
            <a:ext cx="10692947" cy="8229600"/>
            <a:chOff x="0" y="0"/>
            <a:chExt cx="2816250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39163" y="4151797"/>
            <a:ext cx="9037646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99"/>
              </a:lnSpc>
            </a:pPr>
            <a:r>
              <a:rPr lang="en-US" sz="10999" dirty="0">
                <a:solidFill>
                  <a:srgbClr val="F9705A"/>
                </a:solidFill>
                <a:latin typeface="Jua Bold"/>
              </a:rPr>
              <a:t>THANK YOU!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-922290" y="7754130"/>
            <a:ext cx="9323464" cy="3789361"/>
          </a:xfrm>
          <a:custGeom>
            <a:avLst/>
            <a:gdLst/>
            <a:ahLst/>
            <a:cxnLst/>
            <a:rect l="l" t="t" r="r" b="b"/>
            <a:pathLst>
              <a:path w="9323464" h="3789361">
                <a:moveTo>
                  <a:pt x="9323464" y="0"/>
                </a:moveTo>
                <a:lnTo>
                  <a:pt x="0" y="0"/>
                </a:lnTo>
                <a:lnTo>
                  <a:pt x="0" y="3789361"/>
                </a:lnTo>
                <a:lnTo>
                  <a:pt x="9323464" y="3789361"/>
                </a:lnTo>
                <a:lnTo>
                  <a:pt x="93234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 flipH="1">
            <a:off x="7934307" y="-309851"/>
            <a:ext cx="7271573" cy="2955405"/>
          </a:xfrm>
          <a:custGeom>
            <a:avLst/>
            <a:gdLst/>
            <a:ahLst/>
            <a:cxnLst/>
            <a:rect l="l" t="t" r="r" b="b"/>
            <a:pathLst>
              <a:path w="7271573" h="2955405">
                <a:moveTo>
                  <a:pt x="7271573" y="0"/>
                </a:moveTo>
                <a:lnTo>
                  <a:pt x="0" y="0"/>
                </a:lnTo>
                <a:lnTo>
                  <a:pt x="0" y="2955405"/>
                </a:lnTo>
                <a:lnTo>
                  <a:pt x="7271573" y="2955405"/>
                </a:lnTo>
                <a:lnTo>
                  <a:pt x="72715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 flipV="1">
            <a:off x="-2602577" y="1273502"/>
            <a:ext cx="5634353" cy="2289985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6"/>
                </a:moveTo>
                <a:lnTo>
                  <a:pt x="5634352" y="2289986"/>
                </a:lnTo>
                <a:lnTo>
                  <a:pt x="5634352" y="0"/>
                </a:lnTo>
                <a:lnTo>
                  <a:pt x="0" y="0"/>
                </a:lnTo>
                <a:lnTo>
                  <a:pt x="0" y="228998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flipV="1">
            <a:off x="16226957" y="6017227"/>
            <a:ext cx="5634353" cy="2289985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5"/>
                </a:moveTo>
                <a:lnTo>
                  <a:pt x="5634353" y="2289985"/>
                </a:lnTo>
                <a:lnTo>
                  <a:pt x="5634353" y="0"/>
                </a:lnTo>
                <a:lnTo>
                  <a:pt x="0" y="0"/>
                </a:lnTo>
                <a:lnTo>
                  <a:pt x="0" y="228998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flipH="1">
            <a:off x="10355039" y="1458238"/>
            <a:ext cx="5871919" cy="14951645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rot="-2321104" flipH="1">
            <a:off x="-14469" y="6655615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3056956" y="0"/>
                </a:moveTo>
                <a:lnTo>
                  <a:pt x="0" y="0"/>
                </a:lnTo>
                <a:lnTo>
                  <a:pt x="0" y="3303195"/>
                </a:lnTo>
                <a:lnTo>
                  <a:pt x="3056956" y="3303195"/>
                </a:lnTo>
                <a:lnTo>
                  <a:pt x="30569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 rot="813459">
            <a:off x="4390507" y="413009"/>
            <a:ext cx="1827303" cy="1720987"/>
          </a:xfrm>
          <a:custGeom>
            <a:avLst/>
            <a:gdLst/>
            <a:ahLst/>
            <a:cxnLst/>
            <a:rect l="l" t="t" r="r" b="b"/>
            <a:pathLst>
              <a:path w="1827303" h="1720987">
                <a:moveTo>
                  <a:pt x="0" y="0"/>
                </a:moveTo>
                <a:lnTo>
                  <a:pt x="1827303" y="0"/>
                </a:lnTo>
                <a:lnTo>
                  <a:pt x="1827303" y="1720987"/>
                </a:lnTo>
                <a:lnTo>
                  <a:pt x="0" y="1720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524523">
            <a:off x="-4338509" y="4508431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9462934">
            <a:off x="13230685" y="540699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10692947" cy="8229600"/>
            <a:chOff x="0" y="0"/>
            <a:chExt cx="28162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4986" y="7801190"/>
            <a:ext cx="7733868" cy="941800"/>
            <a:chOff x="0" y="0"/>
            <a:chExt cx="2036904" cy="2480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36904" cy="248046"/>
            </a:xfrm>
            <a:custGeom>
              <a:avLst/>
              <a:gdLst/>
              <a:ahLst/>
              <a:cxnLst/>
              <a:rect l="l" t="t" r="r" b="b"/>
              <a:pathLst>
                <a:path w="2036904" h="248046">
                  <a:moveTo>
                    <a:pt x="51053" y="0"/>
                  </a:moveTo>
                  <a:lnTo>
                    <a:pt x="1985850" y="0"/>
                  </a:lnTo>
                  <a:cubicBezTo>
                    <a:pt x="2014046" y="0"/>
                    <a:pt x="2036904" y="22857"/>
                    <a:pt x="2036904" y="51053"/>
                  </a:cubicBezTo>
                  <a:lnTo>
                    <a:pt x="2036904" y="196993"/>
                  </a:lnTo>
                  <a:cubicBezTo>
                    <a:pt x="2036904" y="210533"/>
                    <a:pt x="2031525" y="223519"/>
                    <a:pt x="2021950" y="233093"/>
                  </a:cubicBezTo>
                  <a:cubicBezTo>
                    <a:pt x="2012376" y="242667"/>
                    <a:pt x="1999391" y="248046"/>
                    <a:pt x="1985850" y="248046"/>
                  </a:cubicBezTo>
                  <a:lnTo>
                    <a:pt x="51053" y="248046"/>
                  </a:lnTo>
                  <a:cubicBezTo>
                    <a:pt x="22857" y="248046"/>
                    <a:pt x="0" y="225189"/>
                    <a:pt x="0" y="196993"/>
                  </a:cubicBezTo>
                  <a:lnTo>
                    <a:pt x="0" y="51053"/>
                  </a:lnTo>
                  <a:cubicBezTo>
                    <a:pt x="0" y="22857"/>
                    <a:pt x="22857" y="0"/>
                    <a:pt x="51053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0049" y="-68888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12024261" y="-186957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1" y="0"/>
                </a:lnTo>
                <a:lnTo>
                  <a:pt x="5982081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10224768" y="3065463"/>
            <a:ext cx="7542690" cy="10945857"/>
          </a:xfrm>
          <a:custGeom>
            <a:avLst/>
            <a:gdLst/>
            <a:ahLst/>
            <a:cxnLst/>
            <a:rect l="l" t="t" r="r" b="b"/>
            <a:pathLst>
              <a:path w="7542690" h="10945857">
                <a:moveTo>
                  <a:pt x="0" y="0"/>
                </a:moveTo>
                <a:lnTo>
                  <a:pt x="7542690" y="0"/>
                </a:lnTo>
                <a:lnTo>
                  <a:pt x="7542690" y="10945856"/>
                </a:lnTo>
                <a:lnTo>
                  <a:pt x="0" y="10945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flipH="1">
            <a:off x="8609232" y="8204189"/>
            <a:ext cx="4659849" cy="1893915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10939156" y="390636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4"/>
                </a:lnTo>
                <a:lnTo>
                  <a:pt x="0" y="33031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TextBox 19"/>
          <p:cNvSpPr txBox="1"/>
          <p:nvPr/>
        </p:nvSpPr>
        <p:spPr>
          <a:xfrm>
            <a:off x="1611880" y="1808674"/>
            <a:ext cx="8189931" cy="572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F9705A"/>
                </a:solidFill>
                <a:latin typeface="Amasis MT Pro Black" panose="02040A04050005020304" pitchFamily="18" charset="0"/>
              </a:rPr>
              <a:t>UNIT 1: </a:t>
            </a:r>
            <a:r>
              <a:rPr lang="en-US" sz="13800" dirty="0">
                <a:solidFill>
                  <a:srgbClr val="F9705A"/>
                </a:solidFill>
                <a:latin typeface="Amasis MT Pro Black" panose="02040A04050005020304" pitchFamily="18" charset="0"/>
              </a:rPr>
              <a:t>LEISURE TIME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9686" y="7962087"/>
            <a:ext cx="8532125" cy="670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33"/>
              </a:lnSpc>
              <a:spcBef>
                <a:spcPct val="0"/>
              </a:spcBef>
            </a:pPr>
            <a:r>
              <a:rPr lang="en-US" sz="4000" spc="1074" dirty="0">
                <a:solidFill>
                  <a:srgbClr val="FFEEC8"/>
                </a:solidFill>
                <a:latin typeface="Amasis MT Pro Medium" panose="02040604050005020304" pitchFamily="18" charset="0"/>
              </a:rPr>
              <a:t>Lesson 6: Skills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7062821">
            <a:off x="2013480" y="6570202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1044451">
            <a:off x="-2022870" y="-267562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flipH="1">
            <a:off x="-2642723" y="8207973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4" y="0"/>
                </a:moveTo>
                <a:lnTo>
                  <a:pt x="0" y="0"/>
                </a:lnTo>
                <a:lnTo>
                  <a:pt x="0" y="2444665"/>
                </a:lnTo>
                <a:lnTo>
                  <a:pt x="6014934" y="2444665"/>
                </a:lnTo>
                <a:lnTo>
                  <a:pt x="601493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26" name="Picture 2" descr="1,900+ Child Interview Stock Photos, Pictures &amp; Royalty-Free Images -  iStock | Child interview teacher, Record child interview">
            <a:extLst>
              <a:ext uri="{FF2B5EF4-FFF2-40B4-BE49-F238E27FC236}">
                <a16:creationId xmlns:a16="http://schemas.microsoft.com/office/drawing/2014/main" id="{8F4C7BA8-D432-15A4-4622-DA27605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542" y="48387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/>
          <p:cNvSpPr txBox="1"/>
          <p:nvPr/>
        </p:nvSpPr>
        <p:spPr>
          <a:xfrm>
            <a:off x="10920147" y="4645796"/>
            <a:ext cx="3207760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Jumble" panose="02000503000000020004" pitchFamily="2" charset="0"/>
              </a:rPr>
              <a:t>Mark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33CCF-E753-EF0E-215B-F8E431E3AAFC}"/>
              </a:ext>
            </a:extLst>
          </p:cNvPr>
          <p:cNvSpPr txBox="1"/>
          <p:nvPr/>
        </p:nvSpPr>
        <p:spPr>
          <a:xfrm>
            <a:off x="1048570" y="976841"/>
            <a:ext cx="161213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2. Listen to an interview with Mark about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 his leisure activities. Choose the correct answer.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9705A"/>
              </a:solidFill>
              <a:effectLst/>
              <a:uLnTx/>
              <a:uFillTx/>
              <a:latin typeface="Amasis MT Pro Medium" panose="020406040500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BE1C7-2D77-46E1-B68F-9F34E6E3B6C8}"/>
              </a:ext>
            </a:extLst>
          </p:cNvPr>
          <p:cNvSpPr txBox="1"/>
          <p:nvPr/>
        </p:nvSpPr>
        <p:spPr>
          <a:xfrm>
            <a:off x="1037337" y="2527875"/>
            <a:ext cx="16121372" cy="598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E0702A"/>
                </a:solidFill>
                <a:effectLst/>
                <a:latin typeface="Amasis MT Pro Medium" panose="02040604050005020304" pitchFamily="18" charset="0"/>
              </a:rPr>
              <a:t>1.</a:t>
            </a:r>
            <a:r>
              <a:rPr lang="en-US" sz="4000" b="1" dirty="0">
                <a:effectLst/>
                <a:latin typeface="Amasis MT Pro Medium" panose="02040604050005020304" pitchFamily="18" charset="0"/>
              </a:rPr>
              <a:t> 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Amasis MT Pro Medium" panose="02040604050005020304" pitchFamily="18" charset="0"/>
              </a:rPr>
              <a:t>A</a:t>
            </a:r>
            <a:r>
              <a:rPr lang="en-US" sz="4000" b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Amasis MT Pro Medium" panose="02040604050005020304" pitchFamily="18" charset="0"/>
              </a:rPr>
              <a:t>.</a:t>
            </a:r>
            <a:r>
              <a:rPr lang="en-US" sz="4000" b="1" dirty="0">
                <a:effectLst/>
                <a:highlight>
                  <a:srgbClr val="FFFF00"/>
                </a:highlight>
                <a:latin typeface="Amasis MT Pro Medium" panose="02040604050005020304" pitchFamily="18" charset="0"/>
              </a:rPr>
              <a:t> At weekends</a:t>
            </a:r>
            <a:r>
              <a:rPr lang="en-US" sz="4000" dirty="0">
                <a:effectLst/>
                <a:highlight>
                  <a:srgbClr val="FFFF00"/>
                </a:highlight>
                <a:latin typeface="Amasis MT Pro Medium" panose="02040604050005020304" pitchFamily="18" charset="0"/>
              </a:rPr>
              <a:t>. 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		</a:t>
            </a: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B.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On Sundays. 		</a:t>
            </a: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C.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On Saturdays. </a:t>
            </a: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Amasis MT Pro Medium" panose="020406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E0702A"/>
                </a:solidFill>
                <a:latin typeface="Amasis MT Pro Medium" panose="02040604050005020304" pitchFamily="18" charset="0"/>
              </a:rPr>
              <a:t>2.</a:t>
            </a:r>
            <a:r>
              <a:rPr lang="en-US" sz="4000" dirty="0">
                <a:latin typeface="Amasis MT Pro Medium" panose="02040604050005020304" pitchFamily="18" charset="0"/>
              </a:rPr>
              <a:t> 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A.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His </a:t>
            </a:r>
            <a:r>
              <a:rPr lang="en-US" sz="4000" dirty="0" err="1">
                <a:effectLst/>
                <a:latin typeface="Amasis MT Pro Medium" panose="02040604050005020304" pitchFamily="18" charset="0"/>
              </a:rPr>
              <a:t>neighbours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B.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His family and relatives.</a:t>
            </a:r>
            <a:br>
              <a:rPr lang="en-US" sz="4000" dirty="0">
                <a:effectLst/>
                <a:latin typeface="Amasis MT Pro Medium" panose="02040604050005020304" pitchFamily="18" charset="0"/>
              </a:rPr>
            </a:br>
            <a:r>
              <a:rPr lang="en-US" sz="4000" b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Amasis MT Pro Medium" panose="02040604050005020304" pitchFamily="18" charset="0"/>
              </a:rPr>
              <a:t>C </a:t>
            </a:r>
            <a:r>
              <a:rPr lang="en-US" sz="4000" b="1" dirty="0">
                <a:effectLst/>
                <a:highlight>
                  <a:srgbClr val="FFFF00"/>
                </a:highlight>
                <a:latin typeface="Amasis MT Pro Medium" panose="02040604050005020304" pitchFamily="18" charset="0"/>
              </a:rPr>
              <a:t>His family and friends. 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	</a:t>
            </a:r>
          </a:p>
        </p:txBody>
      </p:sp>
      <p:pic>
        <p:nvPicPr>
          <p:cNvPr id="22" name="Track 5">
            <a:hlinkClick r:id="" action="ppaction://media"/>
            <a:extLst>
              <a:ext uri="{FF2B5EF4-FFF2-40B4-BE49-F238E27FC236}">
                <a16:creationId xmlns:a16="http://schemas.microsoft.com/office/drawing/2014/main" id="{ED75918E-5F0E-1671-72BB-15E6D41EF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00" y="1829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187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7062821">
            <a:off x="2013480" y="6570202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1044451">
            <a:off x="-2022870" y="-267562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flipH="1">
            <a:off x="-2642723" y="8207973"/>
            <a:ext cx="6014933" cy="2444666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4" y="0"/>
                </a:moveTo>
                <a:lnTo>
                  <a:pt x="0" y="0"/>
                </a:lnTo>
                <a:lnTo>
                  <a:pt x="0" y="2444665"/>
                </a:lnTo>
                <a:lnTo>
                  <a:pt x="6014934" y="2444665"/>
                </a:lnTo>
                <a:lnTo>
                  <a:pt x="601493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26" name="Picture 2" descr="1,900+ Child Interview Stock Photos, Pictures &amp; Royalty-Free Images -  iStock | Child interview teacher, Record child interview">
            <a:extLst>
              <a:ext uri="{FF2B5EF4-FFF2-40B4-BE49-F238E27FC236}">
                <a16:creationId xmlns:a16="http://schemas.microsoft.com/office/drawing/2014/main" id="{8F4C7BA8-D432-15A4-4622-DA27605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542" y="48387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/>
          <p:cNvSpPr txBox="1"/>
          <p:nvPr/>
        </p:nvSpPr>
        <p:spPr>
          <a:xfrm>
            <a:off x="10920147" y="4645796"/>
            <a:ext cx="3207760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Jumble" panose="02000503000000020004" pitchFamily="2" charset="0"/>
              </a:rPr>
              <a:t>Mark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33CCF-E753-EF0E-215B-F8E431E3AAFC}"/>
              </a:ext>
            </a:extLst>
          </p:cNvPr>
          <p:cNvSpPr txBox="1"/>
          <p:nvPr/>
        </p:nvSpPr>
        <p:spPr>
          <a:xfrm>
            <a:off x="1048570" y="976841"/>
            <a:ext cx="161213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2. Listen to an interview with Mark about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 his leisure activities. Choose the correct answer.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9705A"/>
              </a:solidFill>
              <a:effectLst/>
              <a:uLnTx/>
              <a:uFillTx/>
              <a:latin typeface="Amasis MT Pro Medium" panose="020406040500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BE1C7-2D77-46E1-B68F-9F34E6E3B6C8}"/>
              </a:ext>
            </a:extLst>
          </p:cNvPr>
          <p:cNvSpPr txBox="1"/>
          <p:nvPr/>
        </p:nvSpPr>
        <p:spPr>
          <a:xfrm>
            <a:off x="1037337" y="2527875"/>
            <a:ext cx="16121372" cy="598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E0702A"/>
                </a:solidFill>
                <a:effectLst/>
                <a:latin typeface="Amasis MT Pro Medium" panose="02040604050005020304" pitchFamily="18" charset="0"/>
              </a:rPr>
              <a:t>1.</a:t>
            </a:r>
            <a:r>
              <a:rPr lang="en-US" sz="4000" b="1" dirty="0">
                <a:effectLst/>
                <a:latin typeface="Amasis MT Pro Medium" panose="02040604050005020304" pitchFamily="18" charset="0"/>
              </a:rPr>
              <a:t> 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A.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At weekends. 		</a:t>
            </a: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B.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On Sundays. 		</a:t>
            </a: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C.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On Saturdays. </a:t>
            </a: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Amasis MT Pro Medium" panose="020406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E0702A"/>
                </a:solidFill>
                <a:latin typeface="Amasis MT Pro Medium" panose="02040604050005020304" pitchFamily="18" charset="0"/>
              </a:rPr>
              <a:t>2.</a:t>
            </a:r>
            <a:r>
              <a:rPr lang="en-US" sz="4000" dirty="0">
                <a:latin typeface="Amasis MT Pro Medium" panose="02040604050005020304" pitchFamily="18" charset="0"/>
              </a:rPr>
              <a:t> 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A.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His </a:t>
            </a:r>
            <a:r>
              <a:rPr lang="en-US" sz="4000" dirty="0" err="1">
                <a:effectLst/>
                <a:latin typeface="Amasis MT Pro Medium" panose="02040604050005020304" pitchFamily="18" charset="0"/>
              </a:rPr>
              <a:t>neighbours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B.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 His family and relatives.</a:t>
            </a:r>
            <a:br>
              <a:rPr lang="en-US" sz="4000" dirty="0">
                <a:effectLst/>
                <a:latin typeface="Amasis MT Pro Medium" panose="02040604050005020304" pitchFamily="18" charset="0"/>
              </a:rPr>
            </a:br>
            <a:r>
              <a:rPr lang="en-US" sz="4000" dirty="0">
                <a:solidFill>
                  <a:srgbClr val="00B0F0"/>
                </a:solidFill>
                <a:effectLst/>
                <a:latin typeface="Amasis MT Pro Medium" panose="02040604050005020304" pitchFamily="18" charset="0"/>
              </a:rPr>
              <a:t>C. </a:t>
            </a:r>
            <a:r>
              <a:rPr lang="en-US" sz="4000" dirty="0">
                <a:effectLst/>
                <a:latin typeface="Amasis MT Pro Medium" panose="02040604050005020304" pitchFamily="18" charset="0"/>
              </a:rPr>
              <a:t>His family and friends. 	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FA8200-6F5A-EA1F-4515-07FD7562DC7D}"/>
              </a:ext>
            </a:extLst>
          </p:cNvPr>
          <p:cNvSpPr/>
          <p:nvPr/>
        </p:nvSpPr>
        <p:spPr>
          <a:xfrm>
            <a:off x="917696" y="3695014"/>
            <a:ext cx="781308" cy="6166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B29950-B157-F295-09FD-66211F27B652}"/>
              </a:ext>
            </a:extLst>
          </p:cNvPr>
          <p:cNvSpPr/>
          <p:nvPr/>
        </p:nvSpPr>
        <p:spPr>
          <a:xfrm>
            <a:off x="1007054" y="7809813"/>
            <a:ext cx="753057" cy="5667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2" name="Track 5">
            <a:hlinkClick r:id="" action="ppaction://media"/>
            <a:extLst>
              <a:ext uri="{FF2B5EF4-FFF2-40B4-BE49-F238E27FC236}">
                <a16:creationId xmlns:a16="http://schemas.microsoft.com/office/drawing/2014/main" id="{ED75918E-5F0E-1671-72BB-15E6D41EF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2042" y="1646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187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8037382">
            <a:off x="-2537478" y="618118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3891266">
            <a:off x="13884636" y="-174544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354358" y="6047330"/>
            <a:ext cx="3863078" cy="4283965"/>
          </a:xfrm>
          <a:custGeom>
            <a:avLst/>
            <a:gdLst/>
            <a:ahLst/>
            <a:cxnLst/>
            <a:rect l="l" t="t" r="r" b="b"/>
            <a:pathLst>
              <a:path w="5591090" h="6419832">
                <a:moveTo>
                  <a:pt x="0" y="0"/>
                </a:moveTo>
                <a:lnTo>
                  <a:pt x="5591090" y="0"/>
                </a:lnTo>
                <a:lnTo>
                  <a:pt x="5591090" y="6419832"/>
                </a:lnTo>
                <a:lnTo>
                  <a:pt x="0" y="6419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312928" flipH="1">
            <a:off x="212778" y="-31230"/>
            <a:ext cx="1611761" cy="1517986"/>
          </a:xfrm>
          <a:custGeom>
            <a:avLst/>
            <a:gdLst/>
            <a:ahLst/>
            <a:cxnLst/>
            <a:rect l="l" t="t" r="r" b="b"/>
            <a:pathLst>
              <a:path w="1611761" h="1517986">
                <a:moveTo>
                  <a:pt x="1611761" y="0"/>
                </a:moveTo>
                <a:lnTo>
                  <a:pt x="0" y="0"/>
                </a:lnTo>
                <a:lnTo>
                  <a:pt x="0" y="1517986"/>
                </a:lnTo>
                <a:lnTo>
                  <a:pt x="1611761" y="1517986"/>
                </a:lnTo>
                <a:lnTo>
                  <a:pt x="161176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346237">
            <a:off x="16689772" y="4975318"/>
            <a:ext cx="1017774" cy="958558"/>
          </a:xfrm>
          <a:custGeom>
            <a:avLst/>
            <a:gdLst/>
            <a:ahLst/>
            <a:cxnLst/>
            <a:rect l="l" t="t" r="r" b="b"/>
            <a:pathLst>
              <a:path w="1017774" h="958558">
                <a:moveTo>
                  <a:pt x="0" y="0"/>
                </a:moveTo>
                <a:lnTo>
                  <a:pt x="1017773" y="0"/>
                </a:lnTo>
                <a:lnTo>
                  <a:pt x="1017773" y="958558"/>
                </a:lnTo>
                <a:lnTo>
                  <a:pt x="0" y="9585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2FE5A-2D4D-3C45-EC7A-C3955B6BA9F4}"/>
              </a:ext>
            </a:extLst>
          </p:cNvPr>
          <p:cNvSpPr txBox="1"/>
          <p:nvPr/>
        </p:nvSpPr>
        <p:spPr>
          <a:xfrm>
            <a:off x="1422239" y="1066631"/>
            <a:ext cx="161213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3. Listen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 to the interview again. Fill in each blank in the table with no more than two words.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9705A"/>
              </a:solidFill>
              <a:effectLst/>
              <a:uLnTx/>
              <a:uFillTx/>
              <a:latin typeface="Amasis MT Pro Medium" panose="02040604050005020304" pitchFamily="18" charset="0"/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F8C2C6F-85FC-3526-D135-C6D8627A9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62673"/>
              </p:ext>
            </p:extLst>
          </p:nvPr>
        </p:nvGraphicFramePr>
        <p:xfrm>
          <a:off x="1111925" y="2927495"/>
          <a:ext cx="15202873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8191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7304682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chemeClr val="bg1"/>
                          </a:solidFill>
                          <a:latin typeface="Amasis MT Pro Medium" panose="02040604050005020304" pitchFamily="18" charset="0"/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chemeClr val="bg1"/>
                          </a:solidFill>
                          <a:latin typeface="Amasis MT Pro Medium" panose="02040604050005020304" pitchFamily="18" charset="0"/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00638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ooking and watching a (1) ___video___ </a:t>
                      </a:r>
                      <a:endParaRPr lang="en-US" sz="4400" dirty="0">
                        <a:effectLst/>
                        <a:latin typeface="Amasis MT Pro Medium" panose="020406040500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Going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Going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pic>
        <p:nvPicPr>
          <p:cNvPr id="23" name="Track 6">
            <a:hlinkClick r:id="" action="ppaction://media"/>
            <a:extLst>
              <a:ext uri="{FF2B5EF4-FFF2-40B4-BE49-F238E27FC236}">
                <a16:creationId xmlns:a16="http://schemas.microsoft.com/office/drawing/2014/main" id="{F88C70C7-9D0D-58AB-4603-7C2C59319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82925" y="18127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4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8037382">
            <a:off x="-2537478" y="618118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3891266">
            <a:off x="13884636" y="-1745440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354358" y="6047330"/>
            <a:ext cx="3863078" cy="4283965"/>
          </a:xfrm>
          <a:custGeom>
            <a:avLst/>
            <a:gdLst/>
            <a:ahLst/>
            <a:cxnLst/>
            <a:rect l="l" t="t" r="r" b="b"/>
            <a:pathLst>
              <a:path w="5591090" h="6419832">
                <a:moveTo>
                  <a:pt x="0" y="0"/>
                </a:moveTo>
                <a:lnTo>
                  <a:pt x="5591090" y="0"/>
                </a:lnTo>
                <a:lnTo>
                  <a:pt x="5591090" y="6419832"/>
                </a:lnTo>
                <a:lnTo>
                  <a:pt x="0" y="6419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312928" flipH="1">
            <a:off x="212778" y="-31230"/>
            <a:ext cx="1611761" cy="1517986"/>
          </a:xfrm>
          <a:custGeom>
            <a:avLst/>
            <a:gdLst/>
            <a:ahLst/>
            <a:cxnLst/>
            <a:rect l="l" t="t" r="r" b="b"/>
            <a:pathLst>
              <a:path w="1611761" h="1517986">
                <a:moveTo>
                  <a:pt x="1611761" y="0"/>
                </a:moveTo>
                <a:lnTo>
                  <a:pt x="0" y="0"/>
                </a:lnTo>
                <a:lnTo>
                  <a:pt x="0" y="1517986"/>
                </a:lnTo>
                <a:lnTo>
                  <a:pt x="1611761" y="1517986"/>
                </a:lnTo>
                <a:lnTo>
                  <a:pt x="161176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346237">
            <a:off x="16689772" y="4975318"/>
            <a:ext cx="1017774" cy="958558"/>
          </a:xfrm>
          <a:custGeom>
            <a:avLst/>
            <a:gdLst/>
            <a:ahLst/>
            <a:cxnLst/>
            <a:rect l="l" t="t" r="r" b="b"/>
            <a:pathLst>
              <a:path w="1017774" h="958558">
                <a:moveTo>
                  <a:pt x="0" y="0"/>
                </a:moveTo>
                <a:lnTo>
                  <a:pt x="1017773" y="0"/>
                </a:lnTo>
                <a:lnTo>
                  <a:pt x="1017773" y="958558"/>
                </a:lnTo>
                <a:lnTo>
                  <a:pt x="0" y="9585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2FE5A-2D4D-3C45-EC7A-C3955B6BA9F4}"/>
              </a:ext>
            </a:extLst>
          </p:cNvPr>
          <p:cNvSpPr txBox="1"/>
          <p:nvPr/>
        </p:nvSpPr>
        <p:spPr>
          <a:xfrm>
            <a:off x="1422239" y="1066631"/>
            <a:ext cx="161213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3. Listen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9705A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 to the interview again. Fill in each blank in the table with no more than two words.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9705A"/>
              </a:solidFill>
              <a:effectLst/>
              <a:uLnTx/>
              <a:uFillTx/>
              <a:latin typeface="Amasis MT Pro Medium" panose="02040604050005020304" pitchFamily="18" charset="0"/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F8C2C6F-85FC-3526-D135-C6D8627A98BB}"/>
              </a:ext>
            </a:extLst>
          </p:cNvPr>
          <p:cNvGraphicFramePr>
            <a:graphicFrameLocks noGrp="1"/>
          </p:cNvGraphicFramePr>
          <p:nvPr/>
        </p:nvGraphicFramePr>
        <p:xfrm>
          <a:off x="1111925" y="2927495"/>
          <a:ext cx="15202873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8191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7304682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chemeClr val="bg1"/>
                          </a:solidFill>
                          <a:latin typeface="Amasis MT Pro Medium" panose="02040604050005020304" pitchFamily="18" charset="0"/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chemeClr val="bg1"/>
                          </a:solidFill>
                          <a:latin typeface="Amasis MT Pro Medium" panose="02040604050005020304" pitchFamily="18" charset="0"/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00638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ooking and watching a (1) ______ </a:t>
                      </a:r>
                      <a:endParaRPr lang="en-US" sz="4400" dirty="0">
                        <a:effectLst/>
                        <a:latin typeface="Amasis MT Pro Medium" panose="020406040500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Going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Going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  <a:latin typeface="Amasis MT Pro Medium" panose="02040604050005020304" pitchFamily="18" charset="0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0706E4F-0A7D-E411-23E9-02E724F95490}"/>
              </a:ext>
            </a:extLst>
          </p:cNvPr>
          <p:cNvSpPr txBox="1"/>
          <p:nvPr/>
        </p:nvSpPr>
        <p:spPr>
          <a:xfrm>
            <a:off x="1441289" y="4834189"/>
            <a:ext cx="198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video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A7041-45C3-3065-B34A-84C979BE25C8}"/>
              </a:ext>
            </a:extLst>
          </p:cNvPr>
          <p:cNvSpPr txBox="1"/>
          <p:nvPr/>
        </p:nvSpPr>
        <p:spPr>
          <a:xfrm>
            <a:off x="11800364" y="4234011"/>
            <a:ext cx="309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cinema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DF6B5D-F0C6-0D7F-A277-343C8E7A2256}"/>
              </a:ext>
            </a:extLst>
          </p:cNvPr>
          <p:cNvSpPr txBox="1"/>
          <p:nvPr/>
        </p:nvSpPr>
        <p:spPr>
          <a:xfrm>
            <a:off x="5656300" y="5603425"/>
            <a:ext cx="198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park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3E3FCE-2185-C11C-8F80-E6B900DF4092}"/>
              </a:ext>
            </a:extLst>
          </p:cNvPr>
          <p:cNvSpPr txBox="1"/>
          <p:nvPr/>
        </p:nvSpPr>
        <p:spPr>
          <a:xfrm>
            <a:off x="12067217" y="5616301"/>
            <a:ext cx="198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shape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280494-5CA0-E944-155A-FDCF0148A367}"/>
              </a:ext>
            </a:extLst>
          </p:cNvPr>
          <p:cNvSpPr txBox="1"/>
          <p:nvPr/>
        </p:nvSpPr>
        <p:spPr>
          <a:xfrm>
            <a:off x="5142086" y="7047623"/>
            <a:ext cx="318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bike ride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3F914E-66FA-D0DD-5F1F-CD5E39DFB7B1}"/>
              </a:ext>
            </a:extLst>
          </p:cNvPr>
          <p:cNvSpPr txBox="1"/>
          <p:nvPr/>
        </p:nvSpPr>
        <p:spPr>
          <a:xfrm>
            <a:off x="13478188" y="6980418"/>
            <a:ext cx="198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places</a:t>
            </a:r>
          </a:p>
        </p:txBody>
      </p:sp>
      <p:pic>
        <p:nvPicPr>
          <p:cNvPr id="23" name="Track 6">
            <a:hlinkClick r:id="" action="ppaction://media"/>
            <a:extLst>
              <a:ext uri="{FF2B5EF4-FFF2-40B4-BE49-F238E27FC236}">
                <a16:creationId xmlns:a16="http://schemas.microsoft.com/office/drawing/2014/main" id="{F88C70C7-9D0D-58AB-4603-7C2C59319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82925" y="1812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59443">
            <a:off x="-1995239" y="-336860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759443">
            <a:off x="9615962" y="412979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1555008">
            <a:off x="13104534" y="-40783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/>
          <p:nvPr/>
        </p:nvGrpSpPr>
        <p:grpSpPr>
          <a:xfrm>
            <a:off x="1107709" y="497156"/>
            <a:ext cx="16230600" cy="9066931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645845" y="7553272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-4418136" y="8081574"/>
            <a:ext cx="8262334" cy="3358083"/>
          </a:xfrm>
          <a:custGeom>
            <a:avLst/>
            <a:gdLst/>
            <a:ahLst/>
            <a:cxnLst/>
            <a:rect l="l" t="t" r="r" b="b"/>
            <a:pathLst>
              <a:path w="8262334" h="3358083">
                <a:moveTo>
                  <a:pt x="0" y="0"/>
                </a:moveTo>
                <a:lnTo>
                  <a:pt x="8262334" y="0"/>
                </a:lnTo>
                <a:lnTo>
                  <a:pt x="8262334" y="3358083"/>
                </a:lnTo>
                <a:lnTo>
                  <a:pt x="0" y="335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rot="-312928">
            <a:off x="15846572" y="1034647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0" y="0"/>
                </a:moveTo>
                <a:lnTo>
                  <a:pt x="1328541" y="0"/>
                </a:lnTo>
                <a:lnTo>
                  <a:pt x="1328541" y="1251244"/>
                </a:lnTo>
                <a:lnTo>
                  <a:pt x="0" y="1251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 rot="-1258799" flipH="1">
            <a:off x="63015" y="403678"/>
            <a:ext cx="1328541" cy="1251244"/>
          </a:xfrm>
          <a:custGeom>
            <a:avLst/>
            <a:gdLst/>
            <a:ahLst/>
            <a:cxnLst/>
            <a:rect l="l" t="t" r="r" b="b"/>
            <a:pathLst>
              <a:path w="1328541" h="1251244">
                <a:moveTo>
                  <a:pt x="1328541" y="0"/>
                </a:moveTo>
                <a:lnTo>
                  <a:pt x="0" y="0"/>
                </a:lnTo>
                <a:lnTo>
                  <a:pt x="0" y="1251244"/>
                </a:lnTo>
                <a:lnTo>
                  <a:pt x="1328541" y="1251244"/>
                </a:lnTo>
                <a:lnTo>
                  <a:pt x="13285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F32BD8D-4975-FA40-82B1-C4DAD62AF6E3}"/>
              </a:ext>
            </a:extLst>
          </p:cNvPr>
          <p:cNvSpPr/>
          <p:nvPr/>
        </p:nvSpPr>
        <p:spPr>
          <a:xfrm>
            <a:off x="3174515" y="1037174"/>
            <a:ext cx="5907425" cy="3629198"/>
          </a:xfrm>
          <a:prstGeom prst="wedgeEllipseCallout">
            <a:avLst>
              <a:gd name="adj1" fmla="val 3240"/>
              <a:gd name="adj2" fmla="val 682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masis MT Pro Medium" panose="02040604050005020304" pitchFamily="18" charset="0"/>
              </a:rPr>
              <a:t>When do you usually have free time?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742C2A10-0031-C975-4A2C-5CAD957A90F7}"/>
              </a:ext>
            </a:extLst>
          </p:cNvPr>
          <p:cNvSpPr/>
          <p:nvPr/>
        </p:nvSpPr>
        <p:spPr>
          <a:xfrm>
            <a:off x="98071" y="2073163"/>
            <a:ext cx="4706802" cy="4378554"/>
          </a:xfrm>
          <a:prstGeom prst="wedgeEllipseCallout">
            <a:avLst>
              <a:gd name="adj1" fmla="val 60070"/>
              <a:gd name="adj2" fmla="val 4725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masis MT Pro Medium" panose="02040604050005020304" pitchFamily="18" charset="0"/>
              </a:rPr>
              <a:t>What do you usually do with your friends in your free time?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DD782A9D-F84B-5D5F-830F-63611C0E3647}"/>
              </a:ext>
            </a:extLst>
          </p:cNvPr>
          <p:cNvSpPr/>
          <p:nvPr/>
        </p:nvSpPr>
        <p:spPr>
          <a:xfrm>
            <a:off x="8908320" y="1023222"/>
            <a:ext cx="5907425" cy="3629198"/>
          </a:xfrm>
          <a:prstGeom prst="wedgeEllipseCallout">
            <a:avLst>
              <a:gd name="adj1" fmla="val -27029"/>
              <a:gd name="adj2" fmla="val 7459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masis MT Pro Medium" panose="02040604050005020304" pitchFamily="18" charset="0"/>
              </a:rPr>
              <a:t>I often have free time at the weekend.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C238E936-5B9F-D7CD-2D13-8B5C5DD05EB3}"/>
              </a:ext>
            </a:extLst>
          </p:cNvPr>
          <p:cNvSpPr/>
          <p:nvPr/>
        </p:nvSpPr>
        <p:spPr>
          <a:xfrm>
            <a:off x="13162059" y="2343684"/>
            <a:ext cx="5009102" cy="4151051"/>
          </a:xfrm>
          <a:prstGeom prst="wedgeEllipseCallout">
            <a:avLst>
              <a:gd name="adj1" fmla="val -82873"/>
              <a:gd name="adj2" fmla="val 4262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masis MT Pro Medium" panose="02040604050005020304" pitchFamily="18" charset="0"/>
              </a:rPr>
              <a:t>Sometimes I hang out with my friends in our </a:t>
            </a:r>
            <a:r>
              <a:rPr lang="en-US" sz="4400" dirty="0" err="1">
                <a:latin typeface="Amasis MT Pro Medium" panose="02040604050005020304" pitchFamily="18" charset="0"/>
              </a:rPr>
              <a:t>favourite</a:t>
            </a:r>
            <a:r>
              <a:rPr lang="en-US" sz="4400" dirty="0">
                <a:latin typeface="Amasis MT Pro Medium" panose="02040604050005020304" pitchFamily="18" charset="0"/>
              </a:rPr>
              <a:t> café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F6A8A9A-AE15-42EE-5AF1-8059D13182CD}"/>
              </a:ext>
            </a:extLst>
          </p:cNvPr>
          <p:cNvSpPr/>
          <p:nvPr/>
        </p:nvSpPr>
        <p:spPr>
          <a:xfrm>
            <a:off x="6470" y="6200887"/>
            <a:ext cx="4706802" cy="3985085"/>
          </a:xfrm>
          <a:prstGeom prst="wedgeEllipseCallout">
            <a:avLst>
              <a:gd name="adj1" fmla="val 55720"/>
              <a:gd name="adj2" fmla="val -270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masis MT Pro Medium" panose="02040604050005020304" pitchFamily="18" charset="0"/>
              </a:rPr>
              <a:t>Why do you do these activities?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103A6EA6-F048-A619-8752-D323DD6A1BA6}"/>
              </a:ext>
            </a:extLst>
          </p:cNvPr>
          <p:cNvSpPr/>
          <p:nvPr/>
        </p:nvSpPr>
        <p:spPr>
          <a:xfrm>
            <a:off x="12581288" y="6494735"/>
            <a:ext cx="5644630" cy="3721862"/>
          </a:xfrm>
          <a:prstGeom prst="wedgeEllipseCallout">
            <a:avLst>
              <a:gd name="adj1" fmla="val -71531"/>
              <a:gd name="adj2" fmla="val -4353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Amasis MT Pro Medium" panose="02040604050005020304" pitchFamily="18" charset="0"/>
              </a:rPr>
              <a:t>Because it’s the time that we can talk with each other.</a:t>
            </a:r>
            <a:endParaRPr lang="vi-VN" sz="4400" dirty="0"/>
          </a:p>
        </p:txBody>
      </p:sp>
      <p:pic>
        <p:nvPicPr>
          <p:cNvPr id="2050" name="Picture 2" descr="Illustration Of Two People Giving Each Other A Thumbs - Person Talking  Transparent Background, HD Png Download - 672x672(#463744) - PngFind">
            <a:extLst>
              <a:ext uri="{FF2B5EF4-FFF2-40B4-BE49-F238E27FC236}">
                <a16:creationId xmlns:a16="http://schemas.microsoft.com/office/drawing/2014/main" id="{0CD26BA4-DF08-C698-29EE-E3FD140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78" b="89896" l="10000" r="90000">
                        <a14:foregroundMark x1="63452" y1="22140" x2="69048" y2="12036"/>
                        <a14:foregroundMark x1="69048" y1="12036" x2="71786" y2="23774"/>
                        <a14:foregroundMark x1="71786" y1="23774" x2="69881" y2="29866"/>
                        <a14:foregroundMark x1="49405" y1="31055" x2="47024" y2="28083"/>
                        <a14:foregroundMark x1="81548" y1="70877" x2="81548" y2="73848"/>
                        <a14:foregroundMark x1="29405" y1="31055" x2="30595" y2="30758"/>
                        <a14:foregroundMark x1="17976" y1="7875" x2="22262" y2="7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45" y="5279966"/>
            <a:ext cx="80010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C8590E0-7A67-5CF4-3C7E-7DFE5812DC61}"/>
              </a:ext>
            </a:extLst>
          </p:cNvPr>
          <p:cNvSpPr txBox="1"/>
          <p:nvPr/>
        </p:nvSpPr>
        <p:spPr>
          <a:xfrm>
            <a:off x="1317196" y="458995"/>
            <a:ext cx="1677106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4. Work in pairs. Ask and answer the questions.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-3380719" flipV="1">
            <a:off x="6547595" y="550219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3" y="8211629"/>
                </a:lnTo>
                <a:lnTo>
                  <a:pt x="9386333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10800000" flipV="1">
            <a:off x="8786188" y="-4105815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/>
          <p:nvPr/>
        </p:nvGrpSpPr>
        <p:grpSpPr>
          <a:xfrm>
            <a:off x="9337175" y="2357993"/>
            <a:ext cx="6664825" cy="7713419"/>
            <a:chOff x="0" y="0"/>
            <a:chExt cx="179387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3876" cy="2167467"/>
            </a:xfrm>
            <a:custGeom>
              <a:avLst/>
              <a:gdLst/>
              <a:ahLst/>
              <a:cxnLst/>
              <a:rect l="l" t="t" r="r" b="b"/>
              <a:pathLst>
                <a:path w="1793876" h="2167467">
                  <a:moveTo>
                    <a:pt x="57970" y="0"/>
                  </a:moveTo>
                  <a:lnTo>
                    <a:pt x="1735906" y="0"/>
                  </a:lnTo>
                  <a:cubicBezTo>
                    <a:pt x="1767922" y="0"/>
                    <a:pt x="1793876" y="25954"/>
                    <a:pt x="1793876" y="57970"/>
                  </a:cubicBezTo>
                  <a:lnTo>
                    <a:pt x="1793876" y="2109497"/>
                  </a:lnTo>
                  <a:cubicBezTo>
                    <a:pt x="1793876" y="2141513"/>
                    <a:pt x="1767922" y="2167467"/>
                    <a:pt x="1735906" y="2167467"/>
                  </a:cubicBezTo>
                  <a:lnTo>
                    <a:pt x="57970" y="2167467"/>
                  </a:lnTo>
                  <a:cubicBezTo>
                    <a:pt x="42595" y="2167467"/>
                    <a:pt x="27850" y="2161359"/>
                    <a:pt x="16979" y="2150488"/>
                  </a:cubicBezTo>
                  <a:cubicBezTo>
                    <a:pt x="6107" y="2139616"/>
                    <a:pt x="0" y="2124872"/>
                    <a:pt x="0" y="2109497"/>
                  </a:cubicBezTo>
                  <a:lnTo>
                    <a:pt x="0" y="57970"/>
                  </a:lnTo>
                  <a:cubicBezTo>
                    <a:pt x="0" y="25954"/>
                    <a:pt x="25954" y="0"/>
                    <a:pt x="57970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6877" y="2329530"/>
            <a:ext cx="8585507" cy="7741882"/>
            <a:chOff x="0" y="0"/>
            <a:chExt cx="2336562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36562" cy="2167467"/>
            </a:xfrm>
            <a:custGeom>
              <a:avLst/>
              <a:gdLst/>
              <a:ahLst/>
              <a:cxnLst/>
              <a:rect l="l" t="t" r="r" b="b"/>
              <a:pathLst>
                <a:path w="2336562" h="2167467">
                  <a:moveTo>
                    <a:pt x="44506" y="0"/>
                  </a:moveTo>
                  <a:lnTo>
                    <a:pt x="2292056" y="0"/>
                  </a:lnTo>
                  <a:cubicBezTo>
                    <a:pt x="2303860" y="0"/>
                    <a:pt x="2315180" y="4689"/>
                    <a:pt x="2323526" y="13035"/>
                  </a:cubicBezTo>
                  <a:cubicBezTo>
                    <a:pt x="2331873" y="21382"/>
                    <a:pt x="2336562" y="32702"/>
                    <a:pt x="2336562" y="44506"/>
                  </a:cubicBezTo>
                  <a:lnTo>
                    <a:pt x="2336562" y="2122961"/>
                  </a:lnTo>
                  <a:cubicBezTo>
                    <a:pt x="2336562" y="2147541"/>
                    <a:pt x="2316636" y="2167467"/>
                    <a:pt x="2292056" y="2167467"/>
                  </a:cubicBezTo>
                  <a:lnTo>
                    <a:pt x="44506" y="2167467"/>
                  </a:lnTo>
                  <a:cubicBezTo>
                    <a:pt x="32702" y="2167467"/>
                    <a:pt x="21382" y="2162778"/>
                    <a:pt x="13035" y="2154431"/>
                  </a:cubicBezTo>
                  <a:cubicBezTo>
                    <a:pt x="4689" y="2146085"/>
                    <a:pt x="0" y="2134765"/>
                    <a:pt x="0" y="2122961"/>
                  </a:cubicBezTo>
                  <a:lnTo>
                    <a:pt x="0" y="44506"/>
                  </a:lnTo>
                  <a:cubicBezTo>
                    <a:pt x="0" y="32702"/>
                    <a:pt x="4689" y="21382"/>
                    <a:pt x="13035" y="13035"/>
                  </a:cubicBezTo>
                  <a:cubicBezTo>
                    <a:pt x="21382" y="4689"/>
                    <a:pt x="32702" y="0"/>
                    <a:pt x="44506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12241851" y="7742511"/>
            <a:ext cx="6329254" cy="2572416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>
            <a:off x="-878628" y="-782630"/>
            <a:ext cx="17642627" cy="3120367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0" y="0"/>
                </a:moveTo>
                <a:lnTo>
                  <a:pt x="6329254" y="0"/>
                </a:lnTo>
                <a:lnTo>
                  <a:pt x="6329254" y="2572416"/>
                </a:lnTo>
                <a:lnTo>
                  <a:pt x="0" y="2572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-1009582" y="7391555"/>
            <a:ext cx="5727948" cy="8771145"/>
          </a:xfrm>
          <a:custGeom>
            <a:avLst/>
            <a:gdLst/>
            <a:ahLst/>
            <a:cxnLst/>
            <a:rect l="l" t="t" r="r" b="b"/>
            <a:pathLst>
              <a:path w="5727948" h="8771145">
                <a:moveTo>
                  <a:pt x="0" y="0"/>
                </a:moveTo>
                <a:lnTo>
                  <a:pt x="5727947" y="0"/>
                </a:lnTo>
                <a:lnTo>
                  <a:pt x="5727947" y="8771146"/>
                </a:lnTo>
                <a:lnTo>
                  <a:pt x="0" y="8771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rot="-712792">
            <a:off x="15948583" y="-779915"/>
            <a:ext cx="6196632" cy="9488836"/>
          </a:xfrm>
          <a:custGeom>
            <a:avLst/>
            <a:gdLst/>
            <a:ahLst/>
            <a:cxnLst/>
            <a:rect l="l" t="t" r="r" b="b"/>
            <a:pathLst>
              <a:path w="6196632" h="9488836">
                <a:moveTo>
                  <a:pt x="0" y="0"/>
                </a:moveTo>
                <a:lnTo>
                  <a:pt x="6196632" y="0"/>
                </a:lnTo>
                <a:lnTo>
                  <a:pt x="6196632" y="9488836"/>
                </a:lnTo>
                <a:lnTo>
                  <a:pt x="0" y="9488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Freeform 22"/>
          <p:cNvSpPr/>
          <p:nvPr/>
        </p:nvSpPr>
        <p:spPr>
          <a:xfrm rot="-312928">
            <a:off x="15628858" y="6754742"/>
            <a:ext cx="1448112" cy="1363858"/>
          </a:xfrm>
          <a:custGeom>
            <a:avLst/>
            <a:gdLst/>
            <a:ahLst/>
            <a:cxnLst/>
            <a:rect l="l" t="t" r="r" b="b"/>
            <a:pathLst>
              <a:path w="1448112" h="1363858">
                <a:moveTo>
                  <a:pt x="0" y="0"/>
                </a:moveTo>
                <a:lnTo>
                  <a:pt x="1448111" y="0"/>
                </a:lnTo>
                <a:lnTo>
                  <a:pt x="1448111" y="1363858"/>
                </a:lnTo>
                <a:lnTo>
                  <a:pt x="0" y="13638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F89D97-C0A5-1027-812C-02C62C268719}"/>
              </a:ext>
            </a:extLst>
          </p:cNvPr>
          <p:cNvSpPr txBox="1"/>
          <p:nvPr/>
        </p:nvSpPr>
        <p:spPr>
          <a:xfrm>
            <a:off x="479714" y="83782"/>
            <a:ext cx="15522286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5. Write an email (80-100 words) to 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penfriend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 to tell him/her about what you usually do with your friends in your free time. Use your answer in 4.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EA4213-973C-78D0-B5A5-3B1DCE00817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77" t="3226" r="3704"/>
          <a:stretch/>
        </p:blipFill>
        <p:spPr>
          <a:xfrm>
            <a:off x="9620280" y="2643433"/>
            <a:ext cx="6016350" cy="48884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B856BF-448C-8F5F-7FA8-F3F5DF5BB0D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50" r="2108"/>
          <a:stretch/>
        </p:blipFill>
        <p:spPr>
          <a:xfrm>
            <a:off x="9620280" y="7531879"/>
            <a:ext cx="6016350" cy="1541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34853" flipV="1">
            <a:off x="2999798" y="-5257114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0034853" flipV="1">
            <a:off x="9934546" y="6486057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1371600" y="968367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4563787" y="8031900"/>
            <a:ext cx="6034949" cy="2452801"/>
          </a:xfrm>
          <a:custGeom>
            <a:avLst/>
            <a:gdLst/>
            <a:ahLst/>
            <a:cxnLst/>
            <a:rect l="l" t="t" r="r" b="b"/>
            <a:pathLst>
              <a:path w="6034949" h="2452801">
                <a:moveTo>
                  <a:pt x="6034949" y="0"/>
                </a:moveTo>
                <a:lnTo>
                  <a:pt x="0" y="0"/>
                </a:lnTo>
                <a:lnTo>
                  <a:pt x="0" y="2452800"/>
                </a:lnTo>
                <a:lnTo>
                  <a:pt x="6034949" y="2452800"/>
                </a:lnTo>
                <a:lnTo>
                  <a:pt x="60349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flipH="1">
            <a:off x="-3329519" y="-635682"/>
            <a:ext cx="7893306" cy="3208098"/>
          </a:xfrm>
          <a:custGeom>
            <a:avLst/>
            <a:gdLst/>
            <a:ahLst/>
            <a:cxnLst/>
            <a:rect l="l" t="t" r="r" b="b"/>
            <a:pathLst>
              <a:path w="7893306" h="3208098">
                <a:moveTo>
                  <a:pt x="7893306" y="0"/>
                </a:moveTo>
                <a:lnTo>
                  <a:pt x="0" y="0"/>
                </a:lnTo>
                <a:lnTo>
                  <a:pt x="0" y="3208098"/>
                </a:lnTo>
                <a:lnTo>
                  <a:pt x="7893306" y="3208098"/>
                </a:lnTo>
                <a:lnTo>
                  <a:pt x="789330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-472449" y="1448191"/>
            <a:ext cx="6277502" cy="12112609"/>
          </a:xfrm>
          <a:custGeom>
            <a:avLst/>
            <a:gdLst/>
            <a:ahLst/>
            <a:cxnLst/>
            <a:rect l="l" t="t" r="r" b="b"/>
            <a:pathLst>
              <a:path w="8952381" h="13708685">
                <a:moveTo>
                  <a:pt x="0" y="0"/>
                </a:moveTo>
                <a:lnTo>
                  <a:pt x="8952381" y="0"/>
                </a:lnTo>
                <a:lnTo>
                  <a:pt x="8952381" y="13708685"/>
                </a:lnTo>
                <a:lnTo>
                  <a:pt x="0" y="13708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14049586" y="6096970"/>
            <a:ext cx="6178786" cy="9461509"/>
          </a:xfrm>
          <a:custGeom>
            <a:avLst/>
            <a:gdLst/>
            <a:ahLst/>
            <a:cxnLst/>
            <a:rect l="l" t="t" r="r" b="b"/>
            <a:pathLst>
              <a:path w="6178786" h="9461509">
                <a:moveTo>
                  <a:pt x="0" y="0"/>
                </a:moveTo>
                <a:lnTo>
                  <a:pt x="6178786" y="0"/>
                </a:lnTo>
                <a:lnTo>
                  <a:pt x="6178786" y="9461509"/>
                </a:lnTo>
                <a:lnTo>
                  <a:pt x="0" y="9461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rot="-1160400" flipH="1">
            <a:off x="4605932" y="311266"/>
            <a:ext cx="1523509" cy="1434868"/>
          </a:xfrm>
          <a:custGeom>
            <a:avLst/>
            <a:gdLst/>
            <a:ahLst/>
            <a:cxnLst/>
            <a:rect l="l" t="t" r="r" b="b"/>
            <a:pathLst>
              <a:path w="1523509" h="1434868">
                <a:moveTo>
                  <a:pt x="1523508" y="0"/>
                </a:moveTo>
                <a:lnTo>
                  <a:pt x="0" y="0"/>
                </a:lnTo>
                <a:lnTo>
                  <a:pt x="0" y="1434868"/>
                </a:lnTo>
                <a:lnTo>
                  <a:pt x="1523508" y="1434868"/>
                </a:lnTo>
                <a:lnTo>
                  <a:pt x="152350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 rot="841949">
            <a:off x="12971204" y="8165561"/>
            <a:ext cx="1247037" cy="1174482"/>
          </a:xfrm>
          <a:custGeom>
            <a:avLst/>
            <a:gdLst/>
            <a:ahLst/>
            <a:cxnLst/>
            <a:rect l="l" t="t" r="r" b="b"/>
            <a:pathLst>
              <a:path w="1247037" h="1174482">
                <a:moveTo>
                  <a:pt x="0" y="0"/>
                </a:moveTo>
                <a:lnTo>
                  <a:pt x="1247037" y="0"/>
                </a:lnTo>
                <a:lnTo>
                  <a:pt x="1247037" y="1174483"/>
                </a:lnTo>
                <a:lnTo>
                  <a:pt x="0" y="11744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D8E745-61DF-8748-0183-2AE735A7C438}"/>
              </a:ext>
            </a:extLst>
          </p:cNvPr>
          <p:cNvSpPr txBox="1"/>
          <p:nvPr/>
        </p:nvSpPr>
        <p:spPr>
          <a:xfrm>
            <a:off x="6395328" y="1017882"/>
            <a:ext cx="1552228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Medium" panose="02040604050005020304" pitchFamily="18" charset="0"/>
              </a:rPr>
              <a:t>Suggested answer: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8A0454-831C-D92D-8608-240D42A8DE55}"/>
              </a:ext>
            </a:extLst>
          </p:cNvPr>
          <p:cNvSpPr txBox="1"/>
          <p:nvPr/>
        </p:nvSpPr>
        <p:spPr>
          <a:xfrm>
            <a:off x="5626189" y="1930210"/>
            <a:ext cx="1126373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masis MT Pro Medium" panose="02040604050005020304" pitchFamily="18" charset="0"/>
              </a:rPr>
              <a:t>Hi Ann, </a:t>
            </a:r>
          </a:p>
          <a:p>
            <a:pPr algn="just"/>
            <a:r>
              <a:rPr lang="en-US" sz="3200" dirty="0">
                <a:latin typeface="Amasis MT Pro Medium" panose="02040604050005020304" pitchFamily="18" charset="0"/>
              </a:rPr>
              <a:t>It’s nice to hear from you again. Let me tell you about the things I usually do with my friends in my free time. </a:t>
            </a:r>
          </a:p>
          <a:p>
            <a:pPr algn="just"/>
            <a:r>
              <a:rPr lang="en-US" sz="3200" dirty="0">
                <a:latin typeface="Amasis MT Pro Medium" panose="02040604050005020304" pitchFamily="18" charset="0"/>
              </a:rPr>
              <a:t>I usually have free time at weekends, and I often spend Sunday mornings with my friends. I have three close friends, and they live near my house. We usually play badminton together for about one hour in the playground. After that we cycle around the </a:t>
            </a:r>
            <a:r>
              <a:rPr lang="en-US" sz="3200" dirty="0" err="1">
                <a:latin typeface="Amasis MT Pro Medium" panose="02040604050005020304" pitchFamily="18" charset="0"/>
              </a:rPr>
              <a:t>neighbourhood</a:t>
            </a:r>
            <a:r>
              <a:rPr lang="en-US" sz="3200" dirty="0">
                <a:latin typeface="Amasis MT Pro Medium" panose="02040604050005020304" pitchFamily="18" charset="0"/>
              </a:rPr>
              <a:t>. We had a lot of fun and these activities can keep us in shape. </a:t>
            </a:r>
          </a:p>
          <a:p>
            <a:pPr algn="just"/>
            <a:r>
              <a:rPr lang="en-US" sz="3200" dirty="0">
                <a:latin typeface="Amasis MT Pro Medium" panose="02040604050005020304" pitchFamily="18" charset="0"/>
              </a:rPr>
              <a:t>What about you? What do you usually do with your friends in your free time? </a:t>
            </a:r>
          </a:p>
          <a:p>
            <a:pPr algn="just"/>
            <a:r>
              <a:rPr lang="en-US" sz="3200" dirty="0">
                <a:latin typeface="Amasis MT Pro Medium" panose="02040604050005020304" pitchFamily="18" charset="0"/>
              </a:rPr>
              <a:t>Tell me in your next email.</a:t>
            </a:r>
          </a:p>
          <a:p>
            <a:pPr algn="just"/>
            <a:r>
              <a:rPr lang="en-US" sz="3200" dirty="0">
                <a:latin typeface="Amasis MT Pro Medium" panose="02040604050005020304" pitchFamily="18" charset="0"/>
              </a:rPr>
              <a:t>Bye for now,</a:t>
            </a:r>
          </a:p>
          <a:p>
            <a:pPr algn="just"/>
            <a:r>
              <a:rPr lang="en-US" sz="3200" dirty="0">
                <a:latin typeface="Amasis MT Pro Medium" panose="02040604050005020304" pitchFamily="18" charset="0"/>
              </a:rPr>
              <a:t>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643</Words>
  <Application>Microsoft Office PowerPoint</Application>
  <PresentationFormat>Custom</PresentationFormat>
  <Paragraphs>68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Jumble</vt:lpstr>
      <vt:lpstr>Amasis MT Pro Black</vt:lpstr>
      <vt:lpstr>Wingdings</vt:lpstr>
      <vt:lpstr>Jua Bold</vt:lpstr>
      <vt:lpstr>Arial</vt:lpstr>
      <vt:lpstr>Amasis MT Pro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Phuong Nguyen</cp:lastModifiedBy>
  <cp:revision>2</cp:revision>
  <dcterms:created xsi:type="dcterms:W3CDTF">2006-08-16T00:00:00Z</dcterms:created>
  <dcterms:modified xsi:type="dcterms:W3CDTF">2024-09-19T06:35:16Z</dcterms:modified>
  <dc:identifier>DAFmtBvBvcA</dc:identifier>
</cp:coreProperties>
</file>