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2"/>
    <p:sldId id="285" r:id="rId3"/>
    <p:sldId id="287" r:id="rId4"/>
    <p:sldId id="288" r:id="rId5"/>
    <p:sldId id="289" r:id="rId6"/>
    <p:sldId id="290" r:id="rId7"/>
    <p:sldId id="291" r:id="rId8"/>
    <p:sldId id="256" r:id="rId9"/>
    <p:sldId id="257" r:id="rId10"/>
    <p:sldId id="259" r:id="rId11"/>
    <p:sldId id="261" r:id="rId12"/>
    <p:sldId id="263" r:id="rId13"/>
    <p:sldId id="292" r:id="rId14"/>
    <p:sldId id="293" r:id="rId15"/>
    <p:sldId id="294" r:id="rId16"/>
    <p:sldId id="295" r:id="rId17"/>
    <p:sldId id="258" r:id="rId18"/>
    <p:sldId id="262" r:id="rId19"/>
    <p:sldId id="260" r:id="rId20"/>
    <p:sldId id="296" r:id="rId21"/>
    <p:sldId id="297" r:id="rId22"/>
    <p:sldId id="298" r:id="rId23"/>
    <p:sldId id="264" r:id="rId24"/>
    <p:sldId id="265" r:id="rId25"/>
  </p:sldIdLst>
  <p:sldSz cx="18288000" cy="10287000"/>
  <p:notesSz cx="6858000" cy="9144000"/>
  <p:embeddedFontLst>
    <p:embeddedFont>
      <p:font typeface="Jua" panose="020B0604020202020204" charset="-127"/>
      <p:regular r:id="rId26"/>
    </p:embeddedFont>
    <p:embeddedFont>
      <p:font typeface="Bodoni MT" panose="02070603080606020203" pitchFamily="18" charset="0"/>
      <p:regular r:id="rId27"/>
      <p:bold r:id="rId28"/>
      <p:italic r:id="rId29"/>
      <p:boldItalic r:id="rId30"/>
    </p:embeddedFont>
    <p:embeddedFont>
      <p:font typeface="Bodoni MT Black" panose="02070A03080606020203" pitchFamily="18" charset="0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ngenial" panose="02000503040000020004" pitchFamily="2" charset="0"/>
      <p:regular r:id="rId37"/>
      <p:bold r:id="rId38"/>
      <p:italic r:id="rId39"/>
      <p:boldItalic r:id="rId40"/>
    </p:embeddedFont>
    <p:embeddedFont>
      <p:font typeface="Impact" panose="020B0806030902050204" pitchFamily="34" charset="0"/>
      <p:regular r:id="rId41"/>
    </p:embeddedFont>
    <p:embeddedFont>
      <p:font typeface="Jumble" panose="02000503000000020004" pitchFamily="2" charset="0"/>
      <p:regular r:id="rId42"/>
    </p:embeddedFont>
    <p:embeddedFont>
      <p:font typeface="Oswald SemiBold" panose="00000700000000000000" pitchFamily="2" charset="0"/>
      <p:bold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ECAC2-7EEC-43E9-9F2C-EABC136254D1}" v="381" dt="2023-06-24T11:52:41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2098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F96ECAC2-7EEC-43E9-9F2C-EABC136254D1}"/>
    <pc:docChg chg="undo custSel addSld delSld modSld sldOrd addSection delSection">
      <pc:chgData name="Duyên Lương" userId="3a9e482f-ceb4-484a-8eab-f708ff3e9a36" providerId="ADAL" clId="{F96ECAC2-7EEC-43E9-9F2C-EABC136254D1}" dt="2023-06-24T11:54:01.243" v="1563" actId="207"/>
      <pc:docMkLst>
        <pc:docMk/>
      </pc:docMkLst>
      <pc:sldChg chg="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0" sldId="256"/>
        </pc:sldMkLst>
        <pc:spChg chg="mod">
          <ac:chgData name="Duyên Lương" userId="3a9e482f-ceb4-484a-8eab-f708ff3e9a36" providerId="ADAL" clId="{F96ECAC2-7EEC-43E9-9F2C-EABC136254D1}" dt="2023-06-24T07:16:19.654" v="69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07:16:17.472" v="68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07:16:24.274" v="71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07:15:58.840" v="61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07:16:25.979" v="72" actId="1076"/>
          <ac:spMkLst>
            <pc:docMk/>
            <pc:sldMk cId="0" sldId="256"/>
            <ac:spMk id="11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0" sldId="257"/>
        </pc:sldMkLst>
        <pc:spChg chg="mod">
          <ac:chgData name="Duyên Lương" userId="3a9e482f-ceb4-484a-8eab-f708ff3e9a36" providerId="ADAL" clId="{F96ECAC2-7EEC-43E9-9F2C-EABC136254D1}" dt="2023-06-24T10:42:50.085" v="387" actId="1076"/>
          <ac:spMkLst>
            <pc:docMk/>
            <pc:sldMk cId="0" sldId="257"/>
            <ac:spMk id="5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42:46.437" v="386" actId="14100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Duyên Lương" userId="3a9e482f-ceb4-484a-8eab-f708ff3e9a36" providerId="ADAL" clId="{F96ECAC2-7EEC-43E9-9F2C-EABC136254D1}" dt="2023-06-24T10:42:24.034" v="377" actId="21"/>
          <ac:spMkLst>
            <pc:docMk/>
            <pc:sldMk cId="0" sldId="257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0" sldId="258"/>
        </pc:sldMkLst>
        <pc:spChg chg="mod">
          <ac:chgData name="Duyên Lương" userId="3a9e482f-ceb4-484a-8eab-f708ff3e9a36" providerId="ADAL" clId="{F96ECAC2-7EEC-43E9-9F2C-EABC136254D1}" dt="2023-06-24T11:30:42.532" v="790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4:13.219" v="993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4:30.593" v="1000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3:41.971" v="984" actId="1076"/>
          <ac:spMkLst>
            <pc:docMk/>
            <pc:sldMk cId="0" sldId="258"/>
            <ac:spMk id="5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4:04.874" v="990" actId="1076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30:39.644" v="789" actId="478"/>
          <ac:spMkLst>
            <pc:docMk/>
            <pc:sldMk cId="0" sldId="258"/>
            <ac:spMk id="8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30:31.413" v="785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30:30.517" v="784" actId="478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34:18.859" v="995" actId="1076"/>
          <ac:spMkLst>
            <pc:docMk/>
            <pc:sldMk cId="0" sldId="258"/>
            <ac:spMk id="13" creationId="{0981BCDC-1357-FF16-31EF-08FB9881E28C}"/>
          </ac:spMkLst>
        </pc:spChg>
        <pc:spChg chg="add mod">
          <ac:chgData name="Duyên Lương" userId="3a9e482f-ceb4-484a-8eab-f708ff3e9a36" providerId="ADAL" clId="{F96ECAC2-7EEC-43E9-9F2C-EABC136254D1}" dt="2023-06-24T11:34:15.938" v="994" actId="1076"/>
          <ac:spMkLst>
            <pc:docMk/>
            <pc:sldMk cId="0" sldId="258"/>
            <ac:spMk id="14" creationId="{088A9E7B-2855-2502-0676-C441A3973589}"/>
          </ac:spMkLst>
        </pc:spChg>
        <pc:spChg chg="add mod">
          <ac:chgData name="Duyên Lương" userId="3a9e482f-ceb4-484a-8eab-f708ff3e9a36" providerId="ADAL" clId="{F96ECAC2-7EEC-43E9-9F2C-EABC136254D1}" dt="2023-06-24T11:33:23.278" v="978" actId="1076"/>
          <ac:spMkLst>
            <pc:docMk/>
            <pc:sldMk cId="0" sldId="258"/>
            <ac:spMk id="15" creationId="{0182D430-A7BA-449E-46A3-7B2BD64C064F}"/>
          </ac:spMkLst>
        </pc:spChg>
        <pc:spChg chg="add mod">
          <ac:chgData name="Duyên Lương" userId="3a9e482f-ceb4-484a-8eab-f708ff3e9a36" providerId="ADAL" clId="{F96ECAC2-7EEC-43E9-9F2C-EABC136254D1}" dt="2023-06-24T11:33:51.416" v="989" actId="1076"/>
          <ac:spMkLst>
            <pc:docMk/>
            <pc:sldMk cId="0" sldId="258"/>
            <ac:spMk id="16" creationId="{1C016890-67CF-24AB-5ABA-6F9B49358F25}"/>
          </ac:spMkLst>
        </pc:spChg>
        <pc:spChg chg="add mod">
          <ac:chgData name="Duyên Lương" userId="3a9e482f-ceb4-484a-8eab-f708ff3e9a36" providerId="ADAL" clId="{F96ECAC2-7EEC-43E9-9F2C-EABC136254D1}" dt="2023-06-24T11:34:26.691" v="999" actId="1076"/>
          <ac:spMkLst>
            <pc:docMk/>
            <pc:sldMk cId="0" sldId="258"/>
            <ac:spMk id="17" creationId="{46C90CF3-6FA1-2ABC-76C6-39C0A24C3BB9}"/>
          </ac:spMkLst>
        </pc:spChg>
        <pc:graphicFrameChg chg="add del mod">
          <ac:chgData name="Duyên Lương" userId="3a9e482f-ceb4-484a-8eab-f708ff3e9a36" providerId="ADAL" clId="{F96ECAC2-7EEC-43E9-9F2C-EABC136254D1}" dt="2023-06-24T11:30:36.964" v="788" actId="478"/>
          <ac:graphicFrameMkLst>
            <pc:docMk/>
            <pc:sldMk cId="0" sldId="258"/>
            <ac:graphicFrameMk id="12" creationId="{837AD159-8B55-A1D5-13FA-3089DAF411B5}"/>
          </ac:graphicFrameMkLst>
        </pc:graphicFrameChg>
      </pc:sldChg>
      <pc:sldChg chg="addSp delSp modSp mod ord modTransition delAnim modAnim">
        <pc:chgData name="Duyên Lương" userId="3a9e482f-ceb4-484a-8eab-f708ff3e9a36" providerId="ADAL" clId="{F96ECAC2-7EEC-43E9-9F2C-EABC136254D1}" dt="2023-06-24T11:54:01.243" v="1563" actId="207"/>
        <pc:sldMkLst>
          <pc:docMk/>
          <pc:sldMk cId="0" sldId="259"/>
        </pc:sldMkLst>
        <pc:spChg chg="mod">
          <ac:chgData name="Duyên Lương" userId="3a9e482f-ceb4-484a-8eab-f708ff3e9a36" providerId="ADAL" clId="{F96ECAC2-7EEC-43E9-9F2C-EABC136254D1}" dt="2023-06-24T10:50:26.044" v="487" actId="1076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Duyên Lương" userId="3a9e482f-ceb4-484a-8eab-f708ff3e9a36" providerId="ADAL" clId="{F96ECAC2-7EEC-43E9-9F2C-EABC136254D1}" dt="2023-06-24T10:43:25.229" v="400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48:53.231" v="434" actId="2711"/>
          <ac:spMkLst>
            <pc:docMk/>
            <pc:sldMk cId="0" sldId="259"/>
            <ac:spMk id="4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43:18.049" v="395" actId="478"/>
          <ac:spMkLst>
            <pc:docMk/>
            <pc:sldMk cId="0" sldId="259"/>
            <ac:spMk id="5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43:05.895" v="391" actId="478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43:04.739" v="390" actId="478"/>
          <ac:spMkLst>
            <pc:docMk/>
            <pc:sldMk cId="0" sldId="259"/>
            <ac:spMk id="7" creationId="{00000000-0000-0000-0000-000000000000}"/>
          </ac:spMkLst>
        </pc:spChg>
        <pc:spChg chg="del mod">
          <ac:chgData name="Duyên Lương" userId="3a9e482f-ceb4-484a-8eab-f708ff3e9a36" providerId="ADAL" clId="{F96ECAC2-7EEC-43E9-9F2C-EABC136254D1}" dt="2023-06-24T10:51:06.237" v="501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0:25.539" v="486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48:53.231" v="434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48:53.231" v="434" actId="2711"/>
          <ac:spMkLst>
            <pc:docMk/>
            <pc:sldMk cId="0" sldId="25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54:01.243" v="1563" actId="207"/>
          <ac:spMkLst>
            <pc:docMk/>
            <pc:sldMk cId="0" sldId="259"/>
            <ac:spMk id="12" creationId="{68CC504E-0612-53BB-DE67-E5B375FC83C8}"/>
          </ac:spMkLst>
        </pc:spChg>
        <pc:spChg chg="add mod">
          <ac:chgData name="Duyên Lương" userId="3a9e482f-ceb4-484a-8eab-f708ff3e9a36" providerId="ADAL" clId="{F96ECAC2-7EEC-43E9-9F2C-EABC136254D1}" dt="2023-06-24T10:50:34.571" v="493" actId="1076"/>
          <ac:spMkLst>
            <pc:docMk/>
            <pc:sldMk cId="0" sldId="259"/>
            <ac:spMk id="13" creationId="{15B13000-B5E9-9174-B9BC-C0BAAAEA5235}"/>
          </ac:spMkLst>
        </pc:spChg>
        <pc:spChg chg="add mod">
          <ac:chgData name="Duyên Lương" userId="3a9e482f-ceb4-484a-8eab-f708ff3e9a36" providerId="ADAL" clId="{F96ECAC2-7EEC-43E9-9F2C-EABC136254D1}" dt="2023-06-24T10:50:46.769" v="497" actId="1076"/>
          <ac:spMkLst>
            <pc:docMk/>
            <pc:sldMk cId="0" sldId="259"/>
            <ac:spMk id="14" creationId="{F80C156E-001B-C05D-5686-BCA27CFF9DE6}"/>
          </ac:spMkLst>
        </pc:spChg>
        <pc:spChg chg="add del mod">
          <ac:chgData name="Duyên Lương" userId="3a9e482f-ceb4-484a-8eab-f708ff3e9a36" providerId="ADAL" clId="{F96ECAC2-7EEC-43E9-9F2C-EABC136254D1}" dt="2023-06-24T10:43:20.784" v="397" actId="478"/>
          <ac:spMkLst>
            <pc:docMk/>
            <pc:sldMk cId="0" sldId="259"/>
            <ac:spMk id="15" creationId="{6F32361A-8393-8957-3322-313C48E4AB64}"/>
          </ac:spMkLst>
        </pc:spChg>
        <pc:spChg chg="add del mod">
          <ac:chgData name="Duyên Lương" userId="3a9e482f-ceb4-484a-8eab-f708ff3e9a36" providerId="ADAL" clId="{F96ECAC2-7EEC-43E9-9F2C-EABC136254D1}" dt="2023-06-24T10:43:20.784" v="397" actId="478"/>
          <ac:spMkLst>
            <pc:docMk/>
            <pc:sldMk cId="0" sldId="259"/>
            <ac:spMk id="16" creationId="{0614AD6B-FC6A-467A-51BC-CEBE461D8A09}"/>
          </ac:spMkLst>
        </pc:spChg>
        <pc:spChg chg="add del mod">
          <ac:chgData name="Duyên Lương" userId="3a9e482f-ceb4-484a-8eab-f708ff3e9a36" providerId="ADAL" clId="{F96ECAC2-7EEC-43E9-9F2C-EABC136254D1}" dt="2023-06-24T10:43:20.784" v="397" actId="478"/>
          <ac:spMkLst>
            <pc:docMk/>
            <pc:sldMk cId="0" sldId="259"/>
            <ac:spMk id="17" creationId="{E2A533B1-21D9-F696-5847-8395226799C1}"/>
          </ac:spMkLst>
        </pc:spChg>
        <pc:spChg chg="add mod">
          <ac:chgData name="Duyên Lương" userId="3a9e482f-ceb4-484a-8eab-f708ff3e9a36" providerId="ADAL" clId="{F96ECAC2-7EEC-43E9-9F2C-EABC136254D1}" dt="2023-06-24T11:53:40.642" v="1560" actId="207"/>
          <ac:spMkLst>
            <pc:docMk/>
            <pc:sldMk cId="0" sldId="259"/>
            <ac:spMk id="18" creationId="{01284C90-8FFD-3769-B386-CAB8CA62943A}"/>
          </ac:spMkLst>
        </pc:spChg>
        <pc:spChg chg="add mod">
          <ac:chgData name="Duyên Lương" userId="3a9e482f-ceb4-484a-8eab-f708ff3e9a36" providerId="ADAL" clId="{F96ECAC2-7EEC-43E9-9F2C-EABC136254D1}" dt="2023-06-24T11:54:01.243" v="1563" actId="207"/>
          <ac:spMkLst>
            <pc:docMk/>
            <pc:sldMk cId="0" sldId="259"/>
            <ac:spMk id="19" creationId="{0C9D84B7-ECC6-D123-795A-6DF1B04C98C5}"/>
          </ac:spMkLst>
        </pc:spChg>
        <pc:spChg chg="add mod">
          <ac:chgData name="Duyên Lương" userId="3a9e482f-ceb4-484a-8eab-f708ff3e9a36" providerId="ADAL" clId="{F96ECAC2-7EEC-43E9-9F2C-EABC136254D1}" dt="2023-06-24T10:50:15.860" v="485" actId="207"/>
          <ac:spMkLst>
            <pc:docMk/>
            <pc:sldMk cId="0" sldId="259"/>
            <ac:spMk id="20" creationId="{884E04E1-F064-8C6A-5FB3-55D3E804FBE9}"/>
          </ac:spMkLst>
        </pc:spChg>
        <pc:spChg chg="add mod">
          <ac:chgData name="Duyên Lương" userId="3a9e482f-ceb4-484a-8eab-f708ff3e9a36" providerId="ADAL" clId="{F96ECAC2-7EEC-43E9-9F2C-EABC136254D1}" dt="2023-06-24T10:51:01.555" v="499" actId="1076"/>
          <ac:spMkLst>
            <pc:docMk/>
            <pc:sldMk cId="0" sldId="259"/>
            <ac:spMk id="21" creationId="{368B1A87-3625-22B6-AAAC-B6BFB03A3003}"/>
          </ac:spMkLst>
        </pc:spChg>
        <pc:spChg chg="add mod">
          <ac:chgData name="Duyên Lương" userId="3a9e482f-ceb4-484a-8eab-f708ff3e9a36" providerId="ADAL" clId="{F96ECAC2-7EEC-43E9-9F2C-EABC136254D1}" dt="2023-06-24T10:50:55.930" v="498" actId="1076"/>
          <ac:spMkLst>
            <pc:docMk/>
            <pc:sldMk cId="0" sldId="259"/>
            <ac:spMk id="22" creationId="{F8FC07F2-8152-E5E8-83E9-676F3019463A}"/>
          </ac:spMkLst>
        </pc:spChg>
        <pc:spChg chg="add mod">
          <ac:chgData name="Duyên Lương" userId="3a9e482f-ceb4-484a-8eab-f708ff3e9a36" providerId="ADAL" clId="{F96ECAC2-7EEC-43E9-9F2C-EABC136254D1}" dt="2023-06-24T11:54:01.243" v="1563" actId="207"/>
          <ac:spMkLst>
            <pc:docMk/>
            <pc:sldMk cId="0" sldId="259"/>
            <ac:spMk id="24" creationId="{15E8ED32-6D9E-C6C0-1300-3CF41FE311F3}"/>
          </ac:spMkLst>
        </pc:spChg>
      </pc:sldChg>
      <pc:sldChg chg="addSp delSp 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0" sldId="260"/>
        </pc:sldMkLst>
        <pc:spChg chg="mod">
          <ac:chgData name="Duyên Lương" userId="3a9e482f-ceb4-484a-8eab-f708ff3e9a36" providerId="ADAL" clId="{F96ECAC2-7EEC-43E9-9F2C-EABC136254D1}" dt="2023-06-24T11:39:06.745" v="1045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44:15.870" v="1344" actId="1076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39:02.413" v="1043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38:21.091" v="1041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39:37.500" v="1058" actId="403"/>
          <ac:spMkLst>
            <pc:docMk/>
            <pc:sldMk cId="0" sldId="260"/>
            <ac:spMk id="8" creationId="{37957E13-8C01-0134-7F77-3824396E284E}"/>
          </ac:spMkLst>
        </pc:spChg>
        <pc:spChg chg="add mod">
          <ac:chgData name="Duyên Lương" userId="3a9e482f-ceb4-484a-8eab-f708ff3e9a36" providerId="ADAL" clId="{F96ECAC2-7EEC-43E9-9F2C-EABC136254D1}" dt="2023-06-24T11:44:33.928" v="1349" actId="123"/>
          <ac:spMkLst>
            <pc:docMk/>
            <pc:sldMk cId="0" sldId="260"/>
            <ac:spMk id="10" creationId="{BB71851A-92C6-1E93-A106-615B9B4D16A2}"/>
          </ac:spMkLst>
        </pc:spChg>
        <pc:picChg chg="add mod">
          <ac:chgData name="Duyên Lương" userId="3a9e482f-ceb4-484a-8eab-f708ff3e9a36" providerId="ADAL" clId="{F96ECAC2-7EEC-43E9-9F2C-EABC136254D1}" dt="2023-06-24T11:44:12.260" v="1342" actId="1076"/>
          <ac:picMkLst>
            <pc:docMk/>
            <pc:sldMk cId="0" sldId="260"/>
            <ac:picMk id="9" creationId="{E39F44E4-A2E7-55C6-83D8-A76CB924DB54}"/>
          </ac:picMkLst>
        </pc:picChg>
      </pc:sldChg>
      <pc:sldChg chg="addSp delSp modSp mod ord modTransition delAnim modAnim">
        <pc:chgData name="Duyên Lương" userId="3a9e482f-ceb4-484a-8eab-f708ff3e9a36" providerId="ADAL" clId="{F96ECAC2-7EEC-43E9-9F2C-EABC136254D1}" dt="2023-06-24T11:52:41.864" v="1559"/>
        <pc:sldMkLst>
          <pc:docMk/>
          <pc:sldMk cId="0" sldId="261"/>
        </pc:sldMkLst>
        <pc:spChg chg="mod">
          <ac:chgData name="Duyên Lương" userId="3a9e482f-ceb4-484a-8eab-f708ff3e9a36" providerId="ADAL" clId="{F96ECAC2-7EEC-43E9-9F2C-EABC136254D1}" dt="2023-06-24T10:53:37.388" v="546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2:50.315" v="529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2:51.490" v="530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3:07.557" v="537" actId="1076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51:37.589" v="505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51:39.753" v="506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51:41.348" v="507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3:26.792" v="543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3:54.091" v="551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2:57.661" v="533" actId="1076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0:52:45.803" v="527" actId="1076"/>
          <ac:spMkLst>
            <pc:docMk/>
            <pc:sldMk cId="0" sldId="261"/>
            <ac:spMk id="13" creationId="{D6FF8C61-508B-1723-82C3-F7BE4F454535}"/>
          </ac:spMkLst>
        </pc:spChg>
        <pc:spChg chg="add mod">
          <ac:chgData name="Duyên Lương" userId="3a9e482f-ceb4-484a-8eab-f708ff3e9a36" providerId="ADAL" clId="{F96ECAC2-7EEC-43E9-9F2C-EABC136254D1}" dt="2023-06-24T10:53:33.880" v="544" actId="1076"/>
          <ac:spMkLst>
            <pc:docMk/>
            <pc:sldMk cId="0" sldId="261"/>
            <ac:spMk id="14" creationId="{285CA6DE-164E-1A76-7279-308B85DA488E}"/>
          </ac:spMkLst>
        </pc:spChg>
        <pc:spChg chg="add mod">
          <ac:chgData name="Duyên Lương" userId="3a9e482f-ceb4-484a-8eab-f708ff3e9a36" providerId="ADAL" clId="{F96ECAC2-7EEC-43E9-9F2C-EABC136254D1}" dt="2023-06-24T10:54:36.730" v="563" actId="207"/>
          <ac:spMkLst>
            <pc:docMk/>
            <pc:sldMk cId="0" sldId="261"/>
            <ac:spMk id="15" creationId="{BBD717BD-DBEC-FF0D-5DB7-35F1124359FE}"/>
          </ac:spMkLst>
        </pc:spChg>
        <pc:spChg chg="add del mod">
          <ac:chgData name="Duyên Lương" userId="3a9e482f-ceb4-484a-8eab-f708ff3e9a36" providerId="ADAL" clId="{F96ECAC2-7EEC-43E9-9F2C-EABC136254D1}" dt="2023-06-24T10:54:04.348" v="554" actId="478"/>
          <ac:spMkLst>
            <pc:docMk/>
            <pc:sldMk cId="0" sldId="261"/>
            <ac:spMk id="16" creationId="{60155C5B-29FC-4788-5D30-E48E2DB4BD70}"/>
          </ac:spMkLst>
        </pc:spChg>
        <pc:spChg chg="add del mod">
          <ac:chgData name="Duyên Lương" userId="3a9e482f-ceb4-484a-8eab-f708ff3e9a36" providerId="ADAL" clId="{F96ECAC2-7EEC-43E9-9F2C-EABC136254D1}" dt="2023-06-24T10:54:03.146" v="553" actId="478"/>
          <ac:spMkLst>
            <pc:docMk/>
            <pc:sldMk cId="0" sldId="261"/>
            <ac:spMk id="17" creationId="{C1D35969-FE19-6FF6-230E-9F50D82B5185}"/>
          </ac:spMkLst>
        </pc:spChg>
        <pc:spChg chg="add mod">
          <ac:chgData name="Duyên Lương" userId="3a9e482f-ceb4-484a-8eab-f708ff3e9a36" providerId="ADAL" clId="{F96ECAC2-7EEC-43E9-9F2C-EABC136254D1}" dt="2023-06-24T10:53:59.534" v="552" actId="20577"/>
          <ac:spMkLst>
            <pc:docMk/>
            <pc:sldMk cId="0" sldId="261"/>
            <ac:spMk id="18" creationId="{233BA9AE-F670-87FF-6C69-A5E17425AD01}"/>
          </ac:spMkLst>
        </pc:spChg>
      </pc:sldChg>
      <pc:sldChg chg="addSp delSp modSp mod or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0" sldId="262"/>
        </pc:sldMkLst>
        <pc:spChg chg="mod">
          <ac:chgData name="Duyên Lương" userId="3a9e482f-ceb4-484a-8eab-f708ff3e9a36" providerId="ADAL" clId="{F96ECAC2-7EEC-43E9-9F2C-EABC136254D1}" dt="2023-06-24T11:28:27.949" v="751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6:25.577" v="1014" actId="1076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28:25.007" v="74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28:24.452" v="748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28:26.234" v="750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28:36.068" v="754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35:59.555" v="1011" actId="14100"/>
          <ac:spMkLst>
            <pc:docMk/>
            <pc:sldMk cId="0" sldId="262"/>
            <ac:spMk id="10" creationId="{00000000-0000-0000-0000-000000000000}"/>
          </ac:spMkLst>
        </pc:spChg>
        <pc:spChg chg="del mod">
          <ac:chgData name="Duyên Lương" userId="3a9e482f-ceb4-484a-8eab-f708ff3e9a36" providerId="ADAL" clId="{F96ECAC2-7EEC-43E9-9F2C-EABC136254D1}" dt="2023-06-24T11:36:33.236" v="1015" actId="478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29:15.200" v="767" actId="1076"/>
          <ac:spMkLst>
            <pc:docMk/>
            <pc:sldMk cId="0" sldId="262"/>
            <ac:spMk id="12" creationId="{A941403B-A62C-6D83-0109-DA3B1DA6E7E9}"/>
          </ac:spMkLst>
        </pc:spChg>
        <pc:spChg chg="add mod">
          <ac:chgData name="Duyên Lương" userId="3a9e482f-ceb4-484a-8eab-f708ff3e9a36" providerId="ADAL" clId="{F96ECAC2-7EEC-43E9-9F2C-EABC136254D1}" dt="2023-06-24T11:47:03.184" v="1420" actId="1076"/>
          <ac:spMkLst>
            <pc:docMk/>
            <pc:sldMk cId="0" sldId="262"/>
            <ac:spMk id="13" creationId="{1B9686D3-2B16-BC59-F31D-547778D9D551}"/>
          </ac:spMkLst>
        </pc:spChg>
        <pc:spChg chg="add mod">
          <ac:chgData name="Duyên Lương" userId="3a9e482f-ceb4-484a-8eab-f708ff3e9a36" providerId="ADAL" clId="{F96ECAC2-7EEC-43E9-9F2C-EABC136254D1}" dt="2023-06-24T11:35:38.687" v="1006" actId="1076"/>
          <ac:spMkLst>
            <pc:docMk/>
            <pc:sldMk cId="0" sldId="262"/>
            <ac:spMk id="14" creationId="{FC7F333B-CF03-4F28-AD18-07F0ABD31669}"/>
          </ac:spMkLst>
        </pc:spChg>
        <pc:spChg chg="add mod">
          <ac:chgData name="Duyên Lương" userId="3a9e482f-ceb4-484a-8eab-f708ff3e9a36" providerId="ADAL" clId="{F96ECAC2-7EEC-43E9-9F2C-EABC136254D1}" dt="2023-06-24T11:35:41.844" v="1007" actId="1076"/>
          <ac:spMkLst>
            <pc:docMk/>
            <pc:sldMk cId="0" sldId="262"/>
            <ac:spMk id="15" creationId="{9885565C-E185-09C9-B1AC-1DC519808BC2}"/>
          </ac:spMkLst>
        </pc:spChg>
        <pc:spChg chg="add mod">
          <ac:chgData name="Duyên Lương" userId="3a9e482f-ceb4-484a-8eab-f708ff3e9a36" providerId="ADAL" clId="{F96ECAC2-7EEC-43E9-9F2C-EABC136254D1}" dt="2023-06-24T11:35:44.104" v="1008" actId="1076"/>
          <ac:spMkLst>
            <pc:docMk/>
            <pc:sldMk cId="0" sldId="262"/>
            <ac:spMk id="16" creationId="{E972181C-C2AD-F2F0-CA96-5F2AB84DF693}"/>
          </ac:spMkLst>
        </pc:spChg>
        <pc:spChg chg="add mod">
          <ac:chgData name="Duyên Lương" userId="3a9e482f-ceb4-484a-8eab-f708ff3e9a36" providerId="ADAL" clId="{F96ECAC2-7EEC-43E9-9F2C-EABC136254D1}" dt="2023-06-24T11:35:47.990" v="1009" actId="1076"/>
          <ac:spMkLst>
            <pc:docMk/>
            <pc:sldMk cId="0" sldId="262"/>
            <ac:spMk id="17" creationId="{E507E587-EA65-A378-6B40-ACCCFA30A8D7}"/>
          </ac:spMkLst>
        </pc:spChg>
        <pc:spChg chg="add mod">
          <ac:chgData name="Duyên Lương" userId="3a9e482f-ceb4-484a-8eab-f708ff3e9a36" providerId="ADAL" clId="{F96ECAC2-7EEC-43E9-9F2C-EABC136254D1}" dt="2023-06-24T11:35:53.931" v="1010" actId="1076"/>
          <ac:spMkLst>
            <pc:docMk/>
            <pc:sldMk cId="0" sldId="262"/>
            <ac:spMk id="18" creationId="{245095A1-E274-DD03-5254-2286C3EC6EB7}"/>
          </ac:spMkLst>
        </pc:spChg>
        <pc:spChg chg="add mod ord">
          <ac:chgData name="Duyên Lương" userId="3a9e482f-ceb4-484a-8eab-f708ff3e9a36" providerId="ADAL" clId="{F96ECAC2-7EEC-43E9-9F2C-EABC136254D1}" dt="2023-06-24T11:37:36.494" v="1035" actId="207"/>
          <ac:spMkLst>
            <pc:docMk/>
            <pc:sldMk cId="0" sldId="262"/>
            <ac:spMk id="19" creationId="{97228292-D3F3-4DE6-998D-D459BC11D5BE}"/>
          </ac:spMkLst>
        </pc:spChg>
        <pc:spChg chg="add mod ord">
          <ac:chgData name="Duyên Lương" userId="3a9e482f-ceb4-484a-8eab-f708ff3e9a36" providerId="ADAL" clId="{F96ECAC2-7EEC-43E9-9F2C-EABC136254D1}" dt="2023-06-24T11:37:36.494" v="1035" actId="207"/>
          <ac:spMkLst>
            <pc:docMk/>
            <pc:sldMk cId="0" sldId="262"/>
            <ac:spMk id="20" creationId="{F3067543-C065-CAEE-03DA-840308404EBA}"/>
          </ac:spMkLst>
        </pc:spChg>
        <pc:spChg chg="add mod ord">
          <ac:chgData name="Duyên Lương" userId="3a9e482f-ceb4-484a-8eab-f708ff3e9a36" providerId="ADAL" clId="{F96ECAC2-7EEC-43E9-9F2C-EABC136254D1}" dt="2023-06-24T11:37:36.494" v="1035" actId="207"/>
          <ac:spMkLst>
            <pc:docMk/>
            <pc:sldMk cId="0" sldId="262"/>
            <ac:spMk id="21" creationId="{AABC28EF-CBE0-432F-1A74-6981047AA126}"/>
          </ac:spMkLst>
        </pc:spChg>
        <pc:spChg chg="add mod ord">
          <ac:chgData name="Duyên Lương" userId="3a9e482f-ceb4-484a-8eab-f708ff3e9a36" providerId="ADAL" clId="{F96ECAC2-7EEC-43E9-9F2C-EABC136254D1}" dt="2023-06-24T11:37:36.494" v="1035" actId="207"/>
          <ac:spMkLst>
            <pc:docMk/>
            <pc:sldMk cId="0" sldId="262"/>
            <ac:spMk id="22" creationId="{3D5C28E6-3309-C1B4-7480-5631F47F0160}"/>
          </ac:spMkLst>
        </pc:spChg>
        <pc:spChg chg="add mod ord">
          <ac:chgData name="Duyên Lương" userId="3a9e482f-ceb4-484a-8eab-f708ff3e9a36" providerId="ADAL" clId="{F96ECAC2-7EEC-43E9-9F2C-EABC136254D1}" dt="2023-06-24T11:37:36.494" v="1035" actId="207"/>
          <ac:spMkLst>
            <pc:docMk/>
            <pc:sldMk cId="0" sldId="262"/>
            <ac:spMk id="23" creationId="{0D651DA0-6E97-8812-4B95-7309A6DB6380}"/>
          </ac:spMkLst>
        </pc:spChg>
      </pc:sldChg>
      <pc:sldChg chg="addSp delSp modSp mod or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0" sldId="263"/>
        </pc:sldMkLst>
        <pc:spChg chg="mod">
          <ac:chgData name="Duyên Lương" userId="3a9e482f-ceb4-484a-8eab-f708ff3e9a36" providerId="ADAL" clId="{F96ECAC2-7EEC-43E9-9F2C-EABC136254D1}" dt="2023-06-24T10:55:27.694" v="587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5:26.650" v="586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8:17.837" v="621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8:26.416" v="625" actId="1076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55:16.059" v="573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55:17.211" v="574" actId="478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5:37.765" v="592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5:51.848" v="598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0:55:46.888" v="597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0:55:35.825" v="591" actId="1076"/>
          <ac:spMkLst>
            <pc:docMk/>
            <pc:sldMk cId="0" sldId="263"/>
            <ac:spMk id="12" creationId="{FBA93EF3-E129-9080-0164-91A73584601D}"/>
          </ac:spMkLst>
        </pc:spChg>
        <pc:spChg chg="add mod">
          <ac:chgData name="Duyên Lương" userId="3a9e482f-ceb4-484a-8eab-f708ff3e9a36" providerId="ADAL" clId="{F96ECAC2-7EEC-43E9-9F2C-EABC136254D1}" dt="2023-06-24T10:58:42.456" v="634" actId="207"/>
          <ac:spMkLst>
            <pc:docMk/>
            <pc:sldMk cId="0" sldId="263"/>
            <ac:spMk id="13" creationId="{E6D9C753-FAD1-EDB1-4D00-C1B014366DEB}"/>
          </ac:spMkLst>
        </pc:spChg>
        <pc:picChg chg="add mod">
          <ac:chgData name="Duyên Lương" userId="3a9e482f-ceb4-484a-8eab-f708ff3e9a36" providerId="ADAL" clId="{F96ECAC2-7EEC-43E9-9F2C-EABC136254D1}" dt="2023-06-24T10:58:48.006" v="635" actId="1076"/>
          <ac:picMkLst>
            <pc:docMk/>
            <pc:sldMk cId="0" sldId="263"/>
            <ac:picMk id="6146" creationId="{907F6EF7-138C-9017-F0EE-768AEA7E48A6}"/>
          </ac:picMkLst>
        </pc:picChg>
      </pc:sldChg>
      <pc:sldChg chg="delSp 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0" sldId="264"/>
        </pc:sldMkLst>
        <pc:spChg chg="mod">
          <ac:chgData name="Duyên Lương" userId="3a9e482f-ceb4-484a-8eab-f708ff3e9a36" providerId="ADAL" clId="{F96ECAC2-7EEC-43E9-9F2C-EABC136254D1}" dt="2023-06-24T11:51:48.210" v="1555" actId="20577"/>
          <ac:spMkLst>
            <pc:docMk/>
            <pc:sldMk cId="0" sldId="264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51:52.276" v="1556" actId="478"/>
          <ac:spMkLst>
            <pc:docMk/>
            <pc:sldMk cId="0" sldId="264"/>
            <ac:spMk id="7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0" sldId="265"/>
        </pc:sldMkLst>
        <pc:spChg chg="mod">
          <ac:chgData name="Duyên Lương" userId="3a9e482f-ceb4-484a-8eab-f708ff3e9a36" providerId="ADAL" clId="{F96ECAC2-7EEC-43E9-9F2C-EABC136254D1}" dt="2023-06-24T11:52:08.204" v="1558" actId="1076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1:52:06.224" v="1557" actId="478"/>
          <ac:spMkLst>
            <pc:docMk/>
            <pc:sldMk cId="0" sldId="265"/>
            <ac:spMk id="8" creationId="{00000000-0000-0000-0000-000000000000}"/>
          </ac:spMkLst>
        </pc:sp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1075515574" sldId="285"/>
        </pc:sldMkLst>
        <pc:spChg chg="mod ord">
          <ac:chgData name="Duyên Lương" userId="3a9e482f-ceb4-484a-8eab-f708ff3e9a36" providerId="ADAL" clId="{F96ECAC2-7EEC-43E9-9F2C-EABC136254D1}" dt="2023-06-24T10:35:23.990" v="227" actId="167"/>
          <ac:spMkLst>
            <pc:docMk/>
            <pc:sldMk cId="1075515574" sldId="285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35:21.686" v="226" actId="1035"/>
          <ac:spMkLst>
            <pc:docMk/>
            <pc:sldMk cId="1075515574" sldId="285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2:13.062" v="126" actId="20577"/>
          <ac:spMkLst>
            <pc:docMk/>
            <pc:sldMk cId="1075515574" sldId="285"/>
            <ac:spMk id="21" creationId="{091C40D4-AC20-EC14-9BE5-DA17984888B9}"/>
          </ac:spMkLst>
        </pc:spChg>
        <pc:picChg chg="add mod">
          <ac:chgData name="Duyên Lương" userId="3a9e482f-ceb4-484a-8eab-f708ff3e9a36" providerId="ADAL" clId="{F96ECAC2-7EEC-43E9-9F2C-EABC136254D1}" dt="2023-06-24T10:35:16.843" v="224" actId="167"/>
          <ac:picMkLst>
            <pc:docMk/>
            <pc:sldMk cId="1075515574" sldId="285"/>
            <ac:picMk id="2" creationId="{12414C27-8952-3388-1825-19FA08D0F3D5}"/>
          </ac:picMkLst>
        </pc:picChg>
        <pc:picChg chg="del">
          <ac:chgData name="Duyên Lương" userId="3a9e482f-ceb4-484a-8eab-f708ff3e9a36" providerId="ADAL" clId="{F96ECAC2-7EEC-43E9-9F2C-EABC136254D1}" dt="2023-06-24T10:31:07.092" v="78" actId="478"/>
          <ac:picMkLst>
            <pc:docMk/>
            <pc:sldMk cId="1075515574" sldId="285"/>
            <ac:picMk id="29" creationId="{0221D284-312B-E21A-5B2D-E34FD7117967}"/>
          </ac:picMkLst>
        </pc:picChg>
        <pc:picChg chg="del">
          <ac:chgData name="Duyên Lương" userId="3a9e482f-ceb4-484a-8eab-f708ff3e9a36" providerId="ADAL" clId="{F96ECAC2-7EEC-43E9-9F2C-EABC136254D1}" dt="2023-06-24T10:35:05.238" v="219" actId="478"/>
          <ac:picMkLst>
            <pc:docMk/>
            <pc:sldMk cId="1075515574" sldId="285"/>
            <ac:picMk id="1026" creationId="{33D9056D-51CB-A7A5-6716-EB4BF0671346}"/>
          </ac:picMkLst>
        </pc:picChg>
      </pc:sldChg>
      <pc:sldChg chg="delSp 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3618695377" sldId="286"/>
        </pc:sldMkLst>
        <pc:spChg chg="mod">
          <ac:chgData name="Duyên Lương" userId="3a9e482f-ceb4-484a-8eab-f708ff3e9a36" providerId="ADAL" clId="{F96ECAC2-7EEC-43E9-9F2C-EABC136254D1}" dt="2023-06-24T10:32:02.415" v="109" actId="1076"/>
          <ac:spMkLst>
            <pc:docMk/>
            <pc:sldMk cId="3618695377" sldId="286"/>
            <ac:spMk id="6" creationId="{00000000-0000-0000-0000-000000000000}"/>
          </ac:spMkLst>
        </pc:spChg>
        <pc:spChg chg="del">
          <ac:chgData name="Duyên Lương" userId="3a9e482f-ceb4-484a-8eab-f708ff3e9a36" providerId="ADAL" clId="{F96ECAC2-7EEC-43E9-9F2C-EABC136254D1}" dt="2023-06-24T10:31:24.475" v="80" actId="478"/>
          <ac:spMkLst>
            <pc:docMk/>
            <pc:sldMk cId="3618695377" sldId="286"/>
            <ac:spMk id="7" creationId="{00000000-0000-0000-0000-000000000000}"/>
          </ac:spMkLst>
        </pc:sp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3996216989" sldId="287"/>
        </pc:sldMkLst>
        <pc:spChg chg="ord">
          <ac:chgData name="Duyên Lương" userId="3a9e482f-ceb4-484a-8eab-f708ff3e9a36" providerId="ADAL" clId="{F96ECAC2-7EEC-43E9-9F2C-EABC136254D1}" dt="2023-06-24T10:36:13.322" v="240" actId="167"/>
          <ac:spMkLst>
            <pc:docMk/>
            <pc:sldMk cId="3996216989" sldId="287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36:38.759" v="243" actId="14100"/>
          <ac:spMkLst>
            <pc:docMk/>
            <pc:sldMk cId="3996216989" sldId="287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2:21.724" v="134" actId="20577"/>
          <ac:spMkLst>
            <pc:docMk/>
            <pc:sldMk cId="3996216989" sldId="287"/>
            <ac:spMk id="21" creationId="{091C40D4-AC20-EC14-9BE5-DA17984888B9}"/>
          </ac:spMkLst>
        </pc:spChg>
        <pc:picChg chg="add mod">
          <ac:chgData name="Duyên Lương" userId="3a9e482f-ceb4-484a-8eab-f708ff3e9a36" providerId="ADAL" clId="{F96ECAC2-7EEC-43E9-9F2C-EABC136254D1}" dt="2023-06-24T10:36:07.072" v="237" actId="167"/>
          <ac:picMkLst>
            <pc:docMk/>
            <pc:sldMk cId="3996216989" sldId="287"/>
            <ac:picMk id="2" creationId="{CDE7F4A1-70E4-683A-07FD-BD59FDBDD103}"/>
          </ac:picMkLst>
        </pc:picChg>
        <pc:picChg chg="del">
          <ac:chgData name="Duyên Lương" userId="3a9e482f-ceb4-484a-8eab-f708ff3e9a36" providerId="ADAL" clId="{F96ECAC2-7EEC-43E9-9F2C-EABC136254D1}" dt="2023-06-24T10:35:49.968" v="229" actId="478"/>
          <ac:picMkLst>
            <pc:docMk/>
            <pc:sldMk cId="3996216989" sldId="287"/>
            <ac:picMk id="1026" creationId="{33D9056D-51CB-A7A5-6716-EB4BF0671346}"/>
          </ac:picMkLst>
        </pc:pic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4192385334" sldId="288"/>
        </pc:sldMkLst>
        <pc:spChg chg="ord">
          <ac:chgData name="Duyên Lương" userId="3a9e482f-ceb4-484a-8eab-f708ff3e9a36" providerId="ADAL" clId="{F96ECAC2-7EEC-43E9-9F2C-EABC136254D1}" dt="2023-06-24T10:37:10.687" v="254" actId="167"/>
          <ac:spMkLst>
            <pc:docMk/>
            <pc:sldMk cId="4192385334" sldId="288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37:25.101" v="260" actId="1035"/>
          <ac:spMkLst>
            <pc:docMk/>
            <pc:sldMk cId="4192385334" sldId="288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2:45.432" v="155" actId="20577"/>
          <ac:spMkLst>
            <pc:docMk/>
            <pc:sldMk cId="4192385334" sldId="288"/>
            <ac:spMk id="21" creationId="{091C40D4-AC20-EC14-9BE5-DA17984888B9}"/>
          </ac:spMkLst>
        </pc:spChg>
        <pc:picChg chg="del">
          <ac:chgData name="Duyên Lương" userId="3a9e482f-ceb4-484a-8eab-f708ff3e9a36" providerId="ADAL" clId="{F96ECAC2-7EEC-43E9-9F2C-EABC136254D1}" dt="2023-06-24T10:36:53.493" v="245" actId="478"/>
          <ac:picMkLst>
            <pc:docMk/>
            <pc:sldMk cId="4192385334" sldId="288"/>
            <ac:picMk id="1026" creationId="{33D9056D-51CB-A7A5-6716-EB4BF0671346}"/>
          </ac:picMkLst>
        </pc:picChg>
        <pc:picChg chg="add mod">
          <ac:chgData name="Duyên Lương" userId="3a9e482f-ceb4-484a-8eab-f708ff3e9a36" providerId="ADAL" clId="{F96ECAC2-7EEC-43E9-9F2C-EABC136254D1}" dt="2023-06-24T10:37:19.768" v="256" actId="14100"/>
          <ac:picMkLst>
            <pc:docMk/>
            <pc:sldMk cId="4192385334" sldId="288"/>
            <ac:picMk id="2050" creationId="{84A23F55-2FA8-6730-4765-A1B46E790645}"/>
          </ac:picMkLst>
        </pc:pic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2502172655" sldId="289"/>
        </pc:sldMkLst>
        <pc:spChg chg="ord">
          <ac:chgData name="Duyên Lương" userId="3a9e482f-ceb4-484a-8eab-f708ff3e9a36" providerId="ADAL" clId="{F96ECAC2-7EEC-43E9-9F2C-EABC136254D1}" dt="2023-06-24T10:38:48.208" v="270" actId="167"/>
          <ac:spMkLst>
            <pc:docMk/>
            <pc:sldMk cId="2502172655" sldId="289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38:45.866" v="269" actId="1038"/>
          <ac:spMkLst>
            <pc:docMk/>
            <pc:sldMk cId="2502172655" sldId="289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3:19.049" v="177" actId="20577"/>
          <ac:spMkLst>
            <pc:docMk/>
            <pc:sldMk cId="2502172655" sldId="289"/>
            <ac:spMk id="21" creationId="{091C40D4-AC20-EC14-9BE5-DA17984888B9}"/>
          </ac:spMkLst>
        </pc:spChg>
        <pc:picChg chg="del">
          <ac:chgData name="Duyên Lương" userId="3a9e482f-ceb4-484a-8eab-f708ff3e9a36" providerId="ADAL" clId="{F96ECAC2-7EEC-43E9-9F2C-EABC136254D1}" dt="2023-06-24T10:38:29.528" v="262" actId="478"/>
          <ac:picMkLst>
            <pc:docMk/>
            <pc:sldMk cId="2502172655" sldId="289"/>
            <ac:picMk id="1026" creationId="{33D9056D-51CB-A7A5-6716-EB4BF0671346}"/>
          </ac:picMkLst>
        </pc:picChg>
        <pc:picChg chg="add mod">
          <ac:chgData name="Duyên Lương" userId="3a9e482f-ceb4-484a-8eab-f708ff3e9a36" providerId="ADAL" clId="{F96ECAC2-7EEC-43E9-9F2C-EABC136254D1}" dt="2023-06-24T10:38:41.195" v="267" actId="167"/>
          <ac:picMkLst>
            <pc:docMk/>
            <pc:sldMk cId="2502172655" sldId="289"/>
            <ac:picMk id="3074" creationId="{E1CCC2EC-54B9-924A-142B-790E6EBA3549}"/>
          </ac:picMkLst>
        </pc:pic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3059615295" sldId="290"/>
        </pc:sldMkLst>
        <pc:spChg chg="ord">
          <ac:chgData name="Duyên Lương" userId="3a9e482f-ceb4-484a-8eab-f708ff3e9a36" providerId="ADAL" clId="{F96ECAC2-7EEC-43E9-9F2C-EABC136254D1}" dt="2023-06-24T10:39:34.402" v="284" actId="167"/>
          <ac:spMkLst>
            <pc:docMk/>
            <pc:sldMk cId="3059615295" sldId="290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39:32.329" v="283" actId="1035"/>
          <ac:spMkLst>
            <pc:docMk/>
            <pc:sldMk cId="3059615295" sldId="290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3:30.808" v="193" actId="20577"/>
          <ac:spMkLst>
            <pc:docMk/>
            <pc:sldMk cId="3059615295" sldId="290"/>
            <ac:spMk id="21" creationId="{091C40D4-AC20-EC14-9BE5-DA17984888B9}"/>
          </ac:spMkLst>
        </pc:spChg>
        <pc:picChg chg="del">
          <ac:chgData name="Duyên Lương" userId="3a9e482f-ceb4-484a-8eab-f708ff3e9a36" providerId="ADAL" clId="{F96ECAC2-7EEC-43E9-9F2C-EABC136254D1}" dt="2023-06-24T10:39:09.476" v="272" actId="478"/>
          <ac:picMkLst>
            <pc:docMk/>
            <pc:sldMk cId="3059615295" sldId="290"/>
            <ac:picMk id="1026" creationId="{33D9056D-51CB-A7A5-6716-EB4BF0671346}"/>
          </ac:picMkLst>
        </pc:picChg>
        <pc:picChg chg="add mod">
          <ac:chgData name="Duyên Lương" userId="3a9e482f-ceb4-484a-8eab-f708ff3e9a36" providerId="ADAL" clId="{F96ECAC2-7EEC-43E9-9F2C-EABC136254D1}" dt="2023-06-24T10:39:21.656" v="277" actId="167"/>
          <ac:picMkLst>
            <pc:docMk/>
            <pc:sldMk cId="3059615295" sldId="290"/>
            <ac:picMk id="4098" creationId="{46B4E608-C3EF-AC27-8DD7-4D804BD6CE14}"/>
          </ac:picMkLst>
        </pc:picChg>
      </pc:sldChg>
      <pc:sldChg chg="addSp delSp modSp add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537237274" sldId="291"/>
        </pc:sldMkLst>
        <pc:spChg chg="ord">
          <ac:chgData name="Duyên Lương" userId="3a9e482f-ceb4-484a-8eab-f708ff3e9a36" providerId="ADAL" clId="{F96ECAC2-7EEC-43E9-9F2C-EABC136254D1}" dt="2023-06-24T10:40:36.844" v="294" actId="167"/>
          <ac:spMkLst>
            <pc:docMk/>
            <pc:sldMk cId="537237274" sldId="291"/>
            <ac:spMk id="3" creationId="{50BD899B-718D-735A-1A9F-4D0C3C109AA1}"/>
          </ac:spMkLst>
        </pc:spChg>
        <pc:spChg chg="mod">
          <ac:chgData name="Duyên Lương" userId="3a9e482f-ceb4-484a-8eab-f708ff3e9a36" providerId="ADAL" clId="{F96ECAC2-7EEC-43E9-9F2C-EABC136254D1}" dt="2023-06-24T10:40:33.845" v="293" actId="1076"/>
          <ac:spMkLst>
            <pc:docMk/>
            <pc:sldMk cId="537237274" sldId="291"/>
            <ac:spMk id="5" creationId="{739A0093-D30C-B0E2-3283-6EED4D193E99}"/>
          </ac:spMkLst>
        </pc:spChg>
        <pc:spChg chg="mod">
          <ac:chgData name="Duyên Lương" userId="3a9e482f-ceb4-484a-8eab-f708ff3e9a36" providerId="ADAL" clId="{F96ECAC2-7EEC-43E9-9F2C-EABC136254D1}" dt="2023-06-24T10:33:48.799" v="217" actId="20577"/>
          <ac:spMkLst>
            <pc:docMk/>
            <pc:sldMk cId="537237274" sldId="291"/>
            <ac:spMk id="21" creationId="{091C40D4-AC20-EC14-9BE5-DA17984888B9}"/>
          </ac:spMkLst>
        </pc:spChg>
        <pc:picChg chg="del">
          <ac:chgData name="Duyên Lương" userId="3a9e482f-ceb4-484a-8eab-f708ff3e9a36" providerId="ADAL" clId="{F96ECAC2-7EEC-43E9-9F2C-EABC136254D1}" dt="2023-06-24T10:40:09.887" v="286" actId="478"/>
          <ac:picMkLst>
            <pc:docMk/>
            <pc:sldMk cId="537237274" sldId="291"/>
            <ac:picMk id="1026" creationId="{33D9056D-51CB-A7A5-6716-EB4BF0671346}"/>
          </ac:picMkLst>
        </pc:picChg>
        <pc:picChg chg="add mod">
          <ac:chgData name="Duyên Lương" userId="3a9e482f-ceb4-484a-8eab-f708ff3e9a36" providerId="ADAL" clId="{F96ECAC2-7EEC-43E9-9F2C-EABC136254D1}" dt="2023-06-24T10:40:25.342" v="292" actId="167"/>
          <ac:picMkLst>
            <pc:docMk/>
            <pc:sldMk cId="537237274" sldId="291"/>
            <ac:picMk id="5122" creationId="{3EF21120-A0C3-0095-95E1-6C7E60522114}"/>
          </ac:picMkLst>
        </pc:picChg>
      </pc:sldChg>
      <pc:sldChg chg="addSp modSp mo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3378689813" sldId="292"/>
        </pc:sldMkLst>
        <pc:spChg chg="mod">
          <ac:chgData name="Duyên Lương" userId="3a9e482f-ceb4-484a-8eab-f708ff3e9a36" providerId="ADAL" clId="{F96ECAC2-7EEC-43E9-9F2C-EABC136254D1}" dt="2023-06-24T11:00:27.232" v="642" actId="1076"/>
          <ac:spMkLst>
            <pc:docMk/>
            <pc:sldMk cId="3378689813" sldId="292"/>
            <ac:spMk id="5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01:01.879" v="659" actId="207"/>
          <ac:spMkLst>
            <pc:docMk/>
            <pc:sldMk cId="3378689813" sldId="292"/>
            <ac:spMk id="6" creationId="{92590A4B-6563-2D86-64FF-8CE04176A416}"/>
          </ac:spMkLst>
        </pc:spChg>
        <pc:spChg chg="mod">
          <ac:chgData name="Duyên Lương" userId="3a9e482f-ceb4-484a-8eab-f708ff3e9a36" providerId="ADAL" clId="{F96ECAC2-7EEC-43E9-9F2C-EABC136254D1}" dt="2023-06-24T10:56:19.273" v="603" actId="20577"/>
          <ac:spMkLst>
            <pc:docMk/>
            <pc:sldMk cId="3378689813" sldId="292"/>
            <ac:spMk id="12" creationId="{FBA93EF3-E129-9080-0164-91A73584601D}"/>
          </ac:spMkLst>
        </pc:spChg>
        <pc:picChg chg="add mod">
          <ac:chgData name="Duyên Lương" userId="3a9e482f-ceb4-484a-8eab-f708ff3e9a36" providerId="ADAL" clId="{F96ECAC2-7EEC-43E9-9F2C-EABC136254D1}" dt="2023-06-24T11:00:45.503" v="655" actId="1076"/>
          <ac:picMkLst>
            <pc:docMk/>
            <pc:sldMk cId="3378689813" sldId="292"/>
            <ac:picMk id="7170" creationId="{F2AE061F-A011-6CDB-A54C-1C6E38CF157C}"/>
          </ac:picMkLst>
        </pc:picChg>
      </pc:sldChg>
      <pc:sldChg chg="addSp modSp mo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1698260245" sldId="293"/>
        </pc:sldMkLst>
        <pc:spChg chg="mod">
          <ac:chgData name="Duyên Lương" userId="3a9e482f-ceb4-484a-8eab-f708ff3e9a36" providerId="ADAL" clId="{F96ECAC2-7EEC-43E9-9F2C-EABC136254D1}" dt="2023-06-24T11:03:01.179" v="706" actId="1035"/>
          <ac:spMkLst>
            <pc:docMk/>
            <pc:sldMk cId="1698260245" sldId="293"/>
            <ac:spMk id="5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27:28.015" v="735" actId="207"/>
          <ac:spMkLst>
            <pc:docMk/>
            <pc:sldMk cId="1698260245" sldId="293"/>
            <ac:spMk id="6" creationId="{1CA8D6A4-0667-2590-31F9-BB066362B731}"/>
          </ac:spMkLst>
        </pc:spChg>
        <pc:spChg chg="add mod">
          <ac:chgData name="Duyên Lương" userId="3a9e482f-ceb4-484a-8eab-f708ff3e9a36" providerId="ADAL" clId="{F96ECAC2-7EEC-43E9-9F2C-EABC136254D1}" dt="2023-06-24T11:27:31.927" v="736" actId="207"/>
          <ac:spMkLst>
            <pc:docMk/>
            <pc:sldMk cId="1698260245" sldId="293"/>
            <ac:spMk id="7" creationId="{B7CAB936-B353-613E-FDA4-D6DFC2501244}"/>
          </ac:spMkLst>
        </pc:spChg>
        <pc:spChg chg="add mod">
          <ac:chgData name="Duyên Lương" userId="3a9e482f-ceb4-484a-8eab-f708ff3e9a36" providerId="ADAL" clId="{F96ECAC2-7EEC-43E9-9F2C-EABC136254D1}" dt="2023-06-24T11:03:01.179" v="706" actId="1035"/>
          <ac:spMkLst>
            <pc:docMk/>
            <pc:sldMk cId="1698260245" sldId="293"/>
            <ac:spMk id="11" creationId="{03A43FF5-767A-6DF0-AED6-E30F205A355B}"/>
          </ac:spMkLst>
        </pc:spChg>
        <pc:spChg chg="mod">
          <ac:chgData name="Duyên Lương" userId="3a9e482f-ceb4-484a-8eab-f708ff3e9a36" providerId="ADAL" clId="{F96ECAC2-7EEC-43E9-9F2C-EABC136254D1}" dt="2023-06-24T11:03:01.179" v="706" actId="1035"/>
          <ac:spMkLst>
            <pc:docMk/>
            <pc:sldMk cId="1698260245" sldId="293"/>
            <ac:spMk id="12" creationId="{FBA93EF3-E129-9080-0164-91A73584601D}"/>
          </ac:spMkLst>
        </pc:spChg>
        <pc:picChg chg="add mod">
          <ac:chgData name="Duyên Lương" userId="3a9e482f-ceb4-484a-8eab-f708ff3e9a36" providerId="ADAL" clId="{F96ECAC2-7EEC-43E9-9F2C-EABC136254D1}" dt="2023-06-24T11:03:07.274" v="707" actId="14100"/>
          <ac:picMkLst>
            <pc:docMk/>
            <pc:sldMk cId="1698260245" sldId="293"/>
            <ac:picMk id="8194" creationId="{1DC27F7F-B331-2670-D356-FE08C376318F}"/>
          </ac:picMkLst>
        </pc:picChg>
      </pc:sldChg>
      <pc:sldChg chg="addSp modSp mo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2353253169" sldId="294"/>
        </pc:sldMkLst>
        <pc:spChg chg="mod">
          <ac:chgData name="Duyên Lương" userId="3a9e482f-ceb4-484a-8eab-f708ff3e9a36" providerId="ADAL" clId="{F96ECAC2-7EEC-43E9-9F2C-EABC136254D1}" dt="2023-06-24T11:03:41.888" v="711" actId="1076"/>
          <ac:spMkLst>
            <pc:docMk/>
            <pc:sldMk cId="2353253169" sldId="294"/>
            <ac:spMk id="4" creationId="{00000000-0000-0000-0000-000000000000}"/>
          </ac:spMkLst>
        </pc:spChg>
        <pc:spChg chg="mod">
          <ac:chgData name="Duyên Lương" userId="3a9e482f-ceb4-484a-8eab-f708ff3e9a36" providerId="ADAL" clId="{F96ECAC2-7EEC-43E9-9F2C-EABC136254D1}" dt="2023-06-24T11:03:59.929" v="724" actId="1076"/>
          <ac:spMkLst>
            <pc:docMk/>
            <pc:sldMk cId="2353253169" sldId="294"/>
            <ac:spMk id="5" creationId="{00000000-0000-0000-0000-000000000000}"/>
          </ac:spMkLst>
        </pc:spChg>
        <pc:spChg chg="add mod">
          <ac:chgData name="Duyên Lương" userId="3a9e482f-ceb4-484a-8eab-f708ff3e9a36" providerId="ADAL" clId="{F96ECAC2-7EEC-43E9-9F2C-EABC136254D1}" dt="2023-06-24T11:04:27.189" v="732" actId="207"/>
          <ac:spMkLst>
            <pc:docMk/>
            <pc:sldMk cId="2353253169" sldId="294"/>
            <ac:spMk id="6" creationId="{867251D8-7A6D-3AFF-D610-B343A168177C}"/>
          </ac:spMkLst>
        </pc:spChg>
        <pc:spChg chg="mod">
          <ac:chgData name="Duyên Lương" userId="3a9e482f-ceb4-484a-8eab-f708ff3e9a36" providerId="ADAL" clId="{F96ECAC2-7EEC-43E9-9F2C-EABC136254D1}" dt="2023-06-24T10:56:45.913" v="606" actId="20577"/>
          <ac:spMkLst>
            <pc:docMk/>
            <pc:sldMk cId="2353253169" sldId="294"/>
            <ac:spMk id="12" creationId="{FBA93EF3-E129-9080-0164-91A73584601D}"/>
          </ac:spMkLst>
        </pc:spChg>
        <pc:picChg chg="add mod">
          <ac:chgData name="Duyên Lương" userId="3a9e482f-ceb4-484a-8eab-f708ff3e9a36" providerId="ADAL" clId="{F96ECAC2-7EEC-43E9-9F2C-EABC136254D1}" dt="2023-06-24T11:27:01.625" v="733" actId="14100"/>
          <ac:picMkLst>
            <pc:docMk/>
            <pc:sldMk cId="2353253169" sldId="294"/>
            <ac:picMk id="9218" creationId="{AD157FAA-3FD6-E1D6-35B0-3BC92FECBACC}"/>
          </ac:picMkLst>
        </pc:picChg>
      </pc:sldChg>
      <pc:sldChg chg="modSp mod modTransition">
        <pc:chgData name="Duyên Lương" userId="3a9e482f-ceb4-484a-8eab-f708ff3e9a36" providerId="ADAL" clId="{F96ECAC2-7EEC-43E9-9F2C-EABC136254D1}" dt="2023-06-24T11:52:41.864" v="1559"/>
        <pc:sldMkLst>
          <pc:docMk/>
          <pc:sldMk cId="923975468" sldId="295"/>
        </pc:sldMkLst>
        <pc:spChg chg="mod">
          <ac:chgData name="Duyên Lương" userId="3a9e482f-ceb4-484a-8eab-f708ff3e9a36" providerId="ADAL" clId="{F96ECAC2-7EEC-43E9-9F2C-EABC136254D1}" dt="2023-06-24T11:28:11.111" v="745" actId="20577"/>
          <ac:spMkLst>
            <pc:docMk/>
            <pc:sldMk cId="923975468" sldId="295"/>
            <ac:spMk id="7" creationId="{00000000-0000-0000-0000-000000000000}"/>
          </ac:spMkLst>
        </pc:spChg>
      </pc:sldChg>
      <pc:sldChg chg="add del setBg">
        <pc:chgData name="Duyên Lương" userId="3a9e482f-ceb4-484a-8eab-f708ff3e9a36" providerId="ADAL" clId="{F96ECAC2-7EEC-43E9-9F2C-EABC136254D1}" dt="2023-06-24T10:56:03.748" v="600" actId="47"/>
        <pc:sldMkLst>
          <pc:docMk/>
          <pc:sldMk cId="1612880944" sldId="295"/>
        </pc:sldMkLst>
      </pc:sldChg>
      <pc:sldChg chg="add del setBg">
        <pc:chgData name="Duyên Lương" userId="3a9e482f-ceb4-484a-8eab-f708ff3e9a36" providerId="ADAL" clId="{F96ECAC2-7EEC-43E9-9F2C-EABC136254D1}" dt="2023-06-24T11:28:04.564" v="738"/>
        <pc:sldMkLst>
          <pc:docMk/>
          <pc:sldMk cId="1787654787" sldId="295"/>
        </pc:sldMkLst>
      </pc:sldChg>
      <pc:sldChg chg="del">
        <pc:chgData name="Duyên Lương" userId="3a9e482f-ceb4-484a-8eab-f708ff3e9a36" providerId="ADAL" clId="{F96ECAC2-7EEC-43E9-9F2C-EABC136254D1}" dt="2023-06-24T10:56:09.792" v="601" actId="47"/>
        <pc:sldMkLst>
          <pc:docMk/>
          <pc:sldMk cId="3690091470" sldId="295"/>
        </pc:sldMkLst>
      </pc:sldChg>
      <pc:sldChg chg="addSp delSp modSp mo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3737678188" sldId="296"/>
        </pc:sldMkLst>
        <pc:spChg chg="add mod">
          <ac:chgData name="Duyên Lương" userId="3a9e482f-ceb4-484a-8eab-f708ff3e9a36" providerId="ADAL" clId="{F96ECAC2-7EEC-43E9-9F2C-EABC136254D1}" dt="2023-06-24T11:47:17.282" v="1426" actId="1076"/>
          <ac:spMkLst>
            <pc:docMk/>
            <pc:sldMk cId="3737678188" sldId="296"/>
            <ac:spMk id="6" creationId="{1A16CFF2-1156-F519-F06D-118BD0406841}"/>
          </ac:spMkLst>
        </pc:spChg>
        <pc:spChg chg="add mod">
          <ac:chgData name="Duyên Lương" userId="3a9e482f-ceb4-484a-8eab-f708ff3e9a36" providerId="ADAL" clId="{F96ECAC2-7EEC-43E9-9F2C-EABC136254D1}" dt="2023-06-24T11:46:42.660" v="1417" actId="14100"/>
          <ac:spMkLst>
            <pc:docMk/>
            <pc:sldMk cId="3737678188" sldId="296"/>
            <ac:spMk id="7" creationId="{9C363A0B-D89A-4211-8F9F-2AAAE844696B}"/>
          </ac:spMkLst>
        </pc:spChg>
        <pc:spChg chg="mod">
          <ac:chgData name="Duyên Lương" userId="3a9e482f-ceb4-484a-8eab-f708ff3e9a36" providerId="ADAL" clId="{F96ECAC2-7EEC-43E9-9F2C-EABC136254D1}" dt="2023-06-24T11:46:38.380" v="1415" actId="20577"/>
          <ac:spMkLst>
            <pc:docMk/>
            <pc:sldMk cId="3737678188" sldId="296"/>
            <ac:spMk id="10" creationId="{BB71851A-92C6-1E93-A106-615B9B4D16A2}"/>
          </ac:spMkLst>
        </pc:spChg>
        <pc:spChg chg="add mod ord">
          <ac:chgData name="Duyên Lương" userId="3a9e482f-ceb4-484a-8eab-f708ff3e9a36" providerId="ADAL" clId="{F96ECAC2-7EEC-43E9-9F2C-EABC136254D1}" dt="2023-06-24T11:47:19.545" v="1427" actId="167"/>
          <ac:spMkLst>
            <pc:docMk/>
            <pc:sldMk cId="3737678188" sldId="296"/>
            <ac:spMk id="11" creationId="{9A88B95A-497B-9BEE-61A4-36B0FB8A1E38}"/>
          </ac:spMkLst>
        </pc:spChg>
        <pc:picChg chg="del">
          <ac:chgData name="Duyên Lương" userId="3a9e482f-ceb4-484a-8eab-f708ff3e9a36" providerId="ADAL" clId="{F96ECAC2-7EEC-43E9-9F2C-EABC136254D1}" dt="2023-06-24T11:45:10.085" v="1350" actId="478"/>
          <ac:picMkLst>
            <pc:docMk/>
            <pc:sldMk cId="3737678188" sldId="296"/>
            <ac:picMk id="9" creationId="{E39F44E4-A2E7-55C6-83D8-A76CB924DB54}"/>
          </ac:picMkLst>
        </pc:picChg>
        <pc:picChg chg="add mod">
          <ac:chgData name="Duyên Lương" userId="3a9e482f-ceb4-484a-8eab-f708ff3e9a36" providerId="ADAL" clId="{F96ECAC2-7EEC-43E9-9F2C-EABC136254D1}" dt="2023-06-24T11:45:58.554" v="1373" actId="1076"/>
          <ac:picMkLst>
            <pc:docMk/>
            <pc:sldMk cId="3737678188" sldId="296"/>
            <ac:picMk id="10242" creationId="{B389783F-D5D6-9690-838C-0D1D6DA6A0BA}"/>
          </ac:picMkLst>
        </pc:picChg>
        <pc:picChg chg="add mod">
          <ac:chgData name="Duyên Lương" userId="3a9e482f-ceb4-484a-8eab-f708ff3e9a36" providerId="ADAL" clId="{F96ECAC2-7EEC-43E9-9F2C-EABC136254D1}" dt="2023-06-24T11:46:34.318" v="1412" actId="1076"/>
          <ac:picMkLst>
            <pc:docMk/>
            <pc:sldMk cId="3737678188" sldId="296"/>
            <ac:picMk id="10244" creationId="{615F52F5-9699-22D2-CF0A-6634B7117668}"/>
          </ac:picMkLst>
        </pc:picChg>
      </pc:sldChg>
      <pc:sldChg chg="addSp delSp modSp mod modTransition modAnim">
        <pc:chgData name="Duyên Lương" userId="3a9e482f-ceb4-484a-8eab-f708ff3e9a36" providerId="ADAL" clId="{F96ECAC2-7EEC-43E9-9F2C-EABC136254D1}" dt="2023-06-24T11:52:41.864" v="1559"/>
        <pc:sldMkLst>
          <pc:docMk/>
          <pc:sldMk cId="830406434" sldId="297"/>
        </pc:sldMkLst>
        <pc:spChg chg="add mod ord">
          <ac:chgData name="Duyên Lương" userId="3a9e482f-ceb4-484a-8eab-f708ff3e9a36" providerId="ADAL" clId="{F96ECAC2-7EEC-43E9-9F2C-EABC136254D1}" dt="2023-06-24T11:48:58.177" v="1451" actId="14100"/>
          <ac:spMkLst>
            <pc:docMk/>
            <pc:sldMk cId="830406434" sldId="297"/>
            <ac:spMk id="6" creationId="{15928A5B-1337-F87F-BF94-CBAA155BD0A9}"/>
          </ac:spMkLst>
        </pc:spChg>
        <pc:spChg chg="add mod">
          <ac:chgData name="Duyên Lương" userId="3a9e482f-ceb4-484a-8eab-f708ff3e9a36" providerId="ADAL" clId="{F96ECAC2-7EEC-43E9-9F2C-EABC136254D1}" dt="2023-06-24T11:50:22.511" v="1497" actId="1076"/>
          <ac:spMkLst>
            <pc:docMk/>
            <pc:sldMk cId="830406434" sldId="297"/>
            <ac:spMk id="7" creationId="{1B879315-7B4A-E63F-019E-3143D0A95F86}"/>
          </ac:spMkLst>
        </pc:spChg>
        <pc:spChg chg="mod">
          <ac:chgData name="Duyên Lương" userId="3a9e482f-ceb4-484a-8eab-f708ff3e9a36" providerId="ADAL" clId="{F96ECAC2-7EEC-43E9-9F2C-EABC136254D1}" dt="2023-06-24T11:50:16.846" v="1494" actId="20577"/>
          <ac:spMkLst>
            <pc:docMk/>
            <pc:sldMk cId="830406434" sldId="297"/>
            <ac:spMk id="10" creationId="{BB71851A-92C6-1E93-A106-615B9B4D16A2}"/>
          </ac:spMkLst>
        </pc:spChg>
        <pc:spChg chg="add mod">
          <ac:chgData name="Duyên Lương" userId="3a9e482f-ceb4-484a-8eab-f708ff3e9a36" providerId="ADAL" clId="{F96ECAC2-7EEC-43E9-9F2C-EABC136254D1}" dt="2023-06-24T11:50:28.349" v="1499" actId="1076"/>
          <ac:spMkLst>
            <pc:docMk/>
            <pc:sldMk cId="830406434" sldId="297"/>
            <ac:spMk id="11" creationId="{BDAB104D-625F-DB6E-1B03-AFD90458B37D}"/>
          </ac:spMkLst>
        </pc:spChg>
        <pc:picChg chg="del">
          <ac:chgData name="Duyên Lương" userId="3a9e482f-ceb4-484a-8eab-f708ff3e9a36" providerId="ADAL" clId="{F96ECAC2-7EEC-43E9-9F2C-EABC136254D1}" dt="2023-06-24T11:48:33.402" v="1440" actId="478"/>
          <ac:picMkLst>
            <pc:docMk/>
            <pc:sldMk cId="830406434" sldId="297"/>
            <ac:picMk id="9" creationId="{E39F44E4-A2E7-55C6-83D8-A76CB924DB54}"/>
          </ac:picMkLst>
        </pc:picChg>
        <pc:picChg chg="add mod">
          <ac:chgData name="Duyên Lương" userId="3a9e482f-ceb4-484a-8eab-f708ff3e9a36" providerId="ADAL" clId="{F96ECAC2-7EEC-43E9-9F2C-EABC136254D1}" dt="2023-06-24T11:49:04.811" v="1455" actId="1076"/>
          <ac:picMkLst>
            <pc:docMk/>
            <pc:sldMk cId="830406434" sldId="297"/>
            <ac:picMk id="11266" creationId="{BF864154-29ED-8CE5-24A1-04598359BAC5}"/>
          </ac:picMkLst>
        </pc:picChg>
        <pc:picChg chg="add mod">
          <ac:chgData name="Duyên Lương" userId="3a9e482f-ceb4-484a-8eab-f708ff3e9a36" providerId="ADAL" clId="{F96ECAC2-7EEC-43E9-9F2C-EABC136254D1}" dt="2023-06-24T11:50:33.949" v="1500" actId="1076"/>
          <ac:picMkLst>
            <pc:docMk/>
            <pc:sldMk cId="830406434" sldId="297"/>
            <ac:picMk id="11268" creationId="{386C6E86-25BA-3FD8-4C18-0C1D0E05657A}"/>
          </ac:picMkLst>
        </pc:picChg>
      </pc:sldChg>
      <pc:sldChg chg="addSp delSp modSp mod modTransition delAnim modAnim">
        <pc:chgData name="Duyên Lương" userId="3a9e482f-ceb4-484a-8eab-f708ff3e9a36" providerId="ADAL" clId="{F96ECAC2-7EEC-43E9-9F2C-EABC136254D1}" dt="2023-06-24T11:52:41.864" v="1559"/>
        <pc:sldMkLst>
          <pc:docMk/>
          <pc:sldMk cId="2131381926" sldId="298"/>
        </pc:sldMkLst>
        <pc:spChg chg="del">
          <ac:chgData name="Duyên Lương" userId="3a9e482f-ceb4-484a-8eab-f708ff3e9a36" providerId="ADAL" clId="{F96ECAC2-7EEC-43E9-9F2C-EABC136254D1}" dt="2023-06-24T11:48:14.891" v="1436" actId="478"/>
          <ac:spMkLst>
            <pc:docMk/>
            <pc:sldMk cId="2131381926" sldId="298"/>
            <ac:spMk id="6" creationId="{15928A5B-1337-F87F-BF94-CBAA155BD0A9}"/>
          </ac:spMkLst>
        </pc:spChg>
        <pc:spChg chg="mod">
          <ac:chgData name="Duyên Lương" userId="3a9e482f-ceb4-484a-8eab-f708ff3e9a36" providerId="ADAL" clId="{F96ECAC2-7EEC-43E9-9F2C-EABC136254D1}" dt="2023-06-24T11:51:24.581" v="1532" actId="20577"/>
          <ac:spMkLst>
            <pc:docMk/>
            <pc:sldMk cId="2131381926" sldId="298"/>
            <ac:spMk id="10" creationId="{BB71851A-92C6-1E93-A106-615B9B4D16A2}"/>
          </ac:spMkLst>
        </pc:spChg>
        <pc:spChg chg="add mod ord">
          <ac:chgData name="Duyên Lương" userId="3a9e482f-ceb4-484a-8eab-f708ff3e9a36" providerId="ADAL" clId="{F96ECAC2-7EEC-43E9-9F2C-EABC136254D1}" dt="2023-06-24T11:51:00.662" v="1515" actId="167"/>
          <ac:spMkLst>
            <pc:docMk/>
            <pc:sldMk cId="2131381926" sldId="298"/>
            <ac:spMk id="12" creationId="{E2C8D55D-CB70-24BF-556A-158C478B4DAC}"/>
          </ac:spMkLst>
        </pc:spChg>
        <pc:spChg chg="add mod">
          <ac:chgData name="Duyên Lương" userId="3a9e482f-ceb4-484a-8eab-f708ff3e9a36" providerId="ADAL" clId="{F96ECAC2-7EEC-43E9-9F2C-EABC136254D1}" dt="2023-06-24T11:51:27.119" v="1533" actId="1076"/>
          <ac:spMkLst>
            <pc:docMk/>
            <pc:sldMk cId="2131381926" sldId="298"/>
            <ac:spMk id="13" creationId="{EDAB34D0-3656-BCE2-B9D6-6E8A7EB32D53}"/>
          </ac:spMkLst>
        </pc:spChg>
        <pc:graphicFrameChg chg="add del modGraphic">
          <ac:chgData name="Duyên Lương" userId="3a9e482f-ceb4-484a-8eab-f708ff3e9a36" providerId="ADAL" clId="{F96ECAC2-7EEC-43E9-9F2C-EABC136254D1}" dt="2023-06-24T11:48:13.716" v="1435" actId="478"/>
          <ac:graphicFrameMkLst>
            <pc:docMk/>
            <pc:sldMk cId="2131381926" sldId="298"/>
            <ac:graphicFrameMk id="11" creationId="{02E2B14E-3EFB-EE1D-5034-EE1FD6BE16A8}"/>
          </ac:graphicFrameMkLst>
        </pc:graphicFrameChg>
        <pc:picChg chg="del">
          <ac:chgData name="Duyên Lương" userId="3a9e482f-ceb4-484a-8eab-f708ff3e9a36" providerId="ADAL" clId="{F96ECAC2-7EEC-43E9-9F2C-EABC136254D1}" dt="2023-06-24T11:49:19.489" v="1459" actId="478"/>
          <ac:picMkLst>
            <pc:docMk/>
            <pc:sldMk cId="2131381926" sldId="298"/>
            <ac:picMk id="9" creationId="{E39F44E4-A2E7-55C6-83D8-A76CB924DB54}"/>
          </ac:picMkLst>
        </pc:picChg>
        <pc:picChg chg="add mod">
          <ac:chgData name="Duyên Lương" userId="3a9e482f-ceb4-484a-8eab-f708ff3e9a36" providerId="ADAL" clId="{F96ECAC2-7EEC-43E9-9F2C-EABC136254D1}" dt="2023-06-24T11:51:29.477" v="1535" actId="1076"/>
          <ac:picMkLst>
            <pc:docMk/>
            <pc:sldMk cId="2131381926" sldId="298"/>
            <ac:picMk id="12290" creationId="{E3C97E49-3989-35B8-71A0-CFBBDD52718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2800">
                <a:solidFill>
                  <a:schemeClr val="dk1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 rot="-4149901">
            <a:off x="-1045155" y="-2039703"/>
            <a:ext cx="4831830" cy="4420758"/>
          </a:xfrm>
          <a:custGeom>
            <a:avLst/>
            <a:gdLst/>
            <a:ahLst/>
            <a:cxnLst/>
            <a:rect l="l" t="t" r="r" b="b"/>
            <a:pathLst>
              <a:path w="25107" h="22971" extrusionOk="0">
                <a:moveTo>
                  <a:pt x="6029" y="1"/>
                </a:moveTo>
                <a:cubicBezTo>
                  <a:pt x="4338" y="1"/>
                  <a:pt x="2979" y="676"/>
                  <a:pt x="2106" y="1643"/>
                </a:cubicBezTo>
                <a:cubicBezTo>
                  <a:pt x="580" y="3337"/>
                  <a:pt x="1" y="6173"/>
                  <a:pt x="2576" y="10368"/>
                </a:cubicBezTo>
                <a:cubicBezTo>
                  <a:pt x="4339" y="13239"/>
                  <a:pt x="4269" y="14957"/>
                  <a:pt x="3934" y="17793"/>
                </a:cubicBezTo>
                <a:cubicBezTo>
                  <a:pt x="3597" y="20624"/>
                  <a:pt x="4165" y="21865"/>
                  <a:pt x="5284" y="22550"/>
                </a:cubicBezTo>
                <a:cubicBezTo>
                  <a:pt x="5735" y="22827"/>
                  <a:pt x="6253" y="22970"/>
                  <a:pt x="6788" y="22970"/>
                </a:cubicBezTo>
                <a:cubicBezTo>
                  <a:pt x="7978" y="22970"/>
                  <a:pt x="9255" y="22259"/>
                  <a:pt x="10087" y="20722"/>
                </a:cubicBezTo>
                <a:cubicBezTo>
                  <a:pt x="11061" y="18911"/>
                  <a:pt x="11691" y="17303"/>
                  <a:pt x="13839" y="17303"/>
                </a:cubicBezTo>
                <a:cubicBezTo>
                  <a:pt x="14341" y="17303"/>
                  <a:pt x="14925" y="17391"/>
                  <a:pt x="15616" y="17584"/>
                </a:cubicBezTo>
                <a:cubicBezTo>
                  <a:pt x="16571" y="17851"/>
                  <a:pt x="17477" y="17980"/>
                  <a:pt x="18320" y="17980"/>
                </a:cubicBezTo>
                <a:cubicBezTo>
                  <a:pt x="20695" y="17980"/>
                  <a:pt x="22564" y="16954"/>
                  <a:pt x="23591" y="15113"/>
                </a:cubicBezTo>
                <a:cubicBezTo>
                  <a:pt x="24984" y="12619"/>
                  <a:pt x="25106" y="8192"/>
                  <a:pt x="22164" y="6325"/>
                </a:cubicBezTo>
                <a:cubicBezTo>
                  <a:pt x="19224" y="4462"/>
                  <a:pt x="16596" y="6173"/>
                  <a:pt x="12118" y="2548"/>
                </a:cubicBezTo>
                <a:cubicBezTo>
                  <a:pt x="9850" y="712"/>
                  <a:pt x="7765" y="1"/>
                  <a:pt x="6029" y="1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2"/>
              </a:solidFill>
            </a:endParaRPr>
          </a:p>
        </p:txBody>
      </p:sp>
      <p:grpSp>
        <p:nvGrpSpPr>
          <p:cNvPr id="22" name="Google Shape;22;p4"/>
          <p:cNvGrpSpPr/>
          <p:nvPr/>
        </p:nvGrpSpPr>
        <p:grpSpPr>
          <a:xfrm>
            <a:off x="678976" y="447934"/>
            <a:ext cx="1742932" cy="1145460"/>
            <a:chOff x="339508" y="223950"/>
            <a:chExt cx="1043047" cy="685494"/>
          </a:xfrm>
        </p:grpSpPr>
        <p:grpSp>
          <p:nvGrpSpPr>
            <p:cNvPr id="23" name="Google Shape;23;p4"/>
            <p:cNvGrpSpPr/>
            <p:nvPr/>
          </p:nvGrpSpPr>
          <p:grpSpPr>
            <a:xfrm>
              <a:off x="770975" y="223950"/>
              <a:ext cx="424874" cy="491048"/>
              <a:chOff x="6963375" y="2029800"/>
              <a:chExt cx="424874" cy="491048"/>
            </a:xfrm>
          </p:grpSpPr>
          <p:sp>
            <p:nvSpPr>
              <p:cNvPr id="24" name="Google Shape;24;p4"/>
              <p:cNvSpPr/>
              <p:nvPr/>
            </p:nvSpPr>
            <p:spPr>
              <a:xfrm>
                <a:off x="6967484" y="2058943"/>
                <a:ext cx="418191" cy="457687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8355" extrusionOk="0">
                    <a:moveTo>
                      <a:pt x="3809" y="0"/>
                    </a:moveTo>
                    <a:cubicBezTo>
                      <a:pt x="1775" y="0"/>
                      <a:pt x="98" y="1616"/>
                      <a:pt x="35" y="3663"/>
                    </a:cubicBezTo>
                    <a:cubicBezTo>
                      <a:pt x="0" y="4875"/>
                      <a:pt x="546" y="5977"/>
                      <a:pt x="1416" y="6691"/>
                    </a:cubicBezTo>
                    <a:lnTo>
                      <a:pt x="1010" y="8355"/>
                    </a:lnTo>
                    <a:lnTo>
                      <a:pt x="1010" y="8355"/>
                    </a:lnTo>
                    <a:lnTo>
                      <a:pt x="2814" y="7410"/>
                    </a:lnTo>
                    <a:cubicBezTo>
                      <a:pt x="3092" y="7485"/>
                      <a:pt x="3387" y="7532"/>
                      <a:pt x="3690" y="7538"/>
                    </a:cubicBezTo>
                    <a:cubicBezTo>
                      <a:pt x="3729" y="7539"/>
                      <a:pt x="3768" y="7540"/>
                      <a:pt x="3808" y="7540"/>
                    </a:cubicBezTo>
                    <a:cubicBezTo>
                      <a:pt x="5838" y="7540"/>
                      <a:pt x="7514" y="5926"/>
                      <a:pt x="7570" y="3883"/>
                    </a:cubicBezTo>
                    <a:cubicBezTo>
                      <a:pt x="7634" y="1801"/>
                      <a:pt x="5992" y="66"/>
                      <a:pt x="3915" y="2"/>
                    </a:cubicBezTo>
                    <a:cubicBezTo>
                      <a:pt x="3880" y="1"/>
                      <a:pt x="3845" y="0"/>
                      <a:pt x="3809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4"/>
              <p:cNvSpPr/>
              <p:nvPr/>
            </p:nvSpPr>
            <p:spPr>
              <a:xfrm>
                <a:off x="6963375" y="2054780"/>
                <a:ext cx="424874" cy="466068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8508" extrusionOk="0">
                    <a:moveTo>
                      <a:pt x="3875" y="154"/>
                    </a:moveTo>
                    <a:cubicBezTo>
                      <a:pt x="3915" y="154"/>
                      <a:pt x="3950" y="154"/>
                      <a:pt x="3985" y="160"/>
                    </a:cubicBezTo>
                    <a:cubicBezTo>
                      <a:pt x="4972" y="189"/>
                      <a:pt x="5888" y="594"/>
                      <a:pt x="6566" y="1314"/>
                    </a:cubicBezTo>
                    <a:cubicBezTo>
                      <a:pt x="7239" y="2034"/>
                      <a:pt x="7599" y="2974"/>
                      <a:pt x="7569" y="3954"/>
                    </a:cubicBezTo>
                    <a:cubicBezTo>
                      <a:pt x="7540" y="4939"/>
                      <a:pt x="7129" y="5855"/>
                      <a:pt x="6410" y="6535"/>
                    </a:cubicBezTo>
                    <a:cubicBezTo>
                      <a:pt x="5711" y="7187"/>
                      <a:pt x="4811" y="7540"/>
                      <a:pt x="3858" y="7540"/>
                    </a:cubicBezTo>
                    <a:cubicBezTo>
                      <a:pt x="3829" y="7540"/>
                      <a:pt x="3799" y="7539"/>
                      <a:pt x="3770" y="7539"/>
                    </a:cubicBezTo>
                    <a:cubicBezTo>
                      <a:pt x="3475" y="7526"/>
                      <a:pt x="3184" y="7486"/>
                      <a:pt x="2906" y="7411"/>
                    </a:cubicBezTo>
                    <a:cubicBezTo>
                      <a:pt x="2899" y="7408"/>
                      <a:pt x="2891" y="7407"/>
                      <a:pt x="2882" y="7407"/>
                    </a:cubicBezTo>
                    <a:cubicBezTo>
                      <a:pt x="2870" y="7407"/>
                      <a:pt x="2858" y="7410"/>
                      <a:pt x="2848" y="7416"/>
                    </a:cubicBezTo>
                    <a:lnTo>
                      <a:pt x="1200" y="8281"/>
                    </a:lnTo>
                    <a:lnTo>
                      <a:pt x="1566" y="6784"/>
                    </a:lnTo>
                    <a:cubicBezTo>
                      <a:pt x="1577" y="6755"/>
                      <a:pt x="1566" y="6726"/>
                      <a:pt x="1543" y="6703"/>
                    </a:cubicBezTo>
                    <a:cubicBezTo>
                      <a:pt x="649" y="5972"/>
                      <a:pt x="156" y="4893"/>
                      <a:pt x="185" y="3739"/>
                    </a:cubicBezTo>
                    <a:cubicBezTo>
                      <a:pt x="249" y="1743"/>
                      <a:pt x="1891" y="154"/>
                      <a:pt x="3875" y="154"/>
                    </a:cubicBezTo>
                    <a:close/>
                    <a:moveTo>
                      <a:pt x="3873" y="1"/>
                    </a:moveTo>
                    <a:cubicBezTo>
                      <a:pt x="1802" y="1"/>
                      <a:pt x="91" y="1655"/>
                      <a:pt x="35" y="3732"/>
                    </a:cubicBezTo>
                    <a:cubicBezTo>
                      <a:pt x="0" y="4923"/>
                      <a:pt x="498" y="6029"/>
                      <a:pt x="1403" y="6795"/>
                    </a:cubicBezTo>
                    <a:lnTo>
                      <a:pt x="1009" y="8409"/>
                    </a:lnTo>
                    <a:cubicBezTo>
                      <a:pt x="997" y="8444"/>
                      <a:pt x="1009" y="8473"/>
                      <a:pt x="1032" y="8489"/>
                    </a:cubicBezTo>
                    <a:cubicBezTo>
                      <a:pt x="1050" y="8501"/>
                      <a:pt x="1066" y="8508"/>
                      <a:pt x="1085" y="8508"/>
                    </a:cubicBezTo>
                    <a:cubicBezTo>
                      <a:pt x="1096" y="8508"/>
                      <a:pt x="1108" y="8508"/>
                      <a:pt x="1119" y="8501"/>
                    </a:cubicBezTo>
                    <a:lnTo>
                      <a:pt x="2894" y="7568"/>
                    </a:lnTo>
                    <a:cubicBezTo>
                      <a:pt x="3178" y="7643"/>
                      <a:pt x="3468" y="7683"/>
                      <a:pt x="3765" y="7695"/>
                    </a:cubicBezTo>
                    <a:cubicBezTo>
                      <a:pt x="3802" y="7696"/>
                      <a:pt x="3840" y="7696"/>
                      <a:pt x="3877" y="7696"/>
                    </a:cubicBezTo>
                    <a:cubicBezTo>
                      <a:pt x="4862" y="7696"/>
                      <a:pt x="5799" y="7326"/>
                      <a:pt x="6520" y="6645"/>
                    </a:cubicBezTo>
                    <a:cubicBezTo>
                      <a:pt x="7269" y="5943"/>
                      <a:pt x="7692" y="4985"/>
                      <a:pt x="7727" y="3959"/>
                    </a:cubicBezTo>
                    <a:cubicBezTo>
                      <a:pt x="7756" y="2932"/>
                      <a:pt x="7384" y="1957"/>
                      <a:pt x="6677" y="1210"/>
                    </a:cubicBezTo>
                    <a:cubicBezTo>
                      <a:pt x="5974" y="461"/>
                      <a:pt x="5018" y="32"/>
                      <a:pt x="3990" y="3"/>
                    </a:cubicBezTo>
                    <a:cubicBezTo>
                      <a:pt x="3951" y="1"/>
                      <a:pt x="3912" y="1"/>
                      <a:pt x="387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6968360" y="2033909"/>
                <a:ext cx="413206" cy="462179"/>
              </a:xfrm>
              <a:custGeom>
                <a:avLst/>
                <a:gdLst/>
                <a:ahLst/>
                <a:cxnLst/>
                <a:rect l="l" t="t" r="r" b="b"/>
                <a:pathLst>
                  <a:path w="7543" h="8437" extrusionOk="0">
                    <a:moveTo>
                      <a:pt x="3772" y="1"/>
                    </a:moveTo>
                    <a:cubicBezTo>
                      <a:pt x="1690" y="1"/>
                      <a:pt x="1" y="1690"/>
                      <a:pt x="1" y="3772"/>
                    </a:cubicBezTo>
                    <a:cubicBezTo>
                      <a:pt x="1" y="4990"/>
                      <a:pt x="581" y="6069"/>
                      <a:pt x="1475" y="6759"/>
                    </a:cubicBezTo>
                    <a:lnTo>
                      <a:pt x="1115" y="8436"/>
                    </a:lnTo>
                    <a:lnTo>
                      <a:pt x="2890" y="7438"/>
                    </a:lnTo>
                    <a:cubicBezTo>
                      <a:pt x="3175" y="7508"/>
                      <a:pt x="3470" y="7542"/>
                      <a:pt x="3772" y="7542"/>
                    </a:cubicBezTo>
                    <a:cubicBezTo>
                      <a:pt x="5855" y="7542"/>
                      <a:pt x="7542" y="5854"/>
                      <a:pt x="7542" y="3772"/>
                    </a:cubicBezTo>
                    <a:cubicBezTo>
                      <a:pt x="7542" y="1690"/>
                      <a:pt x="5855" y="1"/>
                      <a:pt x="3772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6964251" y="2029800"/>
                <a:ext cx="421751" cy="470396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587" extrusionOk="0">
                    <a:moveTo>
                      <a:pt x="3847" y="158"/>
                    </a:moveTo>
                    <a:cubicBezTo>
                      <a:pt x="5883" y="158"/>
                      <a:pt x="7542" y="1810"/>
                      <a:pt x="7542" y="3847"/>
                    </a:cubicBezTo>
                    <a:cubicBezTo>
                      <a:pt x="7542" y="5883"/>
                      <a:pt x="5883" y="7542"/>
                      <a:pt x="3847" y="7542"/>
                    </a:cubicBezTo>
                    <a:cubicBezTo>
                      <a:pt x="3556" y="7542"/>
                      <a:pt x="3267" y="7507"/>
                      <a:pt x="2983" y="7438"/>
                    </a:cubicBezTo>
                    <a:cubicBezTo>
                      <a:pt x="2978" y="7436"/>
                      <a:pt x="2972" y="7435"/>
                      <a:pt x="2966" y="7435"/>
                    </a:cubicBezTo>
                    <a:cubicBezTo>
                      <a:pt x="2952" y="7435"/>
                      <a:pt x="2937" y="7439"/>
                      <a:pt x="2924" y="7443"/>
                    </a:cubicBezTo>
                    <a:lnTo>
                      <a:pt x="1301" y="8359"/>
                    </a:lnTo>
                    <a:lnTo>
                      <a:pt x="1625" y="6852"/>
                    </a:lnTo>
                    <a:cubicBezTo>
                      <a:pt x="1631" y="6822"/>
                      <a:pt x="1620" y="6793"/>
                      <a:pt x="1596" y="6776"/>
                    </a:cubicBezTo>
                    <a:cubicBezTo>
                      <a:pt x="680" y="6068"/>
                      <a:pt x="158" y="5001"/>
                      <a:pt x="158" y="3847"/>
                    </a:cubicBezTo>
                    <a:cubicBezTo>
                      <a:pt x="158" y="1810"/>
                      <a:pt x="1811" y="158"/>
                      <a:pt x="3847" y="158"/>
                    </a:cubicBezTo>
                    <a:close/>
                    <a:moveTo>
                      <a:pt x="3847" y="1"/>
                    </a:moveTo>
                    <a:cubicBezTo>
                      <a:pt x="1730" y="1"/>
                      <a:pt x="1" y="1724"/>
                      <a:pt x="1" y="3847"/>
                    </a:cubicBezTo>
                    <a:cubicBezTo>
                      <a:pt x="1" y="5036"/>
                      <a:pt x="535" y="6132"/>
                      <a:pt x="1463" y="6868"/>
                    </a:cubicBezTo>
                    <a:lnTo>
                      <a:pt x="1115" y="8493"/>
                    </a:lnTo>
                    <a:cubicBezTo>
                      <a:pt x="1109" y="8522"/>
                      <a:pt x="1120" y="8557"/>
                      <a:pt x="1144" y="8574"/>
                    </a:cubicBezTo>
                    <a:cubicBezTo>
                      <a:pt x="1155" y="8581"/>
                      <a:pt x="1173" y="8586"/>
                      <a:pt x="1190" y="8586"/>
                    </a:cubicBezTo>
                    <a:cubicBezTo>
                      <a:pt x="1202" y="8586"/>
                      <a:pt x="1219" y="8586"/>
                      <a:pt x="1231" y="8581"/>
                    </a:cubicBezTo>
                    <a:lnTo>
                      <a:pt x="2977" y="7594"/>
                    </a:lnTo>
                    <a:cubicBezTo>
                      <a:pt x="3261" y="7663"/>
                      <a:pt x="3551" y="7698"/>
                      <a:pt x="3847" y="7698"/>
                    </a:cubicBezTo>
                    <a:cubicBezTo>
                      <a:pt x="5970" y="7698"/>
                      <a:pt x="7698" y="5970"/>
                      <a:pt x="7698" y="3847"/>
                    </a:cubicBezTo>
                    <a:cubicBezTo>
                      <a:pt x="7698" y="1724"/>
                      <a:pt x="5970" y="1"/>
                      <a:pt x="3847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7070744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8" y="0"/>
                    </a:moveTo>
                    <a:cubicBezTo>
                      <a:pt x="158" y="0"/>
                      <a:pt x="0" y="156"/>
                      <a:pt x="0" y="348"/>
                    </a:cubicBezTo>
                    <a:cubicBezTo>
                      <a:pt x="0" y="539"/>
                      <a:pt x="158" y="697"/>
                      <a:pt x="348" y="697"/>
                    </a:cubicBezTo>
                    <a:cubicBezTo>
                      <a:pt x="540" y="697"/>
                      <a:pt x="691" y="539"/>
                      <a:pt x="691" y="348"/>
                    </a:cubicBezTo>
                    <a:cubicBezTo>
                      <a:pt x="691" y="156"/>
                      <a:pt x="540" y="0"/>
                      <a:pt x="348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7066636" y="2215341"/>
                <a:ext cx="46399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47" h="849" extrusionOk="0">
                    <a:moveTo>
                      <a:pt x="423" y="158"/>
                    </a:moveTo>
                    <a:cubicBezTo>
                      <a:pt x="568" y="158"/>
                      <a:pt x="691" y="274"/>
                      <a:pt x="691" y="425"/>
                    </a:cubicBezTo>
                    <a:cubicBezTo>
                      <a:pt x="691" y="570"/>
                      <a:pt x="568" y="691"/>
                      <a:pt x="423" y="691"/>
                    </a:cubicBezTo>
                    <a:cubicBezTo>
                      <a:pt x="273" y="691"/>
                      <a:pt x="156" y="570"/>
                      <a:pt x="156" y="425"/>
                    </a:cubicBezTo>
                    <a:cubicBezTo>
                      <a:pt x="156" y="274"/>
                      <a:pt x="273" y="158"/>
                      <a:pt x="423" y="158"/>
                    </a:cubicBezTo>
                    <a:close/>
                    <a:moveTo>
                      <a:pt x="423" y="1"/>
                    </a:moveTo>
                    <a:cubicBezTo>
                      <a:pt x="185" y="1"/>
                      <a:pt x="0" y="193"/>
                      <a:pt x="0" y="425"/>
                    </a:cubicBezTo>
                    <a:cubicBezTo>
                      <a:pt x="0" y="657"/>
                      <a:pt x="185" y="849"/>
                      <a:pt x="423" y="849"/>
                    </a:cubicBezTo>
                    <a:cubicBezTo>
                      <a:pt x="656" y="849"/>
                      <a:pt x="847" y="657"/>
                      <a:pt x="847" y="425"/>
                    </a:cubicBezTo>
                    <a:cubicBezTo>
                      <a:pt x="847" y="193"/>
                      <a:pt x="656" y="1"/>
                      <a:pt x="423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7158119" y="2219559"/>
                <a:ext cx="37908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2" h="697" extrusionOk="0">
                    <a:moveTo>
                      <a:pt x="349" y="0"/>
                    </a:moveTo>
                    <a:cubicBezTo>
                      <a:pt x="157" y="0"/>
                      <a:pt x="1" y="156"/>
                      <a:pt x="1" y="348"/>
                    </a:cubicBezTo>
                    <a:cubicBezTo>
                      <a:pt x="1" y="539"/>
                      <a:pt x="157" y="697"/>
                      <a:pt x="349" y="697"/>
                    </a:cubicBezTo>
                    <a:cubicBezTo>
                      <a:pt x="539" y="697"/>
                      <a:pt x="691" y="539"/>
                      <a:pt x="691" y="348"/>
                    </a:cubicBezTo>
                    <a:cubicBezTo>
                      <a:pt x="691" y="156"/>
                      <a:pt x="539" y="0"/>
                      <a:pt x="349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7153682" y="2215341"/>
                <a:ext cx="46727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49" extrusionOk="0">
                    <a:moveTo>
                      <a:pt x="430" y="158"/>
                    </a:moveTo>
                    <a:cubicBezTo>
                      <a:pt x="575" y="158"/>
                      <a:pt x="697" y="274"/>
                      <a:pt x="697" y="425"/>
                    </a:cubicBezTo>
                    <a:cubicBezTo>
                      <a:pt x="697" y="570"/>
                      <a:pt x="575" y="691"/>
                      <a:pt x="430" y="691"/>
                    </a:cubicBezTo>
                    <a:cubicBezTo>
                      <a:pt x="279" y="691"/>
                      <a:pt x="157" y="570"/>
                      <a:pt x="157" y="425"/>
                    </a:cubicBezTo>
                    <a:cubicBezTo>
                      <a:pt x="157" y="274"/>
                      <a:pt x="279" y="158"/>
                      <a:pt x="430" y="158"/>
                    </a:cubicBezTo>
                    <a:close/>
                    <a:moveTo>
                      <a:pt x="430" y="1"/>
                    </a:moveTo>
                    <a:cubicBezTo>
                      <a:pt x="192" y="1"/>
                      <a:pt x="1" y="193"/>
                      <a:pt x="1" y="425"/>
                    </a:cubicBezTo>
                    <a:cubicBezTo>
                      <a:pt x="1" y="657"/>
                      <a:pt x="192" y="849"/>
                      <a:pt x="430" y="849"/>
                    </a:cubicBezTo>
                    <a:cubicBezTo>
                      <a:pt x="662" y="849"/>
                      <a:pt x="853" y="657"/>
                      <a:pt x="853" y="425"/>
                    </a:cubicBezTo>
                    <a:cubicBezTo>
                      <a:pt x="853" y="193"/>
                      <a:pt x="662" y="1"/>
                      <a:pt x="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7245548" y="2219559"/>
                <a:ext cx="37853" cy="3818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97" extrusionOk="0">
                    <a:moveTo>
                      <a:pt x="343" y="0"/>
                    </a:moveTo>
                    <a:cubicBezTo>
                      <a:pt x="156" y="0"/>
                      <a:pt x="0" y="156"/>
                      <a:pt x="0" y="348"/>
                    </a:cubicBezTo>
                    <a:cubicBezTo>
                      <a:pt x="0" y="539"/>
                      <a:pt x="156" y="697"/>
                      <a:pt x="343" y="697"/>
                    </a:cubicBezTo>
                    <a:cubicBezTo>
                      <a:pt x="533" y="697"/>
                      <a:pt x="691" y="539"/>
                      <a:pt x="691" y="348"/>
                    </a:cubicBezTo>
                    <a:cubicBezTo>
                      <a:pt x="691" y="156"/>
                      <a:pt x="533" y="0"/>
                      <a:pt x="343" y="0"/>
                    </a:cubicBezTo>
                    <a:close/>
                  </a:path>
                </a:pathLst>
              </a:custGeom>
              <a:solidFill>
                <a:srgbClr val="FFE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7241056" y="2215341"/>
                <a:ext cx="46782" cy="4650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49" extrusionOk="0">
                    <a:moveTo>
                      <a:pt x="425" y="158"/>
                    </a:moveTo>
                    <a:cubicBezTo>
                      <a:pt x="575" y="158"/>
                      <a:pt x="696" y="274"/>
                      <a:pt x="696" y="425"/>
                    </a:cubicBezTo>
                    <a:cubicBezTo>
                      <a:pt x="696" y="570"/>
                      <a:pt x="575" y="691"/>
                      <a:pt x="425" y="691"/>
                    </a:cubicBezTo>
                    <a:cubicBezTo>
                      <a:pt x="278" y="691"/>
                      <a:pt x="157" y="570"/>
                      <a:pt x="157" y="425"/>
                    </a:cubicBezTo>
                    <a:cubicBezTo>
                      <a:pt x="157" y="274"/>
                      <a:pt x="278" y="158"/>
                      <a:pt x="425" y="158"/>
                    </a:cubicBezTo>
                    <a:close/>
                    <a:moveTo>
                      <a:pt x="425" y="1"/>
                    </a:moveTo>
                    <a:cubicBezTo>
                      <a:pt x="192" y="1"/>
                      <a:pt x="0" y="193"/>
                      <a:pt x="0" y="425"/>
                    </a:cubicBezTo>
                    <a:cubicBezTo>
                      <a:pt x="0" y="657"/>
                      <a:pt x="192" y="849"/>
                      <a:pt x="425" y="849"/>
                    </a:cubicBezTo>
                    <a:cubicBezTo>
                      <a:pt x="661" y="849"/>
                      <a:pt x="853" y="657"/>
                      <a:pt x="853" y="425"/>
                    </a:cubicBezTo>
                    <a:cubicBezTo>
                      <a:pt x="853" y="193"/>
                      <a:pt x="661" y="1"/>
                      <a:pt x="425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34" name="Google Shape;34;p4"/>
            <p:cNvGrpSpPr/>
            <p:nvPr/>
          </p:nvGrpSpPr>
          <p:grpSpPr>
            <a:xfrm>
              <a:off x="339508" y="564693"/>
              <a:ext cx="237047" cy="157886"/>
              <a:chOff x="8062533" y="829968"/>
              <a:chExt cx="237047" cy="157886"/>
            </a:xfrm>
          </p:grpSpPr>
          <p:sp>
            <p:nvSpPr>
              <p:cNvPr id="35" name="Google Shape;35;p4"/>
              <p:cNvSpPr/>
              <p:nvPr/>
            </p:nvSpPr>
            <p:spPr>
              <a:xfrm flipH="1">
                <a:off x="8066634" y="951965"/>
                <a:ext cx="229332" cy="31996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855" extrusionOk="0">
                    <a:moveTo>
                      <a:pt x="1" y="0"/>
                    </a:moveTo>
                    <a:lnTo>
                      <a:pt x="1" y="855"/>
                    </a:lnTo>
                    <a:lnTo>
                      <a:pt x="6598" y="855"/>
                    </a:lnTo>
                    <a:lnTo>
                      <a:pt x="6598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 flipH="1">
                <a:off x="8062533" y="948073"/>
                <a:ext cx="237047" cy="3978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1063" extrusionOk="0">
                    <a:moveTo>
                      <a:pt x="209" y="208"/>
                    </a:moveTo>
                    <a:lnTo>
                      <a:pt x="6594" y="226"/>
                    </a:lnTo>
                    <a:lnTo>
                      <a:pt x="6594" y="836"/>
                    </a:lnTo>
                    <a:lnTo>
                      <a:pt x="209" y="836"/>
                    </a:lnTo>
                    <a:lnTo>
                      <a:pt x="209" y="208"/>
                    </a:lnTo>
                    <a:close/>
                    <a:moveTo>
                      <a:pt x="105" y="0"/>
                    </a:moveTo>
                    <a:cubicBezTo>
                      <a:pt x="44" y="0"/>
                      <a:pt x="1" y="47"/>
                      <a:pt x="1" y="104"/>
                    </a:cubicBezTo>
                    <a:lnTo>
                      <a:pt x="1" y="959"/>
                    </a:lnTo>
                    <a:cubicBezTo>
                      <a:pt x="1" y="987"/>
                      <a:pt x="1" y="1002"/>
                      <a:pt x="29" y="1034"/>
                    </a:cubicBezTo>
                    <a:cubicBezTo>
                      <a:pt x="44" y="1048"/>
                      <a:pt x="76" y="1063"/>
                      <a:pt x="105" y="1063"/>
                    </a:cubicBezTo>
                    <a:lnTo>
                      <a:pt x="6702" y="1063"/>
                    </a:lnTo>
                    <a:cubicBezTo>
                      <a:pt x="6731" y="1063"/>
                      <a:pt x="6760" y="1048"/>
                      <a:pt x="6774" y="1034"/>
                    </a:cubicBezTo>
                    <a:cubicBezTo>
                      <a:pt x="6806" y="1002"/>
                      <a:pt x="6821" y="987"/>
                      <a:pt x="6821" y="959"/>
                    </a:cubicBezTo>
                    <a:lnTo>
                      <a:pt x="6821" y="104"/>
                    </a:lnTo>
                    <a:cubicBezTo>
                      <a:pt x="6821" y="47"/>
                      <a:pt x="6760" y="0"/>
                      <a:pt x="6702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 flipH="1">
                <a:off x="8066634" y="893249"/>
                <a:ext cx="131642" cy="20208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40" extrusionOk="0">
                    <a:moveTo>
                      <a:pt x="0" y="1"/>
                    </a:moveTo>
                    <a:lnTo>
                      <a:pt x="0" y="539"/>
                    </a:lnTo>
                    <a:lnTo>
                      <a:pt x="3787" y="539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 flipH="1">
                <a:off x="8062533" y="888684"/>
                <a:ext cx="139358" cy="2919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80" extrusionOk="0">
                    <a:moveTo>
                      <a:pt x="3783" y="227"/>
                    </a:moveTo>
                    <a:lnTo>
                      <a:pt x="3783" y="557"/>
                    </a:lnTo>
                    <a:lnTo>
                      <a:pt x="212" y="557"/>
                    </a:lnTo>
                    <a:lnTo>
                      <a:pt x="212" y="227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62"/>
                      <a:pt x="0" y="123"/>
                    </a:cubicBezTo>
                    <a:lnTo>
                      <a:pt x="0" y="661"/>
                    </a:lnTo>
                    <a:cubicBezTo>
                      <a:pt x="0" y="690"/>
                      <a:pt x="0" y="718"/>
                      <a:pt x="32" y="751"/>
                    </a:cubicBezTo>
                    <a:cubicBezTo>
                      <a:pt x="47" y="765"/>
                      <a:pt x="75" y="780"/>
                      <a:pt x="104" y="780"/>
                    </a:cubicBezTo>
                    <a:lnTo>
                      <a:pt x="3891" y="780"/>
                    </a:lnTo>
                    <a:cubicBezTo>
                      <a:pt x="3949" y="780"/>
                      <a:pt x="4010" y="736"/>
                      <a:pt x="4010" y="661"/>
                    </a:cubicBezTo>
                    <a:lnTo>
                      <a:pt x="4010" y="123"/>
                    </a:lnTo>
                    <a:cubicBezTo>
                      <a:pt x="4010" y="90"/>
                      <a:pt x="3995" y="62"/>
                      <a:pt x="3963" y="47"/>
                    </a:cubicBezTo>
                    <a:cubicBezTo>
                      <a:pt x="3949" y="19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 flipH="1">
                <a:off x="8066634" y="833897"/>
                <a:ext cx="131642" cy="2069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553" extrusionOk="0">
                    <a:moveTo>
                      <a:pt x="0" y="0"/>
                    </a:moveTo>
                    <a:lnTo>
                      <a:pt x="0" y="553"/>
                    </a:lnTo>
                    <a:lnTo>
                      <a:pt x="3787" y="553"/>
                    </a:lnTo>
                    <a:lnTo>
                      <a:pt x="3787" y="0"/>
                    </a:lnTo>
                    <a:close/>
                  </a:path>
                </a:pathLst>
              </a:custGeom>
              <a:solidFill>
                <a:srgbClr val="F9F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8062533" y="829968"/>
                <a:ext cx="139358" cy="28516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62" extrusionOk="0">
                    <a:moveTo>
                      <a:pt x="3783" y="224"/>
                    </a:moveTo>
                    <a:lnTo>
                      <a:pt x="3783" y="554"/>
                    </a:lnTo>
                    <a:lnTo>
                      <a:pt x="212" y="554"/>
                    </a:lnTo>
                    <a:lnTo>
                      <a:pt x="212" y="224"/>
                    </a:lnTo>
                    <a:close/>
                    <a:moveTo>
                      <a:pt x="104" y="1"/>
                    </a:moveTo>
                    <a:cubicBezTo>
                      <a:pt x="47" y="1"/>
                      <a:pt x="0" y="44"/>
                      <a:pt x="0" y="105"/>
                    </a:cubicBezTo>
                    <a:lnTo>
                      <a:pt x="0" y="658"/>
                    </a:lnTo>
                    <a:cubicBezTo>
                      <a:pt x="0" y="690"/>
                      <a:pt x="0" y="719"/>
                      <a:pt x="32" y="733"/>
                    </a:cubicBezTo>
                    <a:cubicBezTo>
                      <a:pt x="47" y="762"/>
                      <a:pt x="75" y="762"/>
                      <a:pt x="104" y="762"/>
                    </a:cubicBezTo>
                    <a:lnTo>
                      <a:pt x="3891" y="762"/>
                    </a:lnTo>
                    <a:cubicBezTo>
                      <a:pt x="3949" y="762"/>
                      <a:pt x="4010" y="719"/>
                      <a:pt x="4010" y="658"/>
                    </a:cubicBezTo>
                    <a:lnTo>
                      <a:pt x="4010" y="105"/>
                    </a:lnTo>
                    <a:cubicBezTo>
                      <a:pt x="4010" y="76"/>
                      <a:pt x="3995" y="62"/>
                      <a:pt x="3963" y="30"/>
                    </a:cubicBezTo>
                    <a:cubicBezTo>
                      <a:pt x="3949" y="15"/>
                      <a:pt x="3920" y="1"/>
                      <a:pt x="3891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997716" y="805971"/>
              <a:ext cx="100956" cy="103473"/>
              <a:chOff x="8003766" y="381721"/>
              <a:chExt cx="100956" cy="103473"/>
            </a:xfrm>
          </p:grpSpPr>
          <p:sp>
            <p:nvSpPr>
              <p:cNvPr id="42" name="Google Shape;42;p4"/>
              <p:cNvSpPr/>
              <p:nvPr/>
            </p:nvSpPr>
            <p:spPr>
              <a:xfrm flipH="1">
                <a:off x="8008006" y="386174"/>
                <a:ext cx="94596" cy="94604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2528" extrusionOk="0">
                    <a:moveTo>
                      <a:pt x="1358" y="0"/>
                    </a:moveTo>
                    <a:cubicBezTo>
                      <a:pt x="738" y="0"/>
                      <a:pt x="199" y="440"/>
                      <a:pt x="104" y="1077"/>
                    </a:cubicBezTo>
                    <a:cubicBezTo>
                      <a:pt x="0" y="1763"/>
                      <a:pt x="478" y="2409"/>
                      <a:pt x="1167" y="2513"/>
                    </a:cubicBezTo>
                    <a:cubicBezTo>
                      <a:pt x="1232" y="2523"/>
                      <a:pt x="1297" y="2528"/>
                      <a:pt x="1360" y="2528"/>
                    </a:cubicBezTo>
                    <a:cubicBezTo>
                      <a:pt x="1973" y="2528"/>
                      <a:pt x="2508" y="2088"/>
                      <a:pt x="2603" y="1450"/>
                    </a:cubicBezTo>
                    <a:cubicBezTo>
                      <a:pt x="2721" y="761"/>
                      <a:pt x="2244" y="119"/>
                      <a:pt x="1555" y="15"/>
                    </a:cubicBezTo>
                    <a:cubicBezTo>
                      <a:pt x="1489" y="5"/>
                      <a:pt x="1423" y="0"/>
                      <a:pt x="135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8003766" y="381721"/>
                <a:ext cx="100956" cy="103473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65" extrusionOk="0">
                    <a:moveTo>
                      <a:pt x="1422" y="223"/>
                    </a:moveTo>
                    <a:cubicBezTo>
                      <a:pt x="1483" y="223"/>
                      <a:pt x="1526" y="223"/>
                      <a:pt x="1587" y="238"/>
                    </a:cubicBezTo>
                    <a:cubicBezTo>
                      <a:pt x="2229" y="342"/>
                      <a:pt x="2664" y="927"/>
                      <a:pt x="2560" y="1555"/>
                    </a:cubicBezTo>
                    <a:cubicBezTo>
                      <a:pt x="2478" y="2128"/>
                      <a:pt x="1972" y="2540"/>
                      <a:pt x="1407" y="2540"/>
                    </a:cubicBezTo>
                    <a:cubicBezTo>
                      <a:pt x="1353" y="2540"/>
                      <a:pt x="1298" y="2536"/>
                      <a:pt x="1242" y="2528"/>
                    </a:cubicBezTo>
                    <a:cubicBezTo>
                      <a:pt x="944" y="2481"/>
                      <a:pt x="675" y="2316"/>
                      <a:pt x="481" y="2061"/>
                    </a:cubicBezTo>
                    <a:cubicBezTo>
                      <a:pt x="302" y="1824"/>
                      <a:pt x="226" y="1508"/>
                      <a:pt x="270" y="1211"/>
                    </a:cubicBezTo>
                    <a:cubicBezTo>
                      <a:pt x="316" y="895"/>
                      <a:pt x="481" y="625"/>
                      <a:pt x="736" y="446"/>
                    </a:cubicBezTo>
                    <a:cubicBezTo>
                      <a:pt x="930" y="299"/>
                      <a:pt x="1167" y="223"/>
                      <a:pt x="1422" y="223"/>
                    </a:cubicBezTo>
                    <a:close/>
                    <a:moveTo>
                      <a:pt x="1430" y="1"/>
                    </a:moveTo>
                    <a:cubicBezTo>
                      <a:pt x="748" y="1"/>
                      <a:pt x="156" y="486"/>
                      <a:pt x="61" y="1182"/>
                    </a:cubicBezTo>
                    <a:cubicBezTo>
                      <a:pt x="0" y="1541"/>
                      <a:pt x="90" y="1900"/>
                      <a:pt x="302" y="2198"/>
                    </a:cubicBezTo>
                    <a:cubicBezTo>
                      <a:pt x="524" y="2496"/>
                      <a:pt x="840" y="2689"/>
                      <a:pt x="1214" y="2750"/>
                    </a:cubicBezTo>
                    <a:cubicBezTo>
                      <a:pt x="1275" y="2750"/>
                      <a:pt x="1346" y="2765"/>
                      <a:pt x="1422" y="2765"/>
                    </a:cubicBezTo>
                    <a:cubicBezTo>
                      <a:pt x="2082" y="2765"/>
                      <a:pt x="2678" y="2273"/>
                      <a:pt x="2782" y="1584"/>
                    </a:cubicBezTo>
                    <a:cubicBezTo>
                      <a:pt x="2904" y="837"/>
                      <a:pt x="2380" y="134"/>
                      <a:pt x="1634" y="15"/>
                    </a:cubicBezTo>
                    <a:cubicBezTo>
                      <a:pt x="1565" y="6"/>
                      <a:pt x="1497" y="1"/>
                      <a:pt x="143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4" name="Google Shape;44;p4"/>
            <p:cNvGrpSpPr/>
            <p:nvPr/>
          </p:nvGrpSpPr>
          <p:grpSpPr>
            <a:xfrm>
              <a:off x="1333102" y="302509"/>
              <a:ext cx="49453" cy="51868"/>
              <a:chOff x="8108302" y="1196184"/>
              <a:chExt cx="49453" cy="51868"/>
            </a:xfrm>
          </p:grpSpPr>
          <p:sp>
            <p:nvSpPr>
              <p:cNvPr id="45" name="Google Shape;45;p4"/>
              <p:cNvSpPr/>
              <p:nvPr/>
            </p:nvSpPr>
            <p:spPr>
              <a:xfrm flipH="1">
                <a:off x="8110318" y="1200488"/>
                <a:ext cx="45804" cy="4352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163" extrusionOk="0">
                    <a:moveTo>
                      <a:pt x="651" y="1"/>
                    </a:moveTo>
                    <a:cubicBezTo>
                      <a:pt x="535" y="1"/>
                      <a:pt x="417" y="34"/>
                      <a:pt x="313" y="104"/>
                    </a:cubicBezTo>
                    <a:cubicBezTo>
                      <a:pt x="61" y="301"/>
                      <a:pt x="0" y="660"/>
                      <a:pt x="194" y="929"/>
                    </a:cubicBezTo>
                    <a:cubicBezTo>
                      <a:pt x="310" y="1080"/>
                      <a:pt x="486" y="1162"/>
                      <a:pt x="663" y="1162"/>
                    </a:cubicBezTo>
                    <a:cubicBezTo>
                      <a:pt x="781" y="1162"/>
                      <a:pt x="900" y="1126"/>
                      <a:pt x="1002" y="1048"/>
                    </a:cubicBezTo>
                    <a:cubicBezTo>
                      <a:pt x="1257" y="854"/>
                      <a:pt x="1318" y="495"/>
                      <a:pt x="1120" y="240"/>
                    </a:cubicBezTo>
                    <a:cubicBezTo>
                      <a:pt x="1010" y="84"/>
                      <a:pt x="833" y="1"/>
                      <a:pt x="651" y="1"/>
                    </a:cubicBezTo>
                    <a:close/>
                  </a:path>
                </a:pathLst>
              </a:custGeom>
              <a:solidFill>
                <a:srgbClr val="FF55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8108302" y="1196184"/>
                <a:ext cx="49453" cy="51868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386" extrusionOk="0">
                    <a:moveTo>
                      <a:pt x="704" y="219"/>
                    </a:moveTo>
                    <a:cubicBezTo>
                      <a:pt x="855" y="219"/>
                      <a:pt x="988" y="294"/>
                      <a:pt x="1078" y="416"/>
                    </a:cubicBezTo>
                    <a:cubicBezTo>
                      <a:pt x="1153" y="520"/>
                      <a:pt x="1185" y="639"/>
                      <a:pt x="1167" y="757"/>
                    </a:cubicBezTo>
                    <a:cubicBezTo>
                      <a:pt x="1153" y="894"/>
                      <a:pt x="1078" y="998"/>
                      <a:pt x="988" y="1073"/>
                    </a:cubicBezTo>
                    <a:cubicBezTo>
                      <a:pt x="901" y="1136"/>
                      <a:pt x="804" y="1166"/>
                      <a:pt x="695" y="1166"/>
                    </a:cubicBezTo>
                    <a:cubicBezTo>
                      <a:pt x="674" y="1166"/>
                      <a:pt x="652" y="1165"/>
                      <a:pt x="629" y="1163"/>
                    </a:cubicBezTo>
                    <a:cubicBezTo>
                      <a:pt x="511" y="1134"/>
                      <a:pt x="406" y="1073"/>
                      <a:pt x="331" y="969"/>
                    </a:cubicBezTo>
                    <a:cubicBezTo>
                      <a:pt x="256" y="865"/>
                      <a:pt x="227" y="743"/>
                      <a:pt x="241" y="625"/>
                    </a:cubicBezTo>
                    <a:cubicBezTo>
                      <a:pt x="256" y="506"/>
                      <a:pt x="331" y="384"/>
                      <a:pt x="435" y="309"/>
                    </a:cubicBezTo>
                    <a:cubicBezTo>
                      <a:pt x="511" y="251"/>
                      <a:pt x="615" y="219"/>
                      <a:pt x="704" y="219"/>
                    </a:cubicBezTo>
                    <a:close/>
                    <a:moveTo>
                      <a:pt x="696" y="0"/>
                    </a:moveTo>
                    <a:cubicBezTo>
                      <a:pt x="558" y="0"/>
                      <a:pt x="419" y="42"/>
                      <a:pt x="302" y="129"/>
                    </a:cubicBezTo>
                    <a:cubicBezTo>
                      <a:pt x="152" y="251"/>
                      <a:pt x="47" y="416"/>
                      <a:pt x="33" y="596"/>
                    </a:cubicBezTo>
                    <a:cubicBezTo>
                      <a:pt x="1" y="775"/>
                      <a:pt x="47" y="955"/>
                      <a:pt x="152" y="1102"/>
                    </a:cubicBezTo>
                    <a:cubicBezTo>
                      <a:pt x="288" y="1281"/>
                      <a:pt x="496" y="1385"/>
                      <a:pt x="704" y="1385"/>
                    </a:cubicBezTo>
                    <a:cubicBezTo>
                      <a:pt x="855" y="1385"/>
                      <a:pt x="988" y="1342"/>
                      <a:pt x="1110" y="1253"/>
                    </a:cubicBezTo>
                    <a:cubicBezTo>
                      <a:pt x="1257" y="1149"/>
                      <a:pt x="1365" y="983"/>
                      <a:pt x="1394" y="804"/>
                    </a:cubicBezTo>
                    <a:cubicBezTo>
                      <a:pt x="1422" y="625"/>
                      <a:pt x="1379" y="431"/>
                      <a:pt x="1257" y="280"/>
                    </a:cubicBezTo>
                    <a:cubicBezTo>
                      <a:pt x="1122" y="99"/>
                      <a:pt x="909" y="0"/>
                      <a:pt x="696" y="0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47" name="Google Shape;47;p4"/>
            <p:cNvGrpSpPr/>
            <p:nvPr/>
          </p:nvGrpSpPr>
          <p:grpSpPr>
            <a:xfrm>
              <a:off x="410425" y="280624"/>
              <a:ext cx="95222" cy="95614"/>
              <a:chOff x="8418537" y="1219049"/>
              <a:chExt cx="95222" cy="95614"/>
            </a:xfrm>
          </p:grpSpPr>
          <p:sp>
            <p:nvSpPr>
              <p:cNvPr id="48" name="Google Shape;48;p4"/>
              <p:cNvSpPr/>
              <p:nvPr/>
            </p:nvSpPr>
            <p:spPr>
              <a:xfrm flipH="1">
                <a:off x="8420171" y="1223316"/>
                <a:ext cx="89349" cy="87232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331" extrusionOk="0">
                    <a:moveTo>
                      <a:pt x="1298" y="0"/>
                    </a:moveTo>
                    <a:cubicBezTo>
                      <a:pt x="777" y="0"/>
                      <a:pt x="291" y="351"/>
                      <a:pt x="162" y="887"/>
                    </a:cubicBezTo>
                    <a:cubicBezTo>
                      <a:pt x="0" y="1500"/>
                      <a:pt x="388" y="2143"/>
                      <a:pt x="1002" y="2294"/>
                    </a:cubicBezTo>
                    <a:cubicBezTo>
                      <a:pt x="1099" y="2319"/>
                      <a:pt x="1196" y="2330"/>
                      <a:pt x="1291" y="2330"/>
                    </a:cubicBezTo>
                    <a:cubicBezTo>
                      <a:pt x="1816" y="2330"/>
                      <a:pt x="2296" y="1973"/>
                      <a:pt x="2423" y="1454"/>
                    </a:cubicBezTo>
                    <a:cubicBezTo>
                      <a:pt x="2570" y="826"/>
                      <a:pt x="2197" y="197"/>
                      <a:pt x="1569" y="32"/>
                    </a:cubicBezTo>
                    <a:cubicBezTo>
                      <a:pt x="1479" y="11"/>
                      <a:pt x="1388" y="0"/>
                      <a:pt x="1298" y="0"/>
                    </a:cubicBezTo>
                    <a:close/>
                  </a:path>
                </a:pathLst>
              </a:custGeom>
              <a:solidFill>
                <a:srgbClr val="FFC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flipH="1">
                <a:off x="8418537" y="1219049"/>
                <a:ext cx="95222" cy="9561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555" extrusionOk="0">
                    <a:moveTo>
                      <a:pt x="1405" y="224"/>
                    </a:moveTo>
                    <a:cubicBezTo>
                      <a:pt x="1494" y="224"/>
                      <a:pt x="1585" y="234"/>
                      <a:pt x="1677" y="254"/>
                    </a:cubicBezTo>
                    <a:cubicBezTo>
                      <a:pt x="1946" y="326"/>
                      <a:pt x="2168" y="491"/>
                      <a:pt x="2319" y="731"/>
                    </a:cubicBezTo>
                    <a:cubicBezTo>
                      <a:pt x="2470" y="986"/>
                      <a:pt x="2499" y="1270"/>
                      <a:pt x="2438" y="1539"/>
                    </a:cubicBezTo>
                    <a:cubicBezTo>
                      <a:pt x="2366" y="1808"/>
                      <a:pt x="2201" y="2031"/>
                      <a:pt x="1960" y="2182"/>
                    </a:cubicBezTo>
                    <a:cubicBezTo>
                      <a:pt x="1788" y="2284"/>
                      <a:pt x="1609" y="2336"/>
                      <a:pt x="1423" y="2336"/>
                    </a:cubicBezTo>
                    <a:cubicBezTo>
                      <a:pt x="1334" y="2336"/>
                      <a:pt x="1244" y="2324"/>
                      <a:pt x="1153" y="2300"/>
                    </a:cubicBezTo>
                    <a:cubicBezTo>
                      <a:pt x="600" y="2167"/>
                      <a:pt x="255" y="1582"/>
                      <a:pt x="392" y="1015"/>
                    </a:cubicBezTo>
                    <a:cubicBezTo>
                      <a:pt x="463" y="746"/>
                      <a:pt x="628" y="523"/>
                      <a:pt x="869" y="372"/>
                    </a:cubicBezTo>
                    <a:cubicBezTo>
                      <a:pt x="1032" y="270"/>
                      <a:pt x="1215" y="224"/>
                      <a:pt x="1405" y="224"/>
                    </a:cubicBezTo>
                    <a:close/>
                    <a:moveTo>
                      <a:pt x="1410" y="1"/>
                    </a:moveTo>
                    <a:cubicBezTo>
                      <a:pt x="1183" y="1"/>
                      <a:pt x="960" y="65"/>
                      <a:pt x="765" y="179"/>
                    </a:cubicBezTo>
                    <a:cubicBezTo>
                      <a:pt x="463" y="358"/>
                      <a:pt x="255" y="642"/>
                      <a:pt x="180" y="972"/>
                    </a:cubicBezTo>
                    <a:cubicBezTo>
                      <a:pt x="0" y="1643"/>
                      <a:pt x="420" y="2347"/>
                      <a:pt x="1109" y="2512"/>
                    </a:cubicBezTo>
                    <a:cubicBezTo>
                      <a:pt x="1214" y="2541"/>
                      <a:pt x="1318" y="2555"/>
                      <a:pt x="1422" y="2555"/>
                    </a:cubicBezTo>
                    <a:cubicBezTo>
                      <a:pt x="1648" y="2555"/>
                      <a:pt x="1870" y="2497"/>
                      <a:pt x="2064" y="2375"/>
                    </a:cubicBezTo>
                    <a:cubicBezTo>
                      <a:pt x="2366" y="2196"/>
                      <a:pt x="2574" y="1927"/>
                      <a:pt x="2649" y="1582"/>
                    </a:cubicBezTo>
                    <a:cubicBezTo>
                      <a:pt x="2739" y="1255"/>
                      <a:pt x="2678" y="911"/>
                      <a:pt x="2513" y="627"/>
                    </a:cubicBezTo>
                    <a:cubicBezTo>
                      <a:pt x="2334" y="326"/>
                      <a:pt x="2050" y="118"/>
                      <a:pt x="1720" y="42"/>
                    </a:cubicBezTo>
                    <a:cubicBezTo>
                      <a:pt x="1618" y="14"/>
                      <a:pt x="1514" y="1"/>
                      <a:pt x="1410" y="1"/>
                    </a:cubicBezTo>
                    <a:close/>
                  </a:path>
                </a:pathLst>
              </a:custGeom>
              <a:solidFill>
                <a:srgbClr val="2D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299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3.svg"/><Relationship Id="rId5" Type="http://schemas.openxmlformats.org/officeDocument/2006/relationships/image" Target="../media/image35.svg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2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6.png"/><Relationship Id="rId5" Type="http://schemas.openxmlformats.org/officeDocument/2006/relationships/image" Target="../media/image43.sv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.svg"/><Relationship Id="rId3" Type="http://schemas.openxmlformats.org/officeDocument/2006/relationships/image" Target="../media/image52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2" Type="http://schemas.openxmlformats.org/officeDocument/2006/relationships/image" Target="../media/image51.png"/><Relationship Id="rId16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0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.svg"/><Relationship Id="rId3" Type="http://schemas.openxmlformats.org/officeDocument/2006/relationships/image" Target="../media/image52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2" Type="http://schemas.openxmlformats.org/officeDocument/2006/relationships/image" Target="../media/image5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0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.svg"/><Relationship Id="rId3" Type="http://schemas.openxmlformats.org/officeDocument/2006/relationships/image" Target="../media/image52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2" Type="http://schemas.openxmlformats.org/officeDocument/2006/relationships/image" Target="../media/image51.pn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0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9.svg"/><Relationship Id="rId3" Type="http://schemas.openxmlformats.org/officeDocument/2006/relationships/image" Target="../media/image52.svg"/><Relationship Id="rId7" Type="http://schemas.openxmlformats.org/officeDocument/2006/relationships/image" Target="../media/image43.svg"/><Relationship Id="rId12" Type="http://schemas.openxmlformats.org/officeDocument/2006/relationships/image" Target="../media/image18.png"/><Relationship Id="rId2" Type="http://schemas.openxmlformats.org/officeDocument/2006/relationships/image" Target="../media/image51.png"/><Relationship Id="rId16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5" Type="http://schemas.openxmlformats.org/officeDocument/2006/relationships/image" Target="../media/image60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sv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2.sv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12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0.svg"/><Relationship Id="rId5" Type="http://schemas.openxmlformats.org/officeDocument/2006/relationships/image" Target="../media/image66.svg"/><Relationship Id="rId15" Type="http://schemas.openxmlformats.org/officeDocument/2006/relationships/image" Target="../media/image60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2.sv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svg"/><Relationship Id="rId7" Type="http://schemas.openxmlformats.org/officeDocument/2006/relationships/image" Target="../media/image4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9.svg"/><Relationship Id="rId5" Type="http://schemas.openxmlformats.org/officeDocument/2006/relationships/image" Target="../media/image76.svg"/><Relationship Id="rId10" Type="http://schemas.openxmlformats.org/officeDocument/2006/relationships/image" Target="../media/image18.png"/><Relationship Id="rId4" Type="http://schemas.openxmlformats.org/officeDocument/2006/relationships/image" Target="../media/image75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1.png"/><Relationship Id="rId4" Type="http://schemas.openxmlformats.org/officeDocument/2006/relationships/image" Target="../media/image3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1.svg"/><Relationship Id="rId7" Type="http://schemas.openxmlformats.org/officeDocument/2006/relationships/image" Target="../media/image88.svg"/><Relationship Id="rId12" Type="http://schemas.openxmlformats.org/officeDocument/2006/relationships/image" Target="../media/image3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30.png"/><Relationship Id="rId5" Type="http://schemas.openxmlformats.org/officeDocument/2006/relationships/image" Target="../media/image86.svg"/><Relationship Id="rId10" Type="http://schemas.openxmlformats.org/officeDocument/2006/relationships/image" Target="../media/image7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8.svg"/><Relationship Id="rId3" Type="http://schemas.openxmlformats.org/officeDocument/2006/relationships/image" Target="../media/image92.svg"/><Relationship Id="rId7" Type="http://schemas.openxmlformats.org/officeDocument/2006/relationships/image" Target="../media/image94.svg"/><Relationship Id="rId12" Type="http://schemas.openxmlformats.org/officeDocument/2006/relationships/image" Target="../media/image6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37.svg"/><Relationship Id="rId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7.svg"/><Relationship Id="rId7" Type="http://schemas.openxmlformats.org/officeDocument/2006/relationships/image" Target="../media/image23.sv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2586" y="7501044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74862" y="-2239748"/>
            <a:ext cx="15347898" cy="15292087"/>
          </a:xfrm>
          <a:custGeom>
            <a:avLst/>
            <a:gdLst/>
            <a:ahLst/>
            <a:cxnLst/>
            <a:rect l="l" t="t" r="r" b="b"/>
            <a:pathLst>
              <a:path w="15347898" h="15292087">
                <a:moveTo>
                  <a:pt x="0" y="0"/>
                </a:moveTo>
                <a:lnTo>
                  <a:pt x="15347898" y="0"/>
                </a:lnTo>
                <a:lnTo>
                  <a:pt x="15347898" y="15292088"/>
                </a:lnTo>
                <a:lnTo>
                  <a:pt x="0" y="15292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06917" y="-5212958"/>
            <a:ext cx="7535380" cy="7535380"/>
          </a:xfrm>
          <a:custGeom>
            <a:avLst/>
            <a:gdLst/>
            <a:ahLst/>
            <a:cxnLst/>
            <a:rect l="l" t="t" r="r" b="b"/>
            <a:pathLst>
              <a:path w="7535380" h="7535380">
                <a:moveTo>
                  <a:pt x="0" y="0"/>
                </a:moveTo>
                <a:lnTo>
                  <a:pt x="7535381" y="0"/>
                </a:lnTo>
                <a:lnTo>
                  <a:pt x="7535381" y="7535380"/>
                </a:lnTo>
                <a:lnTo>
                  <a:pt x="0" y="753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39844" y="8431047"/>
            <a:ext cx="1752742" cy="2319592"/>
          </a:xfrm>
          <a:custGeom>
            <a:avLst/>
            <a:gdLst/>
            <a:ahLst/>
            <a:cxnLst/>
            <a:rect l="l" t="t" r="r" b="b"/>
            <a:pathLst>
              <a:path w="1752742" h="2319592">
                <a:moveTo>
                  <a:pt x="0" y="0"/>
                </a:moveTo>
                <a:lnTo>
                  <a:pt x="1752742" y="0"/>
                </a:lnTo>
                <a:lnTo>
                  <a:pt x="1752742" y="2319593"/>
                </a:lnTo>
                <a:lnTo>
                  <a:pt x="0" y="231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381335" y="2090741"/>
            <a:ext cx="8595100" cy="6105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Jumble" panose="02000503000000020004" pitchFamily="2" charset="0"/>
              </a:rPr>
              <a:t>HIDDEN PICTURES</a:t>
            </a:r>
          </a:p>
        </p:txBody>
      </p:sp>
    </p:spTree>
    <p:extLst>
      <p:ext uri="{BB962C8B-B14F-4D97-AF65-F5344CB8AC3E}">
        <p14:creationId xmlns:p14="http://schemas.microsoft.com/office/powerpoint/2010/main" val="361869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25819">
            <a:off x="6228362" y="-2762249"/>
            <a:ext cx="18343682" cy="12707169"/>
          </a:xfrm>
          <a:custGeom>
            <a:avLst/>
            <a:gdLst/>
            <a:ahLst/>
            <a:cxnLst/>
            <a:rect l="l" t="t" r="r" b="b"/>
            <a:pathLst>
              <a:path w="18343682" h="12707169">
                <a:moveTo>
                  <a:pt x="0" y="0"/>
                </a:moveTo>
                <a:lnTo>
                  <a:pt x="18343682" y="0"/>
                </a:lnTo>
                <a:lnTo>
                  <a:pt x="18343682" y="12707168"/>
                </a:lnTo>
                <a:lnTo>
                  <a:pt x="0" y="1270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75540" y="694563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51487" y="468410"/>
            <a:ext cx="1696883" cy="1696883"/>
          </a:xfrm>
          <a:custGeom>
            <a:avLst/>
            <a:gdLst/>
            <a:ahLst/>
            <a:cxnLst/>
            <a:rect l="l" t="t" r="r" b="b"/>
            <a:pathLst>
              <a:path w="1696883" h="1696883">
                <a:moveTo>
                  <a:pt x="0" y="0"/>
                </a:moveTo>
                <a:lnTo>
                  <a:pt x="1696882" y="0"/>
                </a:lnTo>
                <a:lnTo>
                  <a:pt x="1696882" y="1696883"/>
                </a:lnTo>
                <a:lnTo>
                  <a:pt x="0" y="16968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682407">
            <a:off x="-6377378" y="-6512574"/>
            <a:ext cx="12754756" cy="8835568"/>
          </a:xfrm>
          <a:custGeom>
            <a:avLst/>
            <a:gdLst/>
            <a:ahLst/>
            <a:cxnLst/>
            <a:rect l="l" t="t" r="r" b="b"/>
            <a:pathLst>
              <a:path w="12754756" h="8835568">
                <a:moveTo>
                  <a:pt x="0" y="0"/>
                </a:moveTo>
                <a:lnTo>
                  <a:pt x="12754756" y="0"/>
                </a:lnTo>
                <a:lnTo>
                  <a:pt x="12754756" y="8835568"/>
                </a:lnTo>
                <a:lnTo>
                  <a:pt x="0" y="8835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210510" y="8563542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2" y="0"/>
                </a:lnTo>
                <a:lnTo>
                  <a:pt x="401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Google Shape;169;p5">
            <a:extLst>
              <a:ext uri="{FF2B5EF4-FFF2-40B4-BE49-F238E27FC236}">
                <a16:creationId xmlns:a16="http://schemas.microsoft.com/office/drawing/2014/main" id="{68CC504E-0612-53BB-DE67-E5B375FC83C8}"/>
              </a:ext>
            </a:extLst>
          </p:cNvPr>
          <p:cNvSpPr txBox="1"/>
          <p:nvPr/>
        </p:nvSpPr>
        <p:spPr>
          <a:xfrm>
            <a:off x="595578" y="1698532"/>
            <a:ext cx="1709684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Mai loves ___________ online for about 30 minutes a day. She thinks puzzles are good for the brain. 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2.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</a:t>
            </a:r>
            <a:r>
              <a:rPr lang="en-US" sz="4000" dirty="0" err="1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favourite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leisure activity is ________. I can make many things myself, such as paper flowers and bracelets. </a:t>
            </a:r>
            <a:endParaRPr sz="4000" dirty="0">
              <a:latin typeface="Bodoni MT" panose="02070603080606020203" pitchFamily="18" charset="0"/>
            </a:endParaRPr>
          </a:p>
        </p:txBody>
      </p:sp>
      <p:sp>
        <p:nvSpPr>
          <p:cNvPr id="13" name="Google Shape;170;p5">
            <a:extLst>
              <a:ext uri="{FF2B5EF4-FFF2-40B4-BE49-F238E27FC236}">
                <a16:creationId xmlns:a16="http://schemas.microsoft.com/office/drawing/2014/main" id="{15B13000-B5E9-9174-B9BC-C0BAAAEA5235}"/>
              </a:ext>
            </a:extLst>
          </p:cNvPr>
          <p:cNvSpPr txBox="1"/>
          <p:nvPr/>
        </p:nvSpPr>
        <p:spPr>
          <a:xfrm>
            <a:off x="3208780" y="1881862"/>
            <a:ext cx="32352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doing puzzles 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71;p5">
            <a:extLst>
              <a:ext uri="{FF2B5EF4-FFF2-40B4-BE49-F238E27FC236}">
                <a16:creationId xmlns:a16="http://schemas.microsoft.com/office/drawing/2014/main" id="{F80C156E-001B-C05D-5686-BCA27CFF9DE6}"/>
              </a:ext>
            </a:extLst>
          </p:cNvPr>
          <p:cNvSpPr txBox="1"/>
          <p:nvPr/>
        </p:nvSpPr>
        <p:spPr>
          <a:xfrm>
            <a:off x="7597067" y="3729957"/>
            <a:ext cx="26005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doing DIY 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5;p5">
            <a:extLst>
              <a:ext uri="{FF2B5EF4-FFF2-40B4-BE49-F238E27FC236}">
                <a16:creationId xmlns:a16="http://schemas.microsoft.com/office/drawing/2014/main" id="{01284C90-8FFD-3769-B386-CAB8CA62943A}"/>
              </a:ext>
            </a:extLst>
          </p:cNvPr>
          <p:cNvSpPr txBox="1"/>
          <p:nvPr/>
        </p:nvSpPr>
        <p:spPr>
          <a:xfrm>
            <a:off x="3657600" y="266793"/>
            <a:ext cx="1485181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1. Complete the sentences with appropriate leisure activities.</a:t>
            </a:r>
            <a:endParaRPr sz="4800" b="1" dirty="0">
              <a:solidFill>
                <a:srgbClr val="FF0000"/>
              </a:solidFill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85;p6">
            <a:extLst>
              <a:ext uri="{FF2B5EF4-FFF2-40B4-BE49-F238E27FC236}">
                <a16:creationId xmlns:a16="http://schemas.microsoft.com/office/drawing/2014/main" id="{0C9D84B7-ECC6-D123-795A-6DF1B04C98C5}"/>
              </a:ext>
            </a:extLst>
          </p:cNvPr>
          <p:cNvSpPr txBox="1"/>
          <p:nvPr/>
        </p:nvSpPr>
        <p:spPr>
          <a:xfrm>
            <a:off x="564387" y="5585918"/>
            <a:ext cx="1794502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3.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 is a popular way for teens to spend their free time. Many of them send messages to each other every day. </a:t>
            </a:r>
            <a:endParaRPr sz="4000" dirty="0">
              <a:latin typeface="Bodoni MT" panose="02070603080606020203" pitchFamily="18" charset="0"/>
            </a:endParaRPr>
          </a:p>
        </p:txBody>
      </p:sp>
      <p:sp>
        <p:nvSpPr>
          <p:cNvPr id="20" name="Google Shape;186;p6">
            <a:extLst>
              <a:ext uri="{FF2B5EF4-FFF2-40B4-BE49-F238E27FC236}">
                <a16:creationId xmlns:a16="http://schemas.microsoft.com/office/drawing/2014/main" id="{884E04E1-F064-8C6A-5FB3-55D3E804FBE9}"/>
              </a:ext>
            </a:extLst>
          </p:cNvPr>
          <p:cNvSpPr txBox="1"/>
          <p:nvPr/>
        </p:nvSpPr>
        <p:spPr>
          <a:xfrm>
            <a:off x="1081528" y="5502362"/>
            <a:ext cx="515214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Messaging friends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87;p6">
            <a:extLst>
              <a:ext uri="{FF2B5EF4-FFF2-40B4-BE49-F238E27FC236}">
                <a16:creationId xmlns:a16="http://schemas.microsoft.com/office/drawing/2014/main" id="{368B1A87-3625-22B6-AAAC-B6BFB03A3003}"/>
              </a:ext>
            </a:extLst>
          </p:cNvPr>
          <p:cNvSpPr txBox="1"/>
          <p:nvPr/>
        </p:nvSpPr>
        <p:spPr>
          <a:xfrm>
            <a:off x="8219280" y="7319638"/>
            <a:ext cx="426298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playing sport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88;p6">
            <a:extLst>
              <a:ext uri="{FF2B5EF4-FFF2-40B4-BE49-F238E27FC236}">
                <a16:creationId xmlns:a16="http://schemas.microsoft.com/office/drawing/2014/main" id="{F8FC07F2-8152-E5E8-83E9-676F3019463A}"/>
              </a:ext>
            </a:extLst>
          </p:cNvPr>
          <p:cNvSpPr txBox="1"/>
          <p:nvPr/>
        </p:nvSpPr>
        <p:spPr>
          <a:xfrm>
            <a:off x="2744595" y="9276910"/>
            <a:ext cx="426298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surfing the net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E8ED32-6D9E-C6C0-1300-3CF41FE311F3}"/>
              </a:ext>
            </a:extLst>
          </p:cNvPr>
          <p:cNvSpPr txBox="1"/>
          <p:nvPr/>
        </p:nvSpPr>
        <p:spPr>
          <a:xfrm>
            <a:off x="2892776" y="7345465"/>
            <a:ext cx="1539522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4.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brother is fond of ___________ with his friends. On Sundays, he usually plays football, goes swimming, or plays badminton with them. </a:t>
            </a:r>
            <a:endParaRPr lang="en-US" sz="4000" dirty="0">
              <a:latin typeface="Bodoni MT" panose="02070603080606020203" pitchFamily="18" charset="0"/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5.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Tom spends one hour on the Internet almost every day. He is keen on ____________. </a:t>
            </a:r>
            <a:endParaRPr lang="en-US" sz="4000" dirty="0">
              <a:latin typeface="Bodoni MT" panose="02070603080606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86310" y="7047980"/>
            <a:ext cx="5919336" cy="5919336"/>
          </a:xfrm>
          <a:custGeom>
            <a:avLst/>
            <a:gdLst/>
            <a:ahLst/>
            <a:cxnLst/>
            <a:rect l="l" t="t" r="r" b="b"/>
            <a:pathLst>
              <a:path w="5919336" h="5919336">
                <a:moveTo>
                  <a:pt x="0" y="0"/>
                </a:moveTo>
                <a:lnTo>
                  <a:pt x="5919336" y="0"/>
                </a:lnTo>
                <a:lnTo>
                  <a:pt x="5919336" y="5919335"/>
                </a:lnTo>
                <a:lnTo>
                  <a:pt x="0" y="591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>
            <a:off x="12956722" y="-5751730"/>
            <a:ext cx="10662555" cy="11127904"/>
          </a:xfrm>
          <a:custGeom>
            <a:avLst/>
            <a:gdLst/>
            <a:ahLst/>
            <a:cxnLst/>
            <a:rect l="l" t="t" r="r" b="b"/>
            <a:pathLst>
              <a:path w="10662555" h="11127904">
                <a:moveTo>
                  <a:pt x="10662555" y="0"/>
                </a:moveTo>
                <a:lnTo>
                  <a:pt x="0" y="0"/>
                </a:lnTo>
                <a:lnTo>
                  <a:pt x="0" y="11127904"/>
                </a:lnTo>
                <a:lnTo>
                  <a:pt x="10662555" y="11127904"/>
                </a:lnTo>
                <a:lnTo>
                  <a:pt x="1066255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563635" y="4168141"/>
            <a:ext cx="7265045" cy="3011691"/>
          </a:xfrm>
          <a:custGeom>
            <a:avLst/>
            <a:gdLst/>
            <a:ahLst/>
            <a:cxnLst/>
            <a:rect l="l" t="t" r="r" b="b"/>
            <a:pathLst>
              <a:path w="7265045" h="3011691">
                <a:moveTo>
                  <a:pt x="0" y="0"/>
                </a:moveTo>
                <a:lnTo>
                  <a:pt x="7265045" y="0"/>
                </a:lnTo>
                <a:lnTo>
                  <a:pt x="7265045" y="3011691"/>
                </a:lnTo>
                <a:lnTo>
                  <a:pt x="0" y="3011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492253" y="5764407"/>
            <a:ext cx="7265045" cy="3011691"/>
          </a:xfrm>
          <a:custGeom>
            <a:avLst/>
            <a:gdLst/>
            <a:ahLst/>
            <a:cxnLst/>
            <a:rect l="l" t="t" r="r" b="b"/>
            <a:pathLst>
              <a:path w="7265045" h="3011691">
                <a:moveTo>
                  <a:pt x="0" y="0"/>
                </a:moveTo>
                <a:lnTo>
                  <a:pt x="7265045" y="0"/>
                </a:lnTo>
                <a:lnTo>
                  <a:pt x="7265045" y="3011691"/>
                </a:lnTo>
                <a:lnTo>
                  <a:pt x="0" y="3011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8886" y="-30104"/>
            <a:ext cx="961695" cy="1822502"/>
          </a:xfrm>
          <a:custGeom>
            <a:avLst/>
            <a:gdLst/>
            <a:ahLst/>
            <a:cxnLst/>
            <a:rect l="l" t="t" r="r" b="b"/>
            <a:pathLst>
              <a:path w="2642178" h="3644003">
                <a:moveTo>
                  <a:pt x="0" y="0"/>
                </a:moveTo>
                <a:lnTo>
                  <a:pt x="2642177" y="0"/>
                </a:lnTo>
                <a:lnTo>
                  <a:pt x="2642177" y="3644003"/>
                </a:lnTo>
                <a:lnTo>
                  <a:pt x="0" y="36440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5183991" y="8343900"/>
            <a:ext cx="5257546" cy="2963344"/>
          </a:xfrm>
          <a:custGeom>
            <a:avLst/>
            <a:gdLst/>
            <a:ahLst/>
            <a:cxnLst/>
            <a:rect l="l" t="t" r="r" b="b"/>
            <a:pathLst>
              <a:path w="5257546" h="2963344">
                <a:moveTo>
                  <a:pt x="5257546" y="0"/>
                </a:moveTo>
                <a:lnTo>
                  <a:pt x="0" y="0"/>
                </a:lnTo>
                <a:lnTo>
                  <a:pt x="0" y="2963344"/>
                </a:lnTo>
                <a:lnTo>
                  <a:pt x="5257546" y="2963344"/>
                </a:lnTo>
                <a:lnTo>
                  <a:pt x="525754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95868">
            <a:off x="12102491" y="8518915"/>
            <a:ext cx="10705400" cy="7883067"/>
          </a:xfrm>
          <a:custGeom>
            <a:avLst/>
            <a:gdLst/>
            <a:ahLst/>
            <a:cxnLst/>
            <a:rect l="l" t="t" r="r" b="b"/>
            <a:pathLst>
              <a:path w="10705400" h="7883067">
                <a:moveTo>
                  <a:pt x="0" y="0"/>
                </a:moveTo>
                <a:lnTo>
                  <a:pt x="10705400" y="0"/>
                </a:lnTo>
                <a:lnTo>
                  <a:pt x="10705400" y="7883068"/>
                </a:lnTo>
                <a:lnTo>
                  <a:pt x="0" y="7883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503704" y="-1876177"/>
            <a:ext cx="3663662" cy="3752354"/>
          </a:xfrm>
          <a:custGeom>
            <a:avLst/>
            <a:gdLst/>
            <a:ahLst/>
            <a:cxnLst/>
            <a:rect l="l" t="t" r="r" b="b"/>
            <a:pathLst>
              <a:path w="3663662" h="3752354">
                <a:moveTo>
                  <a:pt x="0" y="0"/>
                </a:moveTo>
                <a:lnTo>
                  <a:pt x="3663662" y="0"/>
                </a:lnTo>
                <a:lnTo>
                  <a:pt x="3663662" y="3752354"/>
                </a:lnTo>
                <a:lnTo>
                  <a:pt x="0" y="3752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Google Shape;199;p7">
            <a:extLst>
              <a:ext uri="{FF2B5EF4-FFF2-40B4-BE49-F238E27FC236}">
                <a16:creationId xmlns:a16="http://schemas.microsoft.com/office/drawing/2014/main" id="{D6FF8C61-508B-1723-82C3-F7BE4F454535}"/>
              </a:ext>
            </a:extLst>
          </p:cNvPr>
          <p:cNvSpPr txBox="1"/>
          <p:nvPr/>
        </p:nvSpPr>
        <p:spPr>
          <a:xfrm>
            <a:off x="1495504" y="148022"/>
            <a:ext cx="1654285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2. </a:t>
            </a:r>
            <a:r>
              <a:rPr lang="en-US" sz="48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Write complete sentences from the given cues.</a:t>
            </a:r>
            <a:endParaRPr sz="4800" b="1" dirty="0">
              <a:solidFill>
                <a:srgbClr val="FF0000"/>
              </a:solidFill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02;p7">
            <a:extLst>
              <a:ext uri="{FF2B5EF4-FFF2-40B4-BE49-F238E27FC236}">
                <a16:creationId xmlns:a16="http://schemas.microsoft.com/office/drawing/2014/main" id="{285CA6DE-164E-1A76-7279-308B85DA488E}"/>
              </a:ext>
            </a:extLst>
          </p:cNvPr>
          <p:cNvSpPr txBox="1"/>
          <p:nvPr/>
        </p:nvSpPr>
        <p:spPr>
          <a:xfrm>
            <a:off x="832809" y="1261652"/>
            <a:ext cx="1873547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1.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cousin / crazy about / play / computer / games.</a:t>
            </a:r>
            <a:endParaRPr sz="4000" dirty="0">
              <a:latin typeface="Bodoni MT" panose="020706030806060202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________________________________________________</a:t>
            </a:r>
            <a:endParaRPr sz="4000" dirty="0">
              <a:latin typeface="Bodoni MT" panose="020706030806060202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2.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they / interested / play / badminton / after school? </a:t>
            </a:r>
            <a:endParaRPr sz="4000" dirty="0">
              <a:latin typeface="Bodoni MT" panose="020706030806060202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________________________________________________</a:t>
            </a:r>
            <a:endParaRPr sz="4000" dirty="0">
              <a:latin typeface="Bodoni MT" panose="020706030806060202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3.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I / not fond / make models / because / I / not patient. </a:t>
            </a:r>
            <a:endParaRPr sz="4000" dirty="0">
              <a:latin typeface="Bodoni MT" panose="020706030806060202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________________________________________________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03;p7">
            <a:extLst>
              <a:ext uri="{FF2B5EF4-FFF2-40B4-BE49-F238E27FC236}">
                <a16:creationId xmlns:a16="http://schemas.microsoft.com/office/drawing/2014/main" id="{BBD717BD-DBEC-FF0D-5DB7-35F1124359FE}"/>
              </a:ext>
            </a:extLst>
          </p:cNvPr>
          <p:cNvSpPr txBox="1"/>
          <p:nvPr/>
        </p:nvSpPr>
        <p:spPr>
          <a:xfrm>
            <a:off x="1359261" y="1792176"/>
            <a:ext cx="1369656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cousin </a:t>
            </a:r>
            <a:r>
              <a:rPr lang="en-US" sz="4000" dirty="0">
                <a:solidFill>
                  <a:srgbClr val="00B05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is</a:t>
            </a: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crazy about play</a:t>
            </a:r>
            <a:r>
              <a:rPr lang="en-US" sz="4000" dirty="0">
                <a:solidFill>
                  <a:srgbClr val="00B05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ing</a:t>
            </a:r>
            <a:r>
              <a:rPr lang="en-US" sz="4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computer games.</a:t>
            </a:r>
            <a:endParaRPr sz="24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8" name="Google Shape;219;p8">
            <a:extLst>
              <a:ext uri="{FF2B5EF4-FFF2-40B4-BE49-F238E27FC236}">
                <a16:creationId xmlns:a16="http://schemas.microsoft.com/office/drawing/2014/main" id="{233BA9AE-F670-87FF-6C69-A5E17425AD01}"/>
              </a:ext>
            </a:extLst>
          </p:cNvPr>
          <p:cNvSpPr txBox="1"/>
          <p:nvPr/>
        </p:nvSpPr>
        <p:spPr>
          <a:xfrm>
            <a:off x="832808" y="6267739"/>
            <a:ext cx="2301914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4.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- why / you / not into / cook? 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</a:t>
            </a:r>
            <a:b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</a:b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   - because / often / burn / myself. 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5. </a:t>
            </a: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friends / keen / do judo / and / they / go / judo club / every Sunday. 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_________________________________________________________________</a:t>
            </a:r>
            <a:endParaRPr sz="40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4400" y="-6676672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5"/>
                </a:lnTo>
                <a:lnTo>
                  <a:pt x="0" y="115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44800" y="-5351170"/>
            <a:ext cx="7540788" cy="7540788"/>
          </a:xfrm>
          <a:custGeom>
            <a:avLst/>
            <a:gdLst/>
            <a:ahLst/>
            <a:cxnLst/>
            <a:rect l="l" t="t" r="r" b="b"/>
            <a:pathLst>
              <a:path w="7540788" h="7540788">
                <a:moveTo>
                  <a:pt x="0" y="0"/>
                </a:moveTo>
                <a:lnTo>
                  <a:pt x="7540788" y="0"/>
                </a:lnTo>
                <a:lnTo>
                  <a:pt x="7540788" y="7540787"/>
                </a:lnTo>
                <a:lnTo>
                  <a:pt x="0" y="7540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911061" y="3649459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4"/>
                </a:lnTo>
                <a:lnTo>
                  <a:pt x="0" y="115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5939" y="2456986"/>
            <a:ext cx="1723785" cy="1130900"/>
          </a:xfrm>
          <a:custGeom>
            <a:avLst/>
            <a:gdLst/>
            <a:ahLst/>
            <a:cxnLst/>
            <a:rect l="l" t="t" r="r" b="b"/>
            <a:pathLst>
              <a:path w="16366875" h="6249170">
                <a:moveTo>
                  <a:pt x="0" y="0"/>
                </a:moveTo>
                <a:lnTo>
                  <a:pt x="16366875" y="0"/>
                </a:lnTo>
                <a:lnTo>
                  <a:pt x="16366875" y="6249170"/>
                </a:lnTo>
                <a:lnTo>
                  <a:pt x="0" y="624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0771" y="-104742"/>
            <a:ext cx="967061" cy="1426185"/>
          </a:xfrm>
          <a:custGeom>
            <a:avLst/>
            <a:gdLst/>
            <a:ahLst/>
            <a:cxnLst/>
            <a:rect l="l" t="t" r="r" b="b"/>
            <a:pathLst>
              <a:path w="2311290" h="2197827">
                <a:moveTo>
                  <a:pt x="2311290" y="0"/>
                </a:moveTo>
                <a:lnTo>
                  <a:pt x="0" y="0"/>
                </a:lnTo>
                <a:lnTo>
                  <a:pt x="0" y="2197826"/>
                </a:lnTo>
                <a:lnTo>
                  <a:pt x="2311290" y="2197826"/>
                </a:lnTo>
                <a:lnTo>
                  <a:pt x="23112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3035" y="4066171"/>
            <a:ext cx="3090700" cy="3153775"/>
          </a:xfrm>
          <a:custGeom>
            <a:avLst/>
            <a:gdLst/>
            <a:ahLst/>
            <a:cxnLst/>
            <a:rect l="l" t="t" r="r" b="b"/>
            <a:pathLst>
              <a:path w="3090700" h="3153775">
                <a:moveTo>
                  <a:pt x="0" y="0"/>
                </a:moveTo>
                <a:lnTo>
                  <a:pt x="3090700" y="0"/>
                </a:lnTo>
                <a:lnTo>
                  <a:pt x="3090700" y="3153775"/>
                </a:lnTo>
                <a:lnTo>
                  <a:pt x="0" y="3153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459" y="6317255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93EF3-E129-9080-0164-91A73584601D}"/>
              </a:ext>
            </a:extLst>
          </p:cNvPr>
          <p:cNvSpPr txBox="1"/>
          <p:nvPr/>
        </p:nvSpPr>
        <p:spPr>
          <a:xfrm>
            <a:off x="1489455" y="403532"/>
            <a:ext cx="13418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2.</a:t>
            </a:r>
            <a: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they / interested / play / badminton / after school? </a:t>
            </a:r>
            <a:endParaRPr lang="en-US" sz="5400" dirty="0">
              <a:latin typeface="Bodoni MT" panose="02070603080606020203" pitchFamily="18" charset="0"/>
            </a:endParaRPr>
          </a:p>
        </p:txBody>
      </p:sp>
      <p:sp>
        <p:nvSpPr>
          <p:cNvPr id="13" name="Google Shape;204;p7">
            <a:extLst>
              <a:ext uri="{FF2B5EF4-FFF2-40B4-BE49-F238E27FC236}">
                <a16:creationId xmlns:a16="http://schemas.microsoft.com/office/drawing/2014/main" id="{E6D9C753-FAD1-EDB1-4D00-C1B014366DEB}"/>
              </a:ext>
            </a:extLst>
          </p:cNvPr>
          <p:cNvSpPr txBox="1"/>
          <p:nvPr/>
        </p:nvSpPr>
        <p:spPr>
          <a:xfrm>
            <a:off x="2056509" y="2136238"/>
            <a:ext cx="1472087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Are</a:t>
            </a:r>
            <a:r>
              <a:rPr lang="en-US" sz="60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they interested </a:t>
            </a:r>
            <a:r>
              <a:rPr lang="en-US" sz="60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in</a:t>
            </a:r>
            <a:r>
              <a:rPr lang="en-US" sz="60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play</a:t>
            </a:r>
            <a:r>
              <a:rPr lang="en-US" sz="60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ing</a:t>
            </a:r>
            <a:r>
              <a:rPr lang="en-US" sz="60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badminton after school?</a:t>
            </a:r>
            <a:endParaRPr sz="6000" dirty="0">
              <a:solidFill>
                <a:srgbClr val="FF00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Badminton by Vidisha Kakani on Dribbble">
            <a:extLst>
              <a:ext uri="{FF2B5EF4-FFF2-40B4-BE49-F238E27FC236}">
                <a16:creationId xmlns:a16="http://schemas.microsoft.com/office/drawing/2014/main" id="{907F6EF7-138C-9017-F0EE-768AEA7E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71" y="453595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4400" y="-6676672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5"/>
                </a:lnTo>
                <a:lnTo>
                  <a:pt x="0" y="115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44800" y="-5351170"/>
            <a:ext cx="7540788" cy="7540788"/>
          </a:xfrm>
          <a:custGeom>
            <a:avLst/>
            <a:gdLst/>
            <a:ahLst/>
            <a:cxnLst/>
            <a:rect l="l" t="t" r="r" b="b"/>
            <a:pathLst>
              <a:path w="7540788" h="7540788">
                <a:moveTo>
                  <a:pt x="0" y="0"/>
                </a:moveTo>
                <a:lnTo>
                  <a:pt x="7540788" y="0"/>
                </a:lnTo>
                <a:lnTo>
                  <a:pt x="7540788" y="7540787"/>
                </a:lnTo>
                <a:lnTo>
                  <a:pt x="0" y="7540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72019" y="3717889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4"/>
                </a:lnTo>
                <a:lnTo>
                  <a:pt x="0" y="115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617" y="2323586"/>
            <a:ext cx="1840429" cy="1028020"/>
          </a:xfrm>
          <a:custGeom>
            <a:avLst/>
            <a:gdLst/>
            <a:ahLst/>
            <a:cxnLst/>
            <a:rect l="l" t="t" r="r" b="b"/>
            <a:pathLst>
              <a:path w="16366875" h="6249170">
                <a:moveTo>
                  <a:pt x="0" y="0"/>
                </a:moveTo>
                <a:lnTo>
                  <a:pt x="16366875" y="0"/>
                </a:lnTo>
                <a:lnTo>
                  <a:pt x="16366875" y="6249170"/>
                </a:lnTo>
                <a:lnTo>
                  <a:pt x="0" y="624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0771" y="-104742"/>
            <a:ext cx="967061" cy="1426185"/>
          </a:xfrm>
          <a:custGeom>
            <a:avLst/>
            <a:gdLst/>
            <a:ahLst/>
            <a:cxnLst/>
            <a:rect l="l" t="t" r="r" b="b"/>
            <a:pathLst>
              <a:path w="2311290" h="2197827">
                <a:moveTo>
                  <a:pt x="2311290" y="0"/>
                </a:moveTo>
                <a:lnTo>
                  <a:pt x="0" y="0"/>
                </a:lnTo>
                <a:lnTo>
                  <a:pt x="0" y="2197826"/>
                </a:lnTo>
                <a:lnTo>
                  <a:pt x="2311290" y="2197826"/>
                </a:lnTo>
                <a:lnTo>
                  <a:pt x="23112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3035" y="4066171"/>
            <a:ext cx="3090700" cy="3153775"/>
          </a:xfrm>
          <a:custGeom>
            <a:avLst/>
            <a:gdLst/>
            <a:ahLst/>
            <a:cxnLst/>
            <a:rect l="l" t="t" r="r" b="b"/>
            <a:pathLst>
              <a:path w="3090700" h="3153775">
                <a:moveTo>
                  <a:pt x="0" y="0"/>
                </a:moveTo>
                <a:lnTo>
                  <a:pt x="3090700" y="0"/>
                </a:lnTo>
                <a:lnTo>
                  <a:pt x="3090700" y="3153775"/>
                </a:lnTo>
                <a:lnTo>
                  <a:pt x="0" y="3153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459" y="6317255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93EF3-E129-9080-0164-91A73584601D}"/>
              </a:ext>
            </a:extLst>
          </p:cNvPr>
          <p:cNvSpPr txBox="1"/>
          <p:nvPr/>
        </p:nvSpPr>
        <p:spPr>
          <a:xfrm>
            <a:off x="1489455" y="403532"/>
            <a:ext cx="13418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3.</a:t>
            </a:r>
            <a: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I / not fond / make models / because / I / not patient. </a:t>
            </a:r>
            <a:endParaRPr lang="en-US" sz="5400" dirty="0">
              <a:latin typeface="Bodoni MT" panose="02070603080606020203" pitchFamily="18" charset="0"/>
            </a:endParaRPr>
          </a:p>
        </p:txBody>
      </p:sp>
      <p:sp>
        <p:nvSpPr>
          <p:cNvPr id="6" name="Google Shape;205;p7">
            <a:extLst>
              <a:ext uri="{FF2B5EF4-FFF2-40B4-BE49-F238E27FC236}">
                <a16:creationId xmlns:a16="http://schemas.microsoft.com/office/drawing/2014/main" id="{92590A4B-6563-2D86-64FF-8CE04176A416}"/>
              </a:ext>
            </a:extLst>
          </p:cNvPr>
          <p:cNvSpPr txBox="1"/>
          <p:nvPr/>
        </p:nvSpPr>
        <p:spPr>
          <a:xfrm>
            <a:off x="2071348" y="2266631"/>
            <a:ext cx="1469265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’m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not fond 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of 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mak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ing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models because I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’m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not patient.</a:t>
            </a:r>
            <a:endParaRPr sz="5400" dirty="0">
              <a:solidFill>
                <a:srgbClr val="FF00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Children make house models_News">
            <a:extLst>
              <a:ext uri="{FF2B5EF4-FFF2-40B4-BE49-F238E27FC236}">
                <a16:creationId xmlns:a16="http://schemas.microsoft.com/office/drawing/2014/main" id="{F2AE061F-A011-6CDB-A54C-1C6E38CF1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375" y="4389644"/>
            <a:ext cx="8004843" cy="55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68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4400" y="-6676672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5"/>
                </a:lnTo>
                <a:lnTo>
                  <a:pt x="0" y="115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44800" y="-5351170"/>
            <a:ext cx="7540788" cy="7540788"/>
          </a:xfrm>
          <a:custGeom>
            <a:avLst/>
            <a:gdLst/>
            <a:ahLst/>
            <a:cxnLst/>
            <a:rect l="l" t="t" r="r" b="b"/>
            <a:pathLst>
              <a:path w="7540788" h="7540788">
                <a:moveTo>
                  <a:pt x="0" y="0"/>
                </a:moveTo>
                <a:lnTo>
                  <a:pt x="7540788" y="0"/>
                </a:lnTo>
                <a:lnTo>
                  <a:pt x="7540788" y="7540787"/>
                </a:lnTo>
                <a:lnTo>
                  <a:pt x="0" y="7540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72019" y="3717889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4"/>
                </a:lnTo>
                <a:lnTo>
                  <a:pt x="0" y="115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1384" y="1213338"/>
            <a:ext cx="1468959" cy="769401"/>
          </a:xfrm>
          <a:custGeom>
            <a:avLst/>
            <a:gdLst/>
            <a:ahLst/>
            <a:cxnLst/>
            <a:rect l="l" t="t" r="r" b="b"/>
            <a:pathLst>
              <a:path w="16366875" h="6249170">
                <a:moveTo>
                  <a:pt x="0" y="0"/>
                </a:moveTo>
                <a:lnTo>
                  <a:pt x="16366875" y="0"/>
                </a:lnTo>
                <a:lnTo>
                  <a:pt x="16366875" y="6249170"/>
                </a:lnTo>
                <a:lnTo>
                  <a:pt x="0" y="624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0771" y="-104742"/>
            <a:ext cx="967061" cy="1426185"/>
          </a:xfrm>
          <a:custGeom>
            <a:avLst/>
            <a:gdLst/>
            <a:ahLst/>
            <a:cxnLst/>
            <a:rect l="l" t="t" r="r" b="b"/>
            <a:pathLst>
              <a:path w="2311290" h="2197827">
                <a:moveTo>
                  <a:pt x="2311290" y="0"/>
                </a:moveTo>
                <a:lnTo>
                  <a:pt x="0" y="0"/>
                </a:lnTo>
                <a:lnTo>
                  <a:pt x="0" y="2197826"/>
                </a:lnTo>
                <a:lnTo>
                  <a:pt x="2311290" y="2197826"/>
                </a:lnTo>
                <a:lnTo>
                  <a:pt x="23112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3035" y="4066171"/>
            <a:ext cx="3090700" cy="3153775"/>
          </a:xfrm>
          <a:custGeom>
            <a:avLst/>
            <a:gdLst/>
            <a:ahLst/>
            <a:cxnLst/>
            <a:rect l="l" t="t" r="r" b="b"/>
            <a:pathLst>
              <a:path w="3090700" h="3153775">
                <a:moveTo>
                  <a:pt x="0" y="0"/>
                </a:moveTo>
                <a:lnTo>
                  <a:pt x="3090700" y="0"/>
                </a:lnTo>
                <a:lnTo>
                  <a:pt x="3090700" y="3153775"/>
                </a:lnTo>
                <a:lnTo>
                  <a:pt x="0" y="3153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459" y="6317255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93EF3-E129-9080-0164-91A73584601D}"/>
              </a:ext>
            </a:extLst>
          </p:cNvPr>
          <p:cNvSpPr txBox="1"/>
          <p:nvPr/>
        </p:nvSpPr>
        <p:spPr>
          <a:xfrm>
            <a:off x="1719260" y="-38100"/>
            <a:ext cx="13418820" cy="496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4. </a:t>
            </a:r>
            <a: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- why / you / not into / cook?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</a:br>
            <a: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   - because / often / burn / myself.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4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20;p8">
            <a:extLst>
              <a:ext uri="{FF2B5EF4-FFF2-40B4-BE49-F238E27FC236}">
                <a16:creationId xmlns:a16="http://schemas.microsoft.com/office/drawing/2014/main" id="{1CA8D6A4-0667-2590-31F9-BB066362B731}"/>
              </a:ext>
            </a:extLst>
          </p:cNvPr>
          <p:cNvSpPr txBox="1"/>
          <p:nvPr/>
        </p:nvSpPr>
        <p:spPr>
          <a:xfrm>
            <a:off x="2588476" y="1238061"/>
            <a:ext cx="1081278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Why </a:t>
            </a:r>
            <a:r>
              <a:rPr lang="en-US" sz="4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are</a:t>
            </a:r>
            <a:r>
              <a:rPr lang="en-US" sz="4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you not into cook</a:t>
            </a:r>
            <a:r>
              <a:rPr lang="en-US" sz="4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ing</a:t>
            </a:r>
            <a:r>
              <a:rPr lang="en-US" sz="4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?</a:t>
            </a:r>
            <a:endParaRPr sz="4400" dirty="0">
              <a:solidFill>
                <a:srgbClr val="FF00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1;p8">
            <a:extLst>
              <a:ext uri="{FF2B5EF4-FFF2-40B4-BE49-F238E27FC236}">
                <a16:creationId xmlns:a16="http://schemas.microsoft.com/office/drawing/2014/main" id="{B7CAB936-B353-613E-FDA4-D6DFC2501244}"/>
              </a:ext>
            </a:extLst>
          </p:cNvPr>
          <p:cNvSpPr txBox="1"/>
          <p:nvPr/>
        </p:nvSpPr>
        <p:spPr>
          <a:xfrm>
            <a:off x="2538317" y="3765530"/>
            <a:ext cx="946455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Because </a:t>
            </a:r>
            <a:r>
              <a:rPr lang="en-US" sz="4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 </a:t>
            </a:r>
            <a:r>
              <a:rPr lang="en-US" sz="4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often burn myself.</a:t>
            </a:r>
            <a:endParaRPr sz="4400" dirty="0">
              <a:solidFill>
                <a:srgbClr val="FF00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3A43FF5-767A-6DF0-AED6-E30F205A355B}"/>
              </a:ext>
            </a:extLst>
          </p:cNvPr>
          <p:cNvSpPr/>
          <p:nvPr/>
        </p:nvSpPr>
        <p:spPr>
          <a:xfrm>
            <a:off x="721383" y="3729652"/>
            <a:ext cx="1468959" cy="769401"/>
          </a:xfrm>
          <a:custGeom>
            <a:avLst/>
            <a:gdLst/>
            <a:ahLst/>
            <a:cxnLst/>
            <a:rect l="l" t="t" r="r" b="b"/>
            <a:pathLst>
              <a:path w="16366875" h="6249170">
                <a:moveTo>
                  <a:pt x="0" y="0"/>
                </a:moveTo>
                <a:lnTo>
                  <a:pt x="16366875" y="0"/>
                </a:lnTo>
                <a:lnTo>
                  <a:pt x="16366875" y="6249170"/>
                </a:lnTo>
                <a:lnTo>
                  <a:pt x="0" y="624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 descr="Burned Fingers While Cooking? Here Are Top 4 Home Remedies">
            <a:extLst>
              <a:ext uri="{FF2B5EF4-FFF2-40B4-BE49-F238E27FC236}">
                <a16:creationId xmlns:a16="http://schemas.microsoft.com/office/drawing/2014/main" id="{1DC27F7F-B331-2670-D356-FE08C376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44052"/>
            <a:ext cx="7194396" cy="53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6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44400" y="-6676672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5"/>
                </a:lnTo>
                <a:lnTo>
                  <a:pt x="0" y="11539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44800" y="-5351170"/>
            <a:ext cx="7540788" cy="7540788"/>
          </a:xfrm>
          <a:custGeom>
            <a:avLst/>
            <a:gdLst/>
            <a:ahLst/>
            <a:cxnLst/>
            <a:rect l="l" t="t" r="r" b="b"/>
            <a:pathLst>
              <a:path w="7540788" h="7540788">
                <a:moveTo>
                  <a:pt x="0" y="0"/>
                </a:moveTo>
                <a:lnTo>
                  <a:pt x="7540788" y="0"/>
                </a:lnTo>
                <a:lnTo>
                  <a:pt x="7540788" y="7540787"/>
                </a:lnTo>
                <a:lnTo>
                  <a:pt x="0" y="7540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63926" y="3108717"/>
            <a:ext cx="11057145" cy="11539715"/>
          </a:xfrm>
          <a:custGeom>
            <a:avLst/>
            <a:gdLst/>
            <a:ahLst/>
            <a:cxnLst/>
            <a:rect l="l" t="t" r="r" b="b"/>
            <a:pathLst>
              <a:path w="11057145" h="11539715">
                <a:moveTo>
                  <a:pt x="0" y="0"/>
                </a:moveTo>
                <a:lnTo>
                  <a:pt x="11057145" y="0"/>
                </a:lnTo>
                <a:lnTo>
                  <a:pt x="11057145" y="11539714"/>
                </a:lnTo>
                <a:lnTo>
                  <a:pt x="0" y="115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351" y="2585013"/>
            <a:ext cx="1814791" cy="917911"/>
          </a:xfrm>
          <a:custGeom>
            <a:avLst/>
            <a:gdLst/>
            <a:ahLst/>
            <a:cxnLst/>
            <a:rect l="l" t="t" r="r" b="b"/>
            <a:pathLst>
              <a:path w="16366875" h="6249170">
                <a:moveTo>
                  <a:pt x="0" y="0"/>
                </a:moveTo>
                <a:lnTo>
                  <a:pt x="16366875" y="0"/>
                </a:lnTo>
                <a:lnTo>
                  <a:pt x="16366875" y="6249170"/>
                </a:lnTo>
                <a:lnTo>
                  <a:pt x="0" y="62491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0771" y="-104742"/>
            <a:ext cx="967061" cy="1426185"/>
          </a:xfrm>
          <a:custGeom>
            <a:avLst/>
            <a:gdLst/>
            <a:ahLst/>
            <a:cxnLst/>
            <a:rect l="l" t="t" r="r" b="b"/>
            <a:pathLst>
              <a:path w="2311290" h="2197827">
                <a:moveTo>
                  <a:pt x="2311290" y="0"/>
                </a:moveTo>
                <a:lnTo>
                  <a:pt x="0" y="0"/>
                </a:lnTo>
                <a:lnTo>
                  <a:pt x="0" y="2197826"/>
                </a:lnTo>
                <a:lnTo>
                  <a:pt x="2311290" y="2197826"/>
                </a:lnTo>
                <a:lnTo>
                  <a:pt x="23112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93035" y="4066171"/>
            <a:ext cx="3090700" cy="3153775"/>
          </a:xfrm>
          <a:custGeom>
            <a:avLst/>
            <a:gdLst/>
            <a:ahLst/>
            <a:cxnLst/>
            <a:rect l="l" t="t" r="r" b="b"/>
            <a:pathLst>
              <a:path w="3090700" h="3153775">
                <a:moveTo>
                  <a:pt x="0" y="0"/>
                </a:moveTo>
                <a:lnTo>
                  <a:pt x="3090700" y="0"/>
                </a:lnTo>
                <a:lnTo>
                  <a:pt x="3090700" y="3153775"/>
                </a:lnTo>
                <a:lnTo>
                  <a:pt x="0" y="31537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0459" y="6317255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93EF3-E129-9080-0164-91A73584601D}"/>
              </a:ext>
            </a:extLst>
          </p:cNvPr>
          <p:cNvSpPr txBox="1"/>
          <p:nvPr/>
        </p:nvSpPr>
        <p:spPr>
          <a:xfrm>
            <a:off x="1489455" y="403532"/>
            <a:ext cx="134188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5. </a:t>
            </a:r>
            <a:r>
              <a:rPr lang="en-US" sz="5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my friends / keen / do judo / and / they / go / judo club / every Sunday. </a:t>
            </a:r>
          </a:p>
        </p:txBody>
      </p:sp>
      <p:sp>
        <p:nvSpPr>
          <p:cNvPr id="6" name="Google Shape;222;p8">
            <a:extLst>
              <a:ext uri="{FF2B5EF4-FFF2-40B4-BE49-F238E27FC236}">
                <a16:creationId xmlns:a16="http://schemas.microsoft.com/office/drawing/2014/main" id="{867251D8-7A6D-3AFF-D610-B343A168177C}"/>
              </a:ext>
            </a:extLst>
          </p:cNvPr>
          <p:cNvSpPr txBox="1"/>
          <p:nvPr/>
        </p:nvSpPr>
        <p:spPr>
          <a:xfrm>
            <a:off x="2093592" y="2222606"/>
            <a:ext cx="1410081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My friends 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are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keen 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on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do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ing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judo, so they go 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to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the</a:t>
            </a:r>
            <a:r>
              <a:rPr lang="en-US" sz="5400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 judo club every Sunday.</a:t>
            </a:r>
            <a:endParaRPr sz="5400" dirty="0">
              <a:solidFill>
                <a:srgbClr val="FF0000"/>
              </a:solidFill>
              <a:latin typeface="Bodoni MT Black" panose="02070A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Judo GIFs - Get the best GIF on GIPHY">
            <a:extLst>
              <a:ext uri="{FF2B5EF4-FFF2-40B4-BE49-F238E27FC236}">
                <a16:creationId xmlns:a16="http://schemas.microsoft.com/office/drawing/2014/main" id="{AD157FAA-3FD6-E1D6-35B0-3BC92FEC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1" y="4108059"/>
            <a:ext cx="7196834" cy="617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25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95868">
            <a:off x="11404267" y="6454097"/>
            <a:ext cx="10705400" cy="7883067"/>
          </a:xfrm>
          <a:custGeom>
            <a:avLst/>
            <a:gdLst/>
            <a:ahLst/>
            <a:cxnLst/>
            <a:rect l="l" t="t" r="r" b="b"/>
            <a:pathLst>
              <a:path w="10705400" h="7883067">
                <a:moveTo>
                  <a:pt x="0" y="0"/>
                </a:moveTo>
                <a:lnTo>
                  <a:pt x="10705400" y="0"/>
                </a:lnTo>
                <a:lnTo>
                  <a:pt x="10705400" y="7883067"/>
                </a:lnTo>
                <a:lnTo>
                  <a:pt x="0" y="7883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43046" y="2821391"/>
            <a:ext cx="8018983" cy="8018983"/>
          </a:xfrm>
          <a:custGeom>
            <a:avLst/>
            <a:gdLst/>
            <a:ahLst/>
            <a:cxnLst/>
            <a:rect l="l" t="t" r="r" b="b"/>
            <a:pathLst>
              <a:path w="8018983" h="8018983">
                <a:moveTo>
                  <a:pt x="0" y="0"/>
                </a:moveTo>
                <a:lnTo>
                  <a:pt x="8018984" y="0"/>
                </a:lnTo>
                <a:lnTo>
                  <a:pt x="8018984" y="8018984"/>
                </a:lnTo>
                <a:lnTo>
                  <a:pt x="0" y="801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82407">
            <a:off x="-4761564" y="-3853096"/>
            <a:ext cx="12754756" cy="8835568"/>
          </a:xfrm>
          <a:custGeom>
            <a:avLst/>
            <a:gdLst/>
            <a:ahLst/>
            <a:cxnLst/>
            <a:rect l="l" t="t" r="r" b="b"/>
            <a:pathLst>
              <a:path w="12754756" h="8835568">
                <a:moveTo>
                  <a:pt x="0" y="0"/>
                </a:moveTo>
                <a:lnTo>
                  <a:pt x="12754757" y="0"/>
                </a:lnTo>
                <a:lnTo>
                  <a:pt x="12754757" y="8835568"/>
                </a:lnTo>
                <a:lnTo>
                  <a:pt x="0" y="883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43259" y="3140298"/>
            <a:ext cx="9931470" cy="3011952"/>
          </a:xfrm>
          <a:custGeom>
            <a:avLst/>
            <a:gdLst/>
            <a:ahLst/>
            <a:cxnLst/>
            <a:rect l="l" t="t" r="r" b="b"/>
            <a:pathLst>
              <a:path w="9931470" h="2564125">
                <a:moveTo>
                  <a:pt x="0" y="0"/>
                </a:moveTo>
                <a:lnTo>
                  <a:pt x="9931470" y="0"/>
                </a:lnTo>
                <a:lnTo>
                  <a:pt x="9931470" y="2564125"/>
                </a:lnTo>
                <a:lnTo>
                  <a:pt x="0" y="2564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2451">
            <a:off x="462599" y="4313413"/>
            <a:ext cx="2614726" cy="2614726"/>
          </a:xfrm>
          <a:custGeom>
            <a:avLst/>
            <a:gdLst/>
            <a:ahLst/>
            <a:cxnLst/>
            <a:rect l="l" t="t" r="r" b="b"/>
            <a:pathLst>
              <a:path w="2614726" h="2614726">
                <a:moveTo>
                  <a:pt x="0" y="0"/>
                </a:moveTo>
                <a:lnTo>
                  <a:pt x="2614726" y="0"/>
                </a:lnTo>
                <a:lnTo>
                  <a:pt x="2614726" y="2614726"/>
                </a:lnTo>
                <a:lnTo>
                  <a:pt x="0" y="2614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06268" y="4569206"/>
            <a:ext cx="8205453" cy="115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6193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GRAMMAR</a:t>
            </a:r>
          </a:p>
        </p:txBody>
      </p:sp>
      <p:sp>
        <p:nvSpPr>
          <p:cNvPr id="9" name="Freeform 9"/>
          <p:cNvSpPr/>
          <p:nvPr/>
        </p:nvSpPr>
        <p:spPr>
          <a:xfrm>
            <a:off x="15817429" y="4474687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50629" y="564688"/>
            <a:ext cx="1885377" cy="2495123"/>
          </a:xfrm>
          <a:custGeom>
            <a:avLst/>
            <a:gdLst/>
            <a:ahLst/>
            <a:cxnLst/>
            <a:rect l="l" t="t" r="r" b="b"/>
            <a:pathLst>
              <a:path w="1885377" h="2495123">
                <a:moveTo>
                  <a:pt x="0" y="0"/>
                </a:moveTo>
                <a:lnTo>
                  <a:pt x="1885377" y="0"/>
                </a:lnTo>
                <a:lnTo>
                  <a:pt x="1885377" y="2495122"/>
                </a:lnTo>
                <a:lnTo>
                  <a:pt x="0" y="2495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2397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82400" y="5132541"/>
            <a:ext cx="15372083" cy="15372083"/>
          </a:xfrm>
          <a:custGeom>
            <a:avLst/>
            <a:gdLst/>
            <a:ahLst/>
            <a:cxnLst/>
            <a:rect l="l" t="t" r="r" b="b"/>
            <a:pathLst>
              <a:path w="15372083" h="15372083">
                <a:moveTo>
                  <a:pt x="0" y="0"/>
                </a:moveTo>
                <a:lnTo>
                  <a:pt x="15372083" y="0"/>
                </a:lnTo>
                <a:lnTo>
                  <a:pt x="15372083" y="15372083"/>
                </a:lnTo>
                <a:lnTo>
                  <a:pt x="0" y="15372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107" y="2349261"/>
            <a:ext cx="1063633" cy="920202"/>
          </a:xfrm>
          <a:custGeom>
            <a:avLst/>
            <a:gdLst/>
            <a:ahLst/>
            <a:cxnLst/>
            <a:rect l="l" t="t" r="r" b="b"/>
            <a:pathLst>
              <a:path w="7617678" h="5069218">
                <a:moveTo>
                  <a:pt x="0" y="0"/>
                </a:moveTo>
                <a:lnTo>
                  <a:pt x="7617678" y="0"/>
                </a:lnTo>
                <a:lnTo>
                  <a:pt x="7617678" y="5069218"/>
                </a:lnTo>
                <a:lnTo>
                  <a:pt x="0" y="5069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48770" flipH="1">
            <a:off x="-5014996" y="-6292647"/>
            <a:ext cx="10283904" cy="10732727"/>
          </a:xfrm>
          <a:custGeom>
            <a:avLst/>
            <a:gdLst/>
            <a:ahLst/>
            <a:cxnLst/>
            <a:rect l="l" t="t" r="r" b="b"/>
            <a:pathLst>
              <a:path w="10283904" h="10732727">
                <a:moveTo>
                  <a:pt x="10283904" y="0"/>
                </a:moveTo>
                <a:lnTo>
                  <a:pt x="0" y="0"/>
                </a:lnTo>
                <a:lnTo>
                  <a:pt x="0" y="10732726"/>
                </a:lnTo>
                <a:lnTo>
                  <a:pt x="10283904" y="10732726"/>
                </a:lnTo>
                <a:lnTo>
                  <a:pt x="102839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-1207776" y="7744007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6" y="0"/>
                </a:lnTo>
                <a:lnTo>
                  <a:pt x="7342526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60529" y="547886"/>
            <a:ext cx="2772107" cy="2855166"/>
          </a:xfrm>
          <a:custGeom>
            <a:avLst/>
            <a:gdLst/>
            <a:ahLst/>
            <a:cxnLst/>
            <a:rect l="l" t="t" r="r" b="b"/>
            <a:pathLst>
              <a:path w="2772107" h="2855166">
                <a:moveTo>
                  <a:pt x="0" y="0"/>
                </a:moveTo>
                <a:lnTo>
                  <a:pt x="2772107" y="0"/>
                </a:lnTo>
                <a:lnTo>
                  <a:pt x="2772107" y="2855166"/>
                </a:lnTo>
                <a:lnTo>
                  <a:pt x="0" y="2855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50019" y="8987341"/>
            <a:ext cx="5356642" cy="2074481"/>
          </a:xfrm>
          <a:custGeom>
            <a:avLst/>
            <a:gdLst/>
            <a:ahLst/>
            <a:cxnLst/>
            <a:rect l="l" t="t" r="r" b="b"/>
            <a:pathLst>
              <a:path w="5356642" h="2074481">
                <a:moveTo>
                  <a:pt x="0" y="0"/>
                </a:moveTo>
                <a:lnTo>
                  <a:pt x="5356642" y="0"/>
                </a:lnTo>
                <a:lnTo>
                  <a:pt x="5356642" y="2074481"/>
                </a:lnTo>
                <a:lnTo>
                  <a:pt x="0" y="2074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95474" y="-2621741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1BCDC-1357-FF16-31EF-08FB9881E28C}"/>
              </a:ext>
            </a:extLst>
          </p:cNvPr>
          <p:cNvSpPr txBox="1"/>
          <p:nvPr/>
        </p:nvSpPr>
        <p:spPr>
          <a:xfrm>
            <a:off x="1387546" y="4877916"/>
            <a:ext cx="11420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odoni MT Black" panose="02070A03080606020203" pitchFamily="18" charset="0"/>
              </a:rPr>
              <a:t>Verbs followed by both gerunds and to-infinitives: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A9E7B-2855-2502-0676-C441A3973589}"/>
              </a:ext>
            </a:extLst>
          </p:cNvPr>
          <p:cNvSpPr txBox="1"/>
          <p:nvPr/>
        </p:nvSpPr>
        <p:spPr>
          <a:xfrm>
            <a:off x="1371600" y="2361722"/>
            <a:ext cx="11828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Bodoni MT Black" panose="02070A03080606020203" pitchFamily="18" charset="0"/>
              </a:rPr>
              <a:t>Verbs followed by gerunds only: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2D430-A7BA-449E-46A3-7B2BD64C064F}"/>
              </a:ext>
            </a:extLst>
          </p:cNvPr>
          <p:cNvSpPr txBox="1"/>
          <p:nvPr/>
        </p:nvSpPr>
        <p:spPr>
          <a:xfrm>
            <a:off x="2927237" y="3463007"/>
            <a:ext cx="13290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Bodoni MT" panose="02070603080606020203" pitchFamily="18" charset="0"/>
              </a:rPr>
              <a:t>detest – fancy – dislike – enjoy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016890-67CF-24AB-5ABA-6F9B49358F25}"/>
              </a:ext>
            </a:extLst>
          </p:cNvPr>
          <p:cNvSpPr txBox="1"/>
          <p:nvPr/>
        </p:nvSpPr>
        <p:spPr>
          <a:xfrm>
            <a:off x="3047631" y="6791745"/>
            <a:ext cx="13049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Bodoni MT" panose="02070603080606020203" pitchFamily="18" charset="0"/>
              </a:rPr>
              <a:t>love – like – hate – prefer 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46C90CF3-6FA1-2ABC-76C6-39C0A24C3BB9}"/>
              </a:ext>
            </a:extLst>
          </p:cNvPr>
          <p:cNvSpPr/>
          <p:nvPr/>
        </p:nvSpPr>
        <p:spPr>
          <a:xfrm>
            <a:off x="86106" y="4926439"/>
            <a:ext cx="1063633" cy="920202"/>
          </a:xfrm>
          <a:custGeom>
            <a:avLst/>
            <a:gdLst/>
            <a:ahLst/>
            <a:cxnLst/>
            <a:rect l="l" t="t" r="r" b="b"/>
            <a:pathLst>
              <a:path w="7617678" h="5069218">
                <a:moveTo>
                  <a:pt x="0" y="0"/>
                </a:moveTo>
                <a:lnTo>
                  <a:pt x="7617678" y="0"/>
                </a:lnTo>
                <a:lnTo>
                  <a:pt x="7617678" y="5069218"/>
                </a:lnTo>
                <a:lnTo>
                  <a:pt x="0" y="5069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228292-D3F3-4DE6-998D-D459BC11D5BE}"/>
              </a:ext>
            </a:extLst>
          </p:cNvPr>
          <p:cNvSpPr/>
          <p:nvPr/>
        </p:nvSpPr>
        <p:spPr>
          <a:xfrm>
            <a:off x="3556000" y="2324100"/>
            <a:ext cx="1532182" cy="7094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3067543-C065-CAEE-03DA-840308404EBA}"/>
              </a:ext>
            </a:extLst>
          </p:cNvPr>
          <p:cNvSpPr/>
          <p:nvPr/>
        </p:nvSpPr>
        <p:spPr>
          <a:xfrm>
            <a:off x="6324600" y="3381322"/>
            <a:ext cx="1188442" cy="693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ABC28EF-CBE0-432F-1A74-6981047AA126}"/>
              </a:ext>
            </a:extLst>
          </p:cNvPr>
          <p:cNvSpPr/>
          <p:nvPr/>
        </p:nvSpPr>
        <p:spPr>
          <a:xfrm>
            <a:off x="2033576" y="4484360"/>
            <a:ext cx="1792481" cy="6591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5C28E6-3309-C1B4-7480-5631F47F0160}"/>
              </a:ext>
            </a:extLst>
          </p:cNvPr>
          <p:cNvSpPr/>
          <p:nvPr/>
        </p:nvSpPr>
        <p:spPr>
          <a:xfrm>
            <a:off x="4819563" y="5538130"/>
            <a:ext cx="1276437" cy="7094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651DA0-6E97-8812-4B95-7309A6DB6380}"/>
              </a:ext>
            </a:extLst>
          </p:cNvPr>
          <p:cNvSpPr/>
          <p:nvPr/>
        </p:nvSpPr>
        <p:spPr>
          <a:xfrm>
            <a:off x="7333659" y="7790772"/>
            <a:ext cx="1532182" cy="7094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2642563" y="-2642563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6" y="0"/>
                </a:lnTo>
                <a:lnTo>
                  <a:pt x="7342526" y="7342526"/>
                </a:lnTo>
                <a:lnTo>
                  <a:pt x="0" y="7342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877432" y="-22860"/>
            <a:ext cx="21409597" cy="22343981"/>
          </a:xfrm>
          <a:custGeom>
            <a:avLst/>
            <a:gdLst/>
            <a:ahLst/>
            <a:cxnLst/>
            <a:rect l="l" t="t" r="r" b="b"/>
            <a:pathLst>
              <a:path w="21409597" h="22343981">
                <a:moveTo>
                  <a:pt x="21409597" y="0"/>
                </a:moveTo>
                <a:lnTo>
                  <a:pt x="0" y="0"/>
                </a:lnTo>
                <a:lnTo>
                  <a:pt x="0" y="22343981"/>
                </a:lnTo>
                <a:lnTo>
                  <a:pt x="21409597" y="22343981"/>
                </a:lnTo>
                <a:lnTo>
                  <a:pt x="214095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149376" y="794884"/>
            <a:ext cx="17137653" cy="17885597"/>
          </a:xfrm>
          <a:custGeom>
            <a:avLst/>
            <a:gdLst/>
            <a:ahLst/>
            <a:cxnLst/>
            <a:rect l="l" t="t" r="r" b="b"/>
            <a:pathLst>
              <a:path w="17137653" h="17885597">
                <a:moveTo>
                  <a:pt x="17137654" y="0"/>
                </a:moveTo>
                <a:lnTo>
                  <a:pt x="0" y="0"/>
                </a:lnTo>
                <a:lnTo>
                  <a:pt x="0" y="17885597"/>
                </a:lnTo>
                <a:lnTo>
                  <a:pt x="17137654" y="17885597"/>
                </a:lnTo>
                <a:lnTo>
                  <a:pt x="171376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306161" y="1864207"/>
            <a:ext cx="6898097" cy="6898097"/>
          </a:xfrm>
          <a:custGeom>
            <a:avLst/>
            <a:gdLst/>
            <a:ahLst/>
            <a:cxnLst/>
            <a:rect l="l" t="t" r="r" b="b"/>
            <a:pathLst>
              <a:path w="6898097" h="6898097">
                <a:moveTo>
                  <a:pt x="0" y="0"/>
                </a:moveTo>
                <a:lnTo>
                  <a:pt x="6898097" y="0"/>
                </a:lnTo>
                <a:lnTo>
                  <a:pt x="6898097" y="6898096"/>
                </a:lnTo>
                <a:lnTo>
                  <a:pt x="0" y="68980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0559" y="-107872"/>
            <a:ext cx="2613098" cy="2431972"/>
          </a:xfrm>
          <a:custGeom>
            <a:avLst/>
            <a:gdLst/>
            <a:ahLst/>
            <a:cxnLst/>
            <a:rect l="l" t="t" r="r" b="b"/>
            <a:pathLst>
              <a:path w="3305433" h="3372890">
                <a:moveTo>
                  <a:pt x="0" y="0"/>
                </a:moveTo>
                <a:lnTo>
                  <a:pt x="3305432" y="0"/>
                </a:lnTo>
                <a:lnTo>
                  <a:pt x="3305432" y="3372891"/>
                </a:lnTo>
                <a:lnTo>
                  <a:pt x="0" y="3372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Google Shape;232;p9">
            <a:extLst>
              <a:ext uri="{FF2B5EF4-FFF2-40B4-BE49-F238E27FC236}">
                <a16:creationId xmlns:a16="http://schemas.microsoft.com/office/drawing/2014/main" id="{A941403B-A62C-6D83-0109-DA3B1DA6E7E9}"/>
              </a:ext>
            </a:extLst>
          </p:cNvPr>
          <p:cNvSpPr txBox="1"/>
          <p:nvPr/>
        </p:nvSpPr>
        <p:spPr>
          <a:xfrm>
            <a:off x="229901" y="259038"/>
            <a:ext cx="15127038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3. Fill in each blank with the correct form(s) of the verb in brackets.</a:t>
            </a:r>
            <a:endParaRPr sz="44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  <p:sp>
        <p:nvSpPr>
          <p:cNvPr id="13" name="Google Shape;236;p9">
            <a:extLst>
              <a:ext uri="{FF2B5EF4-FFF2-40B4-BE49-F238E27FC236}">
                <a16:creationId xmlns:a16="http://schemas.microsoft.com/office/drawing/2014/main" id="{1B9686D3-2B16-BC59-F31D-547778D9D551}"/>
              </a:ext>
            </a:extLst>
          </p:cNvPr>
          <p:cNvSpPr txBox="1"/>
          <p:nvPr/>
        </p:nvSpPr>
        <p:spPr>
          <a:xfrm>
            <a:off x="229901" y="1987445"/>
            <a:ext cx="17731931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1.</a:t>
            </a:r>
            <a:r>
              <a:rPr lang="en-US" sz="48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Does Tom enjoy (cycle) _________ in the park with his friends? </a:t>
            </a:r>
            <a:endParaRPr sz="4800" dirty="0">
              <a:latin typeface="Bodoni MT" panose="02070603080606020203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2.</a:t>
            </a:r>
            <a:r>
              <a:rPr lang="en-US" sz="48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Some teenagers don’t like (read) ______________ comic books. </a:t>
            </a:r>
            <a:endParaRPr sz="4800" dirty="0">
              <a:latin typeface="Bodoni MT" panose="02070603080606020203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3.</a:t>
            </a:r>
            <a:r>
              <a:rPr lang="en-US" sz="48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Mai detests (play) _________ sport because it’s tiring. </a:t>
            </a:r>
            <a:endParaRPr sz="4800" dirty="0">
              <a:latin typeface="Bodoni MT" panose="02070603080606020203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4.</a:t>
            </a:r>
            <a:r>
              <a:rPr lang="en-US" sz="48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Trang and Ann love (chat) ______________ with each other in their free time. </a:t>
            </a:r>
            <a:endParaRPr sz="4800" dirty="0">
              <a:latin typeface="Bodoni MT" panose="02070603080606020203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26649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5.</a:t>
            </a:r>
            <a:r>
              <a:rPr lang="en-US" sz="48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 What do Nam and Mark prefer (do) ___________ at the weekend? </a:t>
            </a:r>
            <a:endParaRPr sz="4800" dirty="0">
              <a:latin typeface="Bodoni MT" panose="02070603080606020203" pitchFamily="18" charset="0"/>
            </a:endParaRPr>
          </a:p>
        </p:txBody>
      </p:sp>
      <p:sp>
        <p:nvSpPr>
          <p:cNvPr id="14" name="Google Shape;237;p9">
            <a:extLst>
              <a:ext uri="{FF2B5EF4-FFF2-40B4-BE49-F238E27FC236}">
                <a16:creationId xmlns:a16="http://schemas.microsoft.com/office/drawing/2014/main" id="{FC7F333B-CF03-4F28-AD18-07F0ABD31669}"/>
              </a:ext>
            </a:extLst>
          </p:cNvPr>
          <p:cNvSpPr txBox="1"/>
          <p:nvPr/>
        </p:nvSpPr>
        <p:spPr>
          <a:xfrm>
            <a:off x="6669700" y="2123664"/>
            <a:ext cx="31122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cycling </a:t>
            </a:r>
            <a:endParaRPr sz="48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5" name="Google Shape;238;p9">
            <a:extLst>
              <a:ext uri="{FF2B5EF4-FFF2-40B4-BE49-F238E27FC236}">
                <a16:creationId xmlns:a16="http://schemas.microsoft.com/office/drawing/2014/main" id="{9885565C-E185-09C9-B1AC-1DC519808BC2}"/>
              </a:ext>
            </a:extLst>
          </p:cNvPr>
          <p:cNvSpPr txBox="1"/>
          <p:nvPr/>
        </p:nvSpPr>
        <p:spPr>
          <a:xfrm>
            <a:off x="9130103" y="3217580"/>
            <a:ext cx="458396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reading / to read </a:t>
            </a:r>
            <a:endParaRPr sz="48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6" name="Google Shape;239;p9">
            <a:extLst>
              <a:ext uri="{FF2B5EF4-FFF2-40B4-BE49-F238E27FC236}">
                <a16:creationId xmlns:a16="http://schemas.microsoft.com/office/drawing/2014/main" id="{E972181C-C2AD-F2F0-CA96-5F2AB84DF693}"/>
              </a:ext>
            </a:extLst>
          </p:cNvPr>
          <p:cNvSpPr txBox="1"/>
          <p:nvPr/>
        </p:nvSpPr>
        <p:spPr>
          <a:xfrm>
            <a:off x="5351576" y="4312544"/>
            <a:ext cx="31122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playing</a:t>
            </a:r>
            <a:endParaRPr sz="48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7" name="Google Shape;240;p9">
            <a:extLst>
              <a:ext uri="{FF2B5EF4-FFF2-40B4-BE49-F238E27FC236}">
                <a16:creationId xmlns:a16="http://schemas.microsoft.com/office/drawing/2014/main" id="{E507E587-EA65-A378-6B40-ACCCFA30A8D7}"/>
              </a:ext>
            </a:extLst>
          </p:cNvPr>
          <p:cNvSpPr txBox="1"/>
          <p:nvPr/>
        </p:nvSpPr>
        <p:spPr>
          <a:xfrm>
            <a:off x="7623273" y="5444959"/>
            <a:ext cx="458396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chatting / to chat</a:t>
            </a:r>
            <a:endParaRPr sz="48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8" name="Google Shape;241;p9">
            <a:extLst>
              <a:ext uri="{FF2B5EF4-FFF2-40B4-BE49-F238E27FC236}">
                <a16:creationId xmlns:a16="http://schemas.microsoft.com/office/drawing/2014/main" id="{245095A1-E274-DD03-5254-2286C3EC6EB7}"/>
              </a:ext>
            </a:extLst>
          </p:cNvPr>
          <p:cNvSpPr txBox="1"/>
          <p:nvPr/>
        </p:nvSpPr>
        <p:spPr>
          <a:xfrm>
            <a:off x="9915254" y="7556731"/>
            <a:ext cx="362363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doing / to do</a:t>
            </a:r>
            <a:endParaRPr sz="4800" b="1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2586" y="7501044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8200" y="1211327"/>
            <a:ext cx="8363760" cy="8401798"/>
          </a:xfrm>
          <a:custGeom>
            <a:avLst/>
            <a:gdLst/>
            <a:ahLst/>
            <a:cxnLst/>
            <a:rect l="l" t="t" r="r" b="b"/>
            <a:pathLst>
              <a:path w="15347898" h="15292087">
                <a:moveTo>
                  <a:pt x="0" y="0"/>
                </a:moveTo>
                <a:lnTo>
                  <a:pt x="15347898" y="0"/>
                </a:lnTo>
                <a:lnTo>
                  <a:pt x="15347898" y="15292088"/>
                </a:lnTo>
                <a:lnTo>
                  <a:pt x="0" y="15292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06917" y="-5212958"/>
            <a:ext cx="7535380" cy="7535380"/>
          </a:xfrm>
          <a:custGeom>
            <a:avLst/>
            <a:gdLst/>
            <a:ahLst/>
            <a:cxnLst/>
            <a:rect l="l" t="t" r="r" b="b"/>
            <a:pathLst>
              <a:path w="7535380" h="7535380">
                <a:moveTo>
                  <a:pt x="0" y="0"/>
                </a:moveTo>
                <a:lnTo>
                  <a:pt x="7535381" y="0"/>
                </a:lnTo>
                <a:lnTo>
                  <a:pt x="7535381" y="7535380"/>
                </a:lnTo>
                <a:lnTo>
                  <a:pt x="0" y="753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1530" y="7781230"/>
            <a:ext cx="1752742" cy="2319592"/>
          </a:xfrm>
          <a:custGeom>
            <a:avLst/>
            <a:gdLst/>
            <a:ahLst/>
            <a:cxnLst/>
            <a:rect l="l" t="t" r="r" b="b"/>
            <a:pathLst>
              <a:path w="1752742" h="2319592">
                <a:moveTo>
                  <a:pt x="0" y="0"/>
                </a:moveTo>
                <a:lnTo>
                  <a:pt x="1752742" y="0"/>
                </a:lnTo>
                <a:lnTo>
                  <a:pt x="1752742" y="2319593"/>
                </a:lnTo>
                <a:lnTo>
                  <a:pt x="0" y="231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Google Shape;251;p10">
            <a:extLst>
              <a:ext uri="{FF2B5EF4-FFF2-40B4-BE49-F238E27FC236}">
                <a16:creationId xmlns:a16="http://schemas.microsoft.com/office/drawing/2014/main" id="{37957E13-8C01-0134-7F77-3824396E284E}"/>
              </a:ext>
            </a:extLst>
          </p:cNvPr>
          <p:cNvSpPr txBox="1"/>
          <p:nvPr/>
        </p:nvSpPr>
        <p:spPr>
          <a:xfrm>
            <a:off x="1099838" y="186178"/>
            <a:ext cx="1734056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4. Complete the passage. Use the correct form(s) of the verbs in brackets and the pictures. Add more words if necessary.</a:t>
            </a:r>
            <a:endParaRPr sz="4000" b="1" dirty="0">
              <a:solidFill>
                <a:srgbClr val="FF0000"/>
              </a:solidFill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55;p10">
            <a:extLst>
              <a:ext uri="{FF2B5EF4-FFF2-40B4-BE49-F238E27FC236}">
                <a16:creationId xmlns:a16="http://schemas.microsoft.com/office/drawing/2014/main" id="{E39F44E4-A2E7-55C6-83D8-A76CB924DB5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328" y="2002842"/>
            <a:ext cx="3281628" cy="312811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256;p10">
            <a:extLst>
              <a:ext uri="{FF2B5EF4-FFF2-40B4-BE49-F238E27FC236}">
                <a16:creationId xmlns:a16="http://schemas.microsoft.com/office/drawing/2014/main" id="{BB71851A-92C6-1E93-A106-615B9B4D16A2}"/>
              </a:ext>
            </a:extLst>
          </p:cNvPr>
          <p:cNvSpPr txBox="1"/>
          <p:nvPr/>
        </p:nvSpPr>
        <p:spPr>
          <a:xfrm>
            <a:off x="3697956" y="2002842"/>
            <a:ext cx="12816762" cy="7201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Ann is my best friend. She usually has free time at the weekend. She adores (1. ride) </a:t>
            </a:r>
            <a:r>
              <a:rPr lang="en-US" sz="4400" dirty="0">
                <a:solidFill>
                  <a:srgbClr val="FF3F3F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riding a horse </a:t>
            </a:r>
            <a:r>
              <a:rPr lang="en-US" sz="4400" dirty="0">
                <a:solidFill>
                  <a:schemeClr val="dk1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at the riding club. Sometimes, she likes (2. read) _________ or (3. message) ___________. She also loves (4. make) ____________ and (5. knit) ___________. There is one thing she doesn’t like doing in her free time. She dislikes (6. play) _____________.</a:t>
            </a:r>
            <a:endParaRPr sz="4400" dirty="0">
              <a:solidFill>
                <a:schemeClr val="dk1"/>
              </a:solidFill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2414C27-8952-3388-1825-19FA08D0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62" y="2584735"/>
            <a:ext cx="10616340" cy="61123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3988973" y="2552700"/>
            <a:ext cx="2139994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doing puzzles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1075515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88B95A-497B-9BEE-61A4-36B0FB8A1E38}"/>
              </a:ext>
            </a:extLst>
          </p:cNvPr>
          <p:cNvSpPr/>
          <p:nvPr/>
        </p:nvSpPr>
        <p:spPr>
          <a:xfrm>
            <a:off x="4146022" y="4757416"/>
            <a:ext cx="1293127" cy="6142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4792586" y="7501044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8200" y="1211327"/>
            <a:ext cx="8363760" cy="8401798"/>
          </a:xfrm>
          <a:custGeom>
            <a:avLst/>
            <a:gdLst/>
            <a:ahLst/>
            <a:cxnLst/>
            <a:rect l="l" t="t" r="r" b="b"/>
            <a:pathLst>
              <a:path w="15347898" h="15292087">
                <a:moveTo>
                  <a:pt x="0" y="0"/>
                </a:moveTo>
                <a:lnTo>
                  <a:pt x="15347898" y="0"/>
                </a:lnTo>
                <a:lnTo>
                  <a:pt x="15347898" y="15292088"/>
                </a:lnTo>
                <a:lnTo>
                  <a:pt x="0" y="15292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06917" y="-5212958"/>
            <a:ext cx="7535380" cy="7535380"/>
          </a:xfrm>
          <a:custGeom>
            <a:avLst/>
            <a:gdLst/>
            <a:ahLst/>
            <a:cxnLst/>
            <a:rect l="l" t="t" r="r" b="b"/>
            <a:pathLst>
              <a:path w="7535380" h="7535380">
                <a:moveTo>
                  <a:pt x="0" y="0"/>
                </a:moveTo>
                <a:lnTo>
                  <a:pt x="7535381" y="0"/>
                </a:lnTo>
                <a:lnTo>
                  <a:pt x="7535381" y="7535380"/>
                </a:lnTo>
                <a:lnTo>
                  <a:pt x="0" y="753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1530" y="7781230"/>
            <a:ext cx="1752742" cy="2319592"/>
          </a:xfrm>
          <a:custGeom>
            <a:avLst/>
            <a:gdLst/>
            <a:ahLst/>
            <a:cxnLst/>
            <a:rect l="l" t="t" r="r" b="b"/>
            <a:pathLst>
              <a:path w="1752742" h="2319592">
                <a:moveTo>
                  <a:pt x="0" y="0"/>
                </a:moveTo>
                <a:lnTo>
                  <a:pt x="1752742" y="0"/>
                </a:lnTo>
                <a:lnTo>
                  <a:pt x="1752742" y="2319593"/>
                </a:lnTo>
                <a:lnTo>
                  <a:pt x="0" y="231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Google Shape;251;p10">
            <a:extLst>
              <a:ext uri="{FF2B5EF4-FFF2-40B4-BE49-F238E27FC236}">
                <a16:creationId xmlns:a16="http://schemas.microsoft.com/office/drawing/2014/main" id="{37957E13-8C01-0134-7F77-3824396E284E}"/>
              </a:ext>
            </a:extLst>
          </p:cNvPr>
          <p:cNvSpPr txBox="1"/>
          <p:nvPr/>
        </p:nvSpPr>
        <p:spPr>
          <a:xfrm>
            <a:off x="1099838" y="186178"/>
            <a:ext cx="1734056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4. Complete the passage. Use the correct form(s) of the verbs in brackets and the pictures. Add more words if necessary.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6;p10">
            <a:extLst>
              <a:ext uri="{FF2B5EF4-FFF2-40B4-BE49-F238E27FC236}">
                <a16:creationId xmlns:a16="http://schemas.microsoft.com/office/drawing/2014/main" id="{BB71851A-92C6-1E93-A106-615B9B4D16A2}"/>
              </a:ext>
            </a:extLst>
          </p:cNvPr>
          <p:cNvSpPr txBox="1"/>
          <p:nvPr/>
        </p:nvSpPr>
        <p:spPr>
          <a:xfrm>
            <a:off x="448254" y="4499542"/>
            <a:ext cx="1281676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Sometimes, she likes (2. read) ____________________ or (3. message) _______________________. 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B389783F-D5D6-9690-838C-0D1D6DA6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413" y="1651691"/>
            <a:ext cx="4128099" cy="284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15F52F5-9699-22D2-CF0A-6634B711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37" y="6841427"/>
            <a:ext cx="4889093" cy="32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73;p11">
            <a:extLst>
              <a:ext uri="{FF2B5EF4-FFF2-40B4-BE49-F238E27FC236}">
                <a16:creationId xmlns:a16="http://schemas.microsoft.com/office/drawing/2014/main" id="{1A16CFF2-1156-F519-F06D-118BD0406841}"/>
              </a:ext>
            </a:extLst>
          </p:cNvPr>
          <p:cNvSpPr txBox="1"/>
          <p:nvPr/>
        </p:nvSpPr>
        <p:spPr>
          <a:xfrm>
            <a:off x="7680579" y="4676897"/>
            <a:ext cx="5584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reading / to read books 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7" name="Google Shape;274;p11">
            <a:extLst>
              <a:ext uri="{FF2B5EF4-FFF2-40B4-BE49-F238E27FC236}">
                <a16:creationId xmlns:a16="http://schemas.microsoft.com/office/drawing/2014/main" id="{9C363A0B-D89A-4211-8F9F-2AAAE844696B}"/>
              </a:ext>
            </a:extLst>
          </p:cNvPr>
          <p:cNvSpPr txBox="1"/>
          <p:nvPr/>
        </p:nvSpPr>
        <p:spPr>
          <a:xfrm>
            <a:off x="4040873" y="5724726"/>
            <a:ext cx="105133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messaging / to message her friends</a:t>
            </a:r>
            <a:endParaRPr sz="28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7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928A5B-1337-F87F-BF94-CBAA155BD0A9}"/>
              </a:ext>
            </a:extLst>
          </p:cNvPr>
          <p:cNvSpPr/>
          <p:nvPr/>
        </p:nvSpPr>
        <p:spPr>
          <a:xfrm>
            <a:off x="3086061" y="4298343"/>
            <a:ext cx="1542397" cy="7200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4792586" y="7501044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8200" y="1211327"/>
            <a:ext cx="8363760" cy="8401798"/>
          </a:xfrm>
          <a:custGeom>
            <a:avLst/>
            <a:gdLst/>
            <a:ahLst/>
            <a:cxnLst/>
            <a:rect l="l" t="t" r="r" b="b"/>
            <a:pathLst>
              <a:path w="15347898" h="15292087">
                <a:moveTo>
                  <a:pt x="0" y="0"/>
                </a:moveTo>
                <a:lnTo>
                  <a:pt x="15347898" y="0"/>
                </a:lnTo>
                <a:lnTo>
                  <a:pt x="15347898" y="15292088"/>
                </a:lnTo>
                <a:lnTo>
                  <a:pt x="0" y="15292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06917" y="-5212958"/>
            <a:ext cx="7535380" cy="7535380"/>
          </a:xfrm>
          <a:custGeom>
            <a:avLst/>
            <a:gdLst/>
            <a:ahLst/>
            <a:cxnLst/>
            <a:rect l="l" t="t" r="r" b="b"/>
            <a:pathLst>
              <a:path w="7535380" h="7535380">
                <a:moveTo>
                  <a:pt x="0" y="0"/>
                </a:moveTo>
                <a:lnTo>
                  <a:pt x="7535381" y="0"/>
                </a:lnTo>
                <a:lnTo>
                  <a:pt x="7535381" y="7535380"/>
                </a:lnTo>
                <a:lnTo>
                  <a:pt x="0" y="753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1530" y="7781230"/>
            <a:ext cx="1752742" cy="2319592"/>
          </a:xfrm>
          <a:custGeom>
            <a:avLst/>
            <a:gdLst/>
            <a:ahLst/>
            <a:cxnLst/>
            <a:rect l="l" t="t" r="r" b="b"/>
            <a:pathLst>
              <a:path w="1752742" h="2319592">
                <a:moveTo>
                  <a:pt x="0" y="0"/>
                </a:moveTo>
                <a:lnTo>
                  <a:pt x="1752742" y="0"/>
                </a:lnTo>
                <a:lnTo>
                  <a:pt x="1752742" y="2319593"/>
                </a:lnTo>
                <a:lnTo>
                  <a:pt x="0" y="231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Google Shape;251;p10">
            <a:extLst>
              <a:ext uri="{FF2B5EF4-FFF2-40B4-BE49-F238E27FC236}">
                <a16:creationId xmlns:a16="http://schemas.microsoft.com/office/drawing/2014/main" id="{37957E13-8C01-0134-7F77-3824396E284E}"/>
              </a:ext>
            </a:extLst>
          </p:cNvPr>
          <p:cNvSpPr txBox="1"/>
          <p:nvPr/>
        </p:nvSpPr>
        <p:spPr>
          <a:xfrm>
            <a:off x="1099838" y="186178"/>
            <a:ext cx="1734056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4. Complete the passage. Use the correct form(s) of the verbs in brackets and the pictures. Add more words if necessary.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6;p10">
            <a:extLst>
              <a:ext uri="{FF2B5EF4-FFF2-40B4-BE49-F238E27FC236}">
                <a16:creationId xmlns:a16="http://schemas.microsoft.com/office/drawing/2014/main" id="{BB71851A-92C6-1E93-A106-615B9B4D16A2}"/>
              </a:ext>
            </a:extLst>
          </p:cNvPr>
          <p:cNvSpPr txBox="1"/>
          <p:nvPr/>
        </p:nvSpPr>
        <p:spPr>
          <a:xfrm>
            <a:off x="521530" y="3850858"/>
            <a:ext cx="1532807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She also loves (4. make) ________________________ and (5. knit) _____________. 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F864154-29ED-8CE5-24A1-04598359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93" y="1465977"/>
            <a:ext cx="3877925" cy="258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386C6E86-25BA-3FD8-4C18-0C1D0E05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827577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90;p12">
            <a:extLst>
              <a:ext uri="{FF2B5EF4-FFF2-40B4-BE49-F238E27FC236}">
                <a16:creationId xmlns:a16="http://schemas.microsoft.com/office/drawing/2014/main" id="{1B879315-7B4A-E63F-019E-3143D0A95F86}"/>
              </a:ext>
            </a:extLst>
          </p:cNvPr>
          <p:cNvSpPr txBox="1"/>
          <p:nvPr/>
        </p:nvSpPr>
        <p:spPr>
          <a:xfrm>
            <a:off x="7520879" y="3987401"/>
            <a:ext cx="922846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making / to make paper flowers</a:t>
            </a:r>
            <a:endParaRPr sz="36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  <p:sp>
        <p:nvSpPr>
          <p:cNvPr id="11" name="Google Shape;291;p12">
            <a:extLst>
              <a:ext uri="{FF2B5EF4-FFF2-40B4-BE49-F238E27FC236}">
                <a16:creationId xmlns:a16="http://schemas.microsoft.com/office/drawing/2014/main" id="{BDAB104D-625F-DB6E-1B03-AFD90458B37D}"/>
              </a:ext>
            </a:extLst>
          </p:cNvPr>
          <p:cNvSpPr txBox="1"/>
          <p:nvPr/>
        </p:nvSpPr>
        <p:spPr>
          <a:xfrm>
            <a:off x="4384920" y="5204954"/>
            <a:ext cx="760129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knitting / to knit</a:t>
            </a:r>
            <a:endParaRPr sz="40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0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C8D55D-CB70-24BF-556A-158C478B4DAC}"/>
              </a:ext>
            </a:extLst>
          </p:cNvPr>
          <p:cNvSpPr/>
          <p:nvPr/>
        </p:nvSpPr>
        <p:spPr>
          <a:xfrm>
            <a:off x="3352800" y="5359400"/>
            <a:ext cx="2286000" cy="9124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4792586" y="7501044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8200" y="1211327"/>
            <a:ext cx="8363760" cy="8401798"/>
          </a:xfrm>
          <a:custGeom>
            <a:avLst/>
            <a:gdLst/>
            <a:ahLst/>
            <a:cxnLst/>
            <a:rect l="l" t="t" r="r" b="b"/>
            <a:pathLst>
              <a:path w="15347898" h="15292087">
                <a:moveTo>
                  <a:pt x="0" y="0"/>
                </a:moveTo>
                <a:lnTo>
                  <a:pt x="15347898" y="0"/>
                </a:lnTo>
                <a:lnTo>
                  <a:pt x="15347898" y="15292088"/>
                </a:lnTo>
                <a:lnTo>
                  <a:pt x="0" y="15292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06917" y="-5212958"/>
            <a:ext cx="7535380" cy="7535380"/>
          </a:xfrm>
          <a:custGeom>
            <a:avLst/>
            <a:gdLst/>
            <a:ahLst/>
            <a:cxnLst/>
            <a:rect l="l" t="t" r="r" b="b"/>
            <a:pathLst>
              <a:path w="7535380" h="7535380">
                <a:moveTo>
                  <a:pt x="0" y="0"/>
                </a:moveTo>
                <a:lnTo>
                  <a:pt x="7535381" y="0"/>
                </a:lnTo>
                <a:lnTo>
                  <a:pt x="7535381" y="7535380"/>
                </a:lnTo>
                <a:lnTo>
                  <a:pt x="0" y="7535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1530" y="7781230"/>
            <a:ext cx="1752742" cy="2319592"/>
          </a:xfrm>
          <a:custGeom>
            <a:avLst/>
            <a:gdLst/>
            <a:ahLst/>
            <a:cxnLst/>
            <a:rect l="l" t="t" r="r" b="b"/>
            <a:pathLst>
              <a:path w="1752742" h="2319592">
                <a:moveTo>
                  <a:pt x="0" y="0"/>
                </a:moveTo>
                <a:lnTo>
                  <a:pt x="1752742" y="0"/>
                </a:lnTo>
                <a:lnTo>
                  <a:pt x="1752742" y="2319593"/>
                </a:lnTo>
                <a:lnTo>
                  <a:pt x="0" y="23195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Google Shape;251;p10">
            <a:extLst>
              <a:ext uri="{FF2B5EF4-FFF2-40B4-BE49-F238E27FC236}">
                <a16:creationId xmlns:a16="http://schemas.microsoft.com/office/drawing/2014/main" id="{37957E13-8C01-0134-7F77-3824396E284E}"/>
              </a:ext>
            </a:extLst>
          </p:cNvPr>
          <p:cNvSpPr txBox="1"/>
          <p:nvPr/>
        </p:nvSpPr>
        <p:spPr>
          <a:xfrm>
            <a:off x="1099838" y="186178"/>
            <a:ext cx="1734056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  <a:ea typeface="Calibri"/>
                <a:cs typeface="Calibri"/>
                <a:sym typeface="Calibri"/>
              </a:rPr>
              <a:t>4. Complete the passage. Use the correct form(s) of the verbs in brackets and the pictures. Add more words if necessary.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 Black" panose="02070A03080606020203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6;p10">
            <a:extLst>
              <a:ext uri="{FF2B5EF4-FFF2-40B4-BE49-F238E27FC236}">
                <a16:creationId xmlns:a16="http://schemas.microsoft.com/office/drawing/2014/main" id="{BB71851A-92C6-1E93-A106-615B9B4D16A2}"/>
              </a:ext>
            </a:extLst>
          </p:cNvPr>
          <p:cNvSpPr txBox="1"/>
          <p:nvPr/>
        </p:nvSpPr>
        <p:spPr>
          <a:xfrm>
            <a:off x="521530" y="3699222"/>
            <a:ext cx="1555667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There is one thing she doesn’t like doing in her free time. She dislikes (6. play) _________________.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doni MT" panose="020706030806060202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3C97E49-3989-35B8-71A0-CFBBDD52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109" y="6297205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307;p13">
            <a:extLst>
              <a:ext uri="{FF2B5EF4-FFF2-40B4-BE49-F238E27FC236}">
                <a16:creationId xmlns:a16="http://schemas.microsoft.com/office/drawing/2014/main" id="{EDAB34D0-3656-BCE2-B9D6-6E8A7EB32D53}"/>
              </a:ext>
            </a:extLst>
          </p:cNvPr>
          <p:cNvSpPr txBox="1"/>
          <p:nvPr/>
        </p:nvSpPr>
        <p:spPr>
          <a:xfrm>
            <a:off x="8299865" y="5182363"/>
            <a:ext cx="663533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Bodoni MT" panose="02070603080606020203" pitchFamily="18" charset="0"/>
                <a:ea typeface="Calibri"/>
                <a:cs typeface="Calibri"/>
                <a:sym typeface="Calibri"/>
              </a:rPr>
              <a:t>playing badminton</a:t>
            </a:r>
            <a:endParaRPr sz="3600" dirty="0">
              <a:solidFill>
                <a:srgbClr val="FF0000"/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8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88770" y="2740293"/>
            <a:ext cx="8287014" cy="8287014"/>
          </a:xfrm>
          <a:custGeom>
            <a:avLst/>
            <a:gdLst/>
            <a:ahLst/>
            <a:cxnLst/>
            <a:rect l="l" t="t" r="r" b="b"/>
            <a:pathLst>
              <a:path w="8287014" h="8287014">
                <a:moveTo>
                  <a:pt x="0" y="0"/>
                </a:moveTo>
                <a:lnTo>
                  <a:pt x="8287014" y="0"/>
                </a:lnTo>
                <a:lnTo>
                  <a:pt x="8287014" y="8287014"/>
                </a:lnTo>
                <a:lnTo>
                  <a:pt x="0" y="82870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2974">
            <a:off x="-5193363" y="2779131"/>
            <a:ext cx="13213764" cy="13790456"/>
          </a:xfrm>
          <a:custGeom>
            <a:avLst/>
            <a:gdLst/>
            <a:ahLst/>
            <a:cxnLst/>
            <a:rect l="l" t="t" r="r" b="b"/>
            <a:pathLst>
              <a:path w="13213764" h="13790456">
                <a:moveTo>
                  <a:pt x="0" y="0"/>
                </a:moveTo>
                <a:lnTo>
                  <a:pt x="13213764" y="0"/>
                </a:lnTo>
                <a:lnTo>
                  <a:pt x="13213764" y="13790456"/>
                </a:lnTo>
                <a:lnTo>
                  <a:pt x="0" y="13790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2974">
            <a:off x="4834973" y="-9038099"/>
            <a:ext cx="17320283" cy="18076197"/>
          </a:xfrm>
          <a:custGeom>
            <a:avLst/>
            <a:gdLst/>
            <a:ahLst/>
            <a:cxnLst/>
            <a:rect l="l" t="t" r="r" b="b"/>
            <a:pathLst>
              <a:path w="17320283" h="18076197">
                <a:moveTo>
                  <a:pt x="0" y="0"/>
                </a:moveTo>
                <a:lnTo>
                  <a:pt x="17320283" y="0"/>
                </a:lnTo>
                <a:lnTo>
                  <a:pt x="17320283" y="18076198"/>
                </a:lnTo>
                <a:lnTo>
                  <a:pt x="0" y="180761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98896" y="2740293"/>
            <a:ext cx="11690208" cy="5377496"/>
          </a:xfrm>
          <a:custGeom>
            <a:avLst/>
            <a:gdLst/>
            <a:ahLst/>
            <a:cxnLst/>
            <a:rect l="l" t="t" r="r" b="b"/>
            <a:pathLst>
              <a:path w="11690208" h="5377496">
                <a:moveTo>
                  <a:pt x="0" y="0"/>
                </a:moveTo>
                <a:lnTo>
                  <a:pt x="11690208" y="0"/>
                </a:lnTo>
                <a:lnTo>
                  <a:pt x="11690208" y="5377495"/>
                </a:lnTo>
                <a:lnTo>
                  <a:pt x="0" y="53774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95563" y="3795519"/>
            <a:ext cx="11296874" cy="264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1"/>
              </a:lnSpc>
            </a:pPr>
            <a:r>
              <a:rPr lang="en-US" sz="10599" dirty="0">
                <a:solidFill>
                  <a:srgbClr val="EFCF31"/>
                </a:solidFill>
                <a:latin typeface="Jua"/>
              </a:rPr>
              <a:t>PROJECT</a:t>
            </a:r>
          </a:p>
          <a:p>
            <a:pPr algn="ctr">
              <a:lnSpc>
                <a:spcPts val="10281"/>
              </a:lnSpc>
            </a:pPr>
            <a:r>
              <a:rPr lang="en-US" sz="10599" dirty="0">
                <a:solidFill>
                  <a:srgbClr val="EFCF31"/>
                </a:solidFill>
                <a:latin typeface="Jua"/>
              </a:rPr>
              <a:t>PRESENTATION</a:t>
            </a:r>
          </a:p>
        </p:txBody>
      </p:sp>
      <p:sp>
        <p:nvSpPr>
          <p:cNvPr id="8" name="Freeform 8"/>
          <p:cNvSpPr/>
          <p:nvPr/>
        </p:nvSpPr>
        <p:spPr>
          <a:xfrm>
            <a:off x="1413519" y="1288790"/>
            <a:ext cx="1885377" cy="2495123"/>
          </a:xfrm>
          <a:custGeom>
            <a:avLst/>
            <a:gdLst/>
            <a:ahLst/>
            <a:cxnLst/>
            <a:rect l="l" t="t" r="r" b="b"/>
            <a:pathLst>
              <a:path w="1885377" h="2495123">
                <a:moveTo>
                  <a:pt x="0" y="0"/>
                </a:moveTo>
                <a:lnTo>
                  <a:pt x="1885377" y="0"/>
                </a:lnTo>
                <a:lnTo>
                  <a:pt x="1885377" y="2495123"/>
                </a:lnTo>
                <a:lnTo>
                  <a:pt x="0" y="2495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47929" y="1288790"/>
            <a:ext cx="2614726" cy="2614726"/>
          </a:xfrm>
          <a:custGeom>
            <a:avLst/>
            <a:gdLst/>
            <a:ahLst/>
            <a:cxnLst/>
            <a:rect l="l" t="t" r="r" b="b"/>
            <a:pathLst>
              <a:path w="2614726" h="2614726">
                <a:moveTo>
                  <a:pt x="0" y="0"/>
                </a:moveTo>
                <a:lnTo>
                  <a:pt x="2614727" y="0"/>
                </a:lnTo>
                <a:lnTo>
                  <a:pt x="2614727" y="2614726"/>
                </a:lnTo>
                <a:lnTo>
                  <a:pt x="0" y="26147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00006" y="-728251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77338" flipH="1">
            <a:off x="-5349689" y="-5076502"/>
            <a:ext cx="11699788" cy="12210405"/>
          </a:xfrm>
          <a:custGeom>
            <a:avLst/>
            <a:gdLst/>
            <a:ahLst/>
            <a:cxnLst/>
            <a:rect l="l" t="t" r="r" b="b"/>
            <a:pathLst>
              <a:path w="11699788" h="12210405">
                <a:moveTo>
                  <a:pt x="11699788" y="0"/>
                </a:moveTo>
                <a:lnTo>
                  <a:pt x="0" y="0"/>
                </a:lnTo>
                <a:lnTo>
                  <a:pt x="0" y="12210404"/>
                </a:lnTo>
                <a:lnTo>
                  <a:pt x="11699788" y="12210404"/>
                </a:lnTo>
                <a:lnTo>
                  <a:pt x="116997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385551"/>
            <a:ext cx="10709180" cy="7515897"/>
          </a:xfrm>
          <a:custGeom>
            <a:avLst/>
            <a:gdLst/>
            <a:ahLst/>
            <a:cxnLst/>
            <a:rect l="l" t="t" r="r" b="b"/>
            <a:pathLst>
              <a:path w="10709180" h="7515897">
                <a:moveTo>
                  <a:pt x="0" y="0"/>
                </a:moveTo>
                <a:lnTo>
                  <a:pt x="10709180" y="0"/>
                </a:lnTo>
                <a:lnTo>
                  <a:pt x="10709180" y="7515898"/>
                </a:lnTo>
                <a:lnTo>
                  <a:pt x="0" y="7515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17882" y="1385551"/>
            <a:ext cx="3109257" cy="3114920"/>
          </a:xfrm>
          <a:custGeom>
            <a:avLst/>
            <a:gdLst/>
            <a:ahLst/>
            <a:cxnLst/>
            <a:rect l="l" t="t" r="r" b="b"/>
            <a:pathLst>
              <a:path w="3109257" h="3114920">
                <a:moveTo>
                  <a:pt x="0" y="0"/>
                </a:moveTo>
                <a:lnTo>
                  <a:pt x="3109257" y="0"/>
                </a:lnTo>
                <a:lnTo>
                  <a:pt x="3109257" y="3114921"/>
                </a:lnTo>
                <a:lnTo>
                  <a:pt x="0" y="31149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828" y="7146593"/>
            <a:ext cx="2423472" cy="2423472"/>
          </a:xfrm>
          <a:custGeom>
            <a:avLst/>
            <a:gdLst/>
            <a:ahLst/>
            <a:cxnLst/>
            <a:rect l="l" t="t" r="r" b="b"/>
            <a:pathLst>
              <a:path w="2423472" h="2423472">
                <a:moveTo>
                  <a:pt x="0" y="0"/>
                </a:moveTo>
                <a:lnTo>
                  <a:pt x="2423472" y="0"/>
                </a:lnTo>
                <a:lnTo>
                  <a:pt x="2423472" y="2423472"/>
                </a:lnTo>
                <a:lnTo>
                  <a:pt x="0" y="24234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30520" y="4500471"/>
            <a:ext cx="9069185" cy="1765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6"/>
              </a:lnSpc>
            </a:pPr>
            <a:r>
              <a:rPr lang="en-US" sz="11542" dirty="0">
                <a:solidFill>
                  <a:srgbClr val="121212"/>
                </a:solidFill>
                <a:latin typeface="Jua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rot="-577338" flipH="1">
            <a:off x="11856081" y="3153098"/>
            <a:ext cx="11699788" cy="12210405"/>
          </a:xfrm>
          <a:custGeom>
            <a:avLst/>
            <a:gdLst/>
            <a:ahLst/>
            <a:cxnLst/>
            <a:rect l="l" t="t" r="r" b="b"/>
            <a:pathLst>
              <a:path w="11699788" h="12210405">
                <a:moveTo>
                  <a:pt x="11699787" y="0"/>
                </a:moveTo>
                <a:lnTo>
                  <a:pt x="0" y="0"/>
                </a:lnTo>
                <a:lnTo>
                  <a:pt x="0" y="12210404"/>
                </a:lnTo>
                <a:lnTo>
                  <a:pt x="11699787" y="12210404"/>
                </a:lnTo>
                <a:lnTo>
                  <a:pt x="1169978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15 Fun Summer DIY Projects For The Whole Family | DIY Projects">
            <a:extLst>
              <a:ext uri="{FF2B5EF4-FFF2-40B4-BE49-F238E27FC236}">
                <a16:creationId xmlns:a16="http://schemas.microsoft.com/office/drawing/2014/main" id="{CDE7F4A1-70E4-683A-07FD-BD59FDBD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63" y="2620330"/>
            <a:ext cx="10590940" cy="61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3988664" y="2584736"/>
            <a:ext cx="2183536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doing DIY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399621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Knitting 101: Learn the Basic Tools, Stitches, and Techniques">
            <a:extLst>
              <a:ext uri="{FF2B5EF4-FFF2-40B4-BE49-F238E27FC236}">
                <a16:creationId xmlns:a16="http://schemas.microsoft.com/office/drawing/2014/main" id="{84A23F55-2FA8-6730-4765-A1B46E790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86" y="2584736"/>
            <a:ext cx="10553516" cy="61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4032206" y="2552700"/>
            <a:ext cx="2139994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knitting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419238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nable: Seniors need safe internet surfing practices, too | The Daily  Independent at YourValley.net">
            <a:extLst>
              <a:ext uri="{FF2B5EF4-FFF2-40B4-BE49-F238E27FC236}">
                <a16:creationId xmlns:a16="http://schemas.microsoft.com/office/drawing/2014/main" id="{E1CCC2EC-54B9-924A-142B-790E6EBA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78" y="2621485"/>
            <a:ext cx="10566324" cy="61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4032206" y="2581491"/>
            <a:ext cx="2139994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surfing the net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250217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enefits of playing sports » Đọc tiếng Anh trình độ trung bình  (Intermediate) - Học Tiếng Anh Miễn Phí, Học Tiếng Anh Trực Tuyến">
            <a:extLst>
              <a:ext uri="{FF2B5EF4-FFF2-40B4-BE49-F238E27FC236}">
                <a16:creationId xmlns:a16="http://schemas.microsoft.com/office/drawing/2014/main" id="{46B4E608-C3EF-AC27-8DD7-4D804BD6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68" y="2584736"/>
            <a:ext cx="10586634" cy="61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4032206" y="2552700"/>
            <a:ext cx="2139994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playing sport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305961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BD899B-718D-735A-1A9F-4D0C3C109AA1}"/>
              </a:ext>
            </a:extLst>
          </p:cNvPr>
          <p:cNvSpPr/>
          <p:nvPr/>
        </p:nvSpPr>
        <p:spPr>
          <a:xfrm>
            <a:off x="9525" y="-3810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📱 Reply To These Texts And We'll Tell You What Your Friends Think Of You">
            <a:extLst>
              <a:ext uri="{FF2B5EF4-FFF2-40B4-BE49-F238E27FC236}">
                <a16:creationId xmlns:a16="http://schemas.microsoft.com/office/drawing/2014/main" id="{3EF21120-A0C3-0095-95E1-6C7E6052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61" y="2662480"/>
            <a:ext cx="10621075" cy="60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9A0093-D30C-B0E2-3283-6EED4D193E99}"/>
              </a:ext>
            </a:extLst>
          </p:cNvPr>
          <p:cNvSpPr/>
          <p:nvPr/>
        </p:nvSpPr>
        <p:spPr>
          <a:xfrm>
            <a:off x="3988973" y="2581900"/>
            <a:ext cx="2139994" cy="20457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5A1EE-E3FE-8CCE-6AD2-78A0E90AD5A1}"/>
              </a:ext>
            </a:extLst>
          </p:cNvPr>
          <p:cNvSpPr/>
          <p:nvPr/>
        </p:nvSpPr>
        <p:spPr>
          <a:xfrm>
            <a:off x="6137330" y="2584736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0E20E6-8F91-F679-5DB9-5332D1A8B01C}"/>
              </a:ext>
            </a:extLst>
          </p:cNvPr>
          <p:cNvSpPr/>
          <p:nvPr/>
        </p:nvSpPr>
        <p:spPr>
          <a:xfrm>
            <a:off x="8260598" y="2584736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9B40C6-CEAA-3417-5F38-219477D2B31D}"/>
              </a:ext>
            </a:extLst>
          </p:cNvPr>
          <p:cNvSpPr/>
          <p:nvPr/>
        </p:nvSpPr>
        <p:spPr>
          <a:xfrm>
            <a:off x="10383866" y="2584736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B75A50-4484-AAE6-077C-561C9FD06812}"/>
              </a:ext>
            </a:extLst>
          </p:cNvPr>
          <p:cNvSpPr/>
          <p:nvPr/>
        </p:nvSpPr>
        <p:spPr>
          <a:xfrm>
            <a:off x="12507134" y="2584736"/>
            <a:ext cx="2123268" cy="204577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86C06-9951-7272-E849-13D2898F24AE}"/>
              </a:ext>
            </a:extLst>
          </p:cNvPr>
          <p:cNvSpPr/>
          <p:nvPr/>
        </p:nvSpPr>
        <p:spPr>
          <a:xfrm>
            <a:off x="4014062" y="4630512"/>
            <a:ext cx="2123268" cy="2045776"/>
          </a:xfrm>
          <a:prstGeom prst="rect">
            <a:avLst/>
          </a:prstGeom>
          <a:solidFill>
            <a:srgbClr val="CBE3F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334B26-8881-472A-D55D-236D8A4BA8C8}"/>
              </a:ext>
            </a:extLst>
          </p:cNvPr>
          <p:cNvSpPr/>
          <p:nvPr/>
        </p:nvSpPr>
        <p:spPr>
          <a:xfrm>
            <a:off x="6137330" y="4630512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25BAA-4084-122F-D592-4B49E9DC54A0}"/>
              </a:ext>
            </a:extLst>
          </p:cNvPr>
          <p:cNvSpPr/>
          <p:nvPr/>
        </p:nvSpPr>
        <p:spPr>
          <a:xfrm>
            <a:off x="8260598" y="4630512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955791-DE36-6C2A-F5DA-5DC990EBC735}"/>
              </a:ext>
            </a:extLst>
          </p:cNvPr>
          <p:cNvSpPr/>
          <p:nvPr/>
        </p:nvSpPr>
        <p:spPr>
          <a:xfrm>
            <a:off x="10383866" y="4630512"/>
            <a:ext cx="2123268" cy="20457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26D31D-6CEE-5A03-2449-07E093348B3A}"/>
              </a:ext>
            </a:extLst>
          </p:cNvPr>
          <p:cNvSpPr/>
          <p:nvPr/>
        </p:nvSpPr>
        <p:spPr>
          <a:xfrm>
            <a:off x="12507134" y="4630512"/>
            <a:ext cx="2123268" cy="2045776"/>
          </a:xfrm>
          <a:prstGeom prst="rect">
            <a:avLst/>
          </a:prstGeom>
          <a:solidFill>
            <a:srgbClr val="F2D7CA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7D1C37-0C0B-8294-3F00-15A0217B6C49}"/>
              </a:ext>
            </a:extLst>
          </p:cNvPr>
          <p:cNvSpPr/>
          <p:nvPr/>
        </p:nvSpPr>
        <p:spPr>
          <a:xfrm>
            <a:off x="4014062" y="6676288"/>
            <a:ext cx="2123268" cy="204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5062-E2C0-9373-E3EF-17BB09D2530C}"/>
              </a:ext>
            </a:extLst>
          </p:cNvPr>
          <p:cNvSpPr/>
          <p:nvPr/>
        </p:nvSpPr>
        <p:spPr>
          <a:xfrm>
            <a:off x="6137330" y="6676288"/>
            <a:ext cx="2123268" cy="20457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B7EB4F-480E-F1B6-A21D-8BFB7A37EF18}"/>
              </a:ext>
            </a:extLst>
          </p:cNvPr>
          <p:cNvSpPr/>
          <p:nvPr/>
        </p:nvSpPr>
        <p:spPr>
          <a:xfrm>
            <a:off x="8260598" y="6676288"/>
            <a:ext cx="2123268" cy="204577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D8B53-80C2-7B95-B2A7-4976CDDDAC31}"/>
              </a:ext>
            </a:extLst>
          </p:cNvPr>
          <p:cNvSpPr/>
          <p:nvPr/>
        </p:nvSpPr>
        <p:spPr>
          <a:xfrm>
            <a:off x="10383866" y="6676288"/>
            <a:ext cx="2123268" cy="2045776"/>
          </a:xfrm>
          <a:prstGeom prst="rect">
            <a:avLst/>
          </a:prstGeom>
          <a:solidFill>
            <a:srgbClr val="8DCDB9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D7EBA-2400-7541-1EFE-7327B31E742F}"/>
              </a:ext>
            </a:extLst>
          </p:cNvPr>
          <p:cNvSpPr/>
          <p:nvPr/>
        </p:nvSpPr>
        <p:spPr>
          <a:xfrm>
            <a:off x="12507134" y="6676288"/>
            <a:ext cx="2123268" cy="2045776"/>
          </a:xfrm>
          <a:prstGeom prst="rect">
            <a:avLst/>
          </a:prstGeom>
          <a:solidFill>
            <a:srgbClr val="FBEFC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0" name="Google Shape;409;p34">
            <a:extLst>
              <a:ext uri="{FF2B5EF4-FFF2-40B4-BE49-F238E27FC236}">
                <a16:creationId xmlns:a16="http://schemas.microsoft.com/office/drawing/2014/main" id="{763D4F10-52B1-24E6-5D02-CFE47ABBD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0000" y="321078"/>
            <a:ext cx="15408000" cy="1075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10800" b="1" dirty="0">
                <a:latin typeface="Congenial" panose="02000503040000020004" pitchFamily="2" charset="0"/>
              </a:rPr>
              <a:t>What is it?</a:t>
            </a:r>
            <a:endParaRPr sz="10800" b="1" dirty="0">
              <a:latin typeface="Congenial" panose="02000503040000020004" pitchFamily="2" charset="0"/>
            </a:endParaRPr>
          </a:p>
        </p:txBody>
      </p:sp>
      <p:sp>
        <p:nvSpPr>
          <p:cNvPr id="21" name="Google Shape;409;p34">
            <a:extLst>
              <a:ext uri="{FF2B5EF4-FFF2-40B4-BE49-F238E27FC236}">
                <a16:creationId xmlns:a16="http://schemas.microsoft.com/office/drawing/2014/main" id="{091C40D4-AC20-EC14-9BE5-DA17984888B9}"/>
              </a:ext>
            </a:extLst>
          </p:cNvPr>
          <p:cNvSpPr txBox="1">
            <a:spLocks/>
          </p:cNvSpPr>
          <p:nvPr/>
        </p:nvSpPr>
        <p:spPr>
          <a:xfrm>
            <a:off x="2622506" y="483107"/>
            <a:ext cx="13011992" cy="1872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500"/>
              <a:buFont typeface="Oswald SemiBold"/>
              <a:buNone/>
              <a:defRPr sz="3500" b="0" i="0" u="none" strike="noStrike" cap="none">
                <a:solidFill>
                  <a:srgbClr val="20124D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b="1" dirty="0">
                <a:solidFill>
                  <a:schemeClr val="accent4">
                    <a:lumMod val="75000"/>
                  </a:schemeClr>
                </a:solidFill>
                <a:latin typeface="Congenial" panose="02000503040000020004" pitchFamily="2" charset="0"/>
              </a:rPr>
              <a:t>messaging friends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FE63ED1-B79F-0A6D-324A-BB0EDC7820E2}"/>
              </a:ext>
            </a:extLst>
          </p:cNvPr>
          <p:cNvSpPr/>
          <p:nvPr/>
        </p:nvSpPr>
        <p:spPr>
          <a:xfrm>
            <a:off x="15132107" y="8970177"/>
            <a:ext cx="2670370" cy="84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ngenial" panose="02000503040000020004" pitchFamily="2" charset="0"/>
              </a:rPr>
              <a:t>SHOW ALL</a:t>
            </a:r>
          </a:p>
        </p:txBody>
      </p:sp>
    </p:spTree>
    <p:extLst>
      <p:ext uri="{BB962C8B-B14F-4D97-AF65-F5344CB8AC3E}">
        <p14:creationId xmlns:p14="http://schemas.microsoft.com/office/powerpoint/2010/main" val="53723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7781" y="276982"/>
            <a:ext cx="7342525" cy="7342525"/>
          </a:xfrm>
          <a:custGeom>
            <a:avLst/>
            <a:gdLst/>
            <a:ahLst/>
            <a:cxnLst/>
            <a:rect l="l" t="t" r="r" b="b"/>
            <a:pathLst>
              <a:path w="7342525" h="7342525">
                <a:moveTo>
                  <a:pt x="0" y="0"/>
                </a:moveTo>
                <a:lnTo>
                  <a:pt x="7342525" y="0"/>
                </a:lnTo>
                <a:lnTo>
                  <a:pt x="7342525" y="7342525"/>
                </a:lnTo>
                <a:lnTo>
                  <a:pt x="0" y="7342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682407">
            <a:off x="-5348678" y="-5721245"/>
            <a:ext cx="12754756" cy="8835568"/>
          </a:xfrm>
          <a:custGeom>
            <a:avLst/>
            <a:gdLst/>
            <a:ahLst/>
            <a:cxnLst/>
            <a:rect l="l" t="t" r="r" b="b"/>
            <a:pathLst>
              <a:path w="12754756" h="8835568">
                <a:moveTo>
                  <a:pt x="0" y="0"/>
                </a:moveTo>
                <a:lnTo>
                  <a:pt x="12754756" y="0"/>
                </a:lnTo>
                <a:lnTo>
                  <a:pt x="12754756" y="8835567"/>
                </a:lnTo>
                <a:lnTo>
                  <a:pt x="0" y="8835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52342" y="2369504"/>
            <a:ext cx="13383315" cy="5547993"/>
          </a:xfrm>
          <a:custGeom>
            <a:avLst/>
            <a:gdLst/>
            <a:ahLst/>
            <a:cxnLst/>
            <a:rect l="l" t="t" r="r" b="b"/>
            <a:pathLst>
              <a:path w="13383315" h="5547993">
                <a:moveTo>
                  <a:pt x="0" y="0"/>
                </a:moveTo>
                <a:lnTo>
                  <a:pt x="13383316" y="0"/>
                </a:lnTo>
                <a:lnTo>
                  <a:pt x="13383316" y="5547992"/>
                </a:lnTo>
                <a:lnTo>
                  <a:pt x="0" y="5547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9183" y="5143500"/>
            <a:ext cx="3305433" cy="3372890"/>
          </a:xfrm>
          <a:custGeom>
            <a:avLst/>
            <a:gdLst/>
            <a:ahLst/>
            <a:cxnLst/>
            <a:rect l="l" t="t" r="r" b="b"/>
            <a:pathLst>
              <a:path w="3305433" h="3372890">
                <a:moveTo>
                  <a:pt x="0" y="0"/>
                </a:moveTo>
                <a:lnTo>
                  <a:pt x="3305433" y="0"/>
                </a:lnTo>
                <a:lnTo>
                  <a:pt x="3305433" y="3372890"/>
                </a:lnTo>
                <a:lnTo>
                  <a:pt x="0" y="3372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08828" y="823823"/>
            <a:ext cx="2276120" cy="2280266"/>
          </a:xfrm>
          <a:custGeom>
            <a:avLst/>
            <a:gdLst/>
            <a:ahLst/>
            <a:cxnLst/>
            <a:rect l="l" t="t" r="r" b="b"/>
            <a:pathLst>
              <a:path w="2276120" h="2280266">
                <a:moveTo>
                  <a:pt x="0" y="0"/>
                </a:moveTo>
                <a:lnTo>
                  <a:pt x="2276120" y="0"/>
                </a:lnTo>
                <a:lnTo>
                  <a:pt x="2276120" y="2280266"/>
                </a:lnTo>
                <a:lnTo>
                  <a:pt x="0" y="2280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82407">
            <a:off x="12151494" y="6175074"/>
            <a:ext cx="12754756" cy="8835568"/>
          </a:xfrm>
          <a:custGeom>
            <a:avLst/>
            <a:gdLst/>
            <a:ahLst/>
            <a:cxnLst/>
            <a:rect l="l" t="t" r="r" b="b"/>
            <a:pathLst>
              <a:path w="12754756" h="8835568">
                <a:moveTo>
                  <a:pt x="0" y="0"/>
                </a:moveTo>
                <a:lnTo>
                  <a:pt x="12754756" y="0"/>
                </a:lnTo>
                <a:lnTo>
                  <a:pt x="12754756" y="8835568"/>
                </a:lnTo>
                <a:lnTo>
                  <a:pt x="0" y="8835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51151" y="4380273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84263" y="7071724"/>
            <a:ext cx="2587167" cy="3423876"/>
          </a:xfrm>
          <a:custGeom>
            <a:avLst/>
            <a:gdLst/>
            <a:ahLst/>
            <a:cxnLst/>
            <a:rect l="l" t="t" r="r" b="b"/>
            <a:pathLst>
              <a:path w="2587167" h="3423876">
                <a:moveTo>
                  <a:pt x="0" y="0"/>
                </a:moveTo>
                <a:lnTo>
                  <a:pt x="2587166" y="0"/>
                </a:lnTo>
                <a:lnTo>
                  <a:pt x="2587166" y="3423877"/>
                </a:lnTo>
                <a:lnTo>
                  <a:pt x="0" y="34238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53479" y="3854164"/>
            <a:ext cx="11410830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27"/>
              </a:lnSpc>
            </a:pPr>
            <a:r>
              <a:rPr lang="en-US" sz="12399" dirty="0">
                <a:solidFill>
                  <a:srgbClr val="F9F9F9"/>
                </a:solidFill>
                <a:latin typeface="Impact" panose="020B0806030902050204" pitchFamily="34" charset="0"/>
              </a:rPr>
              <a:t>UNIT 1: </a:t>
            </a:r>
          </a:p>
          <a:p>
            <a:pPr algn="ctr">
              <a:lnSpc>
                <a:spcPts val="12027"/>
              </a:lnSpc>
            </a:pPr>
            <a:r>
              <a:rPr lang="en-US" sz="12399" dirty="0">
                <a:solidFill>
                  <a:srgbClr val="F9F9F9"/>
                </a:solidFill>
                <a:latin typeface="Impact" panose="020B0806030902050204" pitchFamily="34" charset="0"/>
              </a:rPr>
              <a:t>LEISURE TIME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53479" y="8146772"/>
            <a:ext cx="11365936" cy="696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"/>
              </a:rPr>
              <a:t>Lesson 7: Looking back and project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95868">
            <a:off x="11404267" y="6454097"/>
            <a:ext cx="10705400" cy="7883067"/>
          </a:xfrm>
          <a:custGeom>
            <a:avLst/>
            <a:gdLst/>
            <a:ahLst/>
            <a:cxnLst/>
            <a:rect l="l" t="t" r="r" b="b"/>
            <a:pathLst>
              <a:path w="10705400" h="7883067">
                <a:moveTo>
                  <a:pt x="0" y="0"/>
                </a:moveTo>
                <a:lnTo>
                  <a:pt x="10705400" y="0"/>
                </a:lnTo>
                <a:lnTo>
                  <a:pt x="10705400" y="7883067"/>
                </a:lnTo>
                <a:lnTo>
                  <a:pt x="0" y="7883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743046" y="2821391"/>
            <a:ext cx="8018983" cy="8018983"/>
          </a:xfrm>
          <a:custGeom>
            <a:avLst/>
            <a:gdLst/>
            <a:ahLst/>
            <a:cxnLst/>
            <a:rect l="l" t="t" r="r" b="b"/>
            <a:pathLst>
              <a:path w="8018983" h="8018983">
                <a:moveTo>
                  <a:pt x="0" y="0"/>
                </a:moveTo>
                <a:lnTo>
                  <a:pt x="8018984" y="0"/>
                </a:lnTo>
                <a:lnTo>
                  <a:pt x="8018984" y="8018984"/>
                </a:lnTo>
                <a:lnTo>
                  <a:pt x="0" y="8018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82407">
            <a:off x="-4761564" y="-3853096"/>
            <a:ext cx="12754756" cy="8835568"/>
          </a:xfrm>
          <a:custGeom>
            <a:avLst/>
            <a:gdLst/>
            <a:ahLst/>
            <a:cxnLst/>
            <a:rect l="l" t="t" r="r" b="b"/>
            <a:pathLst>
              <a:path w="12754756" h="8835568">
                <a:moveTo>
                  <a:pt x="0" y="0"/>
                </a:moveTo>
                <a:lnTo>
                  <a:pt x="12754757" y="0"/>
                </a:lnTo>
                <a:lnTo>
                  <a:pt x="12754757" y="8835568"/>
                </a:lnTo>
                <a:lnTo>
                  <a:pt x="0" y="88355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43259" y="3140298"/>
            <a:ext cx="9931470" cy="3011952"/>
          </a:xfrm>
          <a:custGeom>
            <a:avLst/>
            <a:gdLst/>
            <a:ahLst/>
            <a:cxnLst/>
            <a:rect l="l" t="t" r="r" b="b"/>
            <a:pathLst>
              <a:path w="9931470" h="2564125">
                <a:moveTo>
                  <a:pt x="0" y="0"/>
                </a:moveTo>
                <a:lnTo>
                  <a:pt x="9931470" y="0"/>
                </a:lnTo>
                <a:lnTo>
                  <a:pt x="9931470" y="2564125"/>
                </a:lnTo>
                <a:lnTo>
                  <a:pt x="0" y="2564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72451">
            <a:off x="462599" y="4313413"/>
            <a:ext cx="2614726" cy="2614726"/>
          </a:xfrm>
          <a:custGeom>
            <a:avLst/>
            <a:gdLst/>
            <a:ahLst/>
            <a:cxnLst/>
            <a:rect l="l" t="t" r="r" b="b"/>
            <a:pathLst>
              <a:path w="2614726" h="2614726">
                <a:moveTo>
                  <a:pt x="0" y="0"/>
                </a:moveTo>
                <a:lnTo>
                  <a:pt x="2614726" y="0"/>
                </a:lnTo>
                <a:lnTo>
                  <a:pt x="2614726" y="2614726"/>
                </a:lnTo>
                <a:lnTo>
                  <a:pt x="0" y="2614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06268" y="4569206"/>
            <a:ext cx="8205453" cy="115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9600" dirty="0">
                <a:solidFill>
                  <a:srgbClr val="1D6193"/>
                </a:solidFill>
                <a:latin typeface="Jumble" panose="02000503000000020004" pitchFamily="2" charset="0"/>
              </a:rPr>
              <a:t>VOCABULARY</a:t>
            </a:r>
          </a:p>
        </p:txBody>
      </p:sp>
      <p:sp>
        <p:nvSpPr>
          <p:cNvPr id="9" name="Freeform 9"/>
          <p:cNvSpPr/>
          <p:nvPr/>
        </p:nvSpPr>
        <p:spPr>
          <a:xfrm>
            <a:off x="15817429" y="4474687"/>
            <a:ext cx="4017541" cy="4114800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50629" y="564688"/>
            <a:ext cx="1885377" cy="2495123"/>
          </a:xfrm>
          <a:custGeom>
            <a:avLst/>
            <a:gdLst/>
            <a:ahLst/>
            <a:cxnLst/>
            <a:rect l="l" t="t" r="r" b="b"/>
            <a:pathLst>
              <a:path w="1885377" h="2495123">
                <a:moveTo>
                  <a:pt x="0" y="0"/>
                </a:moveTo>
                <a:lnTo>
                  <a:pt x="1885377" y="0"/>
                </a:lnTo>
                <a:lnTo>
                  <a:pt x="1885377" y="2495122"/>
                </a:lnTo>
                <a:lnTo>
                  <a:pt x="0" y="2495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857</Words>
  <Application>Microsoft Office PowerPoint</Application>
  <PresentationFormat>Custom</PresentationFormat>
  <Paragraphs>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</vt:lpstr>
      <vt:lpstr>Bodoni MT Black</vt:lpstr>
      <vt:lpstr>Oswald SemiBold</vt:lpstr>
      <vt:lpstr>Jumble</vt:lpstr>
      <vt:lpstr>Congenial</vt:lpstr>
      <vt:lpstr>Poppins</vt:lpstr>
      <vt:lpstr>Jua</vt:lpstr>
      <vt:lpstr>Bodoni MT</vt:lpstr>
      <vt:lpstr>Arial</vt:lpstr>
      <vt:lpstr>Impact</vt:lpstr>
      <vt:lpstr>Office Theme</vt:lpstr>
      <vt:lpstr>PowerPoint Presentation</vt:lpstr>
      <vt:lpstr>What is it?</vt:lpstr>
      <vt:lpstr>What is it?</vt:lpstr>
      <vt:lpstr>What is it?</vt:lpstr>
      <vt:lpstr>What is it?</vt:lpstr>
      <vt:lpstr>What is it?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Pink Pastel Retro Playful Illustration Brainstorm Presentation</dc:title>
  <cp:lastModifiedBy>Duyên Lương</cp:lastModifiedBy>
  <cp:revision>1</cp:revision>
  <dcterms:created xsi:type="dcterms:W3CDTF">2006-08-16T00:00:00Z</dcterms:created>
  <dcterms:modified xsi:type="dcterms:W3CDTF">2023-06-24T11:54:14Z</dcterms:modified>
  <dc:identifier>DAFmt9HLn-M</dc:identifier>
</cp:coreProperties>
</file>