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66" r:id="rId2"/>
    <p:sldId id="332" r:id="rId3"/>
    <p:sldId id="333" r:id="rId4"/>
    <p:sldId id="334" r:id="rId5"/>
    <p:sldId id="256" r:id="rId6"/>
    <p:sldId id="262" r:id="rId7"/>
    <p:sldId id="260" r:id="rId8"/>
    <p:sldId id="258" r:id="rId9"/>
    <p:sldId id="267" r:id="rId10"/>
    <p:sldId id="268" r:id="rId11"/>
    <p:sldId id="269" r:id="rId12"/>
    <p:sldId id="270" r:id="rId13"/>
    <p:sldId id="271" r:id="rId14"/>
    <p:sldId id="264" r:id="rId15"/>
    <p:sldId id="331" r:id="rId16"/>
    <p:sldId id="326" r:id="rId17"/>
    <p:sldId id="327" r:id="rId18"/>
    <p:sldId id="330" r:id="rId19"/>
    <p:sldId id="325" r:id="rId20"/>
    <p:sldId id="328" r:id="rId21"/>
    <p:sldId id="329" r:id="rId22"/>
    <p:sldId id="274" r:id="rId23"/>
    <p:sldId id="259" r:id="rId24"/>
    <p:sldId id="275" r:id="rId25"/>
    <p:sldId id="265" r:id="rId26"/>
  </p:sldIdLst>
  <p:sldSz cx="18288000" cy="10287000"/>
  <p:notesSz cx="6858000" cy="9144000"/>
  <p:embeddedFontLst>
    <p:embeddedFont>
      <p:font typeface="Hi Melody" panose="020B0604020202020204" charset="-127"/>
      <p:regular r:id="rId28"/>
    </p:embeddedFont>
    <p:embeddedFont>
      <p:font typeface="王漢宗疊圓體" panose="020B0604020202020204" charset="-120"/>
      <p:regular r:id="rId29"/>
    </p:embeddedFont>
    <p:embeddedFont>
      <p:font typeface="Abadi" panose="020B0604020104020204" pitchFamily="34" charset="0"/>
      <p:regular r:id="rId30"/>
    </p:embeddedFont>
    <p:embeddedFont>
      <p:font typeface="Abadi Extra Light" panose="020B0204020104020204" pitchFamily="34" charset="0"/>
      <p:regular r:id="rId31"/>
    </p:embeddedFont>
    <p:embeddedFont>
      <p:font typeface="Arial Rounded MT Bold" panose="020F0704030504030204" pitchFamily="34" charset="0"/>
      <p:regular r:id="rId32"/>
    </p:embeddedFont>
    <p:embeddedFont>
      <p:font typeface="Bauhaus 93" panose="04030905020B02020C02" pitchFamily="82" charset="0"/>
      <p:regular r:id="rId33"/>
    </p:embeddedFont>
    <p:embeddedFont>
      <p:font typeface="Century" panose="02040604050505020304" pitchFamily="18" charset="0"/>
      <p:regular r:id="rId34"/>
    </p:embeddedFont>
    <p:embeddedFont>
      <p:font typeface="Gill Sans Ultra Bold" panose="020B0A02020104020203" pitchFamily="34" charset="0"/>
      <p:regular r:id="rId35"/>
    </p:embeddedFont>
    <p:embeddedFont>
      <p:font typeface="Haettenschweiler" panose="020B0706040902060204" pitchFamily="34" charset="0"/>
      <p:regular r:id="rId36"/>
    </p:embeddedFont>
    <p:embeddedFont>
      <p:font typeface="Snap ITC" panose="04040A07060A02020202" pitchFamily="82" charset="0"/>
      <p:regular r:id="rId37"/>
    </p:embeddedFont>
    <p:embeddedFont>
      <p:font typeface="STHupo" panose="02010800040101010101" pitchFamily="2" charset="-122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A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F849FB-46CE-424D-9834-E5C591F974BE}" v="1418" dt="2023-06-15T04:46:33.3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38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5FAA1-BF63-4D44-AB20-94EEEF2ACE7E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9766D-1135-410A-BC93-141936946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26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456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303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633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562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771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65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35.svg"/><Relationship Id="rId3" Type="http://schemas.openxmlformats.org/officeDocument/2006/relationships/image" Target="../media/image46.svg"/><Relationship Id="rId7" Type="http://schemas.openxmlformats.org/officeDocument/2006/relationships/image" Target="../media/image12.svg"/><Relationship Id="rId12" Type="http://schemas.openxmlformats.org/officeDocument/2006/relationships/image" Target="../media/image53.svg"/><Relationship Id="rId17" Type="http://schemas.openxmlformats.org/officeDocument/2006/relationships/image" Target="../media/image34.png"/><Relationship Id="rId2" Type="http://schemas.openxmlformats.org/officeDocument/2006/relationships/image" Target="../media/image45.png"/><Relationship Id="rId16" Type="http://schemas.openxmlformats.org/officeDocument/2006/relationships/image" Target="../media/image57.svg"/><Relationship Id="rId20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2.png"/><Relationship Id="rId5" Type="http://schemas.openxmlformats.org/officeDocument/2006/relationships/image" Target="../media/image48.svg"/><Relationship Id="rId15" Type="http://schemas.openxmlformats.org/officeDocument/2006/relationships/image" Target="../media/image56.png"/><Relationship Id="rId10" Type="http://schemas.openxmlformats.org/officeDocument/2006/relationships/image" Target="../media/image51.svg"/><Relationship Id="rId19" Type="http://schemas.openxmlformats.org/officeDocument/2006/relationships/image" Target="../media/image15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35.svg"/><Relationship Id="rId3" Type="http://schemas.openxmlformats.org/officeDocument/2006/relationships/image" Target="../media/image46.svg"/><Relationship Id="rId7" Type="http://schemas.openxmlformats.org/officeDocument/2006/relationships/image" Target="../media/image12.svg"/><Relationship Id="rId12" Type="http://schemas.openxmlformats.org/officeDocument/2006/relationships/image" Target="../media/image53.svg"/><Relationship Id="rId17" Type="http://schemas.openxmlformats.org/officeDocument/2006/relationships/image" Target="../media/image34.png"/><Relationship Id="rId2" Type="http://schemas.openxmlformats.org/officeDocument/2006/relationships/image" Target="../media/image45.png"/><Relationship Id="rId16" Type="http://schemas.openxmlformats.org/officeDocument/2006/relationships/image" Target="../media/image57.svg"/><Relationship Id="rId20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2.png"/><Relationship Id="rId5" Type="http://schemas.openxmlformats.org/officeDocument/2006/relationships/image" Target="../media/image48.svg"/><Relationship Id="rId15" Type="http://schemas.openxmlformats.org/officeDocument/2006/relationships/image" Target="../media/image56.png"/><Relationship Id="rId10" Type="http://schemas.openxmlformats.org/officeDocument/2006/relationships/image" Target="../media/image51.svg"/><Relationship Id="rId19" Type="http://schemas.openxmlformats.org/officeDocument/2006/relationships/image" Target="../media/image15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35.svg"/><Relationship Id="rId3" Type="http://schemas.openxmlformats.org/officeDocument/2006/relationships/image" Target="../media/image46.svg"/><Relationship Id="rId7" Type="http://schemas.openxmlformats.org/officeDocument/2006/relationships/image" Target="../media/image12.svg"/><Relationship Id="rId12" Type="http://schemas.openxmlformats.org/officeDocument/2006/relationships/image" Target="../media/image53.svg"/><Relationship Id="rId17" Type="http://schemas.openxmlformats.org/officeDocument/2006/relationships/image" Target="../media/image34.png"/><Relationship Id="rId2" Type="http://schemas.openxmlformats.org/officeDocument/2006/relationships/image" Target="../media/image45.png"/><Relationship Id="rId16" Type="http://schemas.openxmlformats.org/officeDocument/2006/relationships/image" Target="../media/image57.svg"/><Relationship Id="rId20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2.png"/><Relationship Id="rId5" Type="http://schemas.openxmlformats.org/officeDocument/2006/relationships/image" Target="../media/image48.svg"/><Relationship Id="rId15" Type="http://schemas.openxmlformats.org/officeDocument/2006/relationships/image" Target="../media/image56.png"/><Relationship Id="rId10" Type="http://schemas.openxmlformats.org/officeDocument/2006/relationships/image" Target="../media/image51.svg"/><Relationship Id="rId19" Type="http://schemas.openxmlformats.org/officeDocument/2006/relationships/image" Target="../media/image15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42.svg"/><Relationship Id="rId12" Type="http://schemas.openxmlformats.org/officeDocument/2006/relationships/image" Target="../media/image15.png"/><Relationship Id="rId17" Type="http://schemas.openxmlformats.org/officeDocument/2006/relationships/image" Target="../media/image12.svg"/><Relationship Id="rId2" Type="http://schemas.openxmlformats.org/officeDocument/2006/relationships/image" Target="../media/image5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35.svg"/><Relationship Id="rId5" Type="http://schemas.openxmlformats.org/officeDocument/2006/relationships/image" Target="../media/image10.svg"/><Relationship Id="rId15" Type="http://schemas.openxmlformats.org/officeDocument/2006/relationships/image" Target="../media/image44.svg"/><Relationship Id="rId10" Type="http://schemas.openxmlformats.org/officeDocument/2006/relationships/image" Target="../media/image34.png"/><Relationship Id="rId4" Type="http://schemas.openxmlformats.org/officeDocument/2006/relationships/image" Target="../media/image9.png"/><Relationship Id="rId9" Type="http://schemas.openxmlformats.org/officeDocument/2006/relationships/image" Target="../media/image24.sv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6.svg"/><Relationship Id="rId18" Type="http://schemas.openxmlformats.org/officeDocument/2006/relationships/image" Target="../media/image68.png"/><Relationship Id="rId3" Type="http://schemas.openxmlformats.org/officeDocument/2006/relationships/image" Target="../media/image59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17" Type="http://schemas.openxmlformats.org/officeDocument/2006/relationships/image" Target="../media/image67.png"/><Relationship Id="rId2" Type="http://schemas.openxmlformats.org/officeDocument/2006/relationships/image" Target="../media/image58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5.svg"/><Relationship Id="rId5" Type="http://schemas.openxmlformats.org/officeDocument/2006/relationships/image" Target="../media/image61.svg"/><Relationship Id="rId15" Type="http://schemas.openxmlformats.org/officeDocument/2006/relationships/image" Target="../media/image65.png"/><Relationship Id="rId10" Type="http://schemas.openxmlformats.org/officeDocument/2006/relationships/image" Target="../media/image34.png"/><Relationship Id="rId19" Type="http://schemas.openxmlformats.org/officeDocument/2006/relationships/image" Target="../media/image69.png"/><Relationship Id="rId4" Type="http://schemas.openxmlformats.org/officeDocument/2006/relationships/image" Target="../media/image60.png"/><Relationship Id="rId9" Type="http://schemas.openxmlformats.org/officeDocument/2006/relationships/image" Target="../media/image63.sv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gif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6.svg"/><Relationship Id="rId18" Type="http://schemas.openxmlformats.org/officeDocument/2006/relationships/image" Target="../media/image68.png"/><Relationship Id="rId3" Type="http://schemas.openxmlformats.org/officeDocument/2006/relationships/image" Target="../media/image59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17" Type="http://schemas.openxmlformats.org/officeDocument/2006/relationships/image" Target="../media/image67.png"/><Relationship Id="rId2" Type="http://schemas.openxmlformats.org/officeDocument/2006/relationships/image" Target="../media/image58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5.svg"/><Relationship Id="rId5" Type="http://schemas.openxmlformats.org/officeDocument/2006/relationships/image" Target="../media/image61.svg"/><Relationship Id="rId15" Type="http://schemas.openxmlformats.org/officeDocument/2006/relationships/image" Target="../media/image65.png"/><Relationship Id="rId10" Type="http://schemas.openxmlformats.org/officeDocument/2006/relationships/image" Target="../media/image34.png"/><Relationship Id="rId19" Type="http://schemas.openxmlformats.org/officeDocument/2006/relationships/image" Target="../media/image69.png"/><Relationship Id="rId4" Type="http://schemas.openxmlformats.org/officeDocument/2006/relationships/image" Target="../media/image60.png"/><Relationship Id="rId9" Type="http://schemas.openxmlformats.org/officeDocument/2006/relationships/image" Target="../media/image63.svg"/><Relationship Id="rId1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35.svg"/><Relationship Id="rId3" Type="http://schemas.openxmlformats.org/officeDocument/2006/relationships/image" Target="../media/image63.svg"/><Relationship Id="rId7" Type="http://schemas.openxmlformats.org/officeDocument/2006/relationships/image" Target="../media/image59.svg"/><Relationship Id="rId12" Type="http://schemas.openxmlformats.org/officeDocument/2006/relationships/image" Target="../media/image34.png"/><Relationship Id="rId17" Type="http://schemas.openxmlformats.org/officeDocument/2006/relationships/image" Target="../media/image16.svg"/><Relationship Id="rId2" Type="http://schemas.openxmlformats.org/officeDocument/2006/relationships/image" Target="../media/image62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75.svg"/><Relationship Id="rId5" Type="http://schemas.openxmlformats.org/officeDocument/2006/relationships/image" Target="../media/image24.svg"/><Relationship Id="rId15" Type="http://schemas.openxmlformats.org/officeDocument/2006/relationships/image" Target="../media/image14.svg"/><Relationship Id="rId10" Type="http://schemas.openxmlformats.org/officeDocument/2006/relationships/image" Target="../media/image74.png"/><Relationship Id="rId4" Type="http://schemas.openxmlformats.org/officeDocument/2006/relationships/image" Target="../media/image23.png"/><Relationship Id="rId9" Type="http://schemas.openxmlformats.org/officeDocument/2006/relationships/image" Target="../media/image73.svg"/><Relationship Id="rId1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34.png"/><Relationship Id="rId18" Type="http://schemas.microsoft.com/office/2007/relationships/hdphoto" Target="../media/hdphoto1.wdp"/><Relationship Id="rId3" Type="http://schemas.openxmlformats.org/officeDocument/2006/relationships/image" Target="../media/image77.svg"/><Relationship Id="rId21" Type="http://schemas.openxmlformats.org/officeDocument/2006/relationships/image" Target="../media/image86.png"/><Relationship Id="rId7" Type="http://schemas.openxmlformats.org/officeDocument/2006/relationships/image" Target="../media/image81.svg"/><Relationship Id="rId12" Type="http://schemas.openxmlformats.org/officeDocument/2006/relationships/image" Target="../media/image31.svg"/><Relationship Id="rId17" Type="http://schemas.openxmlformats.org/officeDocument/2006/relationships/image" Target="../media/image83.png"/><Relationship Id="rId2" Type="http://schemas.openxmlformats.org/officeDocument/2006/relationships/image" Target="../media/image76.png"/><Relationship Id="rId16" Type="http://schemas.openxmlformats.org/officeDocument/2006/relationships/image" Target="../media/image16.svg"/><Relationship Id="rId20" Type="http://schemas.openxmlformats.org/officeDocument/2006/relationships/image" Target="../media/image8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30.png"/><Relationship Id="rId5" Type="http://schemas.openxmlformats.org/officeDocument/2006/relationships/image" Target="../media/image79.svg"/><Relationship Id="rId15" Type="http://schemas.openxmlformats.org/officeDocument/2006/relationships/image" Target="../media/image15.png"/><Relationship Id="rId10" Type="http://schemas.openxmlformats.org/officeDocument/2006/relationships/image" Target="../media/image29.svg"/><Relationship Id="rId19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28.png"/><Relationship Id="rId14" Type="http://schemas.openxmlformats.org/officeDocument/2006/relationships/image" Target="../media/image35.svg"/><Relationship Id="rId22" Type="http://schemas.openxmlformats.org/officeDocument/2006/relationships/image" Target="../media/image8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1.svg"/><Relationship Id="rId18" Type="http://schemas.openxmlformats.org/officeDocument/2006/relationships/image" Target="../media/image15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svg"/><Relationship Id="rId5" Type="http://schemas.openxmlformats.org/officeDocument/2006/relationships/image" Target="../media/image24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19" Type="http://schemas.openxmlformats.org/officeDocument/2006/relationships/image" Target="../media/image16.svg"/><Relationship Id="rId4" Type="http://schemas.openxmlformats.org/officeDocument/2006/relationships/image" Target="../media/image23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35.svg"/><Relationship Id="rId5" Type="http://schemas.openxmlformats.org/officeDocument/2006/relationships/image" Target="../media/image37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4" Type="http://schemas.openxmlformats.org/officeDocument/2006/relationships/image" Target="../media/image36.png"/><Relationship Id="rId9" Type="http://schemas.openxmlformats.org/officeDocument/2006/relationships/image" Target="../media/image24.sv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42.svg"/><Relationship Id="rId12" Type="http://schemas.openxmlformats.org/officeDocument/2006/relationships/image" Target="../media/image15.png"/><Relationship Id="rId17" Type="http://schemas.openxmlformats.org/officeDocument/2006/relationships/image" Target="../media/image12.svg"/><Relationship Id="rId2" Type="http://schemas.openxmlformats.org/officeDocument/2006/relationships/image" Target="../media/image5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35.svg"/><Relationship Id="rId5" Type="http://schemas.openxmlformats.org/officeDocument/2006/relationships/image" Target="../media/image10.svg"/><Relationship Id="rId15" Type="http://schemas.openxmlformats.org/officeDocument/2006/relationships/image" Target="../media/image44.svg"/><Relationship Id="rId10" Type="http://schemas.openxmlformats.org/officeDocument/2006/relationships/image" Target="../media/image34.png"/><Relationship Id="rId4" Type="http://schemas.openxmlformats.org/officeDocument/2006/relationships/image" Target="../media/image9.png"/><Relationship Id="rId9" Type="http://schemas.openxmlformats.org/officeDocument/2006/relationships/image" Target="../media/image24.sv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35.svg"/><Relationship Id="rId3" Type="http://schemas.openxmlformats.org/officeDocument/2006/relationships/image" Target="../media/image46.svg"/><Relationship Id="rId7" Type="http://schemas.openxmlformats.org/officeDocument/2006/relationships/image" Target="../media/image12.svg"/><Relationship Id="rId12" Type="http://schemas.openxmlformats.org/officeDocument/2006/relationships/image" Target="../media/image53.svg"/><Relationship Id="rId17" Type="http://schemas.openxmlformats.org/officeDocument/2006/relationships/image" Target="../media/image34.png"/><Relationship Id="rId2" Type="http://schemas.openxmlformats.org/officeDocument/2006/relationships/image" Target="../media/image45.png"/><Relationship Id="rId16" Type="http://schemas.openxmlformats.org/officeDocument/2006/relationships/image" Target="../media/image57.svg"/><Relationship Id="rId20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2.png"/><Relationship Id="rId5" Type="http://schemas.openxmlformats.org/officeDocument/2006/relationships/image" Target="../media/image48.svg"/><Relationship Id="rId15" Type="http://schemas.openxmlformats.org/officeDocument/2006/relationships/image" Target="../media/image56.png"/><Relationship Id="rId10" Type="http://schemas.openxmlformats.org/officeDocument/2006/relationships/image" Target="../media/image51.svg"/><Relationship Id="rId19" Type="http://schemas.openxmlformats.org/officeDocument/2006/relationships/image" Target="../media/image15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35.svg"/><Relationship Id="rId3" Type="http://schemas.openxmlformats.org/officeDocument/2006/relationships/image" Target="../media/image46.svg"/><Relationship Id="rId7" Type="http://schemas.openxmlformats.org/officeDocument/2006/relationships/image" Target="../media/image12.svg"/><Relationship Id="rId12" Type="http://schemas.openxmlformats.org/officeDocument/2006/relationships/image" Target="../media/image53.svg"/><Relationship Id="rId17" Type="http://schemas.openxmlformats.org/officeDocument/2006/relationships/image" Target="../media/image34.png"/><Relationship Id="rId2" Type="http://schemas.openxmlformats.org/officeDocument/2006/relationships/image" Target="../media/image45.png"/><Relationship Id="rId16" Type="http://schemas.openxmlformats.org/officeDocument/2006/relationships/image" Target="../media/image57.svg"/><Relationship Id="rId20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2.png"/><Relationship Id="rId5" Type="http://schemas.openxmlformats.org/officeDocument/2006/relationships/image" Target="../media/image48.svg"/><Relationship Id="rId15" Type="http://schemas.openxmlformats.org/officeDocument/2006/relationships/image" Target="../media/image56.png"/><Relationship Id="rId10" Type="http://schemas.openxmlformats.org/officeDocument/2006/relationships/image" Target="../media/image51.svg"/><Relationship Id="rId19" Type="http://schemas.openxmlformats.org/officeDocument/2006/relationships/image" Target="../media/image15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1271" y="0"/>
            <a:ext cx="16924076" cy="8666104"/>
          </a:xfrm>
          <a:custGeom>
            <a:avLst/>
            <a:gdLst/>
            <a:ahLst/>
            <a:cxnLst/>
            <a:rect l="l" t="t" r="r" b="b"/>
            <a:pathLst>
              <a:path w="16924076" h="8666104">
                <a:moveTo>
                  <a:pt x="0" y="0"/>
                </a:moveTo>
                <a:lnTo>
                  <a:pt x="16924076" y="0"/>
                </a:lnTo>
                <a:lnTo>
                  <a:pt x="16924076" y="8666104"/>
                </a:lnTo>
                <a:lnTo>
                  <a:pt x="0" y="8666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480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90392" y="1630443"/>
            <a:ext cx="13620750" cy="177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000"/>
              </a:lnSpc>
              <a:spcBef>
                <a:spcPct val="0"/>
              </a:spcBef>
            </a:pPr>
            <a:r>
              <a:rPr lang="en-US" sz="9600" dirty="0">
                <a:solidFill>
                  <a:srgbClr val="002060"/>
                </a:solidFill>
                <a:latin typeface="STHupo" panose="02010800040101010101" pitchFamily="2" charset="-122"/>
                <a:ea typeface="STHupo" panose="02010800040101010101" pitchFamily="2" charset="-122"/>
              </a:rPr>
              <a:t>WELCOME TO OUR CLASS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37247" y="3489323"/>
            <a:ext cx="9060051" cy="4372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>
                <a:solidFill>
                  <a:srgbClr val="002060"/>
                </a:solidFill>
                <a:latin typeface="Century" panose="02040604050505020304" pitchFamily="18" charset="0"/>
              </a:rPr>
              <a:t>Ms. Lan Phuong </a:t>
            </a:r>
          </a:p>
          <a:p>
            <a:pPr algn="ctr">
              <a:lnSpc>
                <a:spcPct val="150000"/>
              </a:lnSpc>
            </a:pPr>
            <a:r>
              <a:rPr lang="en-US" sz="6600" dirty="0">
                <a:solidFill>
                  <a:srgbClr val="002060"/>
                </a:solidFill>
                <a:latin typeface="Century" panose="02040604050505020304" pitchFamily="18" charset="0"/>
              </a:rPr>
              <a:t>079 287 2996</a:t>
            </a:r>
          </a:p>
          <a:p>
            <a:pPr algn="ctr">
              <a:lnSpc>
                <a:spcPct val="150000"/>
              </a:lnSpc>
            </a:pPr>
            <a:endParaRPr lang="en-US" sz="66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366795" y="660321"/>
            <a:ext cx="944560" cy="736757"/>
          </a:xfrm>
          <a:custGeom>
            <a:avLst/>
            <a:gdLst/>
            <a:ahLst/>
            <a:cxnLst/>
            <a:rect l="l" t="t" r="r" b="b"/>
            <a:pathLst>
              <a:path w="944560" h="736757">
                <a:moveTo>
                  <a:pt x="0" y="0"/>
                </a:moveTo>
                <a:lnTo>
                  <a:pt x="944560" y="0"/>
                </a:lnTo>
                <a:lnTo>
                  <a:pt x="944560" y="736758"/>
                </a:lnTo>
                <a:lnTo>
                  <a:pt x="0" y="73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9131087"/>
            <a:ext cx="18288000" cy="1626025"/>
          </a:xfrm>
          <a:custGeom>
            <a:avLst/>
            <a:gdLst/>
            <a:ahLst/>
            <a:cxnLst/>
            <a:rect l="l" t="t" r="r" b="b"/>
            <a:pathLst>
              <a:path w="18288000" h="1626025">
                <a:moveTo>
                  <a:pt x="0" y="0"/>
                </a:moveTo>
                <a:lnTo>
                  <a:pt x="18288000" y="0"/>
                </a:lnTo>
                <a:lnTo>
                  <a:pt x="18288000" y="1626026"/>
                </a:lnTo>
                <a:lnTo>
                  <a:pt x="0" y="1626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398" r="-3522" b="-26821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4433855" y="1868974"/>
            <a:ext cx="4026440" cy="8387300"/>
          </a:xfrm>
          <a:custGeom>
            <a:avLst/>
            <a:gdLst/>
            <a:ahLst/>
            <a:cxnLst/>
            <a:rect l="l" t="t" r="r" b="b"/>
            <a:pathLst>
              <a:path w="4026440" h="8387300">
                <a:moveTo>
                  <a:pt x="0" y="0"/>
                </a:moveTo>
                <a:lnTo>
                  <a:pt x="4026440" y="0"/>
                </a:lnTo>
                <a:lnTo>
                  <a:pt x="4026440" y="8387300"/>
                </a:lnTo>
                <a:lnTo>
                  <a:pt x="0" y="8387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1551"/>
            </a:stretch>
          </a:blipFill>
        </p:spPr>
      </p:sp>
      <p:sp>
        <p:nvSpPr>
          <p:cNvPr id="8" name="Freeform 8"/>
          <p:cNvSpPr/>
          <p:nvPr/>
        </p:nvSpPr>
        <p:spPr>
          <a:xfrm rot="-647501">
            <a:off x="16810285" y="161929"/>
            <a:ext cx="1866267" cy="1446357"/>
          </a:xfrm>
          <a:custGeom>
            <a:avLst/>
            <a:gdLst/>
            <a:ahLst/>
            <a:cxnLst/>
            <a:rect l="l" t="t" r="r" b="b"/>
            <a:pathLst>
              <a:path w="1866267" h="1446357">
                <a:moveTo>
                  <a:pt x="0" y="0"/>
                </a:moveTo>
                <a:lnTo>
                  <a:pt x="1866267" y="0"/>
                </a:lnTo>
                <a:lnTo>
                  <a:pt x="1866267" y="1446357"/>
                </a:lnTo>
                <a:lnTo>
                  <a:pt x="0" y="14463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6700" y="6093350"/>
            <a:ext cx="2846440" cy="4193650"/>
          </a:xfrm>
          <a:custGeom>
            <a:avLst/>
            <a:gdLst/>
            <a:ahLst/>
            <a:cxnLst/>
            <a:rect l="l" t="t" r="r" b="b"/>
            <a:pathLst>
              <a:path w="2846440" h="4193650">
                <a:moveTo>
                  <a:pt x="0" y="0"/>
                </a:moveTo>
                <a:lnTo>
                  <a:pt x="2846440" y="0"/>
                </a:lnTo>
                <a:lnTo>
                  <a:pt x="2846440" y="4193650"/>
                </a:lnTo>
                <a:lnTo>
                  <a:pt x="0" y="41936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113241" y="6503231"/>
            <a:ext cx="1525509" cy="1535103"/>
          </a:xfrm>
          <a:custGeom>
            <a:avLst/>
            <a:gdLst/>
            <a:ahLst/>
            <a:cxnLst/>
            <a:rect l="l" t="t" r="r" b="b"/>
            <a:pathLst>
              <a:path w="1525509" h="1535103">
                <a:moveTo>
                  <a:pt x="0" y="0"/>
                </a:moveTo>
                <a:lnTo>
                  <a:pt x="1525509" y="0"/>
                </a:lnTo>
                <a:lnTo>
                  <a:pt x="1525509" y="1535103"/>
                </a:lnTo>
                <a:lnTo>
                  <a:pt x="0" y="1535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359515">
            <a:off x="10348794" y="7850048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0"/>
                </a:lnTo>
                <a:lnTo>
                  <a:pt x="0" y="73468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71163" b="-45117"/>
            </a:stretch>
          </a:blipFill>
        </p:spPr>
      </p:sp>
      <p:sp>
        <p:nvSpPr>
          <p:cNvPr id="12" name="Freeform 12"/>
          <p:cNvSpPr/>
          <p:nvPr/>
        </p:nvSpPr>
        <p:spPr>
          <a:xfrm rot="-1346225">
            <a:off x="4923497" y="7285226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0"/>
                </a:lnTo>
                <a:lnTo>
                  <a:pt x="0" y="73468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71163" b="-45117"/>
            </a:stretch>
          </a:blipFill>
        </p:spPr>
      </p:sp>
    </p:spTree>
    <p:extLst>
      <p:ext uri="{BB962C8B-B14F-4D97-AF65-F5344CB8AC3E}">
        <p14:creationId xmlns:p14="http://schemas.microsoft.com/office/powerpoint/2010/main" val="30390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4401">
            <a:off x="10481400" y="1458650"/>
            <a:ext cx="6944965" cy="5915752"/>
          </a:xfrm>
          <a:custGeom>
            <a:avLst/>
            <a:gdLst/>
            <a:ahLst/>
            <a:cxnLst/>
            <a:rect l="l" t="t" r="r" b="b"/>
            <a:pathLst>
              <a:path w="6079493" h="5562736">
                <a:moveTo>
                  <a:pt x="0" y="0"/>
                </a:moveTo>
                <a:lnTo>
                  <a:pt x="6079493" y="0"/>
                </a:lnTo>
                <a:lnTo>
                  <a:pt x="6079493" y="5562736"/>
                </a:lnTo>
                <a:lnTo>
                  <a:pt x="0" y="556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201971" flipH="1">
            <a:off x="1028271" y="298528"/>
            <a:ext cx="8062814" cy="7427264"/>
          </a:xfrm>
          <a:custGeom>
            <a:avLst/>
            <a:gdLst/>
            <a:ahLst/>
            <a:cxnLst/>
            <a:rect l="l" t="t" r="r" b="b"/>
            <a:pathLst>
              <a:path w="6035103" h="5522119">
                <a:moveTo>
                  <a:pt x="6035103" y="0"/>
                </a:moveTo>
                <a:lnTo>
                  <a:pt x="0" y="0"/>
                </a:lnTo>
                <a:lnTo>
                  <a:pt x="0" y="5522119"/>
                </a:lnTo>
                <a:lnTo>
                  <a:pt x="6035103" y="5522119"/>
                </a:lnTo>
                <a:lnTo>
                  <a:pt x="603510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8718454"/>
            <a:ext cx="18288000" cy="3137092"/>
          </a:xfrm>
          <a:custGeom>
            <a:avLst/>
            <a:gdLst/>
            <a:ahLst/>
            <a:cxnLst/>
            <a:rect l="l" t="t" r="r" b="b"/>
            <a:pathLst>
              <a:path w="18288000" h="3137092">
                <a:moveTo>
                  <a:pt x="0" y="0"/>
                </a:moveTo>
                <a:lnTo>
                  <a:pt x="18288000" y="0"/>
                </a:lnTo>
                <a:lnTo>
                  <a:pt x="18288000" y="3137092"/>
                </a:lnTo>
                <a:lnTo>
                  <a:pt x="0" y="3137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505" r="-3438" b="-16680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29743" y="7477197"/>
            <a:ext cx="1907154" cy="2809803"/>
          </a:xfrm>
          <a:custGeom>
            <a:avLst/>
            <a:gdLst/>
            <a:ahLst/>
            <a:cxnLst/>
            <a:rect l="l" t="t" r="r" b="b"/>
            <a:pathLst>
              <a:path w="1907154" h="2809803">
                <a:moveTo>
                  <a:pt x="0" y="0"/>
                </a:moveTo>
                <a:lnTo>
                  <a:pt x="1907154" y="0"/>
                </a:lnTo>
                <a:lnTo>
                  <a:pt x="1907154" y="2809803"/>
                </a:lnTo>
                <a:lnTo>
                  <a:pt x="0" y="28098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24559" y="7477197"/>
            <a:ext cx="1907154" cy="2809803"/>
          </a:xfrm>
          <a:custGeom>
            <a:avLst/>
            <a:gdLst/>
            <a:ahLst/>
            <a:cxnLst/>
            <a:rect l="l" t="t" r="r" b="b"/>
            <a:pathLst>
              <a:path w="1907154" h="2809803">
                <a:moveTo>
                  <a:pt x="0" y="0"/>
                </a:moveTo>
                <a:lnTo>
                  <a:pt x="1907154" y="0"/>
                </a:lnTo>
                <a:lnTo>
                  <a:pt x="1907154" y="2809803"/>
                </a:lnTo>
                <a:lnTo>
                  <a:pt x="0" y="28098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06296" y="6450126"/>
            <a:ext cx="3471338" cy="4333431"/>
          </a:xfrm>
          <a:custGeom>
            <a:avLst/>
            <a:gdLst/>
            <a:ahLst/>
            <a:cxnLst/>
            <a:rect l="l" t="t" r="r" b="b"/>
            <a:pathLst>
              <a:path w="4815736" h="7249602">
                <a:moveTo>
                  <a:pt x="0" y="0"/>
                </a:moveTo>
                <a:lnTo>
                  <a:pt x="4815736" y="0"/>
                </a:lnTo>
                <a:lnTo>
                  <a:pt x="4815736" y="7249602"/>
                </a:lnTo>
                <a:lnTo>
                  <a:pt x="0" y="72496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724" b="-26315"/>
            </a:stretch>
          </a:blipFill>
        </p:spPr>
      </p:sp>
      <p:sp>
        <p:nvSpPr>
          <p:cNvPr id="8" name="Freeform 8"/>
          <p:cNvSpPr/>
          <p:nvPr/>
        </p:nvSpPr>
        <p:spPr>
          <a:xfrm rot="-8195481">
            <a:off x="345190" y="5720644"/>
            <a:ext cx="3700943" cy="1290704"/>
          </a:xfrm>
          <a:custGeom>
            <a:avLst/>
            <a:gdLst/>
            <a:ahLst/>
            <a:cxnLst/>
            <a:rect l="l" t="t" r="r" b="b"/>
            <a:pathLst>
              <a:path w="3700943" h="1290704">
                <a:moveTo>
                  <a:pt x="0" y="0"/>
                </a:moveTo>
                <a:lnTo>
                  <a:pt x="3700943" y="0"/>
                </a:lnTo>
                <a:lnTo>
                  <a:pt x="3700943" y="1290704"/>
                </a:lnTo>
                <a:lnTo>
                  <a:pt x="0" y="12907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4790">
            <a:off x="11673690" y="1108681"/>
            <a:ext cx="3700943" cy="1290704"/>
          </a:xfrm>
          <a:custGeom>
            <a:avLst/>
            <a:gdLst/>
            <a:ahLst/>
            <a:cxnLst/>
            <a:rect l="l" t="t" r="r" b="b"/>
            <a:pathLst>
              <a:path w="3700943" h="1290704">
                <a:moveTo>
                  <a:pt x="0" y="0"/>
                </a:moveTo>
                <a:lnTo>
                  <a:pt x="3700943" y="0"/>
                </a:lnTo>
                <a:lnTo>
                  <a:pt x="3700943" y="1290704"/>
                </a:lnTo>
                <a:lnTo>
                  <a:pt x="0" y="12907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49408" y="3752693"/>
            <a:ext cx="1528831" cy="1527145"/>
          </a:xfrm>
          <a:custGeom>
            <a:avLst/>
            <a:gdLst/>
            <a:ahLst/>
            <a:cxnLst/>
            <a:rect l="l" t="t" r="r" b="b"/>
            <a:pathLst>
              <a:path w="1528831" h="1527145">
                <a:moveTo>
                  <a:pt x="0" y="0"/>
                </a:moveTo>
                <a:lnTo>
                  <a:pt x="1528832" y="0"/>
                </a:lnTo>
                <a:lnTo>
                  <a:pt x="1528832" y="1527145"/>
                </a:lnTo>
                <a:lnTo>
                  <a:pt x="0" y="15271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1812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002775" y="457917"/>
            <a:ext cx="1550721" cy="1459616"/>
          </a:xfrm>
          <a:custGeom>
            <a:avLst/>
            <a:gdLst/>
            <a:ahLst/>
            <a:cxnLst/>
            <a:rect l="l" t="t" r="r" b="b"/>
            <a:pathLst>
              <a:path w="1550721" h="1459616">
                <a:moveTo>
                  <a:pt x="0" y="0"/>
                </a:moveTo>
                <a:lnTo>
                  <a:pt x="1550721" y="0"/>
                </a:lnTo>
                <a:lnTo>
                  <a:pt x="1550721" y="1459616"/>
                </a:lnTo>
                <a:lnTo>
                  <a:pt x="0" y="14596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253939">
            <a:off x="8249370" y="6322317"/>
            <a:ext cx="1543726" cy="816546"/>
          </a:xfrm>
          <a:custGeom>
            <a:avLst/>
            <a:gdLst/>
            <a:ahLst/>
            <a:cxnLst/>
            <a:rect l="l" t="t" r="r" b="b"/>
            <a:pathLst>
              <a:path w="1691409" h="1082502">
                <a:moveTo>
                  <a:pt x="0" y="0"/>
                </a:moveTo>
                <a:lnTo>
                  <a:pt x="1691409" y="0"/>
                </a:lnTo>
                <a:lnTo>
                  <a:pt x="1691409" y="1082502"/>
                </a:lnTo>
                <a:lnTo>
                  <a:pt x="0" y="10825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9915489">
            <a:off x="16317470" y="7335990"/>
            <a:ext cx="1215369" cy="762368"/>
          </a:xfrm>
          <a:custGeom>
            <a:avLst/>
            <a:gdLst/>
            <a:ahLst/>
            <a:cxnLst/>
            <a:rect l="l" t="t" r="r" b="b"/>
            <a:pathLst>
              <a:path w="1215369" h="762368">
                <a:moveTo>
                  <a:pt x="0" y="0"/>
                </a:moveTo>
                <a:lnTo>
                  <a:pt x="1215368" y="0"/>
                </a:lnTo>
                <a:lnTo>
                  <a:pt x="1215368" y="762367"/>
                </a:lnTo>
                <a:lnTo>
                  <a:pt x="0" y="76236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372010">
            <a:off x="1066295" y="7753407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0"/>
                </a:lnTo>
                <a:lnTo>
                  <a:pt x="0" y="7346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-71163" b="-45117"/>
            </a:stretch>
          </a:blipFill>
        </p:spPr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A4615AB-5C85-A99A-D3F6-9A7FEFEAABE7}"/>
              </a:ext>
            </a:extLst>
          </p:cNvPr>
          <p:cNvSpPr/>
          <p:nvPr/>
        </p:nvSpPr>
        <p:spPr>
          <a:xfrm>
            <a:off x="11325082" y="2125232"/>
            <a:ext cx="685800" cy="59890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+mn-cs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BD546F-AF43-0F3B-E588-39FAC1B591E6}"/>
              </a:ext>
            </a:extLst>
          </p:cNvPr>
          <p:cNvSpPr txBox="1"/>
          <p:nvPr/>
        </p:nvSpPr>
        <p:spPr>
          <a:xfrm>
            <a:off x="1849449" y="1823955"/>
            <a:ext cx="67303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>
                <a:solidFill>
                  <a:prstClr val="black"/>
                </a:solidFill>
                <a:latin typeface="Abadi Extra Light" panose="020B0204020104020204" pitchFamily="34" charset="0"/>
              </a:rPr>
              <a:t>Trang: </a:t>
            </a:r>
            <a:r>
              <a:rPr lang="en-US" sz="5400" dirty="0">
                <a:solidFill>
                  <a:srgbClr val="1F497D"/>
                </a:solidFill>
                <a:latin typeface="Abadi Extra Light" panose="020B0204020104020204" pitchFamily="34" charset="0"/>
              </a:rPr>
              <a:t>You love spending free time with </a:t>
            </a:r>
            <a:r>
              <a:rPr lang="en-US" sz="5400" dirty="0">
                <a:solidFill>
                  <a:srgbClr val="FF0000"/>
                </a:solidFill>
                <a:latin typeface="Abadi Extra Light" panose="020B0204020104020204" pitchFamily="34" charset="0"/>
              </a:rPr>
              <a:t>other people</a:t>
            </a:r>
            <a:r>
              <a:rPr lang="en-US" sz="5400" dirty="0">
                <a:solidFill>
                  <a:srgbClr val="1F497D"/>
                </a:solidFill>
                <a:latin typeface="Abadi Extra Light" panose="020B0204020104020204" pitchFamily="34" charset="0"/>
              </a:rPr>
              <a:t>, don’t you?</a:t>
            </a:r>
            <a:endParaRPr lang="en-US" sz="5400" dirty="0">
              <a:solidFill>
                <a:srgbClr val="FF0000"/>
              </a:solidFill>
              <a:latin typeface="Abadi Extra Light" panose="020B02040201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Tom: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 Extra Light" panose="020B0204020104020204" pitchFamily="34" charset="0"/>
              </a:rPr>
              <a:t>That’s right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badi Extra Light" panose="020B0204020104020204" pitchFamily="34" charset="0"/>
              </a:rPr>
              <a:t>.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badi Extra Light" panose="020B020402010402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badi Extra Light" panose="020B0204020104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FF9586D7-96B9-A4EF-9529-570A0F4188AF}"/>
              </a:ext>
            </a:extLst>
          </p:cNvPr>
          <p:cNvSpPr txBox="1"/>
          <p:nvPr/>
        </p:nvSpPr>
        <p:spPr>
          <a:xfrm>
            <a:off x="12081500" y="1695343"/>
            <a:ext cx="5712184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badi" panose="020B0604020104020204" pitchFamily="34" charset="0"/>
              </a:rPr>
              <a:t>Tom loves spending his free time with ______.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058486" y="5192264"/>
            <a:ext cx="4934113" cy="759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</a:rPr>
              <a:t>other people.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41BE7FB9-9C65-039D-B9AD-7EAF9653416B}"/>
              </a:ext>
            </a:extLst>
          </p:cNvPr>
          <p:cNvSpPr txBox="1"/>
          <p:nvPr/>
        </p:nvSpPr>
        <p:spPr>
          <a:xfrm>
            <a:off x="245793" y="79729"/>
            <a:ext cx="1843814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</a:pPr>
            <a:r>
              <a:rPr lang="en-US" sz="8800" b="1" dirty="0">
                <a:solidFill>
                  <a:srgbClr val="FF0000"/>
                </a:solidFill>
                <a:latin typeface="Hi Melody" panose="020B0604020202020204" charset="-127"/>
                <a:ea typeface="Hi Melody" panose="020B0604020202020204" charset="-127"/>
              </a:rPr>
              <a:t>Check your answer </a:t>
            </a:r>
          </a:p>
        </p:txBody>
      </p:sp>
    </p:spTree>
    <p:extLst>
      <p:ext uri="{BB962C8B-B14F-4D97-AF65-F5344CB8AC3E}">
        <p14:creationId xmlns:p14="http://schemas.microsoft.com/office/powerpoint/2010/main" val="27677166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4401">
            <a:off x="10481400" y="1458650"/>
            <a:ext cx="6944965" cy="5915752"/>
          </a:xfrm>
          <a:custGeom>
            <a:avLst/>
            <a:gdLst/>
            <a:ahLst/>
            <a:cxnLst/>
            <a:rect l="l" t="t" r="r" b="b"/>
            <a:pathLst>
              <a:path w="6079493" h="5562736">
                <a:moveTo>
                  <a:pt x="0" y="0"/>
                </a:moveTo>
                <a:lnTo>
                  <a:pt x="6079493" y="0"/>
                </a:lnTo>
                <a:lnTo>
                  <a:pt x="6079493" y="5562736"/>
                </a:lnTo>
                <a:lnTo>
                  <a:pt x="0" y="556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201971" flipH="1">
            <a:off x="1028471" y="356206"/>
            <a:ext cx="8062814" cy="7427264"/>
          </a:xfrm>
          <a:custGeom>
            <a:avLst/>
            <a:gdLst/>
            <a:ahLst/>
            <a:cxnLst/>
            <a:rect l="l" t="t" r="r" b="b"/>
            <a:pathLst>
              <a:path w="6035103" h="5522119">
                <a:moveTo>
                  <a:pt x="6035103" y="0"/>
                </a:moveTo>
                <a:lnTo>
                  <a:pt x="0" y="0"/>
                </a:lnTo>
                <a:lnTo>
                  <a:pt x="0" y="5522119"/>
                </a:lnTo>
                <a:lnTo>
                  <a:pt x="6035103" y="5522119"/>
                </a:lnTo>
                <a:lnTo>
                  <a:pt x="603510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8718454"/>
            <a:ext cx="18288000" cy="3137092"/>
          </a:xfrm>
          <a:custGeom>
            <a:avLst/>
            <a:gdLst/>
            <a:ahLst/>
            <a:cxnLst/>
            <a:rect l="l" t="t" r="r" b="b"/>
            <a:pathLst>
              <a:path w="18288000" h="3137092">
                <a:moveTo>
                  <a:pt x="0" y="0"/>
                </a:moveTo>
                <a:lnTo>
                  <a:pt x="18288000" y="0"/>
                </a:lnTo>
                <a:lnTo>
                  <a:pt x="18288000" y="3137092"/>
                </a:lnTo>
                <a:lnTo>
                  <a:pt x="0" y="3137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505" r="-3438" b="-16680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29743" y="7477197"/>
            <a:ext cx="1907154" cy="2809803"/>
          </a:xfrm>
          <a:custGeom>
            <a:avLst/>
            <a:gdLst/>
            <a:ahLst/>
            <a:cxnLst/>
            <a:rect l="l" t="t" r="r" b="b"/>
            <a:pathLst>
              <a:path w="1907154" h="2809803">
                <a:moveTo>
                  <a:pt x="0" y="0"/>
                </a:moveTo>
                <a:lnTo>
                  <a:pt x="1907154" y="0"/>
                </a:lnTo>
                <a:lnTo>
                  <a:pt x="1907154" y="2809803"/>
                </a:lnTo>
                <a:lnTo>
                  <a:pt x="0" y="28098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24559" y="7477197"/>
            <a:ext cx="1907154" cy="2809803"/>
          </a:xfrm>
          <a:custGeom>
            <a:avLst/>
            <a:gdLst/>
            <a:ahLst/>
            <a:cxnLst/>
            <a:rect l="l" t="t" r="r" b="b"/>
            <a:pathLst>
              <a:path w="1907154" h="2809803">
                <a:moveTo>
                  <a:pt x="0" y="0"/>
                </a:moveTo>
                <a:lnTo>
                  <a:pt x="1907154" y="0"/>
                </a:lnTo>
                <a:lnTo>
                  <a:pt x="1907154" y="2809803"/>
                </a:lnTo>
                <a:lnTo>
                  <a:pt x="0" y="28098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06296" y="6450126"/>
            <a:ext cx="3471338" cy="4333431"/>
          </a:xfrm>
          <a:custGeom>
            <a:avLst/>
            <a:gdLst/>
            <a:ahLst/>
            <a:cxnLst/>
            <a:rect l="l" t="t" r="r" b="b"/>
            <a:pathLst>
              <a:path w="4815736" h="7249602">
                <a:moveTo>
                  <a:pt x="0" y="0"/>
                </a:moveTo>
                <a:lnTo>
                  <a:pt x="4815736" y="0"/>
                </a:lnTo>
                <a:lnTo>
                  <a:pt x="4815736" y="7249602"/>
                </a:lnTo>
                <a:lnTo>
                  <a:pt x="0" y="72496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724" b="-26315"/>
            </a:stretch>
          </a:blipFill>
        </p:spPr>
      </p:sp>
      <p:sp>
        <p:nvSpPr>
          <p:cNvPr id="8" name="Freeform 8"/>
          <p:cNvSpPr/>
          <p:nvPr/>
        </p:nvSpPr>
        <p:spPr>
          <a:xfrm rot="-8195481">
            <a:off x="345190" y="5720644"/>
            <a:ext cx="3700943" cy="1290704"/>
          </a:xfrm>
          <a:custGeom>
            <a:avLst/>
            <a:gdLst/>
            <a:ahLst/>
            <a:cxnLst/>
            <a:rect l="l" t="t" r="r" b="b"/>
            <a:pathLst>
              <a:path w="3700943" h="1290704">
                <a:moveTo>
                  <a:pt x="0" y="0"/>
                </a:moveTo>
                <a:lnTo>
                  <a:pt x="3700943" y="0"/>
                </a:lnTo>
                <a:lnTo>
                  <a:pt x="3700943" y="1290704"/>
                </a:lnTo>
                <a:lnTo>
                  <a:pt x="0" y="12907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4790">
            <a:off x="11673690" y="1108681"/>
            <a:ext cx="3700943" cy="1290704"/>
          </a:xfrm>
          <a:custGeom>
            <a:avLst/>
            <a:gdLst/>
            <a:ahLst/>
            <a:cxnLst/>
            <a:rect l="l" t="t" r="r" b="b"/>
            <a:pathLst>
              <a:path w="3700943" h="1290704">
                <a:moveTo>
                  <a:pt x="0" y="0"/>
                </a:moveTo>
                <a:lnTo>
                  <a:pt x="3700943" y="0"/>
                </a:lnTo>
                <a:lnTo>
                  <a:pt x="3700943" y="1290704"/>
                </a:lnTo>
                <a:lnTo>
                  <a:pt x="0" y="12907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36036" y="2958807"/>
            <a:ext cx="1528831" cy="1527145"/>
          </a:xfrm>
          <a:custGeom>
            <a:avLst/>
            <a:gdLst/>
            <a:ahLst/>
            <a:cxnLst/>
            <a:rect l="l" t="t" r="r" b="b"/>
            <a:pathLst>
              <a:path w="1528831" h="1527145">
                <a:moveTo>
                  <a:pt x="0" y="0"/>
                </a:moveTo>
                <a:lnTo>
                  <a:pt x="1528832" y="0"/>
                </a:lnTo>
                <a:lnTo>
                  <a:pt x="1528832" y="1527145"/>
                </a:lnTo>
                <a:lnTo>
                  <a:pt x="0" y="15271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1812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938388" y="490601"/>
            <a:ext cx="1550721" cy="1459616"/>
          </a:xfrm>
          <a:custGeom>
            <a:avLst/>
            <a:gdLst/>
            <a:ahLst/>
            <a:cxnLst/>
            <a:rect l="l" t="t" r="r" b="b"/>
            <a:pathLst>
              <a:path w="1550721" h="1459616">
                <a:moveTo>
                  <a:pt x="0" y="0"/>
                </a:moveTo>
                <a:lnTo>
                  <a:pt x="1550721" y="0"/>
                </a:lnTo>
                <a:lnTo>
                  <a:pt x="1550721" y="1459616"/>
                </a:lnTo>
                <a:lnTo>
                  <a:pt x="0" y="14596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253939">
            <a:off x="8249370" y="6322317"/>
            <a:ext cx="1543726" cy="816546"/>
          </a:xfrm>
          <a:custGeom>
            <a:avLst/>
            <a:gdLst/>
            <a:ahLst/>
            <a:cxnLst/>
            <a:rect l="l" t="t" r="r" b="b"/>
            <a:pathLst>
              <a:path w="1691409" h="1082502">
                <a:moveTo>
                  <a:pt x="0" y="0"/>
                </a:moveTo>
                <a:lnTo>
                  <a:pt x="1691409" y="0"/>
                </a:lnTo>
                <a:lnTo>
                  <a:pt x="1691409" y="1082502"/>
                </a:lnTo>
                <a:lnTo>
                  <a:pt x="0" y="10825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9915489">
            <a:off x="16317470" y="7335990"/>
            <a:ext cx="1215369" cy="762368"/>
          </a:xfrm>
          <a:custGeom>
            <a:avLst/>
            <a:gdLst/>
            <a:ahLst/>
            <a:cxnLst/>
            <a:rect l="l" t="t" r="r" b="b"/>
            <a:pathLst>
              <a:path w="1215369" h="762368">
                <a:moveTo>
                  <a:pt x="0" y="0"/>
                </a:moveTo>
                <a:lnTo>
                  <a:pt x="1215368" y="0"/>
                </a:lnTo>
                <a:lnTo>
                  <a:pt x="1215368" y="762367"/>
                </a:lnTo>
                <a:lnTo>
                  <a:pt x="0" y="76236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372010">
            <a:off x="1066295" y="7753407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0"/>
                </a:lnTo>
                <a:lnTo>
                  <a:pt x="0" y="7346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-71163" b="-45117"/>
            </a:stretch>
          </a:blipFill>
        </p:spPr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A4615AB-5C85-A99A-D3F6-9A7FEFEAABE7}"/>
              </a:ext>
            </a:extLst>
          </p:cNvPr>
          <p:cNvSpPr/>
          <p:nvPr/>
        </p:nvSpPr>
        <p:spPr>
          <a:xfrm>
            <a:off x="11272507" y="2188345"/>
            <a:ext cx="685800" cy="59890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+mn-cs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BD546F-AF43-0F3B-E588-39FAC1B591E6}"/>
              </a:ext>
            </a:extLst>
          </p:cNvPr>
          <p:cNvSpPr txBox="1"/>
          <p:nvPr/>
        </p:nvSpPr>
        <p:spPr>
          <a:xfrm>
            <a:off x="1682393" y="2111819"/>
            <a:ext cx="67303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Tom: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badi Extra Light" panose="020B0204020104020204" pitchFamily="34" charset="0"/>
              </a:rPr>
              <a:t>I’m a bit different.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badi Extra Light" panose="020B020402010402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 Extra Light" panose="020B0204020104020204" pitchFamily="34" charset="0"/>
              </a:rPr>
              <a:t>I usually hang out with my friends.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 Extra Light" panose="020B0204020104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FF9586D7-96B9-A4EF-9529-570A0F4188AF}"/>
              </a:ext>
            </a:extLst>
          </p:cNvPr>
          <p:cNvSpPr txBox="1"/>
          <p:nvPr/>
        </p:nvSpPr>
        <p:spPr>
          <a:xfrm>
            <a:off x="12175616" y="1961234"/>
            <a:ext cx="5857495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badi" panose="020B0604020104020204" pitchFamily="34" charset="0"/>
              </a:rPr>
              <a:t>Tom and his friends usually _______ together.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16212" y="4391037"/>
            <a:ext cx="4639422" cy="759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</a:rPr>
              <a:t>hang out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679D9C60-1434-D321-6E08-517627CE6D4B}"/>
              </a:ext>
            </a:extLst>
          </p:cNvPr>
          <p:cNvSpPr txBox="1"/>
          <p:nvPr/>
        </p:nvSpPr>
        <p:spPr>
          <a:xfrm>
            <a:off x="245793" y="79729"/>
            <a:ext cx="1843814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</a:pPr>
            <a:r>
              <a:rPr lang="en-US" sz="8800" b="1" dirty="0">
                <a:solidFill>
                  <a:srgbClr val="FF0000"/>
                </a:solidFill>
                <a:latin typeface="Hi Melody" panose="020B0604020202020204" charset="-127"/>
                <a:ea typeface="Hi Melody" panose="020B0604020202020204" charset="-127"/>
              </a:rPr>
              <a:t>Check your answer </a:t>
            </a:r>
          </a:p>
        </p:txBody>
      </p:sp>
    </p:spTree>
    <p:extLst>
      <p:ext uri="{BB962C8B-B14F-4D97-AF65-F5344CB8AC3E}">
        <p14:creationId xmlns:p14="http://schemas.microsoft.com/office/powerpoint/2010/main" val="8048354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4401">
            <a:off x="9730013" y="654112"/>
            <a:ext cx="8160904" cy="7631979"/>
          </a:xfrm>
          <a:custGeom>
            <a:avLst/>
            <a:gdLst/>
            <a:ahLst/>
            <a:cxnLst/>
            <a:rect l="l" t="t" r="r" b="b"/>
            <a:pathLst>
              <a:path w="6079493" h="5562736">
                <a:moveTo>
                  <a:pt x="0" y="0"/>
                </a:moveTo>
                <a:lnTo>
                  <a:pt x="6079493" y="0"/>
                </a:lnTo>
                <a:lnTo>
                  <a:pt x="6079493" y="5562736"/>
                </a:lnTo>
                <a:lnTo>
                  <a:pt x="0" y="556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201971" flipH="1">
            <a:off x="-321375" y="594619"/>
            <a:ext cx="9454769" cy="7427264"/>
          </a:xfrm>
          <a:custGeom>
            <a:avLst/>
            <a:gdLst/>
            <a:ahLst/>
            <a:cxnLst/>
            <a:rect l="l" t="t" r="r" b="b"/>
            <a:pathLst>
              <a:path w="6035103" h="5522119">
                <a:moveTo>
                  <a:pt x="6035103" y="0"/>
                </a:moveTo>
                <a:lnTo>
                  <a:pt x="0" y="0"/>
                </a:lnTo>
                <a:lnTo>
                  <a:pt x="0" y="5522119"/>
                </a:lnTo>
                <a:lnTo>
                  <a:pt x="6035103" y="5522119"/>
                </a:lnTo>
                <a:lnTo>
                  <a:pt x="603510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8718454"/>
            <a:ext cx="18288000" cy="3137092"/>
          </a:xfrm>
          <a:custGeom>
            <a:avLst/>
            <a:gdLst/>
            <a:ahLst/>
            <a:cxnLst/>
            <a:rect l="l" t="t" r="r" b="b"/>
            <a:pathLst>
              <a:path w="18288000" h="3137092">
                <a:moveTo>
                  <a:pt x="0" y="0"/>
                </a:moveTo>
                <a:lnTo>
                  <a:pt x="18288000" y="0"/>
                </a:lnTo>
                <a:lnTo>
                  <a:pt x="18288000" y="3137092"/>
                </a:lnTo>
                <a:lnTo>
                  <a:pt x="0" y="3137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505" r="-3438" b="-16680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29743" y="7477197"/>
            <a:ext cx="1907154" cy="2809803"/>
          </a:xfrm>
          <a:custGeom>
            <a:avLst/>
            <a:gdLst/>
            <a:ahLst/>
            <a:cxnLst/>
            <a:rect l="l" t="t" r="r" b="b"/>
            <a:pathLst>
              <a:path w="1907154" h="2809803">
                <a:moveTo>
                  <a:pt x="0" y="0"/>
                </a:moveTo>
                <a:lnTo>
                  <a:pt x="1907154" y="0"/>
                </a:lnTo>
                <a:lnTo>
                  <a:pt x="1907154" y="2809803"/>
                </a:lnTo>
                <a:lnTo>
                  <a:pt x="0" y="28098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24559" y="7477197"/>
            <a:ext cx="1907154" cy="2809803"/>
          </a:xfrm>
          <a:custGeom>
            <a:avLst/>
            <a:gdLst/>
            <a:ahLst/>
            <a:cxnLst/>
            <a:rect l="l" t="t" r="r" b="b"/>
            <a:pathLst>
              <a:path w="1907154" h="2809803">
                <a:moveTo>
                  <a:pt x="0" y="0"/>
                </a:moveTo>
                <a:lnTo>
                  <a:pt x="1907154" y="0"/>
                </a:lnTo>
                <a:lnTo>
                  <a:pt x="1907154" y="2809803"/>
                </a:lnTo>
                <a:lnTo>
                  <a:pt x="0" y="28098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06296" y="6450126"/>
            <a:ext cx="3471338" cy="4333431"/>
          </a:xfrm>
          <a:custGeom>
            <a:avLst/>
            <a:gdLst/>
            <a:ahLst/>
            <a:cxnLst/>
            <a:rect l="l" t="t" r="r" b="b"/>
            <a:pathLst>
              <a:path w="4815736" h="7249602">
                <a:moveTo>
                  <a:pt x="0" y="0"/>
                </a:moveTo>
                <a:lnTo>
                  <a:pt x="4815736" y="0"/>
                </a:lnTo>
                <a:lnTo>
                  <a:pt x="4815736" y="7249602"/>
                </a:lnTo>
                <a:lnTo>
                  <a:pt x="0" y="72496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724" b="-26315"/>
            </a:stretch>
          </a:blipFill>
        </p:spPr>
      </p:sp>
      <p:sp>
        <p:nvSpPr>
          <p:cNvPr id="8" name="Freeform 8"/>
          <p:cNvSpPr/>
          <p:nvPr/>
        </p:nvSpPr>
        <p:spPr>
          <a:xfrm rot="-8195481">
            <a:off x="345190" y="5720644"/>
            <a:ext cx="3700943" cy="1290704"/>
          </a:xfrm>
          <a:custGeom>
            <a:avLst/>
            <a:gdLst/>
            <a:ahLst/>
            <a:cxnLst/>
            <a:rect l="l" t="t" r="r" b="b"/>
            <a:pathLst>
              <a:path w="3700943" h="1290704">
                <a:moveTo>
                  <a:pt x="0" y="0"/>
                </a:moveTo>
                <a:lnTo>
                  <a:pt x="3700943" y="0"/>
                </a:lnTo>
                <a:lnTo>
                  <a:pt x="3700943" y="1290704"/>
                </a:lnTo>
                <a:lnTo>
                  <a:pt x="0" y="12907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4790">
            <a:off x="11673690" y="1108681"/>
            <a:ext cx="3700943" cy="1290704"/>
          </a:xfrm>
          <a:custGeom>
            <a:avLst/>
            <a:gdLst/>
            <a:ahLst/>
            <a:cxnLst/>
            <a:rect l="l" t="t" r="r" b="b"/>
            <a:pathLst>
              <a:path w="3700943" h="1290704">
                <a:moveTo>
                  <a:pt x="0" y="0"/>
                </a:moveTo>
                <a:lnTo>
                  <a:pt x="3700943" y="0"/>
                </a:lnTo>
                <a:lnTo>
                  <a:pt x="3700943" y="1290704"/>
                </a:lnTo>
                <a:lnTo>
                  <a:pt x="0" y="12907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42246" y="4637118"/>
            <a:ext cx="1528831" cy="1527145"/>
          </a:xfrm>
          <a:custGeom>
            <a:avLst/>
            <a:gdLst/>
            <a:ahLst/>
            <a:cxnLst/>
            <a:rect l="l" t="t" r="r" b="b"/>
            <a:pathLst>
              <a:path w="1528831" h="1527145">
                <a:moveTo>
                  <a:pt x="0" y="0"/>
                </a:moveTo>
                <a:lnTo>
                  <a:pt x="1528832" y="0"/>
                </a:lnTo>
                <a:lnTo>
                  <a:pt x="1528832" y="1527145"/>
                </a:lnTo>
                <a:lnTo>
                  <a:pt x="0" y="15271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1812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002775" y="297347"/>
            <a:ext cx="1550721" cy="1459616"/>
          </a:xfrm>
          <a:custGeom>
            <a:avLst/>
            <a:gdLst/>
            <a:ahLst/>
            <a:cxnLst/>
            <a:rect l="l" t="t" r="r" b="b"/>
            <a:pathLst>
              <a:path w="1550721" h="1459616">
                <a:moveTo>
                  <a:pt x="0" y="0"/>
                </a:moveTo>
                <a:lnTo>
                  <a:pt x="1550721" y="0"/>
                </a:lnTo>
                <a:lnTo>
                  <a:pt x="1550721" y="1459616"/>
                </a:lnTo>
                <a:lnTo>
                  <a:pt x="0" y="14596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253939">
            <a:off x="8249370" y="6322317"/>
            <a:ext cx="1543726" cy="816546"/>
          </a:xfrm>
          <a:custGeom>
            <a:avLst/>
            <a:gdLst/>
            <a:ahLst/>
            <a:cxnLst/>
            <a:rect l="l" t="t" r="r" b="b"/>
            <a:pathLst>
              <a:path w="1691409" h="1082502">
                <a:moveTo>
                  <a:pt x="0" y="0"/>
                </a:moveTo>
                <a:lnTo>
                  <a:pt x="1691409" y="0"/>
                </a:lnTo>
                <a:lnTo>
                  <a:pt x="1691409" y="1082502"/>
                </a:lnTo>
                <a:lnTo>
                  <a:pt x="0" y="10825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9915489">
            <a:off x="16317470" y="7335990"/>
            <a:ext cx="1215369" cy="762368"/>
          </a:xfrm>
          <a:custGeom>
            <a:avLst/>
            <a:gdLst/>
            <a:ahLst/>
            <a:cxnLst/>
            <a:rect l="l" t="t" r="r" b="b"/>
            <a:pathLst>
              <a:path w="1215369" h="762368">
                <a:moveTo>
                  <a:pt x="0" y="0"/>
                </a:moveTo>
                <a:lnTo>
                  <a:pt x="1215368" y="0"/>
                </a:lnTo>
                <a:lnTo>
                  <a:pt x="1215368" y="762367"/>
                </a:lnTo>
                <a:lnTo>
                  <a:pt x="0" y="76236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372010">
            <a:off x="1066295" y="7753407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0"/>
                </a:lnTo>
                <a:lnTo>
                  <a:pt x="0" y="7346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-71163" b="-45117"/>
            </a:stretch>
          </a:blipFill>
        </p:spPr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A4615AB-5C85-A99A-D3F6-9A7FEFEAABE7}"/>
              </a:ext>
            </a:extLst>
          </p:cNvPr>
          <p:cNvSpPr/>
          <p:nvPr/>
        </p:nvSpPr>
        <p:spPr>
          <a:xfrm>
            <a:off x="10859785" y="1639929"/>
            <a:ext cx="685800" cy="59890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BD546F-AF43-0F3B-E588-39FAC1B591E6}"/>
              </a:ext>
            </a:extLst>
          </p:cNvPr>
          <p:cNvSpPr txBox="1"/>
          <p:nvPr/>
        </p:nvSpPr>
        <p:spPr>
          <a:xfrm>
            <a:off x="1049061" y="1046726"/>
            <a:ext cx="832868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Tom: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badi Extra Light" panose="020B0204020104020204" pitchFamily="34" charset="0"/>
              </a:rPr>
              <a:t>That’s right.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badi Extra Light" panose="020B0204020104020204" pitchFamily="34" charset="0"/>
              </a:rPr>
              <a:t> By the way, would you like to go to the cinema with me and Mark this 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 Extra Light" panose="020B0204020104020204" pitchFamily="34" charset="0"/>
              </a:rPr>
              <a:t>Sunday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badi Extra Light" panose="020B0204020104020204" pitchFamily="34" charset="0"/>
              </a:rPr>
              <a:t>? </a:t>
            </a:r>
            <a:r>
              <a:rPr lang="en-US" sz="5400" dirty="0">
                <a:solidFill>
                  <a:srgbClr val="1F497D"/>
                </a:solidFill>
                <a:latin typeface="Abadi Extra Light" panose="020B0204020104020204" pitchFamily="34" charset="0"/>
              </a:rPr>
              <a:t>There’s a new </a:t>
            </a:r>
            <a:r>
              <a:rPr lang="en-US" sz="5400" dirty="0">
                <a:solidFill>
                  <a:srgbClr val="FF0000"/>
                </a:solidFill>
                <a:latin typeface="Abadi Extra Light" panose="020B0204020104020204" pitchFamily="34" charset="0"/>
              </a:rPr>
              <a:t>comedy</a:t>
            </a:r>
            <a:r>
              <a:rPr lang="en-US" sz="5400" dirty="0">
                <a:solidFill>
                  <a:srgbClr val="1F497D"/>
                </a:solidFill>
                <a:latin typeface="Abadi Extra Light" panose="020B0204020104020204" pitchFamily="34" charset="0"/>
              </a:rPr>
              <a:t> at New World Cinema.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badi Extra Light" panose="020B02040201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Trang: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badi Extra Light" panose="020B0204020104020204" pitchFamily="34" charset="0"/>
              </a:rPr>
              <a:t>Yes, I’d love to.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badi Extra Light" panose="020B0204020104020204" pitchFamily="34" charset="0"/>
              </a:rPr>
              <a:t> Can I ask Mai to join us?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 Extra Light" panose="020B0204020104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FF9586D7-96B9-A4EF-9529-570A0F4188AF}"/>
              </a:ext>
            </a:extLst>
          </p:cNvPr>
          <p:cNvSpPr txBox="1"/>
          <p:nvPr/>
        </p:nvSpPr>
        <p:spPr>
          <a:xfrm>
            <a:off x="11597147" y="1431237"/>
            <a:ext cx="6237473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badi" panose="020B0604020104020204" pitchFamily="34" charset="0"/>
              </a:rPr>
              <a:t>Tom, Mark, Trang and Mai are going to see a comedy this ______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47140" y="6071541"/>
            <a:ext cx="4639422" cy="759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</a:rPr>
              <a:t>Sunday.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ADAFDA2C-ABB2-9169-DE44-0FC92588270D}"/>
              </a:ext>
            </a:extLst>
          </p:cNvPr>
          <p:cNvSpPr txBox="1"/>
          <p:nvPr/>
        </p:nvSpPr>
        <p:spPr>
          <a:xfrm>
            <a:off x="245793" y="79729"/>
            <a:ext cx="1843814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</a:pPr>
            <a:r>
              <a:rPr lang="en-US" sz="8800" b="1" dirty="0">
                <a:solidFill>
                  <a:srgbClr val="FF0000"/>
                </a:solidFill>
                <a:latin typeface="Hi Melody" panose="020B0604020202020204" charset="-127"/>
                <a:ea typeface="Hi Melody" panose="020B0604020202020204" charset="-127"/>
              </a:rPr>
              <a:t>Check your answer </a:t>
            </a:r>
          </a:p>
        </p:txBody>
      </p:sp>
    </p:spTree>
    <p:extLst>
      <p:ext uri="{BB962C8B-B14F-4D97-AF65-F5344CB8AC3E}">
        <p14:creationId xmlns:p14="http://schemas.microsoft.com/office/powerpoint/2010/main" val="32864239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38293" y="1943615"/>
            <a:ext cx="14560521" cy="1306274"/>
            <a:chOff x="87187" y="-65524"/>
            <a:chExt cx="13493210" cy="2248555"/>
          </a:xfrm>
        </p:grpSpPr>
        <p:sp>
          <p:nvSpPr>
            <p:cNvPr id="3" name="Freeform 3"/>
            <p:cNvSpPr/>
            <p:nvPr/>
          </p:nvSpPr>
          <p:spPr>
            <a:xfrm>
              <a:off x="87187" y="-65524"/>
              <a:ext cx="13493210" cy="2248555"/>
            </a:xfrm>
            <a:custGeom>
              <a:avLst/>
              <a:gdLst/>
              <a:ahLst/>
              <a:cxnLst/>
              <a:rect l="l" t="t" r="r" b="b"/>
              <a:pathLst>
                <a:path w="13493210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600136" y="6965"/>
                  </a:cubicBezTo>
                  <a:lnTo>
                    <a:pt x="12600138" y="6965"/>
                  </a:lnTo>
                  <a:cubicBezTo>
                    <a:pt x="12816885" y="16819"/>
                    <a:pt x="13021200" y="36481"/>
                    <a:pt x="13155389" y="101690"/>
                  </a:cubicBezTo>
                  <a:cubicBezTo>
                    <a:pt x="13411435" y="226120"/>
                    <a:pt x="13493210" y="459160"/>
                    <a:pt x="13487722" y="704684"/>
                  </a:cubicBezTo>
                  <a:cubicBezTo>
                    <a:pt x="13487722" y="704684"/>
                    <a:pt x="13444435" y="1013073"/>
                    <a:pt x="13451868" y="1248607"/>
                  </a:cubicBezTo>
                  <a:cubicBezTo>
                    <a:pt x="13458990" y="1396804"/>
                    <a:pt x="13466148" y="1592407"/>
                    <a:pt x="13466148" y="1592407"/>
                  </a:cubicBezTo>
                  <a:cubicBezTo>
                    <a:pt x="13449465" y="1808139"/>
                    <a:pt x="13334821" y="2018751"/>
                    <a:pt x="13137952" y="2130375"/>
                  </a:cubicBezTo>
                  <a:cubicBezTo>
                    <a:pt x="12987601" y="2215624"/>
                    <a:pt x="12789570" y="2230722"/>
                    <a:pt x="10173563" y="2219980"/>
                  </a:cubicBezTo>
                  <a:lnTo>
                    <a:pt x="10173412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971938" y="3446992"/>
            <a:ext cx="14576001" cy="1229736"/>
            <a:chOff x="-4125" y="55785"/>
            <a:chExt cx="13493210" cy="2248555"/>
          </a:xfrm>
        </p:grpSpPr>
        <p:sp>
          <p:nvSpPr>
            <p:cNvPr id="5" name="Freeform 5"/>
            <p:cNvSpPr/>
            <p:nvPr/>
          </p:nvSpPr>
          <p:spPr>
            <a:xfrm>
              <a:off x="-4125" y="55785"/>
              <a:ext cx="13493210" cy="2248555"/>
            </a:xfrm>
            <a:custGeom>
              <a:avLst/>
              <a:gdLst/>
              <a:ahLst/>
              <a:cxnLst/>
              <a:rect l="l" t="t" r="r" b="b"/>
              <a:pathLst>
                <a:path w="13493210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600136" y="6965"/>
                  </a:cubicBezTo>
                  <a:lnTo>
                    <a:pt x="12600138" y="6965"/>
                  </a:lnTo>
                  <a:cubicBezTo>
                    <a:pt x="12816885" y="16819"/>
                    <a:pt x="13021200" y="36481"/>
                    <a:pt x="13155389" y="101690"/>
                  </a:cubicBezTo>
                  <a:cubicBezTo>
                    <a:pt x="13411435" y="226120"/>
                    <a:pt x="13493210" y="459160"/>
                    <a:pt x="13487722" y="704684"/>
                  </a:cubicBezTo>
                  <a:cubicBezTo>
                    <a:pt x="13487722" y="704684"/>
                    <a:pt x="13444435" y="1013073"/>
                    <a:pt x="13451868" y="1248607"/>
                  </a:cubicBezTo>
                  <a:cubicBezTo>
                    <a:pt x="13458990" y="1396804"/>
                    <a:pt x="13466148" y="1592407"/>
                    <a:pt x="13466148" y="1592407"/>
                  </a:cubicBezTo>
                  <a:cubicBezTo>
                    <a:pt x="13449465" y="1808139"/>
                    <a:pt x="13334821" y="2018751"/>
                    <a:pt x="13137952" y="2130375"/>
                  </a:cubicBezTo>
                  <a:cubicBezTo>
                    <a:pt x="12987601" y="2215624"/>
                    <a:pt x="12789570" y="2230722"/>
                    <a:pt x="10173563" y="2219980"/>
                  </a:cubicBezTo>
                  <a:lnTo>
                    <a:pt x="10173412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886817" y="4949696"/>
            <a:ext cx="14576001" cy="1541480"/>
            <a:chOff x="0" y="0"/>
            <a:chExt cx="13478879" cy="2216503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13493210" cy="2248556"/>
            </a:xfrm>
            <a:custGeom>
              <a:avLst/>
              <a:gdLst/>
              <a:ahLst/>
              <a:cxnLst/>
              <a:rect l="l" t="t" r="r" b="b"/>
              <a:pathLst>
                <a:path w="13493210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600136" y="6965"/>
                  </a:cubicBezTo>
                  <a:lnTo>
                    <a:pt x="12600138" y="6965"/>
                  </a:lnTo>
                  <a:cubicBezTo>
                    <a:pt x="12816885" y="16819"/>
                    <a:pt x="13021200" y="36481"/>
                    <a:pt x="13155389" y="101690"/>
                  </a:cubicBezTo>
                  <a:cubicBezTo>
                    <a:pt x="13411435" y="226120"/>
                    <a:pt x="13493210" y="459160"/>
                    <a:pt x="13487722" y="704684"/>
                  </a:cubicBezTo>
                  <a:cubicBezTo>
                    <a:pt x="13487722" y="704684"/>
                    <a:pt x="13444435" y="1013073"/>
                    <a:pt x="13451868" y="1248607"/>
                  </a:cubicBezTo>
                  <a:cubicBezTo>
                    <a:pt x="13458990" y="1396804"/>
                    <a:pt x="13466148" y="1592407"/>
                    <a:pt x="13466148" y="1592407"/>
                  </a:cubicBezTo>
                  <a:cubicBezTo>
                    <a:pt x="13449465" y="1808139"/>
                    <a:pt x="13334821" y="2018751"/>
                    <a:pt x="13137952" y="2130375"/>
                  </a:cubicBezTo>
                  <a:cubicBezTo>
                    <a:pt x="12987601" y="2215624"/>
                    <a:pt x="12789570" y="2230722"/>
                    <a:pt x="10173563" y="2219980"/>
                  </a:cubicBezTo>
                  <a:lnTo>
                    <a:pt x="10173412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604448" y="5209733"/>
            <a:ext cx="12563154" cy="1317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</a:rPr>
              <a:t>Tom loves spending his free time with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</a:rPr>
              <a:t>other people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04448" y="3857390"/>
            <a:ext cx="13155623" cy="662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</a:rPr>
              <a:t>She likes doing DIY in her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</a:rPr>
              <a:t>leisure time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</a:rPr>
              <a:t>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09697" y="2451251"/>
            <a:ext cx="13155623" cy="702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</a:rPr>
              <a:t>Trang is looking for a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</a:rPr>
              <a:t>knitting kit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>
            <a:off x="0" y="9131087"/>
            <a:ext cx="18288000" cy="1626025"/>
          </a:xfrm>
          <a:custGeom>
            <a:avLst/>
            <a:gdLst/>
            <a:ahLst/>
            <a:cxnLst/>
            <a:rect l="l" t="t" r="r" b="b"/>
            <a:pathLst>
              <a:path w="18288000" h="1626025">
                <a:moveTo>
                  <a:pt x="0" y="0"/>
                </a:moveTo>
                <a:lnTo>
                  <a:pt x="18288000" y="0"/>
                </a:lnTo>
                <a:lnTo>
                  <a:pt x="18288000" y="1626026"/>
                </a:lnTo>
                <a:lnTo>
                  <a:pt x="0" y="162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398" r="-3522" b="-268218"/>
            </a:stretch>
          </a:blipFill>
        </p:spPr>
      </p:sp>
      <p:sp>
        <p:nvSpPr>
          <p:cNvPr id="16" name="Freeform 16"/>
          <p:cNvSpPr/>
          <p:nvPr/>
        </p:nvSpPr>
        <p:spPr>
          <a:xfrm rot="-647501">
            <a:off x="485719" y="3314252"/>
            <a:ext cx="1866267" cy="1446357"/>
          </a:xfrm>
          <a:custGeom>
            <a:avLst/>
            <a:gdLst/>
            <a:ahLst/>
            <a:cxnLst/>
            <a:rect l="l" t="t" r="r" b="b"/>
            <a:pathLst>
              <a:path w="1866267" h="1446357">
                <a:moveTo>
                  <a:pt x="0" y="0"/>
                </a:moveTo>
                <a:lnTo>
                  <a:pt x="1866267" y="0"/>
                </a:lnTo>
                <a:lnTo>
                  <a:pt x="1866267" y="1446357"/>
                </a:lnTo>
                <a:lnTo>
                  <a:pt x="0" y="1446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597065" y="2219975"/>
            <a:ext cx="1324471" cy="1817456"/>
          </a:xfrm>
          <a:custGeom>
            <a:avLst/>
            <a:gdLst/>
            <a:ahLst/>
            <a:cxnLst/>
            <a:rect l="l" t="t" r="r" b="b"/>
            <a:pathLst>
              <a:path w="1324471" h="1817456">
                <a:moveTo>
                  <a:pt x="0" y="0"/>
                </a:moveTo>
                <a:lnTo>
                  <a:pt x="1324470" y="0"/>
                </a:lnTo>
                <a:lnTo>
                  <a:pt x="1324470" y="1817455"/>
                </a:lnTo>
                <a:lnTo>
                  <a:pt x="0" y="1817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011588" y="8847658"/>
            <a:ext cx="1222608" cy="1213439"/>
          </a:xfrm>
          <a:custGeom>
            <a:avLst/>
            <a:gdLst/>
            <a:ahLst/>
            <a:cxnLst/>
            <a:rect l="l" t="t" r="r" b="b"/>
            <a:pathLst>
              <a:path w="1222608" h="1213439">
                <a:moveTo>
                  <a:pt x="0" y="0"/>
                </a:moveTo>
                <a:lnTo>
                  <a:pt x="1222608" y="0"/>
                </a:lnTo>
                <a:lnTo>
                  <a:pt x="1222608" y="1213438"/>
                </a:lnTo>
                <a:lnTo>
                  <a:pt x="0" y="1213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317388" y="8657158"/>
            <a:ext cx="1211370" cy="1202284"/>
          </a:xfrm>
          <a:custGeom>
            <a:avLst/>
            <a:gdLst/>
            <a:ahLst/>
            <a:cxnLst/>
            <a:rect l="l" t="t" r="r" b="b"/>
            <a:pathLst>
              <a:path w="1211370" h="1202284">
                <a:moveTo>
                  <a:pt x="0" y="0"/>
                </a:moveTo>
                <a:lnTo>
                  <a:pt x="1211370" y="0"/>
                </a:lnTo>
                <a:lnTo>
                  <a:pt x="1211370" y="1202284"/>
                </a:lnTo>
                <a:lnTo>
                  <a:pt x="0" y="1202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9966854">
            <a:off x="-240870" y="1769803"/>
            <a:ext cx="1215369" cy="762368"/>
          </a:xfrm>
          <a:custGeom>
            <a:avLst/>
            <a:gdLst/>
            <a:ahLst/>
            <a:cxnLst/>
            <a:rect l="l" t="t" r="r" b="b"/>
            <a:pathLst>
              <a:path w="1215369" h="762368">
                <a:moveTo>
                  <a:pt x="0" y="0"/>
                </a:moveTo>
                <a:lnTo>
                  <a:pt x="1215369" y="0"/>
                </a:lnTo>
                <a:lnTo>
                  <a:pt x="1215369" y="762368"/>
                </a:lnTo>
                <a:lnTo>
                  <a:pt x="0" y="762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53120">
            <a:off x="9306235" y="7990256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0"/>
                </a:lnTo>
                <a:lnTo>
                  <a:pt x="0" y="734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71163" b="-45117"/>
            </a:stretch>
          </a:blipFill>
        </p:spPr>
      </p:sp>
      <p:sp>
        <p:nvSpPr>
          <p:cNvPr id="23" name="Freeform 23"/>
          <p:cNvSpPr/>
          <p:nvPr/>
        </p:nvSpPr>
        <p:spPr>
          <a:xfrm rot="-1653120">
            <a:off x="17081168" y="4948861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1"/>
                </a:lnTo>
                <a:lnTo>
                  <a:pt x="0" y="7346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71163" b="-45117"/>
            </a:stretch>
          </a:blipFill>
        </p:spPr>
      </p:sp>
      <p:grpSp>
        <p:nvGrpSpPr>
          <p:cNvPr id="27" name="Group 6">
            <a:extLst>
              <a:ext uri="{FF2B5EF4-FFF2-40B4-BE49-F238E27FC236}">
                <a16:creationId xmlns:a16="http://schemas.microsoft.com/office/drawing/2014/main" id="{A891C4B2-4417-8224-0278-EFFB73F307FB}"/>
              </a:ext>
            </a:extLst>
          </p:cNvPr>
          <p:cNvGrpSpPr/>
          <p:nvPr/>
        </p:nvGrpSpPr>
        <p:grpSpPr>
          <a:xfrm>
            <a:off x="1808963" y="6777381"/>
            <a:ext cx="14591498" cy="1563771"/>
            <a:chOff x="-260582" y="234924"/>
            <a:chExt cx="13934199" cy="2248555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B01C5743-1325-C630-653A-E827918A404B}"/>
                </a:ext>
              </a:extLst>
            </p:cNvPr>
            <p:cNvSpPr/>
            <p:nvPr/>
          </p:nvSpPr>
          <p:spPr>
            <a:xfrm>
              <a:off x="-260582" y="234924"/>
              <a:ext cx="13934199" cy="2248555"/>
            </a:xfrm>
            <a:custGeom>
              <a:avLst/>
              <a:gdLst/>
              <a:ahLst/>
              <a:cxnLst/>
              <a:rect l="l" t="t" r="r" b="b"/>
              <a:pathLst>
                <a:path w="13493210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600136" y="6965"/>
                  </a:cubicBezTo>
                  <a:lnTo>
                    <a:pt x="12600138" y="6965"/>
                  </a:lnTo>
                  <a:cubicBezTo>
                    <a:pt x="12816885" y="16819"/>
                    <a:pt x="13021200" y="36481"/>
                    <a:pt x="13155389" y="101690"/>
                  </a:cubicBezTo>
                  <a:cubicBezTo>
                    <a:pt x="13411435" y="226120"/>
                    <a:pt x="13493210" y="459160"/>
                    <a:pt x="13487722" y="704684"/>
                  </a:cubicBezTo>
                  <a:cubicBezTo>
                    <a:pt x="13487722" y="704684"/>
                    <a:pt x="13444435" y="1013073"/>
                    <a:pt x="13451868" y="1248607"/>
                  </a:cubicBezTo>
                  <a:cubicBezTo>
                    <a:pt x="13458990" y="1396804"/>
                    <a:pt x="13466148" y="1592407"/>
                    <a:pt x="13466148" y="1592407"/>
                  </a:cubicBezTo>
                  <a:cubicBezTo>
                    <a:pt x="13449465" y="1808139"/>
                    <a:pt x="13334821" y="2018751"/>
                    <a:pt x="13137952" y="2130375"/>
                  </a:cubicBezTo>
                  <a:cubicBezTo>
                    <a:pt x="12987601" y="2215624"/>
                    <a:pt x="12789570" y="2230722"/>
                    <a:pt x="10173563" y="2219980"/>
                  </a:cubicBezTo>
                  <a:lnTo>
                    <a:pt x="10173412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9" name="TextBox 10">
            <a:extLst>
              <a:ext uri="{FF2B5EF4-FFF2-40B4-BE49-F238E27FC236}">
                <a16:creationId xmlns:a16="http://schemas.microsoft.com/office/drawing/2014/main" id="{748AF758-C0BB-C043-DC30-BA1A1BDFB20A}"/>
              </a:ext>
            </a:extLst>
          </p:cNvPr>
          <p:cNvSpPr txBox="1"/>
          <p:nvPr/>
        </p:nvSpPr>
        <p:spPr>
          <a:xfrm>
            <a:off x="3567928" y="7027966"/>
            <a:ext cx="12744892" cy="1317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</a:rPr>
              <a:t>Tom and his friends usually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</a:rPr>
              <a:t>hang out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</a:rPr>
              <a:t>together. </a:t>
            </a:r>
          </a:p>
        </p:txBody>
      </p:sp>
      <p:grpSp>
        <p:nvGrpSpPr>
          <p:cNvPr id="31" name="Group 6">
            <a:extLst>
              <a:ext uri="{FF2B5EF4-FFF2-40B4-BE49-F238E27FC236}">
                <a16:creationId xmlns:a16="http://schemas.microsoft.com/office/drawing/2014/main" id="{096DF1C4-FEDA-8F71-C3E3-8D1D17B07D2E}"/>
              </a:ext>
            </a:extLst>
          </p:cNvPr>
          <p:cNvGrpSpPr/>
          <p:nvPr/>
        </p:nvGrpSpPr>
        <p:grpSpPr>
          <a:xfrm>
            <a:off x="1751711" y="8574259"/>
            <a:ext cx="14591498" cy="1541480"/>
            <a:chOff x="0" y="0"/>
            <a:chExt cx="13478879" cy="2216503"/>
          </a:xfrm>
        </p:grpSpPr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65BF91B0-430E-7B5B-8847-CFD0A0CAF0BC}"/>
                </a:ext>
              </a:extLst>
            </p:cNvPr>
            <p:cNvSpPr/>
            <p:nvPr/>
          </p:nvSpPr>
          <p:spPr>
            <a:xfrm>
              <a:off x="-9098" y="-6509"/>
              <a:ext cx="13493210" cy="2248556"/>
            </a:xfrm>
            <a:custGeom>
              <a:avLst/>
              <a:gdLst/>
              <a:ahLst/>
              <a:cxnLst/>
              <a:rect l="l" t="t" r="r" b="b"/>
              <a:pathLst>
                <a:path w="13493210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600136" y="6965"/>
                  </a:cubicBezTo>
                  <a:lnTo>
                    <a:pt x="12600138" y="6965"/>
                  </a:lnTo>
                  <a:cubicBezTo>
                    <a:pt x="12816885" y="16819"/>
                    <a:pt x="13021200" y="36481"/>
                    <a:pt x="13155389" y="101690"/>
                  </a:cubicBezTo>
                  <a:cubicBezTo>
                    <a:pt x="13411435" y="226120"/>
                    <a:pt x="13493210" y="459160"/>
                    <a:pt x="13487722" y="704684"/>
                  </a:cubicBezTo>
                  <a:cubicBezTo>
                    <a:pt x="13487722" y="704684"/>
                    <a:pt x="13444435" y="1013073"/>
                    <a:pt x="13451868" y="1248607"/>
                  </a:cubicBezTo>
                  <a:cubicBezTo>
                    <a:pt x="13458990" y="1396804"/>
                    <a:pt x="13466148" y="1592407"/>
                    <a:pt x="13466148" y="1592407"/>
                  </a:cubicBezTo>
                  <a:cubicBezTo>
                    <a:pt x="13449465" y="1808139"/>
                    <a:pt x="13334821" y="2018751"/>
                    <a:pt x="13137952" y="2130375"/>
                  </a:cubicBezTo>
                  <a:cubicBezTo>
                    <a:pt x="12987601" y="2215624"/>
                    <a:pt x="12789570" y="2230722"/>
                    <a:pt x="10173563" y="2219980"/>
                  </a:cubicBezTo>
                  <a:lnTo>
                    <a:pt x="10173412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3" name="TextBox 10">
            <a:extLst>
              <a:ext uri="{FF2B5EF4-FFF2-40B4-BE49-F238E27FC236}">
                <a16:creationId xmlns:a16="http://schemas.microsoft.com/office/drawing/2014/main" id="{4341CE44-589B-1F7A-73AC-986DB9EFC83F}"/>
              </a:ext>
            </a:extLst>
          </p:cNvPr>
          <p:cNvSpPr txBox="1"/>
          <p:nvPr/>
        </p:nvSpPr>
        <p:spPr>
          <a:xfrm>
            <a:off x="3586836" y="8824845"/>
            <a:ext cx="12534941" cy="127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</a:rPr>
              <a:t>Tom, Mark, Trang and Mai are going to see a comedy this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</a:rPr>
              <a:t>Sunday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</a:rPr>
              <a:t>.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B4A3B68-4DB3-EBD0-B18B-F6B42A1333C7}"/>
              </a:ext>
            </a:extLst>
          </p:cNvPr>
          <p:cNvSpPr/>
          <p:nvPr/>
        </p:nvSpPr>
        <p:spPr>
          <a:xfrm>
            <a:off x="2557578" y="2310203"/>
            <a:ext cx="685800" cy="59890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3B3957E-9B76-6A83-0F19-61E0442EAC71}"/>
              </a:ext>
            </a:extLst>
          </p:cNvPr>
          <p:cNvSpPr/>
          <p:nvPr/>
        </p:nvSpPr>
        <p:spPr>
          <a:xfrm>
            <a:off x="2583785" y="3795288"/>
            <a:ext cx="685800" cy="59890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+mn-cs"/>
              </a:rPr>
              <a:t>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7553B73-7DF3-4CCD-44B8-AD58CFD08B9E}"/>
              </a:ext>
            </a:extLst>
          </p:cNvPr>
          <p:cNvSpPr/>
          <p:nvPr/>
        </p:nvSpPr>
        <p:spPr>
          <a:xfrm>
            <a:off x="2606593" y="5251237"/>
            <a:ext cx="685800" cy="59890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+mn-cs"/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AC959FC-6FC5-7393-5596-80122CABDB46}"/>
              </a:ext>
            </a:extLst>
          </p:cNvPr>
          <p:cNvSpPr/>
          <p:nvPr/>
        </p:nvSpPr>
        <p:spPr>
          <a:xfrm>
            <a:off x="2557578" y="7057023"/>
            <a:ext cx="685800" cy="59890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+mn-cs"/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3ADCEB8-7F96-CC11-3EA9-8FE8E7F784CB}"/>
              </a:ext>
            </a:extLst>
          </p:cNvPr>
          <p:cNvSpPr/>
          <p:nvPr/>
        </p:nvSpPr>
        <p:spPr>
          <a:xfrm>
            <a:off x="2606042" y="8853765"/>
            <a:ext cx="685800" cy="646331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+mn-cs"/>
              </a:rPr>
              <a:t>5</a:t>
            </a:r>
          </a:p>
        </p:txBody>
      </p:sp>
      <p:sp>
        <p:nvSpPr>
          <p:cNvPr id="15" name="Freeform 15"/>
          <p:cNvSpPr/>
          <p:nvPr/>
        </p:nvSpPr>
        <p:spPr>
          <a:xfrm>
            <a:off x="-76468" y="6149961"/>
            <a:ext cx="2746795" cy="4605113"/>
          </a:xfrm>
          <a:custGeom>
            <a:avLst/>
            <a:gdLst/>
            <a:ahLst/>
            <a:cxnLst/>
            <a:rect l="l" t="t" r="r" b="b"/>
            <a:pathLst>
              <a:path w="2746795" h="4605113">
                <a:moveTo>
                  <a:pt x="0" y="0"/>
                </a:moveTo>
                <a:lnTo>
                  <a:pt x="2746794" y="0"/>
                </a:lnTo>
                <a:lnTo>
                  <a:pt x="2746794" y="4605113"/>
                </a:lnTo>
                <a:lnTo>
                  <a:pt x="0" y="46051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3815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080453" y="6813418"/>
            <a:ext cx="2357694" cy="3473582"/>
          </a:xfrm>
          <a:custGeom>
            <a:avLst/>
            <a:gdLst/>
            <a:ahLst/>
            <a:cxnLst/>
            <a:rect l="l" t="t" r="r" b="b"/>
            <a:pathLst>
              <a:path w="2357694" h="3473582">
                <a:moveTo>
                  <a:pt x="0" y="0"/>
                </a:moveTo>
                <a:lnTo>
                  <a:pt x="2357694" y="0"/>
                </a:lnTo>
                <a:lnTo>
                  <a:pt x="2357694" y="3473582"/>
                </a:lnTo>
                <a:lnTo>
                  <a:pt x="0" y="34735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90E108CD-B032-B3A2-4BEA-B8C2E34DDABC}"/>
              </a:ext>
            </a:extLst>
          </p:cNvPr>
          <p:cNvSpPr txBox="1"/>
          <p:nvPr/>
        </p:nvSpPr>
        <p:spPr>
          <a:xfrm>
            <a:off x="778462" y="208245"/>
            <a:ext cx="1843814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</a:pPr>
            <a:r>
              <a:rPr lang="en-US" sz="8800" b="1" dirty="0">
                <a:solidFill>
                  <a:srgbClr val="FF0000"/>
                </a:solidFill>
                <a:latin typeface="Hi Melody" panose="020B0604020202020204" charset="-127"/>
                <a:ea typeface="Hi Melody" panose="020B0604020202020204" charset="-127"/>
              </a:rPr>
              <a:t>Look at the answers again.</a:t>
            </a:r>
          </a:p>
        </p:txBody>
      </p:sp>
    </p:spTree>
    <p:extLst>
      <p:ext uri="{BB962C8B-B14F-4D97-AF65-F5344CB8AC3E}">
        <p14:creationId xmlns:p14="http://schemas.microsoft.com/office/powerpoint/2010/main" val="9920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926" y="951634"/>
            <a:ext cx="46980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002060"/>
                </a:solidFill>
                <a:latin typeface="Haettenschweiler" panose="020B0706040902060204" pitchFamily="34" charset="0"/>
              </a:rPr>
              <a:t>playing sport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" y="9078080"/>
            <a:ext cx="18288000" cy="1346710"/>
          </a:xfrm>
          <a:custGeom>
            <a:avLst/>
            <a:gdLst/>
            <a:ahLst/>
            <a:cxnLst/>
            <a:rect l="l" t="t" r="r" b="b"/>
            <a:pathLst>
              <a:path w="18288000" h="1346710">
                <a:moveTo>
                  <a:pt x="0" y="0"/>
                </a:moveTo>
                <a:lnTo>
                  <a:pt x="18288000" y="0"/>
                </a:lnTo>
                <a:lnTo>
                  <a:pt x="18288000" y="1346710"/>
                </a:lnTo>
                <a:lnTo>
                  <a:pt x="0" y="134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503" t="-382655" r="-4500" b="-2121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921467" y="1634740"/>
            <a:ext cx="1144987" cy="1571165"/>
          </a:xfrm>
          <a:custGeom>
            <a:avLst/>
            <a:gdLst/>
            <a:ahLst/>
            <a:cxnLst/>
            <a:rect l="l" t="t" r="r" b="b"/>
            <a:pathLst>
              <a:path w="1144987" h="1571165">
                <a:moveTo>
                  <a:pt x="0" y="0"/>
                </a:moveTo>
                <a:lnTo>
                  <a:pt x="1144986" y="0"/>
                </a:lnTo>
                <a:lnTo>
                  <a:pt x="1144986" y="1571165"/>
                </a:lnTo>
                <a:lnTo>
                  <a:pt x="0" y="15711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52712" y="9401175"/>
            <a:ext cx="1493775" cy="1482572"/>
          </a:xfrm>
          <a:custGeom>
            <a:avLst/>
            <a:gdLst/>
            <a:ahLst/>
            <a:cxnLst/>
            <a:rect l="l" t="t" r="r" b="b"/>
            <a:pathLst>
              <a:path w="1493775" h="1482572">
                <a:moveTo>
                  <a:pt x="0" y="0"/>
                </a:moveTo>
                <a:lnTo>
                  <a:pt x="1493775" y="0"/>
                </a:lnTo>
                <a:lnTo>
                  <a:pt x="1493775" y="1482572"/>
                </a:lnTo>
                <a:lnTo>
                  <a:pt x="0" y="148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141513" y="9401175"/>
            <a:ext cx="1493775" cy="1482572"/>
          </a:xfrm>
          <a:custGeom>
            <a:avLst/>
            <a:gdLst/>
            <a:ahLst/>
            <a:cxnLst/>
            <a:rect l="l" t="t" r="r" b="b"/>
            <a:pathLst>
              <a:path w="1493775" h="1482572">
                <a:moveTo>
                  <a:pt x="0" y="0"/>
                </a:moveTo>
                <a:lnTo>
                  <a:pt x="1493775" y="0"/>
                </a:lnTo>
                <a:lnTo>
                  <a:pt x="1493775" y="1482572"/>
                </a:lnTo>
                <a:lnTo>
                  <a:pt x="0" y="148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403411" y="6087353"/>
            <a:ext cx="3501010" cy="3474753"/>
          </a:xfrm>
          <a:custGeom>
            <a:avLst/>
            <a:gdLst/>
            <a:ahLst/>
            <a:cxnLst/>
            <a:rect l="l" t="t" r="r" b="b"/>
            <a:pathLst>
              <a:path w="3501010" h="3474753">
                <a:moveTo>
                  <a:pt x="0" y="0"/>
                </a:moveTo>
                <a:lnTo>
                  <a:pt x="3501010" y="0"/>
                </a:lnTo>
                <a:lnTo>
                  <a:pt x="3501010" y="3474753"/>
                </a:lnTo>
                <a:lnTo>
                  <a:pt x="0" y="3474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052787">
            <a:off x="-109959" y="5192902"/>
            <a:ext cx="927294" cy="1486643"/>
          </a:xfrm>
          <a:custGeom>
            <a:avLst/>
            <a:gdLst/>
            <a:ahLst/>
            <a:cxnLst/>
            <a:rect l="l" t="t" r="r" b="b"/>
            <a:pathLst>
              <a:path w="927294" h="1486643">
                <a:moveTo>
                  <a:pt x="0" y="0"/>
                </a:moveTo>
                <a:lnTo>
                  <a:pt x="927293" y="0"/>
                </a:lnTo>
                <a:lnTo>
                  <a:pt x="927293" y="1486643"/>
                </a:lnTo>
                <a:lnTo>
                  <a:pt x="0" y="1486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7120080">
            <a:off x="280011" y="3621542"/>
            <a:ext cx="1215369" cy="762368"/>
          </a:xfrm>
          <a:custGeom>
            <a:avLst/>
            <a:gdLst/>
            <a:ahLst/>
            <a:cxnLst/>
            <a:rect l="l" t="t" r="r" b="b"/>
            <a:pathLst>
              <a:path w="1215369" h="762368">
                <a:moveTo>
                  <a:pt x="0" y="0"/>
                </a:moveTo>
                <a:lnTo>
                  <a:pt x="1215369" y="0"/>
                </a:lnTo>
                <a:lnTo>
                  <a:pt x="1215369" y="762367"/>
                </a:lnTo>
                <a:lnTo>
                  <a:pt x="0" y="7623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653120">
            <a:off x="14597098" y="6739128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1"/>
                </a:lnTo>
                <a:lnTo>
                  <a:pt x="0" y="7346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71163" b="-45117"/>
            </a:stretch>
          </a:blipFill>
        </p:spPr>
      </p:sp>
      <p:sp>
        <p:nvSpPr>
          <p:cNvPr id="2" name="TextBox 2"/>
          <p:cNvSpPr txBox="1"/>
          <p:nvPr/>
        </p:nvSpPr>
        <p:spPr>
          <a:xfrm>
            <a:off x="353688" y="-85070"/>
            <a:ext cx="19349414" cy="989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FF0000"/>
                </a:solidFill>
                <a:latin typeface="Abadi" panose="020B0604020104020204" pitchFamily="34" charset="0"/>
                <a:ea typeface="Hi Melody" panose="020B0604020202020204" charset="-127"/>
              </a:rPr>
              <a:t>3. </a:t>
            </a:r>
            <a:r>
              <a:rPr lang="en-US" sz="6600" b="1" dirty="0">
                <a:solidFill>
                  <a:srgbClr val="FF0000"/>
                </a:solidFill>
                <a:latin typeface="Abadi" panose="020B0604020104020204" pitchFamily="34" charset="0"/>
                <a:ea typeface="Hi Melody" panose="020B0604020202020204" charset="-127"/>
              </a:rPr>
              <a:t>Match the activities with the correct pictures.</a:t>
            </a:r>
            <a:endParaRPr lang="en-US" sz="6600" b="1" u="none" dirty="0">
              <a:solidFill>
                <a:srgbClr val="FF0000"/>
              </a:solidFill>
              <a:latin typeface="Abadi" panose="020B0604020104020204" pitchFamily="34" charset="0"/>
              <a:ea typeface="Hi Melody" panose="020B0604020202020204" charset="-127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4E20CD-6FC8-853E-47DB-657FA9C6D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72" y="2398410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5F56532-16EA-3100-E8FF-764E05A9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88" y="2474406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EAACA85-8E05-7822-E661-DCAA9E067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461" y="2458631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31C4F0E-7992-77E4-9865-6698E1959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95" y="5975785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BB79322F-BDC7-DB16-499F-095D85DF8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553" y="5973899"/>
            <a:ext cx="4698000" cy="31320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D35E179D-C489-8935-26EC-05B38097D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363" y="5928978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BE653BC8-4A5F-ED5B-A2D3-0DF6CCAE97C0}"/>
              </a:ext>
            </a:extLst>
          </p:cNvPr>
          <p:cNvSpPr txBox="1"/>
          <p:nvPr/>
        </p:nvSpPr>
        <p:spPr>
          <a:xfrm>
            <a:off x="5715972" y="968301"/>
            <a:ext cx="46980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002060"/>
                </a:solidFill>
                <a:latin typeface="Haettenschweiler" panose="020B0706040902060204" pitchFamily="34" charset="0"/>
              </a:rPr>
              <a:t>messaging friends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81D5F456-483F-1D57-A6E6-D141C6613830}"/>
              </a:ext>
            </a:extLst>
          </p:cNvPr>
          <p:cNvSpPr txBox="1"/>
          <p:nvPr/>
        </p:nvSpPr>
        <p:spPr>
          <a:xfrm>
            <a:off x="11973964" y="889260"/>
            <a:ext cx="46980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002060"/>
                </a:solidFill>
                <a:latin typeface="Haettenschweiler" panose="020B0706040902060204" pitchFamily="34" charset="0"/>
              </a:rPr>
              <a:t>surfing the net</a:t>
            </a: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4C817D73-4CF8-C949-9FDF-F2B321417932}"/>
              </a:ext>
            </a:extLst>
          </p:cNvPr>
          <p:cNvSpPr txBox="1"/>
          <p:nvPr/>
        </p:nvSpPr>
        <p:spPr>
          <a:xfrm>
            <a:off x="-34199" y="1696711"/>
            <a:ext cx="46980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002060"/>
                </a:solidFill>
                <a:latin typeface="Haettenschweiler" panose="020B0706040902060204" pitchFamily="34" charset="0"/>
              </a:rPr>
              <a:t>doing DIY</a:t>
            </a: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1BD605D0-A1BE-2346-96F5-7306349CB280}"/>
              </a:ext>
            </a:extLst>
          </p:cNvPr>
          <p:cNvSpPr txBox="1"/>
          <p:nvPr/>
        </p:nvSpPr>
        <p:spPr>
          <a:xfrm>
            <a:off x="5585695" y="1607405"/>
            <a:ext cx="46980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002060"/>
                </a:solidFill>
                <a:latin typeface="Haettenschweiler" panose="020B0706040902060204" pitchFamily="34" charset="0"/>
              </a:rPr>
              <a:t>cooking </a:t>
            </a: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99CA136D-5D67-6571-CDB9-A7197A678999}"/>
              </a:ext>
            </a:extLst>
          </p:cNvPr>
          <p:cNvSpPr txBox="1"/>
          <p:nvPr/>
        </p:nvSpPr>
        <p:spPr>
          <a:xfrm>
            <a:off x="11973964" y="1680639"/>
            <a:ext cx="46980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002060"/>
                </a:solidFill>
                <a:latin typeface="Haettenschweiler" panose="020B0706040902060204" pitchFamily="34" charset="0"/>
              </a:rPr>
              <a:t>doing puzzles</a:t>
            </a:r>
          </a:p>
        </p:txBody>
      </p:sp>
    </p:spTree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t Activity For Kids - Bees &amp; Beehive - Firstcry Intelli Education">
            <a:extLst>
              <a:ext uri="{FF2B5EF4-FFF2-40B4-BE49-F238E27FC236}">
                <a16:creationId xmlns:a16="http://schemas.microsoft.com/office/drawing/2014/main" id="{3E62248E-0584-625D-82EC-7CAAE4F8C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-342900"/>
            <a:ext cx="11734800" cy="802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8F1D491-8FBD-4843-CBB5-2C20507734E3}"/>
              </a:ext>
            </a:extLst>
          </p:cNvPr>
          <p:cNvSpPr txBox="1"/>
          <p:nvPr/>
        </p:nvSpPr>
        <p:spPr>
          <a:xfrm>
            <a:off x="-1219200" y="2577108"/>
            <a:ext cx="11277600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5000" dirty="0">
                <a:solidFill>
                  <a:srgbClr val="00B0F0"/>
                </a:solidFill>
                <a:latin typeface="Snap ITC" panose="04040A07060A02020202" pitchFamily="82" charset="0"/>
              </a:rPr>
              <a:t>Bee &amp; beehive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0FE33-C93A-B1B4-C208-C10603668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53" y="800100"/>
            <a:ext cx="3834106" cy="3554016"/>
          </a:xfrm>
          <a:prstGeom prst="rect">
            <a:avLst/>
          </a:prstGeom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688775B5-FA90-20FA-244B-FE61A8BAE19F}"/>
              </a:ext>
            </a:extLst>
          </p:cNvPr>
          <p:cNvSpPr/>
          <p:nvPr/>
        </p:nvSpPr>
        <p:spPr>
          <a:xfrm>
            <a:off x="8468442" y="-5660828"/>
            <a:ext cx="675558" cy="1993108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1526"/>
            <a:endParaRPr lang="en-US" sz="7200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60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5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012C93F7-461D-EA43-977F-0AAC438C2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86" y="663840"/>
            <a:ext cx="13893713" cy="92624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6731688" y="8797856"/>
            <a:ext cx="1091004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300" b="1" noProof="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cooking</a:t>
            </a:r>
            <a:endParaRPr kumimoji="0" lang="en-US" sz="9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5" y="29605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1" y="-5589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5" y="-53752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5" y="75060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0185" y="182118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19" y="294703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29" y="75695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79" y="296631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676095" y="-50192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7" y="63459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5" y="63788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399" y="409615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3" y="640882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3" y="407730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59410" y="52433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29" y="525058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1" y="642306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58733" y="869334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426229" y="75545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56695" y="865968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5" y="524100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9684749" y="182084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202455" y="63903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14492" y="64476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46701" y="75614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6208787" y="17592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09" y="527344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1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66858" y="87316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4F40B615-79A7-66BB-DEBF-FCFF7244469D}"/>
              </a:ext>
            </a:extLst>
          </p:cNvPr>
          <p:cNvSpPr/>
          <p:nvPr/>
        </p:nvSpPr>
        <p:spPr>
          <a:xfrm>
            <a:off x="941245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7BB6195F-4A15-58D1-D35D-EACAD307BB66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6B802D0-6840-24EE-91E6-E0200D967A5C}"/>
              </a:ext>
            </a:extLst>
          </p:cNvPr>
          <p:cNvSpPr/>
          <p:nvPr/>
        </p:nvSpPr>
        <p:spPr>
          <a:xfrm>
            <a:off x="-784133" y="410945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C5767724-3E92-9485-D61E-E863C2A57B1D}"/>
              </a:ext>
            </a:extLst>
          </p:cNvPr>
          <p:cNvSpPr/>
          <p:nvPr/>
        </p:nvSpPr>
        <p:spPr>
          <a:xfrm>
            <a:off x="-767483" y="177036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D2128950-F0C0-533A-4295-13D0AF38E107}"/>
              </a:ext>
            </a:extLst>
          </p:cNvPr>
          <p:cNvSpPr/>
          <p:nvPr/>
        </p:nvSpPr>
        <p:spPr>
          <a:xfrm>
            <a:off x="-784133" y="876620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20E437C7-F7C3-B06B-7757-466966EB8D0D}"/>
              </a:ext>
            </a:extLst>
          </p:cNvPr>
          <p:cNvSpPr/>
          <p:nvPr/>
        </p:nvSpPr>
        <p:spPr>
          <a:xfrm>
            <a:off x="16693500" y="-5306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D50F98B2-7956-5D7A-92A1-F1A6E4BC6F2F}"/>
              </a:ext>
            </a:extLst>
          </p:cNvPr>
          <p:cNvSpPr/>
          <p:nvPr/>
        </p:nvSpPr>
        <p:spPr>
          <a:xfrm>
            <a:off x="16665188" y="645427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E4954092-B131-5E7D-5F6D-A3535C977752}"/>
              </a:ext>
            </a:extLst>
          </p:cNvPr>
          <p:cNvSpPr/>
          <p:nvPr/>
        </p:nvSpPr>
        <p:spPr>
          <a:xfrm>
            <a:off x="16663523" y="412025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FF3CE118-C008-17D3-92F5-FFC4F2F3D648}"/>
              </a:ext>
            </a:extLst>
          </p:cNvPr>
          <p:cNvSpPr/>
          <p:nvPr/>
        </p:nvSpPr>
        <p:spPr>
          <a:xfrm>
            <a:off x="16680173" y="17811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E3ADEFAC-A1C3-BCCE-D0AE-B3DAFFA6FE0D}"/>
              </a:ext>
            </a:extLst>
          </p:cNvPr>
          <p:cNvSpPr/>
          <p:nvPr/>
        </p:nvSpPr>
        <p:spPr>
          <a:xfrm>
            <a:off x="16663523" y="8777013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1FCBB46F-EAAF-2262-C87D-92F8CA4DD8E1}"/>
              </a:ext>
            </a:extLst>
          </p:cNvPr>
          <p:cNvSpPr/>
          <p:nvPr/>
        </p:nvSpPr>
        <p:spPr>
          <a:xfrm>
            <a:off x="14936843" y="-1760221"/>
            <a:ext cx="2331720" cy="2478677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F06D7920-4B8B-48E4-DDE4-EB22A70FB432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B258DB57-EB3D-3633-8765-7FAA0703D60B}"/>
              </a:ext>
            </a:extLst>
          </p:cNvPr>
          <p:cNvSpPr/>
          <p:nvPr/>
        </p:nvSpPr>
        <p:spPr>
          <a:xfrm>
            <a:off x="7971830" y="-1760220"/>
            <a:ext cx="2397169" cy="2408474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BAB97DFB-D4DF-8578-3481-0BD59EEF8D15}"/>
              </a:ext>
            </a:extLst>
          </p:cNvPr>
          <p:cNvSpPr/>
          <p:nvPr/>
        </p:nvSpPr>
        <p:spPr>
          <a:xfrm>
            <a:off x="4495800" y="-1782229"/>
            <a:ext cx="2331720" cy="2403606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8010537D-7235-0A8D-5C55-7C261275B0EC}"/>
              </a:ext>
            </a:extLst>
          </p:cNvPr>
          <p:cNvSpPr/>
          <p:nvPr/>
        </p:nvSpPr>
        <p:spPr>
          <a:xfrm>
            <a:off x="1021080" y="-17602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D3A437E2-D092-7136-E5A4-7CB084B3A1D6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A5AC2E66-C8DA-DF8D-9144-34F2E3C1FA92}"/>
              </a:ext>
            </a:extLst>
          </p:cNvPr>
          <p:cNvSpPr/>
          <p:nvPr/>
        </p:nvSpPr>
        <p:spPr>
          <a:xfrm>
            <a:off x="4435309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18E08CAB-6A5E-9AD7-5311-7E2EF7030973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92DF98DB-2678-CDE9-229B-62D128DEC127}"/>
              </a:ext>
            </a:extLst>
          </p:cNvPr>
          <p:cNvSpPr/>
          <p:nvPr/>
        </p:nvSpPr>
        <p:spPr>
          <a:xfrm>
            <a:off x="11353799" y="9908692"/>
            <a:ext cx="2404149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BF3B1C22-9117-4A6F-5B46-25D89EF8EB1C}"/>
              </a:ext>
            </a:extLst>
          </p:cNvPr>
          <p:cNvSpPr/>
          <p:nvPr/>
        </p:nvSpPr>
        <p:spPr>
          <a:xfrm>
            <a:off x="14887881" y="99086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6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5" grpId="0" animBg="1"/>
      <p:bldP spid="9" grpId="0" animBg="1"/>
      <p:bldP spid="10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98525145-12EC-D688-4394-9005DE8FE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609" y="675109"/>
            <a:ext cx="13089779" cy="87265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5625270" y="8362798"/>
            <a:ext cx="1091004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300" b="1" noProof="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playing sport</a:t>
            </a:r>
            <a:endParaRPr kumimoji="0" lang="en-US" sz="9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5" y="29605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1" y="-5589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5" y="-53752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5" y="75060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0185" y="17644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19" y="294703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29" y="75695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79" y="296631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676095" y="-50192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7" y="63459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5" y="63788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399" y="409615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3" y="640882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3" y="407730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59410" y="52433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29" y="525058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1" y="642306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58733" y="869334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426229" y="75545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56695" y="865968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5" y="524100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9684749" y="182084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202455" y="63903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30000" y="63693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46701" y="75614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6208787" y="17592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09" y="527344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1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66858" y="87316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F805824C-0E64-AA0A-6D41-55F58AD970DD}"/>
              </a:ext>
            </a:extLst>
          </p:cNvPr>
          <p:cNvSpPr/>
          <p:nvPr/>
        </p:nvSpPr>
        <p:spPr>
          <a:xfrm>
            <a:off x="941245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3C294EFF-2293-6D6B-FE66-46C8AD35A431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7BD6447E-105F-7804-2E13-6FD54FE4F86F}"/>
              </a:ext>
            </a:extLst>
          </p:cNvPr>
          <p:cNvSpPr/>
          <p:nvPr/>
        </p:nvSpPr>
        <p:spPr>
          <a:xfrm>
            <a:off x="-784133" y="410945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240B48DA-5017-4CC2-644C-8086E5159431}"/>
              </a:ext>
            </a:extLst>
          </p:cNvPr>
          <p:cNvSpPr/>
          <p:nvPr/>
        </p:nvSpPr>
        <p:spPr>
          <a:xfrm>
            <a:off x="-767483" y="177036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2EAC053A-5844-9FA7-2E0E-430FE86DF9F4}"/>
              </a:ext>
            </a:extLst>
          </p:cNvPr>
          <p:cNvSpPr/>
          <p:nvPr/>
        </p:nvSpPr>
        <p:spPr>
          <a:xfrm>
            <a:off x="-784133" y="876620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AA01462E-A1C5-6F35-5AE1-C54FA18E7949}"/>
              </a:ext>
            </a:extLst>
          </p:cNvPr>
          <p:cNvSpPr/>
          <p:nvPr/>
        </p:nvSpPr>
        <p:spPr>
          <a:xfrm>
            <a:off x="16693500" y="-5306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6339CC77-798A-B78B-4626-F900DC74CE5E}"/>
              </a:ext>
            </a:extLst>
          </p:cNvPr>
          <p:cNvSpPr/>
          <p:nvPr/>
        </p:nvSpPr>
        <p:spPr>
          <a:xfrm>
            <a:off x="16665188" y="645427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874F0E7C-6B71-0BD7-5B78-5EA1B72E9842}"/>
              </a:ext>
            </a:extLst>
          </p:cNvPr>
          <p:cNvSpPr/>
          <p:nvPr/>
        </p:nvSpPr>
        <p:spPr>
          <a:xfrm>
            <a:off x="16663523" y="412025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C6A0240F-5C21-5E30-6F13-277E5685E61A}"/>
              </a:ext>
            </a:extLst>
          </p:cNvPr>
          <p:cNvSpPr/>
          <p:nvPr/>
        </p:nvSpPr>
        <p:spPr>
          <a:xfrm>
            <a:off x="16680173" y="17811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96579C97-516A-DDFD-D078-51B1F8D03711}"/>
              </a:ext>
            </a:extLst>
          </p:cNvPr>
          <p:cNvSpPr/>
          <p:nvPr/>
        </p:nvSpPr>
        <p:spPr>
          <a:xfrm>
            <a:off x="16663523" y="8777013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3A85A296-434A-39DE-1755-7A82508B7CB6}"/>
              </a:ext>
            </a:extLst>
          </p:cNvPr>
          <p:cNvSpPr/>
          <p:nvPr/>
        </p:nvSpPr>
        <p:spPr>
          <a:xfrm>
            <a:off x="14936843" y="-1760221"/>
            <a:ext cx="2331720" cy="2478677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FD483990-233C-C7EF-82E4-CCDBFA7019E5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03EDEDF2-C01F-ABBE-5864-4735D87E67DB}"/>
              </a:ext>
            </a:extLst>
          </p:cNvPr>
          <p:cNvSpPr/>
          <p:nvPr/>
        </p:nvSpPr>
        <p:spPr>
          <a:xfrm>
            <a:off x="7971830" y="-1760220"/>
            <a:ext cx="2397169" cy="2408474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5526EBA7-F696-AE7E-58DC-F8C8E186A829}"/>
              </a:ext>
            </a:extLst>
          </p:cNvPr>
          <p:cNvSpPr/>
          <p:nvPr/>
        </p:nvSpPr>
        <p:spPr>
          <a:xfrm>
            <a:off x="4495800" y="-1782229"/>
            <a:ext cx="2331720" cy="2403606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0340C602-1497-891C-940E-2A6F17638491}"/>
              </a:ext>
            </a:extLst>
          </p:cNvPr>
          <p:cNvSpPr/>
          <p:nvPr/>
        </p:nvSpPr>
        <p:spPr>
          <a:xfrm>
            <a:off x="977923" y="-17602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FFB0C346-D839-5D78-5CCB-CAAB51DCAA8B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A945E5F8-045B-FAC9-39D7-4E604317B569}"/>
              </a:ext>
            </a:extLst>
          </p:cNvPr>
          <p:cNvSpPr/>
          <p:nvPr/>
        </p:nvSpPr>
        <p:spPr>
          <a:xfrm>
            <a:off x="4435309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B5FC2B76-AF3D-697E-7C21-DBDE9294ADBA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FF2FCD6A-47BB-AE8F-2F78-3E2BD55DB2AD}"/>
              </a:ext>
            </a:extLst>
          </p:cNvPr>
          <p:cNvSpPr/>
          <p:nvPr/>
        </p:nvSpPr>
        <p:spPr>
          <a:xfrm>
            <a:off x="11353799" y="9908692"/>
            <a:ext cx="2404149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0842FA4D-8323-B290-74BF-F6F1D9F835CD}"/>
              </a:ext>
            </a:extLst>
          </p:cNvPr>
          <p:cNvSpPr/>
          <p:nvPr/>
        </p:nvSpPr>
        <p:spPr>
          <a:xfrm>
            <a:off x="14887881" y="99086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19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5" grpId="0" animBg="1"/>
      <p:bldP spid="9" grpId="0" animBg="1"/>
      <p:bldP spid="10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56A552EE-9DB3-F0E6-99FF-A7FF7C211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198" y="749014"/>
            <a:ext cx="13337201" cy="88914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4611504" y="8812317"/>
            <a:ext cx="1091004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300" b="1" noProof="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surfing the net</a:t>
            </a:r>
            <a:endParaRPr kumimoji="0" lang="en-US" sz="9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5" y="29605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1" y="-5589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5" y="-53752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5" y="75060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2600" y="180864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19" y="294703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29" y="75695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79" y="296631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676095" y="-50192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7" y="63459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5" y="63788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399" y="409615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3" y="640882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3" y="407730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59410" y="52433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29" y="525058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1" y="642306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58733" y="869334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426229" y="75545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56695" y="865968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5" y="524100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9684749" y="182084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202455" y="63903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55021" y="64974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46701" y="75614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6208787" y="17592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09" y="527344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1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66858" y="87316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DDDA3D8B-9FF6-5135-13FA-F5F65E6FF101}"/>
              </a:ext>
            </a:extLst>
          </p:cNvPr>
          <p:cNvSpPr/>
          <p:nvPr/>
        </p:nvSpPr>
        <p:spPr>
          <a:xfrm>
            <a:off x="941245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3CA7CBBE-56D0-8936-62FB-D91DAABCF453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A64B8175-E69D-79AF-0DF5-D905E2509EDD}"/>
              </a:ext>
            </a:extLst>
          </p:cNvPr>
          <p:cNvSpPr/>
          <p:nvPr/>
        </p:nvSpPr>
        <p:spPr>
          <a:xfrm>
            <a:off x="-784133" y="410945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ADCD19C4-4BB3-EA58-E467-2B00CAE9E67E}"/>
              </a:ext>
            </a:extLst>
          </p:cNvPr>
          <p:cNvSpPr/>
          <p:nvPr/>
        </p:nvSpPr>
        <p:spPr>
          <a:xfrm>
            <a:off x="-767483" y="177036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EA7F0B5B-139F-BD99-815B-EB6DB5F44FD5}"/>
              </a:ext>
            </a:extLst>
          </p:cNvPr>
          <p:cNvSpPr/>
          <p:nvPr/>
        </p:nvSpPr>
        <p:spPr>
          <a:xfrm>
            <a:off x="-784133" y="876620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FFD24C90-E83A-B445-BF97-B3F2D4B9A80C}"/>
              </a:ext>
            </a:extLst>
          </p:cNvPr>
          <p:cNvSpPr/>
          <p:nvPr/>
        </p:nvSpPr>
        <p:spPr>
          <a:xfrm>
            <a:off x="16693500" y="-5306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6F8C9E02-5D61-8DF4-C583-472DAAE938ED}"/>
              </a:ext>
            </a:extLst>
          </p:cNvPr>
          <p:cNvSpPr/>
          <p:nvPr/>
        </p:nvSpPr>
        <p:spPr>
          <a:xfrm>
            <a:off x="16665188" y="645427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1B273464-3714-B69E-E779-3EEB883E41C1}"/>
              </a:ext>
            </a:extLst>
          </p:cNvPr>
          <p:cNvSpPr/>
          <p:nvPr/>
        </p:nvSpPr>
        <p:spPr>
          <a:xfrm>
            <a:off x="16663523" y="412025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0A05FAB3-40C4-8A0D-9FDD-ACDA6DF92A80}"/>
              </a:ext>
            </a:extLst>
          </p:cNvPr>
          <p:cNvSpPr/>
          <p:nvPr/>
        </p:nvSpPr>
        <p:spPr>
          <a:xfrm>
            <a:off x="16680173" y="17811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B9635E3A-0FD0-70A1-08C5-DCD79A9A1906}"/>
              </a:ext>
            </a:extLst>
          </p:cNvPr>
          <p:cNvSpPr/>
          <p:nvPr/>
        </p:nvSpPr>
        <p:spPr>
          <a:xfrm>
            <a:off x="16663523" y="8777013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3AA14EDC-5CE6-7C9C-46D7-D49FCD50CE93}"/>
              </a:ext>
            </a:extLst>
          </p:cNvPr>
          <p:cNvSpPr/>
          <p:nvPr/>
        </p:nvSpPr>
        <p:spPr>
          <a:xfrm>
            <a:off x="14936843" y="-1760221"/>
            <a:ext cx="2331720" cy="2478677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AD8E47AD-6259-DEAF-AD2D-AA8209FE6CAE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5D79C6F9-7F05-2257-D897-095751521803}"/>
              </a:ext>
            </a:extLst>
          </p:cNvPr>
          <p:cNvSpPr/>
          <p:nvPr/>
        </p:nvSpPr>
        <p:spPr>
          <a:xfrm>
            <a:off x="7971830" y="-1760220"/>
            <a:ext cx="2397169" cy="2408474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953DBF16-73A0-6DBE-9AA4-9464AE2C4E24}"/>
              </a:ext>
            </a:extLst>
          </p:cNvPr>
          <p:cNvSpPr/>
          <p:nvPr/>
        </p:nvSpPr>
        <p:spPr>
          <a:xfrm>
            <a:off x="4495800" y="-1782229"/>
            <a:ext cx="2331720" cy="2403606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F200C63C-61CE-BC26-8FCE-7DAF9DF26AD5}"/>
              </a:ext>
            </a:extLst>
          </p:cNvPr>
          <p:cNvSpPr/>
          <p:nvPr/>
        </p:nvSpPr>
        <p:spPr>
          <a:xfrm>
            <a:off x="977923" y="-17602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BE5F0244-1F74-1D14-91A7-9752F83EDAD2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E94805E5-8BED-2B72-8EEF-1734DF189CBE}"/>
              </a:ext>
            </a:extLst>
          </p:cNvPr>
          <p:cNvSpPr/>
          <p:nvPr/>
        </p:nvSpPr>
        <p:spPr>
          <a:xfrm>
            <a:off x="4435309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BA5E4E83-A1B3-39C0-1BE1-8CA73D992A4A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4F26BABA-B7C2-BD12-3383-0E56ABD9F3C8}"/>
              </a:ext>
            </a:extLst>
          </p:cNvPr>
          <p:cNvSpPr/>
          <p:nvPr/>
        </p:nvSpPr>
        <p:spPr>
          <a:xfrm>
            <a:off x="11353799" y="9908692"/>
            <a:ext cx="2404149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06B1401D-02C0-E25A-810D-022DE03755ED}"/>
              </a:ext>
            </a:extLst>
          </p:cNvPr>
          <p:cNvSpPr/>
          <p:nvPr/>
        </p:nvSpPr>
        <p:spPr>
          <a:xfrm>
            <a:off x="14887881" y="99086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18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5" grpId="0" animBg="1"/>
      <p:bldP spid="9" grpId="0" animBg="1"/>
      <p:bldP spid="10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7D70631-77E6-9A8D-6727-1FC73D247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510" y="679388"/>
            <a:ext cx="12754068" cy="85027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4611504" y="8812317"/>
            <a:ext cx="1091004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300" b="1" noProof="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messaging friends</a:t>
            </a:r>
            <a:endParaRPr kumimoji="0" lang="en-US" sz="9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5" y="29605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1" y="-5589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5" y="-53752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5" y="75060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0185" y="17644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19" y="294703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29" y="75695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79" y="296631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676095" y="-50192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7" y="63459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5" y="63788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399" y="409615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3" y="640882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3" y="407730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59410" y="52433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29" y="525058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1" y="642306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58733" y="869334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426229" y="75545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56695" y="865968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5" y="524100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9684749" y="182084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202455" y="63903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30000" y="6213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46701" y="75614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6208787" y="17592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09" y="527344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1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66858" y="87316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AA1C4C0D-6D20-5528-C748-1D8B1FA884B9}"/>
              </a:ext>
            </a:extLst>
          </p:cNvPr>
          <p:cNvSpPr/>
          <p:nvPr/>
        </p:nvSpPr>
        <p:spPr>
          <a:xfrm>
            <a:off x="941245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A4EF6AD6-ADB1-4D56-5738-7F7C4C6366B6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B691E6EB-0257-6B6A-E243-32335267785B}"/>
              </a:ext>
            </a:extLst>
          </p:cNvPr>
          <p:cNvSpPr/>
          <p:nvPr/>
        </p:nvSpPr>
        <p:spPr>
          <a:xfrm>
            <a:off x="-784133" y="410945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ED121092-494D-A739-924F-77A2FB8D9F2A}"/>
              </a:ext>
            </a:extLst>
          </p:cNvPr>
          <p:cNvSpPr/>
          <p:nvPr/>
        </p:nvSpPr>
        <p:spPr>
          <a:xfrm>
            <a:off x="-767483" y="177036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DB3E4595-9751-66FD-682C-347FAEEDFF07}"/>
              </a:ext>
            </a:extLst>
          </p:cNvPr>
          <p:cNvSpPr/>
          <p:nvPr/>
        </p:nvSpPr>
        <p:spPr>
          <a:xfrm>
            <a:off x="-784133" y="876620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782EE8B8-0274-908F-5FD4-2051A6B0EC13}"/>
              </a:ext>
            </a:extLst>
          </p:cNvPr>
          <p:cNvSpPr/>
          <p:nvPr/>
        </p:nvSpPr>
        <p:spPr>
          <a:xfrm>
            <a:off x="16693500" y="-5306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B9EAE76E-5CD4-1DD5-B7CC-552D7ABDC40F}"/>
              </a:ext>
            </a:extLst>
          </p:cNvPr>
          <p:cNvSpPr/>
          <p:nvPr/>
        </p:nvSpPr>
        <p:spPr>
          <a:xfrm>
            <a:off x="16665188" y="645427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0FD8972C-B50E-6ACA-5CB4-CE96DADF8858}"/>
              </a:ext>
            </a:extLst>
          </p:cNvPr>
          <p:cNvSpPr/>
          <p:nvPr/>
        </p:nvSpPr>
        <p:spPr>
          <a:xfrm>
            <a:off x="16663523" y="412025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80AD3640-5C9F-FB75-21FD-5630876F3917}"/>
              </a:ext>
            </a:extLst>
          </p:cNvPr>
          <p:cNvSpPr/>
          <p:nvPr/>
        </p:nvSpPr>
        <p:spPr>
          <a:xfrm>
            <a:off x="16680173" y="17811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87FE752C-D2C9-9420-DC85-D12EF202A032}"/>
              </a:ext>
            </a:extLst>
          </p:cNvPr>
          <p:cNvSpPr/>
          <p:nvPr/>
        </p:nvSpPr>
        <p:spPr>
          <a:xfrm>
            <a:off x="16663523" y="8777013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0CE33615-7C61-41DB-2D66-F96AEF36556D}"/>
              </a:ext>
            </a:extLst>
          </p:cNvPr>
          <p:cNvSpPr/>
          <p:nvPr/>
        </p:nvSpPr>
        <p:spPr>
          <a:xfrm>
            <a:off x="14936843" y="-1760221"/>
            <a:ext cx="2331720" cy="2478677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1C8E4A07-4466-9432-29BA-327888286581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CEA601ED-E01A-6AB3-9825-7034B97F9C7F}"/>
              </a:ext>
            </a:extLst>
          </p:cNvPr>
          <p:cNvSpPr/>
          <p:nvPr/>
        </p:nvSpPr>
        <p:spPr>
          <a:xfrm>
            <a:off x="7971830" y="-1760220"/>
            <a:ext cx="2397169" cy="2408474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77A978B0-E500-D7EB-84A4-EB414E443FC6}"/>
              </a:ext>
            </a:extLst>
          </p:cNvPr>
          <p:cNvSpPr/>
          <p:nvPr/>
        </p:nvSpPr>
        <p:spPr>
          <a:xfrm>
            <a:off x="4495800" y="-1782229"/>
            <a:ext cx="2331720" cy="2403606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5E95321C-1593-8187-E535-D75B1C736594}"/>
              </a:ext>
            </a:extLst>
          </p:cNvPr>
          <p:cNvSpPr/>
          <p:nvPr/>
        </p:nvSpPr>
        <p:spPr>
          <a:xfrm>
            <a:off x="977923" y="-17602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F6007CB9-EE0C-7424-341E-9AE1FC7EE836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B264429E-31E2-6394-CD92-F3503509AF0A}"/>
              </a:ext>
            </a:extLst>
          </p:cNvPr>
          <p:cNvSpPr/>
          <p:nvPr/>
        </p:nvSpPr>
        <p:spPr>
          <a:xfrm>
            <a:off x="4435309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2C6E9AA0-819B-616F-8FA6-4520C216A81E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321315F6-55D3-14FF-6CF5-06819876A372}"/>
              </a:ext>
            </a:extLst>
          </p:cNvPr>
          <p:cNvSpPr/>
          <p:nvPr/>
        </p:nvSpPr>
        <p:spPr>
          <a:xfrm>
            <a:off x="11353799" y="9908692"/>
            <a:ext cx="2404149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931BD70B-7A1D-96AB-717C-A5338BA178CD}"/>
              </a:ext>
            </a:extLst>
          </p:cNvPr>
          <p:cNvSpPr/>
          <p:nvPr/>
        </p:nvSpPr>
        <p:spPr>
          <a:xfrm>
            <a:off x="14887881" y="99086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93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3" grpId="0" animBg="1"/>
      <p:bldP spid="5" grpId="0" animBg="1"/>
      <p:bldP spid="9" grpId="0" animBg="1"/>
      <p:bldP spid="10" grpId="0" animBg="1"/>
      <p:bldP spid="25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1755D368-CC89-2452-DB0A-4F65964B0A19}"/>
              </a:ext>
            </a:extLst>
          </p:cNvPr>
          <p:cNvSpPr txBox="1"/>
          <p:nvPr/>
        </p:nvSpPr>
        <p:spPr>
          <a:xfrm>
            <a:off x="2438400" y="419100"/>
            <a:ext cx="4945251" cy="8508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7200" b="1" dirty="0">
                <a:solidFill>
                  <a:srgbClr val="FF0000"/>
                </a:solidFill>
                <a:latin typeface="Century" panose="02040604050505020304" pitchFamily="18" charset="0"/>
              </a:rPr>
              <a:t>VÀO</a:t>
            </a:r>
          </a:p>
          <a:p>
            <a:pPr algn="ctr">
              <a:lnSpc>
                <a:spcPct val="200000"/>
              </a:lnSpc>
            </a:pPr>
            <a:r>
              <a:rPr lang="vi-VN" sz="7200" b="1" dirty="0">
                <a:solidFill>
                  <a:srgbClr val="FF0000"/>
                </a:solidFill>
                <a:latin typeface="Century" panose="02040604050505020304" pitchFamily="18" charset="0"/>
              </a:rPr>
              <a:t>RA</a:t>
            </a:r>
          </a:p>
          <a:p>
            <a:pPr algn="ctr">
              <a:lnSpc>
                <a:spcPct val="200000"/>
              </a:lnSpc>
            </a:pPr>
            <a:r>
              <a:rPr lang="vi-VN" sz="7200" b="1" dirty="0">
                <a:solidFill>
                  <a:srgbClr val="FF0000"/>
                </a:solidFill>
                <a:latin typeface="Century" panose="02040604050505020304" pitchFamily="18" charset="0"/>
              </a:rPr>
              <a:t>NÓI</a:t>
            </a:r>
          </a:p>
          <a:p>
            <a:pPr algn="ctr">
              <a:lnSpc>
                <a:spcPct val="200000"/>
              </a:lnSpc>
            </a:pPr>
            <a:r>
              <a:rPr lang="vi-VN" sz="7200" b="1" dirty="0">
                <a:solidFill>
                  <a:srgbClr val="FF0000"/>
                </a:solidFill>
                <a:latin typeface="Century" panose="02040604050505020304" pitchFamily="18" charset="0"/>
              </a:rPr>
              <a:t>NHÓM</a:t>
            </a:r>
            <a:endParaRPr lang="en-US" sz="7200" b="1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pic>
        <p:nvPicPr>
          <p:cNvPr id="1026" name="Picture 2" descr="Female Teacher Cute Woman Stands With Pointer And Book School And Learning  Concept Teachers Day Stock Illustration - Download Image Now - iStock">
            <a:extLst>
              <a:ext uri="{FF2B5EF4-FFF2-40B4-BE49-F238E27FC236}">
                <a16:creationId xmlns:a16="http://schemas.microsoft.com/office/drawing/2014/main" id="{FEA7F830-E45D-B9A6-81B6-17F7FAD93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098796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919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92FE7FD3-E8A6-EBDC-E216-C06D53A1A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48" y="793147"/>
            <a:ext cx="13207879" cy="880525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5440921" y="8292523"/>
            <a:ext cx="1091004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300" b="1" noProof="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doing puzzles</a:t>
            </a:r>
            <a:endParaRPr kumimoji="0" lang="en-US" sz="9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5" y="29605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1" y="-5589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5" y="-53752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5" y="75060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0185" y="17644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19" y="294703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29" y="75695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79" y="296631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676095" y="-50192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7" y="63459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5" y="63788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399" y="409615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3" y="640882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3" y="407730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59410" y="52433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29" y="525058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1" y="642306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58733" y="869334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426229" y="75545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56695" y="865968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5" y="524100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9684749" y="182084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202455" y="63903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06216" y="6285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46701" y="75614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6208787" y="17592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09" y="527344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1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82600" y="874500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D0F99183-7434-4318-B7C1-D7446D426929}"/>
              </a:ext>
            </a:extLst>
          </p:cNvPr>
          <p:cNvSpPr/>
          <p:nvPr/>
        </p:nvSpPr>
        <p:spPr>
          <a:xfrm>
            <a:off x="941245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DB005BFB-1719-F7E7-3008-AF7E9C28DAA8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F20240AC-C843-F3D6-CC12-CFF7C58C56AD}"/>
              </a:ext>
            </a:extLst>
          </p:cNvPr>
          <p:cNvSpPr/>
          <p:nvPr/>
        </p:nvSpPr>
        <p:spPr>
          <a:xfrm>
            <a:off x="-784133" y="410945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2632EC44-9336-EADD-596C-4413C84FABD7}"/>
              </a:ext>
            </a:extLst>
          </p:cNvPr>
          <p:cNvSpPr/>
          <p:nvPr/>
        </p:nvSpPr>
        <p:spPr>
          <a:xfrm>
            <a:off x="-767483" y="177036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21EA39CF-05D2-81C9-FF19-19C5549872B0}"/>
              </a:ext>
            </a:extLst>
          </p:cNvPr>
          <p:cNvSpPr/>
          <p:nvPr/>
        </p:nvSpPr>
        <p:spPr>
          <a:xfrm>
            <a:off x="-784133" y="876620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32979880-028B-E972-17A8-C9D8D9620947}"/>
              </a:ext>
            </a:extLst>
          </p:cNvPr>
          <p:cNvSpPr/>
          <p:nvPr/>
        </p:nvSpPr>
        <p:spPr>
          <a:xfrm>
            <a:off x="16693500" y="-5306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17B51182-85C3-E213-D174-9A9B83324073}"/>
              </a:ext>
            </a:extLst>
          </p:cNvPr>
          <p:cNvSpPr/>
          <p:nvPr/>
        </p:nvSpPr>
        <p:spPr>
          <a:xfrm>
            <a:off x="16665188" y="645427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524F2090-51C6-840E-3C38-9569FE77A364}"/>
              </a:ext>
            </a:extLst>
          </p:cNvPr>
          <p:cNvSpPr/>
          <p:nvPr/>
        </p:nvSpPr>
        <p:spPr>
          <a:xfrm>
            <a:off x="16663523" y="412025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E78E5715-DC68-A0CB-F88B-86C9033B41F7}"/>
              </a:ext>
            </a:extLst>
          </p:cNvPr>
          <p:cNvSpPr/>
          <p:nvPr/>
        </p:nvSpPr>
        <p:spPr>
          <a:xfrm>
            <a:off x="16680173" y="17811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062C7324-A640-A912-BEBF-63F5875C2A7B}"/>
              </a:ext>
            </a:extLst>
          </p:cNvPr>
          <p:cNvSpPr/>
          <p:nvPr/>
        </p:nvSpPr>
        <p:spPr>
          <a:xfrm>
            <a:off x="16663523" y="8777013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88BA5A52-5194-5B3A-A4F0-560C9903B952}"/>
              </a:ext>
            </a:extLst>
          </p:cNvPr>
          <p:cNvSpPr/>
          <p:nvPr/>
        </p:nvSpPr>
        <p:spPr>
          <a:xfrm>
            <a:off x="14936843" y="-1760221"/>
            <a:ext cx="2331720" cy="2478677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803C8FA6-5857-0087-1668-86B0E2BACB25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751E4A4E-F5F9-223C-13F1-A62AEC931A3C}"/>
              </a:ext>
            </a:extLst>
          </p:cNvPr>
          <p:cNvSpPr/>
          <p:nvPr/>
        </p:nvSpPr>
        <p:spPr>
          <a:xfrm>
            <a:off x="7971830" y="-1760220"/>
            <a:ext cx="2397169" cy="2408474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E777E0C7-8692-9EF4-FEC1-66F09CE1B32E}"/>
              </a:ext>
            </a:extLst>
          </p:cNvPr>
          <p:cNvSpPr/>
          <p:nvPr/>
        </p:nvSpPr>
        <p:spPr>
          <a:xfrm>
            <a:off x="4495800" y="-1782229"/>
            <a:ext cx="2331720" cy="2403606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F9B44F2B-9AE4-665A-8E5C-FF66D5D2F027}"/>
              </a:ext>
            </a:extLst>
          </p:cNvPr>
          <p:cNvSpPr/>
          <p:nvPr/>
        </p:nvSpPr>
        <p:spPr>
          <a:xfrm>
            <a:off x="977923" y="-17602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004F3A8C-A560-B5D2-8A92-99B190324E6F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4B54D75C-896E-5536-744C-0F313D9E1F4A}"/>
              </a:ext>
            </a:extLst>
          </p:cNvPr>
          <p:cNvSpPr/>
          <p:nvPr/>
        </p:nvSpPr>
        <p:spPr>
          <a:xfrm>
            <a:off x="4435309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E8CB205A-E9FE-6C60-99C6-8BB482F54B27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2345B7A7-D26D-F38B-CF81-35857BDAA2AF}"/>
              </a:ext>
            </a:extLst>
          </p:cNvPr>
          <p:cNvSpPr/>
          <p:nvPr/>
        </p:nvSpPr>
        <p:spPr>
          <a:xfrm>
            <a:off x="11353799" y="9908692"/>
            <a:ext cx="2404149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697E2251-1073-3FBC-05FA-B1AD3C72981F}"/>
              </a:ext>
            </a:extLst>
          </p:cNvPr>
          <p:cNvSpPr/>
          <p:nvPr/>
        </p:nvSpPr>
        <p:spPr>
          <a:xfrm>
            <a:off x="14887881" y="99086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21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5" grpId="0" animBg="1"/>
      <p:bldP spid="9" grpId="0" animBg="1"/>
      <p:bldP spid="10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88BF49FA-D545-775E-E14F-3C4CDB395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54" y="779751"/>
            <a:ext cx="13360347" cy="89069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5923302" y="8289174"/>
            <a:ext cx="1091004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300" b="1" noProof="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doing DIY</a:t>
            </a:r>
            <a:endParaRPr kumimoji="0" lang="en-US" sz="9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5" y="29605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1" y="-5589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5" y="-53752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5" y="75060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0185" y="17644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19" y="294703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29" y="75695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79" y="296631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676095" y="-50192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7" y="63459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5" y="63788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399" y="409615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3" y="640882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3" y="407730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59410" y="52433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29" y="525058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1" y="642306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58733" y="869334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426229" y="75545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56695" y="865968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5" y="524100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6205559" y="17404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202455" y="63903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30000" y="6213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46701" y="75614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9692758" y="181665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09" y="527344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1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66858" y="87316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1975FEA-7F08-83EB-5F92-983FE1855717}"/>
              </a:ext>
            </a:extLst>
          </p:cNvPr>
          <p:cNvSpPr/>
          <p:nvPr/>
        </p:nvSpPr>
        <p:spPr>
          <a:xfrm>
            <a:off x="941245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235A48B5-A333-1DB4-301F-D448EC8EC7EF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F1EC60D8-8D48-D408-EED5-779CD74E637F}"/>
              </a:ext>
            </a:extLst>
          </p:cNvPr>
          <p:cNvSpPr/>
          <p:nvPr/>
        </p:nvSpPr>
        <p:spPr>
          <a:xfrm>
            <a:off x="-784133" y="410945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158FBB03-7830-EFE6-6C27-A7EA7C0FC00D}"/>
              </a:ext>
            </a:extLst>
          </p:cNvPr>
          <p:cNvSpPr/>
          <p:nvPr/>
        </p:nvSpPr>
        <p:spPr>
          <a:xfrm>
            <a:off x="-767483" y="177036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A8768D06-5E87-A0CC-B09C-35F1428AADEF}"/>
              </a:ext>
            </a:extLst>
          </p:cNvPr>
          <p:cNvSpPr/>
          <p:nvPr/>
        </p:nvSpPr>
        <p:spPr>
          <a:xfrm>
            <a:off x="-784133" y="876620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CE085FDF-B1AB-9A84-6865-61174632CD9D}"/>
              </a:ext>
            </a:extLst>
          </p:cNvPr>
          <p:cNvSpPr/>
          <p:nvPr/>
        </p:nvSpPr>
        <p:spPr>
          <a:xfrm>
            <a:off x="16693500" y="-5306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20767B53-C141-306A-9F2B-2277725690C9}"/>
              </a:ext>
            </a:extLst>
          </p:cNvPr>
          <p:cNvSpPr/>
          <p:nvPr/>
        </p:nvSpPr>
        <p:spPr>
          <a:xfrm>
            <a:off x="16665188" y="645427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A6B7A2CF-D7D9-15E6-F2F0-2A437A1F8240}"/>
              </a:ext>
            </a:extLst>
          </p:cNvPr>
          <p:cNvSpPr/>
          <p:nvPr/>
        </p:nvSpPr>
        <p:spPr>
          <a:xfrm>
            <a:off x="16663523" y="412025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C93EF288-1701-A2AB-477A-D5B2632FF5F5}"/>
              </a:ext>
            </a:extLst>
          </p:cNvPr>
          <p:cNvSpPr/>
          <p:nvPr/>
        </p:nvSpPr>
        <p:spPr>
          <a:xfrm>
            <a:off x="16680173" y="17811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9ED3CD7D-7941-39CC-2EA5-80FF62242B3F}"/>
              </a:ext>
            </a:extLst>
          </p:cNvPr>
          <p:cNvSpPr/>
          <p:nvPr/>
        </p:nvSpPr>
        <p:spPr>
          <a:xfrm>
            <a:off x="16663523" y="8777013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419C7AC6-BEFA-CA21-23CE-4B4060950D1A}"/>
              </a:ext>
            </a:extLst>
          </p:cNvPr>
          <p:cNvSpPr/>
          <p:nvPr/>
        </p:nvSpPr>
        <p:spPr>
          <a:xfrm>
            <a:off x="14936843" y="-1760221"/>
            <a:ext cx="2331720" cy="2478677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1E74BCA6-786E-8A8E-590D-90AE11E20145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CB33D61F-57DA-5567-1501-EBF5333B1C09}"/>
              </a:ext>
            </a:extLst>
          </p:cNvPr>
          <p:cNvSpPr/>
          <p:nvPr/>
        </p:nvSpPr>
        <p:spPr>
          <a:xfrm>
            <a:off x="7971830" y="-1760220"/>
            <a:ext cx="2397169" cy="2408474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C95E0435-0BE3-09F7-9227-E5FE2D611005}"/>
              </a:ext>
            </a:extLst>
          </p:cNvPr>
          <p:cNvSpPr/>
          <p:nvPr/>
        </p:nvSpPr>
        <p:spPr>
          <a:xfrm>
            <a:off x="4495800" y="-1782229"/>
            <a:ext cx="2331720" cy="2403606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209B6A51-1088-19C0-68FE-F7039EB972D0}"/>
              </a:ext>
            </a:extLst>
          </p:cNvPr>
          <p:cNvSpPr/>
          <p:nvPr/>
        </p:nvSpPr>
        <p:spPr>
          <a:xfrm>
            <a:off x="977923" y="-17602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51019F15-681B-2815-4747-3B0D5B146D3E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D47B1924-C011-2169-3916-2681D8B652F3}"/>
              </a:ext>
            </a:extLst>
          </p:cNvPr>
          <p:cNvSpPr/>
          <p:nvPr/>
        </p:nvSpPr>
        <p:spPr>
          <a:xfrm>
            <a:off x="4435309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C0DC46B7-7AF1-7AE2-1332-628993E13B74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D07744C3-6B2D-B20C-B7F3-6A44CF66B2E1}"/>
              </a:ext>
            </a:extLst>
          </p:cNvPr>
          <p:cNvSpPr/>
          <p:nvPr/>
        </p:nvSpPr>
        <p:spPr>
          <a:xfrm>
            <a:off x="11353799" y="9908692"/>
            <a:ext cx="2404149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F99534A7-818D-3504-B16D-30EFE6C85DA0}"/>
              </a:ext>
            </a:extLst>
          </p:cNvPr>
          <p:cNvSpPr/>
          <p:nvPr/>
        </p:nvSpPr>
        <p:spPr>
          <a:xfrm>
            <a:off x="14887881" y="99086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50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5" grpId="0" animBg="1"/>
      <p:bldP spid="9" grpId="0" animBg="1"/>
      <p:bldP spid="10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1858788" y="4372026"/>
            <a:ext cx="46980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FF0000"/>
                </a:solidFill>
                <a:latin typeface="Haettenschweiler" panose="020B0706040902060204" pitchFamily="34" charset="0"/>
              </a:rPr>
              <a:t>playing sport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" y="9078080"/>
            <a:ext cx="18288000" cy="1346710"/>
          </a:xfrm>
          <a:custGeom>
            <a:avLst/>
            <a:gdLst/>
            <a:ahLst/>
            <a:cxnLst/>
            <a:rect l="l" t="t" r="r" b="b"/>
            <a:pathLst>
              <a:path w="18288000" h="1346710">
                <a:moveTo>
                  <a:pt x="0" y="0"/>
                </a:moveTo>
                <a:lnTo>
                  <a:pt x="18288000" y="0"/>
                </a:lnTo>
                <a:lnTo>
                  <a:pt x="18288000" y="1346710"/>
                </a:lnTo>
                <a:lnTo>
                  <a:pt x="0" y="134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503" t="-382655" r="-4500" b="-2121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921467" y="1634740"/>
            <a:ext cx="1144987" cy="1571165"/>
          </a:xfrm>
          <a:custGeom>
            <a:avLst/>
            <a:gdLst/>
            <a:ahLst/>
            <a:cxnLst/>
            <a:rect l="l" t="t" r="r" b="b"/>
            <a:pathLst>
              <a:path w="1144987" h="1571165">
                <a:moveTo>
                  <a:pt x="0" y="0"/>
                </a:moveTo>
                <a:lnTo>
                  <a:pt x="1144986" y="0"/>
                </a:lnTo>
                <a:lnTo>
                  <a:pt x="1144986" y="1571165"/>
                </a:lnTo>
                <a:lnTo>
                  <a:pt x="0" y="15711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52712" y="9401175"/>
            <a:ext cx="1493775" cy="1482572"/>
          </a:xfrm>
          <a:custGeom>
            <a:avLst/>
            <a:gdLst/>
            <a:ahLst/>
            <a:cxnLst/>
            <a:rect l="l" t="t" r="r" b="b"/>
            <a:pathLst>
              <a:path w="1493775" h="1482572">
                <a:moveTo>
                  <a:pt x="0" y="0"/>
                </a:moveTo>
                <a:lnTo>
                  <a:pt x="1493775" y="0"/>
                </a:lnTo>
                <a:lnTo>
                  <a:pt x="1493775" y="1482572"/>
                </a:lnTo>
                <a:lnTo>
                  <a:pt x="0" y="148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141513" y="9401175"/>
            <a:ext cx="1493775" cy="1482572"/>
          </a:xfrm>
          <a:custGeom>
            <a:avLst/>
            <a:gdLst/>
            <a:ahLst/>
            <a:cxnLst/>
            <a:rect l="l" t="t" r="r" b="b"/>
            <a:pathLst>
              <a:path w="1493775" h="1482572">
                <a:moveTo>
                  <a:pt x="0" y="0"/>
                </a:moveTo>
                <a:lnTo>
                  <a:pt x="1493775" y="0"/>
                </a:lnTo>
                <a:lnTo>
                  <a:pt x="1493775" y="1482572"/>
                </a:lnTo>
                <a:lnTo>
                  <a:pt x="0" y="148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403411" y="6087353"/>
            <a:ext cx="3501010" cy="3474753"/>
          </a:xfrm>
          <a:custGeom>
            <a:avLst/>
            <a:gdLst/>
            <a:ahLst/>
            <a:cxnLst/>
            <a:rect l="l" t="t" r="r" b="b"/>
            <a:pathLst>
              <a:path w="3501010" h="3474753">
                <a:moveTo>
                  <a:pt x="0" y="0"/>
                </a:moveTo>
                <a:lnTo>
                  <a:pt x="3501010" y="0"/>
                </a:lnTo>
                <a:lnTo>
                  <a:pt x="3501010" y="3474753"/>
                </a:lnTo>
                <a:lnTo>
                  <a:pt x="0" y="3474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052787">
            <a:off x="-196555" y="4105887"/>
            <a:ext cx="927294" cy="1486643"/>
          </a:xfrm>
          <a:custGeom>
            <a:avLst/>
            <a:gdLst/>
            <a:ahLst/>
            <a:cxnLst/>
            <a:rect l="l" t="t" r="r" b="b"/>
            <a:pathLst>
              <a:path w="927294" h="1486643">
                <a:moveTo>
                  <a:pt x="0" y="0"/>
                </a:moveTo>
                <a:lnTo>
                  <a:pt x="927293" y="0"/>
                </a:lnTo>
                <a:lnTo>
                  <a:pt x="927293" y="1486643"/>
                </a:lnTo>
                <a:lnTo>
                  <a:pt x="0" y="1486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7120080">
            <a:off x="280011" y="3621542"/>
            <a:ext cx="1215369" cy="762368"/>
          </a:xfrm>
          <a:custGeom>
            <a:avLst/>
            <a:gdLst/>
            <a:ahLst/>
            <a:cxnLst/>
            <a:rect l="l" t="t" r="r" b="b"/>
            <a:pathLst>
              <a:path w="1215369" h="762368">
                <a:moveTo>
                  <a:pt x="0" y="0"/>
                </a:moveTo>
                <a:lnTo>
                  <a:pt x="1215369" y="0"/>
                </a:lnTo>
                <a:lnTo>
                  <a:pt x="1215369" y="762367"/>
                </a:lnTo>
                <a:lnTo>
                  <a:pt x="0" y="7623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653120">
            <a:off x="14597098" y="6739128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1"/>
                </a:lnTo>
                <a:lnTo>
                  <a:pt x="0" y="7346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71163" b="-45117"/>
            </a:stretch>
          </a:blipFill>
        </p:spPr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4E20CD-6FC8-853E-47DB-657FA9C6D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72" y="1104900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5F56532-16EA-3100-E8FF-764E05A9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88" y="1180896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EAACA85-8E05-7822-E661-DCAA9E067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461" y="1165121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31C4F0E-7992-77E4-9865-6698E1959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28" y="5160360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BB79322F-BDC7-DB16-499F-095D85DF8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86" y="5158474"/>
            <a:ext cx="4698000" cy="31320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D35E179D-C489-8935-26EC-05B38097D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596" y="5113553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BE653BC8-4A5F-ED5B-A2D3-0DF6CCAE97C0}"/>
              </a:ext>
            </a:extLst>
          </p:cNvPr>
          <p:cNvSpPr txBox="1"/>
          <p:nvPr/>
        </p:nvSpPr>
        <p:spPr>
          <a:xfrm>
            <a:off x="1041784" y="4353121"/>
            <a:ext cx="46980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FF0000"/>
                </a:solidFill>
                <a:latin typeface="Haettenschweiler" panose="020B0706040902060204" pitchFamily="34" charset="0"/>
              </a:rPr>
              <a:t>messaging friends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81D5F456-483F-1D57-A6E6-D141C6613830}"/>
              </a:ext>
            </a:extLst>
          </p:cNvPr>
          <p:cNvSpPr txBox="1"/>
          <p:nvPr/>
        </p:nvSpPr>
        <p:spPr>
          <a:xfrm>
            <a:off x="11839738" y="8408581"/>
            <a:ext cx="46980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FF0000"/>
                </a:solidFill>
                <a:latin typeface="Haettenschweiler" panose="020B0706040902060204" pitchFamily="34" charset="0"/>
              </a:rPr>
              <a:t>surfing the net</a:t>
            </a: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4C817D73-4CF8-C949-9FDF-F2B321417932}"/>
              </a:ext>
            </a:extLst>
          </p:cNvPr>
          <p:cNvSpPr txBox="1"/>
          <p:nvPr/>
        </p:nvSpPr>
        <p:spPr>
          <a:xfrm>
            <a:off x="6155361" y="8470193"/>
            <a:ext cx="46980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FF0000"/>
                </a:solidFill>
                <a:latin typeface="Haettenschweiler" panose="020B0706040902060204" pitchFamily="34" charset="0"/>
              </a:rPr>
              <a:t>doing DIY</a:t>
            </a: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1BD605D0-A1BE-2346-96F5-7306349CB280}"/>
              </a:ext>
            </a:extLst>
          </p:cNvPr>
          <p:cNvSpPr txBox="1"/>
          <p:nvPr/>
        </p:nvSpPr>
        <p:spPr>
          <a:xfrm>
            <a:off x="6167788" y="4353121"/>
            <a:ext cx="46980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FF0000"/>
                </a:solidFill>
                <a:latin typeface="Haettenschweiler" panose="020B0706040902060204" pitchFamily="34" charset="0"/>
              </a:rPr>
              <a:t>cooking </a:t>
            </a: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99CA136D-5D67-6571-CDB9-A7197A678999}"/>
              </a:ext>
            </a:extLst>
          </p:cNvPr>
          <p:cNvSpPr txBox="1"/>
          <p:nvPr/>
        </p:nvSpPr>
        <p:spPr>
          <a:xfrm>
            <a:off x="672372" y="8408581"/>
            <a:ext cx="46980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FF0000"/>
                </a:solidFill>
                <a:latin typeface="Haettenschweiler" panose="020B0706040902060204" pitchFamily="34" charset="0"/>
              </a:rPr>
              <a:t>doing puzzles</a:t>
            </a: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0674845A-55A6-B9C1-7889-7D5F47EBE2DA}"/>
              </a:ext>
            </a:extLst>
          </p:cNvPr>
          <p:cNvSpPr txBox="1"/>
          <p:nvPr/>
        </p:nvSpPr>
        <p:spPr>
          <a:xfrm>
            <a:off x="245793" y="79729"/>
            <a:ext cx="1843814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</a:pPr>
            <a:r>
              <a:rPr lang="en-US" sz="8800" b="1" dirty="0">
                <a:solidFill>
                  <a:srgbClr val="FF0000"/>
                </a:solidFill>
                <a:latin typeface="Hi Melody" panose="020B0604020202020204" charset="-127"/>
                <a:ea typeface="Hi Melody" panose="020B0604020202020204" charset="-127"/>
              </a:rPr>
              <a:t>Look at the answers again.</a:t>
            </a:r>
          </a:p>
        </p:txBody>
      </p:sp>
    </p:spTree>
    <p:extLst>
      <p:ext uri="{BB962C8B-B14F-4D97-AF65-F5344CB8AC3E}">
        <p14:creationId xmlns:p14="http://schemas.microsoft.com/office/powerpoint/2010/main" val="2299359353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966" y="5369922"/>
            <a:ext cx="15416939" cy="964203"/>
            <a:chOff x="0" y="0"/>
            <a:chExt cx="7214569" cy="5923934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228899" cy="5955987"/>
            </a:xfrm>
            <a:custGeom>
              <a:avLst/>
              <a:gdLst/>
              <a:ahLst/>
              <a:cxnLst/>
              <a:rect l="l" t="t" r="r" b="b"/>
              <a:pathLst>
                <a:path w="7228899" h="5955987">
                  <a:moveTo>
                    <a:pt x="63030" y="5362434"/>
                  </a:moveTo>
                  <a:cubicBezTo>
                    <a:pt x="63030" y="5362434"/>
                    <a:pt x="0" y="5115870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35827" y="6965"/>
                  </a:cubicBezTo>
                  <a:lnTo>
                    <a:pt x="6335828" y="6965"/>
                  </a:lnTo>
                  <a:cubicBezTo>
                    <a:pt x="6552575" y="16819"/>
                    <a:pt x="6756890" y="36481"/>
                    <a:pt x="6891078" y="101690"/>
                  </a:cubicBezTo>
                  <a:cubicBezTo>
                    <a:pt x="7147124" y="226120"/>
                    <a:pt x="7228899" y="459160"/>
                    <a:pt x="7223412" y="704684"/>
                  </a:cubicBezTo>
                  <a:cubicBezTo>
                    <a:pt x="7223412" y="704684"/>
                    <a:pt x="7180124" y="1013073"/>
                    <a:pt x="7187558" y="1248607"/>
                  </a:cubicBezTo>
                  <a:cubicBezTo>
                    <a:pt x="7194680" y="5104235"/>
                    <a:pt x="7201837" y="5299838"/>
                    <a:pt x="7201837" y="5299838"/>
                  </a:cubicBezTo>
                  <a:cubicBezTo>
                    <a:pt x="7185155" y="5515571"/>
                    <a:pt x="7070511" y="5726182"/>
                    <a:pt x="6873643" y="5837807"/>
                  </a:cubicBezTo>
                  <a:cubicBezTo>
                    <a:pt x="6723290" y="5923055"/>
                    <a:pt x="6525260" y="5938153"/>
                    <a:pt x="5184667" y="5927411"/>
                  </a:cubicBezTo>
                  <a:lnTo>
                    <a:pt x="5184596" y="5927411"/>
                  </a:lnTo>
                  <a:cubicBezTo>
                    <a:pt x="645952" y="5922134"/>
                    <a:pt x="384604" y="5955988"/>
                    <a:pt x="254278" y="5846830"/>
                  </a:cubicBezTo>
                  <a:cubicBezTo>
                    <a:pt x="145767" y="5755945"/>
                    <a:pt x="81795" y="5562633"/>
                    <a:pt x="63030" y="536243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9942" y="4155188"/>
            <a:ext cx="15386379" cy="1103078"/>
            <a:chOff x="0" y="0"/>
            <a:chExt cx="7214569" cy="5923934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7228899" cy="5955987"/>
            </a:xfrm>
            <a:custGeom>
              <a:avLst/>
              <a:gdLst/>
              <a:ahLst/>
              <a:cxnLst/>
              <a:rect l="l" t="t" r="r" b="b"/>
              <a:pathLst>
                <a:path w="7228899" h="5955987">
                  <a:moveTo>
                    <a:pt x="63030" y="5362434"/>
                  </a:moveTo>
                  <a:cubicBezTo>
                    <a:pt x="63030" y="5362434"/>
                    <a:pt x="0" y="5115870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35827" y="6965"/>
                  </a:cubicBezTo>
                  <a:lnTo>
                    <a:pt x="6335828" y="6965"/>
                  </a:lnTo>
                  <a:cubicBezTo>
                    <a:pt x="6552575" y="16819"/>
                    <a:pt x="6756890" y="36481"/>
                    <a:pt x="6891078" y="101690"/>
                  </a:cubicBezTo>
                  <a:cubicBezTo>
                    <a:pt x="7147124" y="226120"/>
                    <a:pt x="7228899" y="459160"/>
                    <a:pt x="7223412" y="704684"/>
                  </a:cubicBezTo>
                  <a:cubicBezTo>
                    <a:pt x="7223412" y="704684"/>
                    <a:pt x="7180124" y="1013073"/>
                    <a:pt x="7187558" y="1248607"/>
                  </a:cubicBezTo>
                  <a:cubicBezTo>
                    <a:pt x="7194680" y="5104235"/>
                    <a:pt x="7201837" y="5299838"/>
                    <a:pt x="7201837" y="5299838"/>
                  </a:cubicBezTo>
                  <a:cubicBezTo>
                    <a:pt x="7185155" y="5515571"/>
                    <a:pt x="7070511" y="5726182"/>
                    <a:pt x="6873643" y="5837807"/>
                  </a:cubicBezTo>
                  <a:cubicBezTo>
                    <a:pt x="6723290" y="5923055"/>
                    <a:pt x="6525260" y="5938153"/>
                    <a:pt x="5184667" y="5927411"/>
                  </a:cubicBezTo>
                  <a:lnTo>
                    <a:pt x="5184596" y="5927411"/>
                  </a:lnTo>
                  <a:cubicBezTo>
                    <a:pt x="645952" y="5922134"/>
                    <a:pt x="384604" y="5955988"/>
                    <a:pt x="254278" y="5846830"/>
                  </a:cubicBezTo>
                  <a:cubicBezTo>
                    <a:pt x="145767" y="5755945"/>
                    <a:pt x="81795" y="5562633"/>
                    <a:pt x="63030" y="536243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44164" y="4347383"/>
            <a:ext cx="14071198" cy="642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800" u="none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1. improve memory, </a:t>
            </a:r>
            <a:r>
              <a:rPr lang="en-US" sz="4800" u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a mental exercise</a:t>
            </a:r>
            <a:r>
              <a:rPr lang="en-US" sz="4800" u="none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524" y="-43216"/>
            <a:ext cx="19024600" cy="2015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</a:pPr>
            <a:r>
              <a:rPr lang="en-US" sz="6000" b="1" u="none" dirty="0">
                <a:solidFill>
                  <a:srgbClr val="FF0000"/>
                </a:solidFill>
                <a:latin typeface="Abadi" panose="020B0604020104020204" pitchFamily="34" charset="0"/>
                <a:ea typeface="Hi Melody" panose="020B0604020202020204" charset="-127"/>
              </a:rPr>
              <a:t>4. Read the phrases and guess which activities in 3 are described.</a:t>
            </a:r>
          </a:p>
        </p:txBody>
      </p:sp>
      <p:sp>
        <p:nvSpPr>
          <p:cNvPr id="14" name="Freeform 14"/>
          <p:cNvSpPr/>
          <p:nvPr/>
        </p:nvSpPr>
        <p:spPr>
          <a:xfrm rot="4457339">
            <a:off x="6493695" y="9214082"/>
            <a:ext cx="927294" cy="1486643"/>
          </a:xfrm>
          <a:custGeom>
            <a:avLst/>
            <a:gdLst/>
            <a:ahLst/>
            <a:cxnLst/>
            <a:rect l="l" t="t" r="r" b="b"/>
            <a:pathLst>
              <a:path w="927294" h="1486643">
                <a:moveTo>
                  <a:pt x="0" y="0"/>
                </a:moveTo>
                <a:lnTo>
                  <a:pt x="927294" y="0"/>
                </a:lnTo>
                <a:lnTo>
                  <a:pt x="927294" y="1486643"/>
                </a:lnTo>
                <a:lnTo>
                  <a:pt x="0" y="14866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967372" y="1042555"/>
            <a:ext cx="2590455" cy="2571026"/>
          </a:xfrm>
          <a:custGeom>
            <a:avLst/>
            <a:gdLst/>
            <a:ahLst/>
            <a:cxnLst/>
            <a:rect l="l" t="t" r="r" b="b"/>
            <a:pathLst>
              <a:path w="2590455" h="2571026">
                <a:moveTo>
                  <a:pt x="0" y="0"/>
                </a:moveTo>
                <a:lnTo>
                  <a:pt x="2590455" y="0"/>
                </a:lnTo>
                <a:lnTo>
                  <a:pt x="2590455" y="2571026"/>
                </a:lnTo>
                <a:lnTo>
                  <a:pt x="0" y="2571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0" y="9258300"/>
            <a:ext cx="18288000" cy="1346710"/>
          </a:xfrm>
          <a:custGeom>
            <a:avLst/>
            <a:gdLst/>
            <a:ahLst/>
            <a:cxnLst/>
            <a:rect l="l" t="t" r="r" b="b"/>
            <a:pathLst>
              <a:path w="18288000" h="1346710">
                <a:moveTo>
                  <a:pt x="0" y="0"/>
                </a:moveTo>
                <a:lnTo>
                  <a:pt x="18288000" y="0"/>
                </a:lnTo>
                <a:lnTo>
                  <a:pt x="18288000" y="1346710"/>
                </a:lnTo>
                <a:lnTo>
                  <a:pt x="0" y="13467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7253" r="-5750" b="-403874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671772" y="9656990"/>
            <a:ext cx="1556123" cy="1544452"/>
          </a:xfrm>
          <a:custGeom>
            <a:avLst/>
            <a:gdLst/>
            <a:ahLst/>
            <a:cxnLst/>
            <a:rect l="l" t="t" r="r" b="b"/>
            <a:pathLst>
              <a:path w="1556123" h="1544452">
                <a:moveTo>
                  <a:pt x="0" y="0"/>
                </a:moveTo>
                <a:lnTo>
                  <a:pt x="1556123" y="0"/>
                </a:lnTo>
                <a:lnTo>
                  <a:pt x="1556123" y="1544453"/>
                </a:lnTo>
                <a:lnTo>
                  <a:pt x="0" y="1544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379926" y="6445382"/>
            <a:ext cx="3155376" cy="2799168"/>
          </a:xfrm>
          <a:custGeom>
            <a:avLst/>
            <a:gdLst/>
            <a:ahLst/>
            <a:cxnLst/>
            <a:rect l="l" t="t" r="r" b="b"/>
            <a:pathLst>
              <a:path w="5022990" h="4840336">
                <a:moveTo>
                  <a:pt x="0" y="0"/>
                </a:moveTo>
                <a:lnTo>
                  <a:pt x="5022990" y="0"/>
                </a:lnTo>
                <a:lnTo>
                  <a:pt x="5022990" y="4840336"/>
                </a:lnTo>
                <a:lnTo>
                  <a:pt x="0" y="48403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7120080">
            <a:off x="4521255" y="2606828"/>
            <a:ext cx="1215369" cy="762368"/>
          </a:xfrm>
          <a:custGeom>
            <a:avLst/>
            <a:gdLst/>
            <a:ahLst/>
            <a:cxnLst/>
            <a:rect l="l" t="t" r="r" b="b"/>
            <a:pathLst>
              <a:path w="1215369" h="762368">
                <a:moveTo>
                  <a:pt x="0" y="0"/>
                </a:moveTo>
                <a:lnTo>
                  <a:pt x="1215368" y="0"/>
                </a:lnTo>
                <a:lnTo>
                  <a:pt x="1215368" y="762368"/>
                </a:lnTo>
                <a:lnTo>
                  <a:pt x="0" y="762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988266" y="3172896"/>
            <a:ext cx="1525509" cy="1535103"/>
          </a:xfrm>
          <a:custGeom>
            <a:avLst/>
            <a:gdLst/>
            <a:ahLst/>
            <a:cxnLst/>
            <a:rect l="l" t="t" r="r" b="b"/>
            <a:pathLst>
              <a:path w="1525509" h="1535103">
                <a:moveTo>
                  <a:pt x="0" y="0"/>
                </a:moveTo>
                <a:lnTo>
                  <a:pt x="1525509" y="0"/>
                </a:lnTo>
                <a:lnTo>
                  <a:pt x="1525509" y="1535103"/>
                </a:lnTo>
                <a:lnTo>
                  <a:pt x="0" y="1535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53120">
            <a:off x="13910225" y="675215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1"/>
                </a:lnTo>
                <a:lnTo>
                  <a:pt x="0" y="7346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71163" b="-45117"/>
            </a:stretch>
          </a:blipFill>
        </p:spPr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4BE966EE-3328-236C-4CA4-20C192191279}"/>
              </a:ext>
            </a:extLst>
          </p:cNvPr>
          <p:cNvSpPr txBox="1"/>
          <p:nvPr/>
        </p:nvSpPr>
        <p:spPr>
          <a:xfrm>
            <a:off x="-391255" y="2246310"/>
            <a:ext cx="4698000" cy="739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800" u="none" dirty="0">
                <a:solidFill>
                  <a:schemeClr val="accent2"/>
                </a:solidFill>
                <a:latin typeface="Abadi" panose="020B0604020104020204" pitchFamily="34" charset="0"/>
              </a:rPr>
              <a:t>doing DIY</a:t>
            </a: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FBC2328D-0161-5CCE-38E3-C52123BDA782}"/>
              </a:ext>
            </a:extLst>
          </p:cNvPr>
          <p:cNvSpPr txBox="1"/>
          <p:nvPr/>
        </p:nvSpPr>
        <p:spPr>
          <a:xfrm>
            <a:off x="12100833" y="3178517"/>
            <a:ext cx="4698000" cy="739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800" u="none" dirty="0">
                <a:solidFill>
                  <a:schemeClr val="accent2"/>
                </a:solidFill>
                <a:latin typeface="Abadi" panose="020B0604020104020204" pitchFamily="34" charset="0"/>
              </a:rPr>
              <a:t>cooking </a:t>
            </a: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4EB45DDE-A920-3197-CF8D-728AD74A1D34}"/>
              </a:ext>
            </a:extLst>
          </p:cNvPr>
          <p:cNvSpPr txBox="1"/>
          <p:nvPr/>
        </p:nvSpPr>
        <p:spPr>
          <a:xfrm>
            <a:off x="11981084" y="2271228"/>
            <a:ext cx="4698000" cy="739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800" u="none" dirty="0">
                <a:solidFill>
                  <a:schemeClr val="accent2"/>
                </a:solidFill>
                <a:latin typeface="Abadi" panose="020B0604020104020204" pitchFamily="34" charset="0"/>
              </a:rPr>
              <a:t>doing puzzles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743A4E0A-2806-9804-8B86-94AE58E83112}"/>
              </a:ext>
            </a:extLst>
          </p:cNvPr>
          <p:cNvSpPr txBox="1"/>
          <p:nvPr/>
        </p:nvSpPr>
        <p:spPr>
          <a:xfrm>
            <a:off x="378635" y="5573656"/>
            <a:ext cx="14071198" cy="642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800" u="none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2. save money, increase creativity:</a:t>
            </a:r>
          </a:p>
        </p:txBody>
      </p:sp>
      <p:grpSp>
        <p:nvGrpSpPr>
          <p:cNvPr id="30" name="Group 4">
            <a:extLst>
              <a:ext uri="{FF2B5EF4-FFF2-40B4-BE49-F238E27FC236}">
                <a16:creationId xmlns:a16="http://schemas.microsoft.com/office/drawing/2014/main" id="{94ACAFA5-0BE6-0E42-E5F4-4C5A58F1CFCF}"/>
              </a:ext>
            </a:extLst>
          </p:cNvPr>
          <p:cNvGrpSpPr/>
          <p:nvPr/>
        </p:nvGrpSpPr>
        <p:grpSpPr>
          <a:xfrm>
            <a:off x="176369" y="6476668"/>
            <a:ext cx="15386379" cy="1103078"/>
            <a:chOff x="0" y="0"/>
            <a:chExt cx="7214569" cy="5923934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0069C8C8-8B61-31F3-3D6A-7D05F6FE0AC0}"/>
                </a:ext>
              </a:extLst>
            </p:cNvPr>
            <p:cNvSpPr/>
            <p:nvPr/>
          </p:nvSpPr>
          <p:spPr>
            <a:xfrm>
              <a:off x="-9098" y="-6509"/>
              <a:ext cx="7228899" cy="5955987"/>
            </a:xfrm>
            <a:custGeom>
              <a:avLst/>
              <a:gdLst/>
              <a:ahLst/>
              <a:cxnLst/>
              <a:rect l="l" t="t" r="r" b="b"/>
              <a:pathLst>
                <a:path w="7228899" h="5955987">
                  <a:moveTo>
                    <a:pt x="63030" y="5362434"/>
                  </a:moveTo>
                  <a:cubicBezTo>
                    <a:pt x="63030" y="5362434"/>
                    <a:pt x="0" y="5115870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35827" y="6965"/>
                  </a:cubicBezTo>
                  <a:lnTo>
                    <a:pt x="6335828" y="6965"/>
                  </a:lnTo>
                  <a:cubicBezTo>
                    <a:pt x="6552575" y="16819"/>
                    <a:pt x="6756890" y="36481"/>
                    <a:pt x="6891078" y="101690"/>
                  </a:cubicBezTo>
                  <a:cubicBezTo>
                    <a:pt x="7147124" y="226120"/>
                    <a:pt x="7228899" y="459160"/>
                    <a:pt x="7223412" y="704684"/>
                  </a:cubicBezTo>
                  <a:cubicBezTo>
                    <a:pt x="7223412" y="704684"/>
                    <a:pt x="7180124" y="1013073"/>
                    <a:pt x="7187558" y="1248607"/>
                  </a:cubicBezTo>
                  <a:cubicBezTo>
                    <a:pt x="7194680" y="5104235"/>
                    <a:pt x="7201837" y="5299838"/>
                    <a:pt x="7201837" y="5299838"/>
                  </a:cubicBezTo>
                  <a:cubicBezTo>
                    <a:pt x="7185155" y="5515571"/>
                    <a:pt x="7070511" y="5726182"/>
                    <a:pt x="6873643" y="5837807"/>
                  </a:cubicBezTo>
                  <a:cubicBezTo>
                    <a:pt x="6723290" y="5923055"/>
                    <a:pt x="6525260" y="5938153"/>
                    <a:pt x="5184667" y="5927411"/>
                  </a:cubicBezTo>
                  <a:lnTo>
                    <a:pt x="5184596" y="5927411"/>
                  </a:lnTo>
                  <a:cubicBezTo>
                    <a:pt x="645952" y="5922134"/>
                    <a:pt x="384604" y="5955988"/>
                    <a:pt x="254278" y="5846830"/>
                  </a:cubicBezTo>
                  <a:cubicBezTo>
                    <a:pt x="145767" y="5755945"/>
                    <a:pt x="81795" y="5562633"/>
                    <a:pt x="63030" y="536243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2" name="TextBox 6">
            <a:extLst>
              <a:ext uri="{FF2B5EF4-FFF2-40B4-BE49-F238E27FC236}">
                <a16:creationId xmlns:a16="http://schemas.microsoft.com/office/drawing/2014/main" id="{ED5920EA-57E1-BCD3-79C5-BB76C8FEEFAC}"/>
              </a:ext>
            </a:extLst>
          </p:cNvPr>
          <p:cNvSpPr txBox="1"/>
          <p:nvPr/>
        </p:nvSpPr>
        <p:spPr>
          <a:xfrm>
            <a:off x="424761" y="6686469"/>
            <a:ext cx="14071198" cy="622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800" u="none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3. </a:t>
            </a:r>
            <a:r>
              <a:rPr lang="en-US" sz="4800" u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improve physical health</a:t>
            </a:r>
            <a:r>
              <a:rPr lang="en-US" sz="4800" u="none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, make friends: </a:t>
            </a:r>
          </a:p>
        </p:txBody>
      </p:sp>
      <p:grpSp>
        <p:nvGrpSpPr>
          <p:cNvPr id="33" name="Group 4">
            <a:extLst>
              <a:ext uri="{FF2B5EF4-FFF2-40B4-BE49-F238E27FC236}">
                <a16:creationId xmlns:a16="http://schemas.microsoft.com/office/drawing/2014/main" id="{5A0B72D6-FBFE-263D-05AB-A52D6E8B1CB3}"/>
              </a:ext>
            </a:extLst>
          </p:cNvPr>
          <p:cNvGrpSpPr/>
          <p:nvPr/>
        </p:nvGrpSpPr>
        <p:grpSpPr>
          <a:xfrm>
            <a:off x="156966" y="7747284"/>
            <a:ext cx="15386379" cy="1103078"/>
            <a:chOff x="0" y="0"/>
            <a:chExt cx="7214569" cy="5923934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EC6E5EAE-D347-2ADA-D165-1C986999A9B3}"/>
                </a:ext>
              </a:extLst>
            </p:cNvPr>
            <p:cNvSpPr/>
            <p:nvPr/>
          </p:nvSpPr>
          <p:spPr>
            <a:xfrm>
              <a:off x="-9098" y="-6509"/>
              <a:ext cx="7228899" cy="5955987"/>
            </a:xfrm>
            <a:custGeom>
              <a:avLst/>
              <a:gdLst/>
              <a:ahLst/>
              <a:cxnLst/>
              <a:rect l="l" t="t" r="r" b="b"/>
              <a:pathLst>
                <a:path w="7228899" h="5955987">
                  <a:moveTo>
                    <a:pt x="63030" y="5362434"/>
                  </a:moveTo>
                  <a:cubicBezTo>
                    <a:pt x="63030" y="5362434"/>
                    <a:pt x="0" y="5115870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35827" y="6965"/>
                  </a:cubicBezTo>
                  <a:lnTo>
                    <a:pt x="6335828" y="6965"/>
                  </a:lnTo>
                  <a:cubicBezTo>
                    <a:pt x="6552575" y="16819"/>
                    <a:pt x="6756890" y="36481"/>
                    <a:pt x="6891078" y="101690"/>
                  </a:cubicBezTo>
                  <a:cubicBezTo>
                    <a:pt x="7147124" y="226120"/>
                    <a:pt x="7228899" y="459160"/>
                    <a:pt x="7223412" y="704684"/>
                  </a:cubicBezTo>
                  <a:cubicBezTo>
                    <a:pt x="7223412" y="704684"/>
                    <a:pt x="7180124" y="1013073"/>
                    <a:pt x="7187558" y="1248607"/>
                  </a:cubicBezTo>
                  <a:cubicBezTo>
                    <a:pt x="7194680" y="5104235"/>
                    <a:pt x="7201837" y="5299838"/>
                    <a:pt x="7201837" y="5299838"/>
                  </a:cubicBezTo>
                  <a:cubicBezTo>
                    <a:pt x="7185155" y="5515571"/>
                    <a:pt x="7070511" y="5726182"/>
                    <a:pt x="6873643" y="5837807"/>
                  </a:cubicBezTo>
                  <a:cubicBezTo>
                    <a:pt x="6723290" y="5923055"/>
                    <a:pt x="6525260" y="5938153"/>
                    <a:pt x="5184667" y="5927411"/>
                  </a:cubicBezTo>
                  <a:lnTo>
                    <a:pt x="5184596" y="5927411"/>
                  </a:lnTo>
                  <a:cubicBezTo>
                    <a:pt x="645952" y="5922134"/>
                    <a:pt x="384604" y="5955988"/>
                    <a:pt x="254278" y="5846830"/>
                  </a:cubicBezTo>
                  <a:cubicBezTo>
                    <a:pt x="145767" y="5755945"/>
                    <a:pt x="81795" y="5562633"/>
                    <a:pt x="63030" y="536243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5" name="TextBox 6">
            <a:extLst>
              <a:ext uri="{FF2B5EF4-FFF2-40B4-BE49-F238E27FC236}">
                <a16:creationId xmlns:a16="http://schemas.microsoft.com/office/drawing/2014/main" id="{755B6FE5-E643-7146-2C06-D89ABAD1DB2B}"/>
              </a:ext>
            </a:extLst>
          </p:cNvPr>
          <p:cNvSpPr txBox="1"/>
          <p:nvPr/>
        </p:nvSpPr>
        <p:spPr>
          <a:xfrm>
            <a:off x="444164" y="7991005"/>
            <a:ext cx="14071198" cy="642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800" u="none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4. </a:t>
            </a:r>
            <a:r>
              <a:rPr lang="en-US" sz="4800" u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keep in touch</a:t>
            </a:r>
            <a:r>
              <a:rPr lang="en-US" sz="4800" u="none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, be relaxed:</a:t>
            </a:r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id="{CFA23813-DA56-9F2E-88E9-EEF81681ED1F}"/>
              </a:ext>
            </a:extLst>
          </p:cNvPr>
          <p:cNvGrpSpPr/>
          <p:nvPr/>
        </p:nvGrpSpPr>
        <p:grpSpPr>
          <a:xfrm>
            <a:off x="201100" y="8993422"/>
            <a:ext cx="15386379" cy="1103078"/>
            <a:chOff x="0" y="0"/>
            <a:chExt cx="7214569" cy="5923934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964DF353-901E-A48E-6BE7-B2D181182DC2}"/>
                </a:ext>
              </a:extLst>
            </p:cNvPr>
            <p:cNvSpPr/>
            <p:nvPr/>
          </p:nvSpPr>
          <p:spPr>
            <a:xfrm>
              <a:off x="-9098" y="-6509"/>
              <a:ext cx="7228899" cy="5955987"/>
            </a:xfrm>
            <a:custGeom>
              <a:avLst/>
              <a:gdLst/>
              <a:ahLst/>
              <a:cxnLst/>
              <a:rect l="l" t="t" r="r" b="b"/>
              <a:pathLst>
                <a:path w="7228899" h="5955987">
                  <a:moveTo>
                    <a:pt x="63030" y="5362434"/>
                  </a:moveTo>
                  <a:cubicBezTo>
                    <a:pt x="63030" y="5362434"/>
                    <a:pt x="0" y="5115870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35827" y="6965"/>
                  </a:cubicBezTo>
                  <a:lnTo>
                    <a:pt x="6335828" y="6965"/>
                  </a:lnTo>
                  <a:cubicBezTo>
                    <a:pt x="6552575" y="16819"/>
                    <a:pt x="6756890" y="36481"/>
                    <a:pt x="6891078" y="101690"/>
                  </a:cubicBezTo>
                  <a:cubicBezTo>
                    <a:pt x="7147124" y="226120"/>
                    <a:pt x="7228899" y="459160"/>
                    <a:pt x="7223412" y="704684"/>
                  </a:cubicBezTo>
                  <a:cubicBezTo>
                    <a:pt x="7223412" y="704684"/>
                    <a:pt x="7180124" y="1013073"/>
                    <a:pt x="7187558" y="1248607"/>
                  </a:cubicBezTo>
                  <a:cubicBezTo>
                    <a:pt x="7194680" y="5104235"/>
                    <a:pt x="7201837" y="5299838"/>
                    <a:pt x="7201837" y="5299838"/>
                  </a:cubicBezTo>
                  <a:cubicBezTo>
                    <a:pt x="7185155" y="5515571"/>
                    <a:pt x="7070511" y="5726182"/>
                    <a:pt x="6873643" y="5837807"/>
                  </a:cubicBezTo>
                  <a:cubicBezTo>
                    <a:pt x="6723290" y="5923055"/>
                    <a:pt x="6525260" y="5938153"/>
                    <a:pt x="5184667" y="5927411"/>
                  </a:cubicBezTo>
                  <a:lnTo>
                    <a:pt x="5184596" y="5927411"/>
                  </a:lnTo>
                  <a:cubicBezTo>
                    <a:pt x="645952" y="5922134"/>
                    <a:pt x="384604" y="5955988"/>
                    <a:pt x="254278" y="5846830"/>
                  </a:cubicBezTo>
                  <a:cubicBezTo>
                    <a:pt x="145767" y="5755945"/>
                    <a:pt x="81795" y="5562633"/>
                    <a:pt x="63030" y="536243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6">
            <a:extLst>
              <a:ext uri="{FF2B5EF4-FFF2-40B4-BE49-F238E27FC236}">
                <a16:creationId xmlns:a16="http://schemas.microsoft.com/office/drawing/2014/main" id="{FDA3652B-9AD5-0B58-C37C-4D79D99F3EFE}"/>
              </a:ext>
            </a:extLst>
          </p:cNvPr>
          <p:cNvSpPr txBox="1"/>
          <p:nvPr/>
        </p:nvSpPr>
        <p:spPr>
          <a:xfrm>
            <a:off x="-838200" y="9230799"/>
            <a:ext cx="14071198" cy="642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800"/>
              </a:lnSpc>
              <a:spcBef>
                <a:spcPct val="0"/>
              </a:spcBef>
            </a:pPr>
            <a:r>
              <a:rPr lang="en-US" sz="4800" u="none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5. learn something about IT, computer skills:</a:t>
            </a: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C9595C0E-CF0C-BA2F-E136-6662710CB037}"/>
              </a:ext>
            </a:extLst>
          </p:cNvPr>
          <p:cNvSpPr txBox="1"/>
          <p:nvPr/>
        </p:nvSpPr>
        <p:spPr>
          <a:xfrm>
            <a:off x="-19628" y="3086100"/>
            <a:ext cx="4698000" cy="739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800" u="none" dirty="0">
                <a:solidFill>
                  <a:schemeClr val="accent2"/>
                </a:solidFill>
                <a:latin typeface="Abadi" panose="020B0604020104020204" pitchFamily="34" charset="0"/>
              </a:rPr>
              <a:t>playing sport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F2AD4F40-C240-9B32-BA9C-5D5BDA638AE6}"/>
              </a:ext>
            </a:extLst>
          </p:cNvPr>
          <p:cNvSpPr txBox="1"/>
          <p:nvPr/>
        </p:nvSpPr>
        <p:spPr>
          <a:xfrm>
            <a:off x="6116242" y="2293235"/>
            <a:ext cx="4952769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800" u="none" dirty="0">
                <a:solidFill>
                  <a:schemeClr val="accent2"/>
                </a:solidFill>
                <a:latin typeface="Abadi" panose="020B0604020104020204" pitchFamily="34" charset="0"/>
              </a:rPr>
              <a:t>messaging friends</a:t>
            </a: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657AC205-525F-1817-9C5B-0251AA20681F}"/>
              </a:ext>
            </a:extLst>
          </p:cNvPr>
          <p:cNvSpPr txBox="1"/>
          <p:nvPr/>
        </p:nvSpPr>
        <p:spPr>
          <a:xfrm>
            <a:off x="6159887" y="3092309"/>
            <a:ext cx="4698000" cy="719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800" u="none" dirty="0">
                <a:solidFill>
                  <a:schemeClr val="accent2"/>
                </a:solidFill>
                <a:latin typeface="Abadi" panose="020B0604020104020204" pitchFamily="34" charset="0"/>
              </a:rPr>
              <a:t>surfing the net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19753E-6 L -0.09826 0.194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3" y="97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9.87654E-7 L 0.48672 0.3171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32" y="158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20988E-6 L 0.58516 0.337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3" y="168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-3.7037E-7 L 0.10607 0.545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4" y="2725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0571 L 0.30911 0.5867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0" y="2904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8" grpId="0"/>
      <p:bldP spid="28" grpId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57773" y="-1078726"/>
            <a:ext cx="12649449" cy="9581957"/>
          </a:xfrm>
          <a:custGeom>
            <a:avLst/>
            <a:gdLst/>
            <a:ahLst/>
            <a:cxnLst/>
            <a:rect l="l" t="t" r="r" b="b"/>
            <a:pathLst>
              <a:path w="12649449" h="9581957">
                <a:moveTo>
                  <a:pt x="0" y="0"/>
                </a:moveTo>
                <a:lnTo>
                  <a:pt x="12649448" y="0"/>
                </a:lnTo>
                <a:lnTo>
                  <a:pt x="12649448" y="9581958"/>
                </a:lnTo>
                <a:lnTo>
                  <a:pt x="0" y="9581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93190" y="-1288085"/>
            <a:ext cx="3621317" cy="3594157"/>
          </a:xfrm>
          <a:custGeom>
            <a:avLst/>
            <a:gdLst/>
            <a:ahLst/>
            <a:cxnLst/>
            <a:rect l="l" t="t" r="r" b="b"/>
            <a:pathLst>
              <a:path w="3621317" h="3594157">
                <a:moveTo>
                  <a:pt x="0" y="0"/>
                </a:moveTo>
                <a:lnTo>
                  <a:pt x="3621317" y="0"/>
                </a:lnTo>
                <a:lnTo>
                  <a:pt x="3621317" y="3594157"/>
                </a:lnTo>
                <a:lnTo>
                  <a:pt x="0" y="3594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59300" y="2379827"/>
            <a:ext cx="1415336" cy="1404721"/>
          </a:xfrm>
          <a:custGeom>
            <a:avLst/>
            <a:gdLst/>
            <a:ahLst/>
            <a:cxnLst/>
            <a:rect l="l" t="t" r="r" b="b"/>
            <a:pathLst>
              <a:path w="1415336" h="1404721">
                <a:moveTo>
                  <a:pt x="0" y="0"/>
                </a:moveTo>
                <a:lnTo>
                  <a:pt x="1415336" y="0"/>
                </a:lnTo>
                <a:lnTo>
                  <a:pt x="1415336" y="1404721"/>
                </a:lnTo>
                <a:lnTo>
                  <a:pt x="0" y="14047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9078851"/>
            <a:ext cx="18288000" cy="1703901"/>
          </a:xfrm>
          <a:custGeom>
            <a:avLst/>
            <a:gdLst/>
            <a:ahLst/>
            <a:cxnLst/>
            <a:rect l="l" t="t" r="r" b="b"/>
            <a:pathLst>
              <a:path w="18288000" h="1703901">
                <a:moveTo>
                  <a:pt x="0" y="0"/>
                </a:moveTo>
                <a:lnTo>
                  <a:pt x="18288000" y="0"/>
                </a:lnTo>
                <a:lnTo>
                  <a:pt x="18288000" y="1703901"/>
                </a:lnTo>
                <a:lnTo>
                  <a:pt x="0" y="17039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210" b="-25448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78342" y="8376490"/>
            <a:ext cx="1415336" cy="1404721"/>
          </a:xfrm>
          <a:custGeom>
            <a:avLst/>
            <a:gdLst/>
            <a:ahLst/>
            <a:cxnLst/>
            <a:rect l="l" t="t" r="r" b="b"/>
            <a:pathLst>
              <a:path w="1415336" h="1404721">
                <a:moveTo>
                  <a:pt x="0" y="0"/>
                </a:moveTo>
                <a:lnTo>
                  <a:pt x="1415336" y="0"/>
                </a:lnTo>
                <a:lnTo>
                  <a:pt x="1415336" y="1404721"/>
                </a:lnTo>
                <a:lnTo>
                  <a:pt x="0" y="14047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86929" y="6220801"/>
            <a:ext cx="4785248" cy="4020970"/>
          </a:xfrm>
          <a:custGeom>
            <a:avLst/>
            <a:gdLst/>
            <a:ahLst/>
            <a:cxnLst/>
            <a:rect l="l" t="t" r="r" b="b"/>
            <a:pathLst>
              <a:path w="6826523" h="6610350">
                <a:moveTo>
                  <a:pt x="0" y="0"/>
                </a:moveTo>
                <a:lnTo>
                  <a:pt x="6826523" y="0"/>
                </a:lnTo>
                <a:lnTo>
                  <a:pt x="6826523" y="6610350"/>
                </a:lnTo>
                <a:lnTo>
                  <a:pt x="0" y="6610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07806">
            <a:off x="13020078" y="-329946"/>
            <a:ext cx="1577400" cy="1654615"/>
          </a:xfrm>
          <a:custGeom>
            <a:avLst/>
            <a:gdLst/>
            <a:ahLst/>
            <a:cxnLst/>
            <a:rect l="l" t="t" r="r" b="b"/>
            <a:pathLst>
              <a:path w="1577400" h="1654615">
                <a:moveTo>
                  <a:pt x="0" y="0"/>
                </a:moveTo>
                <a:lnTo>
                  <a:pt x="1577400" y="0"/>
                </a:lnTo>
                <a:lnTo>
                  <a:pt x="1577400" y="1654615"/>
                </a:lnTo>
                <a:lnTo>
                  <a:pt x="0" y="16546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18054"/>
            <a:ext cx="1583006" cy="1530899"/>
          </a:xfrm>
          <a:custGeom>
            <a:avLst/>
            <a:gdLst/>
            <a:ahLst/>
            <a:cxnLst/>
            <a:rect l="l" t="t" r="r" b="b"/>
            <a:pathLst>
              <a:path w="1583006" h="1530899">
                <a:moveTo>
                  <a:pt x="0" y="0"/>
                </a:moveTo>
                <a:lnTo>
                  <a:pt x="1583007" y="0"/>
                </a:lnTo>
                <a:lnTo>
                  <a:pt x="1583007" y="1530899"/>
                </a:lnTo>
                <a:lnTo>
                  <a:pt x="0" y="15308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46786" y="-136438"/>
            <a:ext cx="9127324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59"/>
              </a:lnSpc>
            </a:pPr>
            <a:r>
              <a:rPr lang="en-US" sz="11500" b="1" dirty="0">
                <a:solidFill>
                  <a:srgbClr val="FF0000"/>
                </a:solidFill>
                <a:latin typeface="Hi Melody" panose="020B0604020202020204" charset="-127"/>
                <a:ea typeface="Hi Melody" panose="020B0604020202020204" charset="-127"/>
              </a:rPr>
              <a:t>Ask and answer.</a:t>
            </a:r>
          </a:p>
        </p:txBody>
      </p:sp>
      <p:sp>
        <p:nvSpPr>
          <p:cNvPr id="14" name="Freeform 14"/>
          <p:cNvSpPr/>
          <p:nvPr/>
        </p:nvSpPr>
        <p:spPr>
          <a:xfrm rot="9157760">
            <a:off x="421016" y="3232522"/>
            <a:ext cx="1215369" cy="762368"/>
          </a:xfrm>
          <a:custGeom>
            <a:avLst/>
            <a:gdLst/>
            <a:ahLst/>
            <a:cxnLst/>
            <a:rect l="l" t="t" r="r" b="b"/>
            <a:pathLst>
              <a:path w="1215369" h="762368">
                <a:moveTo>
                  <a:pt x="0" y="0"/>
                </a:moveTo>
                <a:lnTo>
                  <a:pt x="1215368" y="0"/>
                </a:lnTo>
                <a:lnTo>
                  <a:pt x="1215368" y="762368"/>
                </a:lnTo>
                <a:lnTo>
                  <a:pt x="0" y="7623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653120">
            <a:off x="11991113" y="8094875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7" y="0"/>
                </a:lnTo>
                <a:lnTo>
                  <a:pt x="710757" y="734680"/>
                </a:lnTo>
                <a:lnTo>
                  <a:pt x="0" y="7346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71163" b="-45117"/>
            </a:stretch>
          </a:blipFill>
        </p:spPr>
      </p:sp>
      <p:pic>
        <p:nvPicPr>
          <p:cNvPr id="1026" name="Picture 2" descr="Young Boy Transparent Background PNG Image | Transparent PNG Free Download  on SeekPNG">
            <a:extLst>
              <a:ext uri="{FF2B5EF4-FFF2-40B4-BE49-F238E27FC236}">
                <a16:creationId xmlns:a16="http://schemas.microsoft.com/office/drawing/2014/main" id="{63844D1F-560D-3669-AB10-502469E4C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30" b="92407" l="10000" r="90000">
                        <a14:foregroundMark x1="42805" y1="91939" x2="54390" y2="92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678" y="5366226"/>
            <a:ext cx="4972784" cy="51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8127B6A7-B06F-82D6-8C1B-5B398B131C25}"/>
              </a:ext>
            </a:extLst>
          </p:cNvPr>
          <p:cNvSpPr/>
          <p:nvPr/>
        </p:nvSpPr>
        <p:spPr>
          <a:xfrm rot="1154401">
            <a:off x="2380090" y="1071450"/>
            <a:ext cx="7504231" cy="6553723"/>
          </a:xfrm>
          <a:custGeom>
            <a:avLst/>
            <a:gdLst/>
            <a:ahLst/>
            <a:cxnLst/>
            <a:rect l="l" t="t" r="r" b="b"/>
            <a:pathLst>
              <a:path w="6079493" h="5562736">
                <a:moveTo>
                  <a:pt x="0" y="0"/>
                </a:moveTo>
                <a:lnTo>
                  <a:pt x="6079493" y="0"/>
                </a:lnTo>
                <a:lnTo>
                  <a:pt x="6079493" y="5562736"/>
                </a:lnTo>
                <a:lnTo>
                  <a:pt x="0" y="55627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BCBC2A45-65BD-156A-6218-B8A3D11F65D1}"/>
              </a:ext>
            </a:extLst>
          </p:cNvPr>
          <p:cNvSpPr txBox="1"/>
          <p:nvPr/>
        </p:nvSpPr>
        <p:spPr>
          <a:xfrm>
            <a:off x="3501924" y="1435880"/>
            <a:ext cx="5865108" cy="5193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112"/>
              </a:lnSpc>
              <a:spcBef>
                <a:spcPct val="0"/>
              </a:spcBef>
            </a:pPr>
            <a:r>
              <a:rPr lang="en-US" sz="7200" u="none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If you have some free time this weeken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d, what will you do?</a:t>
            </a:r>
            <a:endParaRPr lang="en-US" sz="7200" u="none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0B51F2CB-49A1-EA80-AA4A-77A5F469EB8C}"/>
              </a:ext>
            </a:extLst>
          </p:cNvPr>
          <p:cNvSpPr/>
          <p:nvPr/>
        </p:nvSpPr>
        <p:spPr>
          <a:xfrm rot="19588868" flipH="1">
            <a:off x="8261320" y="2943939"/>
            <a:ext cx="7605140" cy="6553723"/>
          </a:xfrm>
          <a:custGeom>
            <a:avLst/>
            <a:gdLst/>
            <a:ahLst/>
            <a:cxnLst/>
            <a:rect l="l" t="t" r="r" b="b"/>
            <a:pathLst>
              <a:path w="6079493" h="5562736">
                <a:moveTo>
                  <a:pt x="0" y="0"/>
                </a:moveTo>
                <a:lnTo>
                  <a:pt x="6079493" y="0"/>
                </a:lnTo>
                <a:lnTo>
                  <a:pt x="6079493" y="5562736"/>
                </a:lnTo>
                <a:lnTo>
                  <a:pt x="0" y="556273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44C96E80-B3D6-606F-9196-B73E5334C7C8}"/>
              </a:ext>
            </a:extLst>
          </p:cNvPr>
          <p:cNvSpPr txBox="1"/>
          <p:nvPr/>
        </p:nvSpPr>
        <p:spPr>
          <a:xfrm>
            <a:off x="9728082" y="4523957"/>
            <a:ext cx="5865108" cy="3138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112"/>
              </a:lnSpc>
              <a:spcBef>
                <a:spcPct val="0"/>
              </a:spcBef>
            </a:pPr>
            <a:r>
              <a:rPr lang="en-US" sz="7200" u="none" dirty="0">
                <a:solidFill>
                  <a:srgbClr val="00B050"/>
                </a:solidFill>
                <a:latin typeface="Abadi" panose="020B0604020104020204" pitchFamily="34" charset="0"/>
              </a:rPr>
              <a:t>I will play sport with my friends. </a:t>
            </a:r>
          </a:p>
        </p:txBody>
      </p:sp>
    </p:spTree>
    <p:extLst>
      <p:ext uri="{BB962C8B-B14F-4D97-AF65-F5344CB8AC3E}">
        <p14:creationId xmlns:p14="http://schemas.microsoft.com/office/powerpoint/2010/main" val="298833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9138" y="0"/>
            <a:ext cx="16924076" cy="8666104"/>
          </a:xfrm>
          <a:custGeom>
            <a:avLst/>
            <a:gdLst/>
            <a:ahLst/>
            <a:cxnLst/>
            <a:rect l="l" t="t" r="r" b="b"/>
            <a:pathLst>
              <a:path w="16924076" h="8666104">
                <a:moveTo>
                  <a:pt x="0" y="0"/>
                </a:moveTo>
                <a:lnTo>
                  <a:pt x="16924076" y="0"/>
                </a:lnTo>
                <a:lnTo>
                  <a:pt x="16924076" y="8666104"/>
                </a:lnTo>
                <a:lnTo>
                  <a:pt x="0" y="8666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480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391859"/>
            <a:ext cx="13620750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000"/>
              </a:lnSpc>
              <a:spcBef>
                <a:spcPct val="0"/>
              </a:spcBef>
            </a:pPr>
            <a:r>
              <a:rPr lang="en-US" sz="15000" dirty="0">
                <a:solidFill>
                  <a:srgbClr val="FFBBC3"/>
                </a:solidFill>
                <a:latin typeface="王漢宗疊圓體"/>
              </a:rPr>
              <a:t>Thank You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51099" y="4254687"/>
            <a:ext cx="9060051" cy="1146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99"/>
              </a:lnSpc>
              <a:spcBef>
                <a:spcPct val="0"/>
              </a:spcBef>
            </a:pPr>
            <a:r>
              <a:rPr lang="en-US" sz="13800" dirty="0">
                <a:solidFill>
                  <a:srgbClr val="FF0000"/>
                </a:solidFill>
                <a:latin typeface="Hi Melody"/>
              </a:rPr>
              <a:t>HOMEWORK</a:t>
            </a:r>
          </a:p>
        </p:txBody>
      </p:sp>
      <p:sp>
        <p:nvSpPr>
          <p:cNvPr id="5" name="Freeform 5"/>
          <p:cNvSpPr/>
          <p:nvPr/>
        </p:nvSpPr>
        <p:spPr>
          <a:xfrm>
            <a:off x="7366795" y="422610"/>
            <a:ext cx="944560" cy="736757"/>
          </a:xfrm>
          <a:custGeom>
            <a:avLst/>
            <a:gdLst/>
            <a:ahLst/>
            <a:cxnLst/>
            <a:rect l="l" t="t" r="r" b="b"/>
            <a:pathLst>
              <a:path w="944560" h="736757">
                <a:moveTo>
                  <a:pt x="0" y="0"/>
                </a:moveTo>
                <a:lnTo>
                  <a:pt x="944560" y="0"/>
                </a:lnTo>
                <a:lnTo>
                  <a:pt x="944560" y="736758"/>
                </a:lnTo>
                <a:lnTo>
                  <a:pt x="0" y="73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9131087"/>
            <a:ext cx="18288000" cy="1626025"/>
          </a:xfrm>
          <a:custGeom>
            <a:avLst/>
            <a:gdLst/>
            <a:ahLst/>
            <a:cxnLst/>
            <a:rect l="l" t="t" r="r" b="b"/>
            <a:pathLst>
              <a:path w="18288000" h="1626025">
                <a:moveTo>
                  <a:pt x="0" y="0"/>
                </a:moveTo>
                <a:lnTo>
                  <a:pt x="18288000" y="0"/>
                </a:lnTo>
                <a:lnTo>
                  <a:pt x="18288000" y="1626026"/>
                </a:lnTo>
                <a:lnTo>
                  <a:pt x="0" y="1626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398" r="-3522" b="-26821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61560" y="1899700"/>
            <a:ext cx="4026440" cy="8387300"/>
          </a:xfrm>
          <a:custGeom>
            <a:avLst/>
            <a:gdLst/>
            <a:ahLst/>
            <a:cxnLst/>
            <a:rect l="l" t="t" r="r" b="b"/>
            <a:pathLst>
              <a:path w="4026440" h="8387300">
                <a:moveTo>
                  <a:pt x="0" y="0"/>
                </a:moveTo>
                <a:lnTo>
                  <a:pt x="4026440" y="0"/>
                </a:lnTo>
                <a:lnTo>
                  <a:pt x="4026440" y="8387300"/>
                </a:lnTo>
                <a:lnTo>
                  <a:pt x="0" y="8387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1551"/>
            </a:stretch>
          </a:blipFill>
        </p:spPr>
      </p:sp>
      <p:sp>
        <p:nvSpPr>
          <p:cNvPr id="8" name="Freeform 8"/>
          <p:cNvSpPr/>
          <p:nvPr/>
        </p:nvSpPr>
        <p:spPr>
          <a:xfrm rot="-647501">
            <a:off x="16810285" y="161929"/>
            <a:ext cx="1866267" cy="1446357"/>
          </a:xfrm>
          <a:custGeom>
            <a:avLst/>
            <a:gdLst/>
            <a:ahLst/>
            <a:cxnLst/>
            <a:rect l="l" t="t" r="r" b="b"/>
            <a:pathLst>
              <a:path w="1866267" h="1446357">
                <a:moveTo>
                  <a:pt x="0" y="0"/>
                </a:moveTo>
                <a:lnTo>
                  <a:pt x="1866267" y="0"/>
                </a:lnTo>
                <a:lnTo>
                  <a:pt x="1866267" y="1446357"/>
                </a:lnTo>
                <a:lnTo>
                  <a:pt x="0" y="14463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6700" y="6093350"/>
            <a:ext cx="2846440" cy="4193650"/>
          </a:xfrm>
          <a:custGeom>
            <a:avLst/>
            <a:gdLst/>
            <a:ahLst/>
            <a:cxnLst/>
            <a:rect l="l" t="t" r="r" b="b"/>
            <a:pathLst>
              <a:path w="2846440" h="4193650">
                <a:moveTo>
                  <a:pt x="0" y="0"/>
                </a:moveTo>
                <a:lnTo>
                  <a:pt x="2846440" y="0"/>
                </a:lnTo>
                <a:lnTo>
                  <a:pt x="2846440" y="4193650"/>
                </a:lnTo>
                <a:lnTo>
                  <a:pt x="0" y="41936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113241" y="6503231"/>
            <a:ext cx="1525509" cy="1535103"/>
          </a:xfrm>
          <a:custGeom>
            <a:avLst/>
            <a:gdLst/>
            <a:ahLst/>
            <a:cxnLst/>
            <a:rect l="l" t="t" r="r" b="b"/>
            <a:pathLst>
              <a:path w="1525509" h="1535103">
                <a:moveTo>
                  <a:pt x="0" y="0"/>
                </a:moveTo>
                <a:lnTo>
                  <a:pt x="1525509" y="0"/>
                </a:lnTo>
                <a:lnTo>
                  <a:pt x="1525509" y="1535103"/>
                </a:lnTo>
                <a:lnTo>
                  <a:pt x="0" y="1535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359515">
            <a:off x="10348794" y="7850048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0"/>
                </a:lnTo>
                <a:lnTo>
                  <a:pt x="0" y="73468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71163" b="-45117"/>
            </a:stretch>
          </a:blipFill>
        </p:spPr>
      </p:sp>
      <p:sp>
        <p:nvSpPr>
          <p:cNvPr id="12" name="Freeform 12"/>
          <p:cNvSpPr/>
          <p:nvPr/>
        </p:nvSpPr>
        <p:spPr>
          <a:xfrm rot="-1346225">
            <a:off x="5081623" y="7876501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0"/>
                </a:lnTo>
                <a:lnTo>
                  <a:pt x="0" y="73468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71163" b="-45117"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ACE628-EA69-2105-F163-294F2F0B5597}"/>
              </a:ext>
            </a:extLst>
          </p:cNvPr>
          <p:cNvSpPr txBox="1"/>
          <p:nvPr/>
        </p:nvSpPr>
        <p:spPr>
          <a:xfrm>
            <a:off x="4810110" y="5301724"/>
            <a:ext cx="82124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6000" dirty="0">
                <a:latin typeface="Hi Melody" panose="020B0604020202020204" charset="-127"/>
                <a:ea typeface="Hi Melody" panose="020B0604020202020204" charset="-127"/>
              </a:rPr>
              <a:t>Learn by heart vocabulary</a:t>
            </a:r>
          </a:p>
          <a:p>
            <a:pPr marL="285750" indent="-285750">
              <a:buFontTx/>
              <a:buChar char="-"/>
            </a:pPr>
            <a:r>
              <a:rPr lang="en-US" sz="6000" dirty="0">
                <a:latin typeface="Hi Melody" panose="020B0604020202020204" charset="-127"/>
                <a:ea typeface="Hi Melody" panose="020B0604020202020204" charset="-127"/>
              </a:rPr>
              <a:t>Prepare: A Closer Look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Rectangle 206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554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Rectangle 206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85299" y="720090"/>
            <a:ext cx="8187183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just drop by to say hello - Clip Art Library">
            <a:extLst>
              <a:ext uri="{FF2B5EF4-FFF2-40B4-BE49-F238E27FC236}">
                <a16:creationId xmlns:a16="http://schemas.microsoft.com/office/drawing/2014/main" id="{15D25DAD-531A-47E4-B73A-EF822DFE3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31552" y="1217910"/>
            <a:ext cx="7694676" cy="785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Rectangle 2064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8187181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Yes GIFs | GIFDB.com">
            <a:extLst>
              <a:ext uri="{FF2B5EF4-FFF2-40B4-BE49-F238E27FC236}">
                <a16:creationId xmlns:a16="http://schemas.microsoft.com/office/drawing/2014/main" id="{A8573540-8D98-A33D-BD0B-583FEDBA6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1770" y="2025722"/>
            <a:ext cx="7694676" cy="623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13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7" name="Rectangle 3086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7126F1-E539-975C-160C-EA4003B69B5F}"/>
              </a:ext>
            </a:extLst>
          </p:cNvPr>
          <p:cNvSpPr txBox="1"/>
          <p:nvPr/>
        </p:nvSpPr>
        <p:spPr>
          <a:xfrm>
            <a:off x="1670716" y="4441074"/>
            <a:ext cx="6054500" cy="15406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_ _ _ _    _ _ _ _</a:t>
            </a:r>
          </a:p>
        </p:txBody>
      </p:sp>
      <p:grpSp>
        <p:nvGrpSpPr>
          <p:cNvPr id="3089" name="Group 3088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4477488"/>
            <a:ext cx="1097283" cy="101019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082" name="Rectangle 308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0" name="Rectangle 308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4" name="Rectangle 308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86" name="Rectangle 308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046505" y="0"/>
            <a:ext cx="2241495" cy="1028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8" name="Rectangle 308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8715" y="587829"/>
            <a:ext cx="9014049" cy="90256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1,633 Clock Legs Stock Vectors and Vector Art | Shutterstock">
            <a:extLst>
              <a:ext uri="{FF2B5EF4-FFF2-40B4-BE49-F238E27FC236}">
                <a16:creationId xmlns:a16="http://schemas.microsoft.com/office/drawing/2014/main" id="{0802BF6E-36FF-A6BC-8EFE-44A4A6B5B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5"/>
          <a:stretch/>
        </p:blipFill>
        <p:spPr bwMode="auto">
          <a:xfrm>
            <a:off x="8883738" y="1943889"/>
            <a:ext cx="8304001" cy="631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53AE02-189C-2F0F-B253-BE2E1006A261}"/>
              </a:ext>
            </a:extLst>
          </p:cNvPr>
          <p:cNvSpPr txBox="1"/>
          <p:nvPr/>
        </p:nvSpPr>
        <p:spPr>
          <a:xfrm>
            <a:off x="1611259" y="4372710"/>
            <a:ext cx="6054500" cy="15406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 R E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T I M 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430DED-269E-FC42-6E1A-BCAE143C88C6}"/>
              </a:ext>
            </a:extLst>
          </p:cNvPr>
          <p:cNvSpPr txBox="1"/>
          <p:nvPr/>
        </p:nvSpPr>
        <p:spPr>
          <a:xfrm>
            <a:off x="1558493" y="6362700"/>
            <a:ext cx="6054500" cy="15406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LEISURE TIME</a:t>
            </a:r>
          </a:p>
        </p:txBody>
      </p:sp>
    </p:spTree>
    <p:extLst>
      <p:ext uri="{BB962C8B-B14F-4D97-AF65-F5344CB8AC3E}">
        <p14:creationId xmlns:p14="http://schemas.microsoft.com/office/powerpoint/2010/main" val="274183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606540"/>
            <a:ext cx="18288000" cy="2173007"/>
          </a:xfrm>
          <a:custGeom>
            <a:avLst/>
            <a:gdLst/>
            <a:ahLst/>
            <a:cxnLst/>
            <a:rect l="l" t="t" r="r" b="b"/>
            <a:pathLst>
              <a:path w="18288000" h="2173007">
                <a:moveTo>
                  <a:pt x="0" y="0"/>
                </a:moveTo>
                <a:lnTo>
                  <a:pt x="18288000" y="0"/>
                </a:lnTo>
                <a:lnTo>
                  <a:pt x="18288000" y="2173007"/>
                </a:lnTo>
                <a:lnTo>
                  <a:pt x="0" y="21730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85" b="-1368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10894" y="7895965"/>
            <a:ext cx="3621317" cy="3594157"/>
          </a:xfrm>
          <a:custGeom>
            <a:avLst/>
            <a:gdLst/>
            <a:ahLst/>
            <a:cxnLst/>
            <a:rect l="l" t="t" r="r" b="b"/>
            <a:pathLst>
              <a:path w="3621317" h="3594157">
                <a:moveTo>
                  <a:pt x="0" y="0"/>
                </a:moveTo>
                <a:lnTo>
                  <a:pt x="3621316" y="0"/>
                </a:lnTo>
                <a:lnTo>
                  <a:pt x="3621316" y="3594157"/>
                </a:lnTo>
                <a:lnTo>
                  <a:pt x="0" y="3594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13700" y="5542839"/>
            <a:ext cx="1415336" cy="1404721"/>
          </a:xfrm>
          <a:custGeom>
            <a:avLst/>
            <a:gdLst/>
            <a:ahLst/>
            <a:cxnLst/>
            <a:rect l="l" t="t" r="r" b="b"/>
            <a:pathLst>
              <a:path w="1415336" h="1404721">
                <a:moveTo>
                  <a:pt x="0" y="0"/>
                </a:moveTo>
                <a:lnTo>
                  <a:pt x="1415336" y="0"/>
                </a:lnTo>
                <a:lnTo>
                  <a:pt x="1415336" y="1404721"/>
                </a:lnTo>
                <a:lnTo>
                  <a:pt x="0" y="14047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33154" y="215283"/>
            <a:ext cx="14023936" cy="9043017"/>
          </a:xfrm>
          <a:custGeom>
            <a:avLst/>
            <a:gdLst/>
            <a:ahLst/>
            <a:cxnLst/>
            <a:rect l="l" t="t" r="r" b="b"/>
            <a:pathLst>
              <a:path w="11129868" h="9043017">
                <a:moveTo>
                  <a:pt x="0" y="0"/>
                </a:moveTo>
                <a:lnTo>
                  <a:pt x="11129868" y="0"/>
                </a:lnTo>
                <a:lnTo>
                  <a:pt x="11129868" y="9043017"/>
                </a:lnTo>
                <a:lnTo>
                  <a:pt x="0" y="9043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06216" y="1028700"/>
            <a:ext cx="1415336" cy="1404721"/>
          </a:xfrm>
          <a:custGeom>
            <a:avLst/>
            <a:gdLst/>
            <a:ahLst/>
            <a:cxnLst/>
            <a:rect l="l" t="t" r="r" b="b"/>
            <a:pathLst>
              <a:path w="1415336" h="1404721">
                <a:moveTo>
                  <a:pt x="0" y="0"/>
                </a:moveTo>
                <a:lnTo>
                  <a:pt x="1415336" y="0"/>
                </a:lnTo>
                <a:lnTo>
                  <a:pt x="1415336" y="1404721"/>
                </a:lnTo>
                <a:lnTo>
                  <a:pt x="0" y="14047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35369" y="5111985"/>
            <a:ext cx="3629628" cy="5347518"/>
          </a:xfrm>
          <a:custGeom>
            <a:avLst/>
            <a:gdLst/>
            <a:ahLst/>
            <a:cxnLst/>
            <a:rect l="l" t="t" r="r" b="b"/>
            <a:pathLst>
              <a:path w="3629628" h="5347518">
                <a:moveTo>
                  <a:pt x="0" y="0"/>
                </a:moveTo>
                <a:lnTo>
                  <a:pt x="3629628" y="0"/>
                </a:lnTo>
                <a:lnTo>
                  <a:pt x="3629628" y="5347518"/>
                </a:lnTo>
                <a:lnTo>
                  <a:pt x="0" y="53475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07806">
            <a:off x="14985537" y="3410694"/>
            <a:ext cx="1961148" cy="2057148"/>
          </a:xfrm>
          <a:custGeom>
            <a:avLst/>
            <a:gdLst/>
            <a:ahLst/>
            <a:cxnLst/>
            <a:rect l="l" t="t" r="r" b="b"/>
            <a:pathLst>
              <a:path w="1961148" h="2057148">
                <a:moveTo>
                  <a:pt x="0" y="0"/>
                </a:moveTo>
                <a:lnTo>
                  <a:pt x="1961147" y="0"/>
                </a:lnTo>
                <a:lnTo>
                  <a:pt x="1961147" y="2057148"/>
                </a:lnTo>
                <a:lnTo>
                  <a:pt x="0" y="20571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08561" y="510456"/>
            <a:ext cx="1916465" cy="1853382"/>
          </a:xfrm>
          <a:custGeom>
            <a:avLst/>
            <a:gdLst/>
            <a:ahLst/>
            <a:cxnLst/>
            <a:rect l="l" t="t" r="r" b="b"/>
            <a:pathLst>
              <a:path w="1916465" h="1853382">
                <a:moveTo>
                  <a:pt x="0" y="0"/>
                </a:moveTo>
                <a:lnTo>
                  <a:pt x="1916465" y="0"/>
                </a:lnTo>
                <a:lnTo>
                  <a:pt x="1916465" y="1853381"/>
                </a:lnTo>
                <a:lnTo>
                  <a:pt x="0" y="18533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930510" y="5778834"/>
            <a:ext cx="4474706" cy="5074409"/>
          </a:xfrm>
          <a:custGeom>
            <a:avLst/>
            <a:gdLst/>
            <a:ahLst/>
            <a:cxnLst/>
            <a:rect l="l" t="t" r="r" b="b"/>
            <a:pathLst>
              <a:path w="4474706" h="5074409">
                <a:moveTo>
                  <a:pt x="0" y="0"/>
                </a:moveTo>
                <a:lnTo>
                  <a:pt x="4474706" y="0"/>
                </a:lnTo>
                <a:lnTo>
                  <a:pt x="4474706" y="5074409"/>
                </a:lnTo>
                <a:lnTo>
                  <a:pt x="0" y="50744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01361" y="2732970"/>
            <a:ext cx="16086183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29"/>
              </a:lnSpc>
            </a:pPr>
            <a:r>
              <a:rPr lang="en-US" sz="23900" dirty="0">
                <a:solidFill>
                  <a:srgbClr val="FF0000"/>
                </a:solidFill>
                <a:latin typeface="Haettenschweiler" panose="020B0706040902060204" pitchFamily="34" charset="0"/>
              </a:rPr>
              <a:t>LEISURE TIME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90078" y="4445136"/>
            <a:ext cx="13274919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 dirty="0">
                <a:solidFill>
                  <a:srgbClr val="002060"/>
                </a:solidFill>
                <a:latin typeface="Haettenschweiler" panose="020B0706040902060204" pitchFamily="34" charset="0"/>
              </a:rPr>
              <a:t>Lesson 1: Getting started</a:t>
            </a:r>
          </a:p>
        </p:txBody>
      </p:sp>
      <p:sp>
        <p:nvSpPr>
          <p:cNvPr id="13" name="Freeform 13"/>
          <p:cNvSpPr/>
          <p:nvPr/>
        </p:nvSpPr>
        <p:spPr>
          <a:xfrm rot="9697489">
            <a:off x="13916985" y="7063218"/>
            <a:ext cx="1325108" cy="831204"/>
          </a:xfrm>
          <a:custGeom>
            <a:avLst/>
            <a:gdLst/>
            <a:ahLst/>
            <a:cxnLst/>
            <a:rect l="l" t="t" r="r" b="b"/>
            <a:pathLst>
              <a:path w="1325108" h="831204">
                <a:moveTo>
                  <a:pt x="0" y="0"/>
                </a:moveTo>
                <a:lnTo>
                  <a:pt x="1325108" y="0"/>
                </a:lnTo>
                <a:lnTo>
                  <a:pt x="1325108" y="831204"/>
                </a:lnTo>
                <a:lnTo>
                  <a:pt x="0" y="8312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653120">
            <a:off x="821448" y="3926638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1"/>
                </a:lnTo>
                <a:lnTo>
                  <a:pt x="0" y="7346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71163" b="-45117"/>
            </a:stretch>
          </a:blipFill>
        </p:spPr>
      </p:sp>
      <p:sp>
        <p:nvSpPr>
          <p:cNvPr id="15" name="Freeform 15"/>
          <p:cNvSpPr/>
          <p:nvPr/>
        </p:nvSpPr>
        <p:spPr>
          <a:xfrm rot="-1653120">
            <a:off x="17250980" y="2946514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1"/>
                </a:lnTo>
                <a:lnTo>
                  <a:pt x="0" y="7346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71163" b="-45117"/>
            </a:stretch>
          </a:blipFill>
        </p:spPr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9E5C285E-DEA2-BCB0-A830-57CBA97A9D45}"/>
              </a:ext>
            </a:extLst>
          </p:cNvPr>
          <p:cNvSpPr txBox="1"/>
          <p:nvPr/>
        </p:nvSpPr>
        <p:spPr>
          <a:xfrm>
            <a:off x="-597756" y="555046"/>
            <a:ext cx="9679189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 dirty="0">
                <a:solidFill>
                  <a:srgbClr val="002060"/>
                </a:solidFill>
                <a:latin typeface="Haettenschweiler" panose="020B0706040902060204" pitchFamily="34" charset="0"/>
              </a:rPr>
              <a:t>UNIT 1: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93797">
            <a:off x="8950030" y="-1144395"/>
            <a:ext cx="11894141" cy="2988428"/>
          </a:xfrm>
          <a:custGeom>
            <a:avLst/>
            <a:gdLst/>
            <a:ahLst/>
            <a:cxnLst/>
            <a:rect l="l" t="t" r="r" b="b"/>
            <a:pathLst>
              <a:path w="11894141" h="2988428">
                <a:moveTo>
                  <a:pt x="0" y="0"/>
                </a:moveTo>
                <a:lnTo>
                  <a:pt x="11894140" y="0"/>
                </a:lnTo>
                <a:lnTo>
                  <a:pt x="11894140" y="2988428"/>
                </a:lnTo>
                <a:lnTo>
                  <a:pt x="0" y="29884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4205"/>
            </a:stretch>
          </a:blipFill>
        </p:spPr>
      </p:sp>
      <p:sp>
        <p:nvSpPr>
          <p:cNvPr id="3" name="Freeform 3"/>
          <p:cNvSpPr/>
          <p:nvPr/>
        </p:nvSpPr>
        <p:spPr>
          <a:xfrm rot="1093797">
            <a:off x="-2541657" y="8174836"/>
            <a:ext cx="11894141" cy="2988428"/>
          </a:xfrm>
          <a:custGeom>
            <a:avLst/>
            <a:gdLst/>
            <a:ahLst/>
            <a:cxnLst/>
            <a:rect l="l" t="t" r="r" b="b"/>
            <a:pathLst>
              <a:path w="11894141" h="2988428">
                <a:moveTo>
                  <a:pt x="0" y="0"/>
                </a:moveTo>
                <a:lnTo>
                  <a:pt x="11894140" y="0"/>
                </a:lnTo>
                <a:lnTo>
                  <a:pt x="11894140" y="2988428"/>
                </a:lnTo>
                <a:lnTo>
                  <a:pt x="0" y="29884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4205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8600" y="51228"/>
            <a:ext cx="12464706" cy="974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FF0000"/>
                </a:solidFill>
                <a:latin typeface="Gill Sans Ultra Bold" panose="020B0A02020104020203" pitchFamily="34" charset="0"/>
              </a:rPr>
              <a:t>1. Listen and read</a:t>
            </a:r>
          </a:p>
        </p:txBody>
      </p:sp>
      <p:sp>
        <p:nvSpPr>
          <p:cNvPr id="12" name="Freeform 12"/>
          <p:cNvSpPr/>
          <p:nvPr/>
        </p:nvSpPr>
        <p:spPr>
          <a:xfrm rot="-647501">
            <a:off x="4923085" y="8328895"/>
            <a:ext cx="1866267" cy="1446357"/>
          </a:xfrm>
          <a:custGeom>
            <a:avLst/>
            <a:gdLst/>
            <a:ahLst/>
            <a:cxnLst/>
            <a:rect l="l" t="t" r="r" b="b"/>
            <a:pathLst>
              <a:path w="1866267" h="1446357">
                <a:moveTo>
                  <a:pt x="0" y="0"/>
                </a:moveTo>
                <a:lnTo>
                  <a:pt x="1866267" y="0"/>
                </a:lnTo>
                <a:lnTo>
                  <a:pt x="1866267" y="1446357"/>
                </a:lnTo>
                <a:lnTo>
                  <a:pt x="0" y="14463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80144" y="7970802"/>
            <a:ext cx="1410756" cy="1400175"/>
          </a:xfrm>
          <a:custGeom>
            <a:avLst/>
            <a:gdLst/>
            <a:ahLst/>
            <a:cxnLst/>
            <a:rect l="l" t="t" r="r" b="b"/>
            <a:pathLst>
              <a:path w="1410756" h="1400175">
                <a:moveTo>
                  <a:pt x="0" y="0"/>
                </a:moveTo>
                <a:lnTo>
                  <a:pt x="1410756" y="0"/>
                </a:lnTo>
                <a:lnTo>
                  <a:pt x="141075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381590" y="8696325"/>
            <a:ext cx="3711918" cy="3684078"/>
          </a:xfrm>
          <a:custGeom>
            <a:avLst/>
            <a:gdLst/>
            <a:ahLst/>
            <a:cxnLst/>
            <a:rect l="l" t="t" r="r" b="b"/>
            <a:pathLst>
              <a:path w="3711918" h="3684078">
                <a:moveTo>
                  <a:pt x="0" y="0"/>
                </a:moveTo>
                <a:lnTo>
                  <a:pt x="3711917" y="0"/>
                </a:lnTo>
                <a:lnTo>
                  <a:pt x="3711917" y="3684078"/>
                </a:lnTo>
                <a:lnTo>
                  <a:pt x="0" y="36840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6156316" y="8670890"/>
            <a:ext cx="1215369" cy="762368"/>
          </a:xfrm>
          <a:custGeom>
            <a:avLst/>
            <a:gdLst/>
            <a:ahLst/>
            <a:cxnLst/>
            <a:rect l="l" t="t" r="r" b="b"/>
            <a:pathLst>
              <a:path w="1215369" h="762368">
                <a:moveTo>
                  <a:pt x="0" y="0"/>
                </a:moveTo>
                <a:lnTo>
                  <a:pt x="1215368" y="0"/>
                </a:lnTo>
                <a:lnTo>
                  <a:pt x="1215368" y="762367"/>
                </a:lnTo>
                <a:lnTo>
                  <a:pt x="0" y="7623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53120">
            <a:off x="9151538" y="8890960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0"/>
                </a:lnTo>
                <a:lnTo>
                  <a:pt x="0" y="734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71163" b="-45117"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B8EBDB-64AB-4316-D12E-DEC493B5D610}"/>
              </a:ext>
            </a:extLst>
          </p:cNvPr>
          <p:cNvSpPr txBox="1"/>
          <p:nvPr/>
        </p:nvSpPr>
        <p:spPr>
          <a:xfrm>
            <a:off x="228600" y="1033801"/>
            <a:ext cx="17678400" cy="9325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highlight>
                  <a:srgbClr val="FFFF00"/>
                </a:highlight>
              </a:rPr>
              <a:t>I’m keen on </a:t>
            </a:r>
            <a:r>
              <a:rPr lang="en-US" sz="4000" b="1" dirty="0"/>
              <a:t>doing </a:t>
            </a:r>
            <a:r>
              <a:rPr lang="en-US" sz="4000" b="1" dirty="0">
                <a:highlight>
                  <a:srgbClr val="FFFF00"/>
                </a:highlight>
              </a:rPr>
              <a:t>DIY (do-it-yourself) </a:t>
            </a:r>
          </a:p>
          <a:p>
            <a:r>
              <a:rPr lang="en-US" sz="4000" b="1" dirty="0"/>
              <a:t>Tom</a:t>
            </a:r>
            <a:r>
              <a:rPr lang="en-US" sz="4000" dirty="0"/>
              <a:t>: Hi, Trang. Surprised to see you. What brings you here?</a:t>
            </a:r>
          </a:p>
          <a:p>
            <a:r>
              <a:rPr lang="en-US" sz="4000" b="1" dirty="0"/>
              <a:t>Trang</a:t>
            </a:r>
            <a:r>
              <a:rPr lang="en-US" sz="4000" dirty="0"/>
              <a:t>: Oh, hello Tom. I'm looking for </a:t>
            </a:r>
            <a:r>
              <a:rPr lang="en-US" sz="4000" dirty="0">
                <a:highlight>
                  <a:srgbClr val="FFFF00"/>
                </a:highlight>
              </a:rPr>
              <a:t>a knitting kit.</a:t>
            </a:r>
          </a:p>
          <a:p>
            <a:r>
              <a:rPr lang="en-US" sz="4000" b="1" dirty="0"/>
              <a:t>Tom</a:t>
            </a:r>
            <a:r>
              <a:rPr lang="en-US" sz="4000" dirty="0"/>
              <a:t>: A knitting kit? I didn't know you like </a:t>
            </a:r>
            <a:r>
              <a:rPr lang="en-US" sz="4000" dirty="0">
                <a:highlight>
                  <a:srgbClr val="FFFF00"/>
                </a:highlight>
              </a:rPr>
              <a:t>knitting</a:t>
            </a:r>
            <a:r>
              <a:rPr lang="en-US" sz="4000" dirty="0"/>
              <a:t>.</a:t>
            </a:r>
          </a:p>
          <a:p>
            <a:r>
              <a:rPr lang="en-US" sz="4000" b="1" dirty="0"/>
              <a:t>Trang</a:t>
            </a:r>
            <a:r>
              <a:rPr lang="en-US" sz="4000" dirty="0"/>
              <a:t>: Actually, I'm keen on many DIY activities. In my leisure time, I love knitting, building dollhouses, and making paper flowers.</a:t>
            </a:r>
          </a:p>
          <a:p>
            <a:r>
              <a:rPr lang="en-US" sz="4000" b="1" dirty="0"/>
              <a:t>Tom</a:t>
            </a:r>
            <a:r>
              <a:rPr lang="en-US" sz="4000" dirty="0"/>
              <a:t>: I see. So, you like </a:t>
            </a:r>
            <a:r>
              <a:rPr lang="en-US" sz="4000" dirty="0">
                <a:highlight>
                  <a:srgbClr val="FFFF00"/>
                </a:highlight>
              </a:rPr>
              <a:t>spending time on your own</a:t>
            </a:r>
            <a:r>
              <a:rPr lang="en-US" sz="4000" dirty="0"/>
              <a:t>.</a:t>
            </a:r>
          </a:p>
          <a:p>
            <a:r>
              <a:rPr lang="en-US" sz="4000" b="1" dirty="0"/>
              <a:t>Trang</a:t>
            </a:r>
            <a:r>
              <a:rPr lang="en-US" sz="4000" dirty="0"/>
              <a:t>: Yeah. What do you do in your free time?</a:t>
            </a:r>
          </a:p>
          <a:p>
            <a:r>
              <a:rPr lang="en-US" sz="4000" b="1" dirty="0"/>
              <a:t>Tom</a:t>
            </a:r>
            <a:r>
              <a:rPr lang="en-US" sz="4000" dirty="0"/>
              <a:t>: I'm a bit different. I usually </a:t>
            </a:r>
            <a:r>
              <a:rPr lang="en-US" sz="4000" dirty="0">
                <a:highlight>
                  <a:srgbClr val="FFFF00"/>
                </a:highlight>
              </a:rPr>
              <a:t>hang out</a:t>
            </a:r>
            <a:r>
              <a:rPr lang="en-US" sz="4000" dirty="0"/>
              <a:t> with my friends. We go to the cinema, go cycling, or play sport in the park.</a:t>
            </a:r>
          </a:p>
          <a:p>
            <a:r>
              <a:rPr lang="en-US" sz="4000" b="1" dirty="0"/>
              <a:t>Trang</a:t>
            </a:r>
            <a:r>
              <a:rPr lang="en-US" sz="4000" dirty="0"/>
              <a:t>: You love spending free time with other people, don't you?</a:t>
            </a:r>
          </a:p>
          <a:p>
            <a:r>
              <a:rPr lang="en-US" sz="4000" b="1" dirty="0"/>
              <a:t>Tom</a:t>
            </a:r>
            <a:r>
              <a:rPr lang="en-US" sz="4000" dirty="0"/>
              <a:t>: That's right. By the way, would you like to go to the cinema with me and Mark this Sunday? There's a new comedy at New World Cinema.</a:t>
            </a:r>
          </a:p>
          <a:p>
            <a:r>
              <a:rPr lang="en-US" sz="4000" b="1" dirty="0"/>
              <a:t>Trang</a:t>
            </a:r>
            <a:r>
              <a:rPr lang="en-US" sz="4000" dirty="0"/>
              <a:t>: Yes, I'd love to. Can I ask Mai to join us?</a:t>
            </a:r>
          </a:p>
          <a:p>
            <a:r>
              <a:rPr lang="en-US" sz="4000" b="1" dirty="0"/>
              <a:t>Tom</a:t>
            </a:r>
            <a:r>
              <a:rPr lang="en-US" sz="4000" dirty="0"/>
              <a:t>: Sure. Let's meet outside the cinema at 9 a.m.</a:t>
            </a:r>
            <a:endParaRPr lang="vi-VN" sz="4000" dirty="0"/>
          </a:p>
        </p:txBody>
      </p:sp>
      <p:sp>
        <p:nvSpPr>
          <p:cNvPr id="11" name="Freeform 11"/>
          <p:cNvSpPr/>
          <p:nvPr/>
        </p:nvSpPr>
        <p:spPr>
          <a:xfrm>
            <a:off x="13595063" y="-77663"/>
            <a:ext cx="5058173" cy="2952134"/>
          </a:xfrm>
          <a:custGeom>
            <a:avLst/>
            <a:gdLst/>
            <a:ahLst/>
            <a:cxnLst/>
            <a:rect l="l" t="t" r="r" b="b"/>
            <a:pathLst>
              <a:path w="5058173" h="2952134">
                <a:moveTo>
                  <a:pt x="0" y="0"/>
                </a:moveTo>
                <a:lnTo>
                  <a:pt x="5058173" y="0"/>
                </a:lnTo>
                <a:lnTo>
                  <a:pt x="5058173" y="2952134"/>
                </a:lnTo>
                <a:lnTo>
                  <a:pt x="0" y="29521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0" name="unit-1-ex1">
            <a:hlinkClick r:id="" action="ppaction://media"/>
            <a:extLst>
              <a:ext uri="{FF2B5EF4-FFF2-40B4-BE49-F238E27FC236}">
                <a16:creationId xmlns:a16="http://schemas.microsoft.com/office/drawing/2014/main" id="{B2FEB973-AFBB-55D0-7A27-F5E307A7A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021926" y="128517"/>
            <a:ext cx="856852" cy="85685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38293" y="1943615"/>
            <a:ext cx="14560521" cy="1306274"/>
            <a:chOff x="87187" y="-65524"/>
            <a:chExt cx="13493210" cy="2248555"/>
          </a:xfrm>
        </p:grpSpPr>
        <p:sp>
          <p:nvSpPr>
            <p:cNvPr id="3" name="Freeform 3"/>
            <p:cNvSpPr/>
            <p:nvPr/>
          </p:nvSpPr>
          <p:spPr>
            <a:xfrm>
              <a:off x="87187" y="-65524"/>
              <a:ext cx="13493210" cy="2248555"/>
            </a:xfrm>
            <a:custGeom>
              <a:avLst/>
              <a:gdLst/>
              <a:ahLst/>
              <a:cxnLst/>
              <a:rect l="l" t="t" r="r" b="b"/>
              <a:pathLst>
                <a:path w="13493210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600136" y="6965"/>
                  </a:cubicBezTo>
                  <a:lnTo>
                    <a:pt x="12600138" y="6965"/>
                  </a:lnTo>
                  <a:cubicBezTo>
                    <a:pt x="12816885" y="16819"/>
                    <a:pt x="13021200" y="36481"/>
                    <a:pt x="13155389" y="101690"/>
                  </a:cubicBezTo>
                  <a:cubicBezTo>
                    <a:pt x="13411435" y="226120"/>
                    <a:pt x="13493210" y="459160"/>
                    <a:pt x="13487722" y="704684"/>
                  </a:cubicBezTo>
                  <a:cubicBezTo>
                    <a:pt x="13487722" y="704684"/>
                    <a:pt x="13444435" y="1013073"/>
                    <a:pt x="13451868" y="1248607"/>
                  </a:cubicBezTo>
                  <a:cubicBezTo>
                    <a:pt x="13458990" y="1396804"/>
                    <a:pt x="13466148" y="1592407"/>
                    <a:pt x="13466148" y="1592407"/>
                  </a:cubicBezTo>
                  <a:cubicBezTo>
                    <a:pt x="13449465" y="1808139"/>
                    <a:pt x="13334821" y="2018751"/>
                    <a:pt x="13137952" y="2130375"/>
                  </a:cubicBezTo>
                  <a:cubicBezTo>
                    <a:pt x="12987601" y="2215624"/>
                    <a:pt x="12789570" y="2230722"/>
                    <a:pt x="10173563" y="2219980"/>
                  </a:cubicBezTo>
                  <a:lnTo>
                    <a:pt x="10173412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971938" y="3446992"/>
            <a:ext cx="14576001" cy="1229736"/>
            <a:chOff x="-4125" y="55785"/>
            <a:chExt cx="13493210" cy="2248555"/>
          </a:xfrm>
        </p:grpSpPr>
        <p:sp>
          <p:nvSpPr>
            <p:cNvPr id="5" name="Freeform 5"/>
            <p:cNvSpPr/>
            <p:nvPr/>
          </p:nvSpPr>
          <p:spPr>
            <a:xfrm>
              <a:off x="-4125" y="55785"/>
              <a:ext cx="13493210" cy="2248555"/>
            </a:xfrm>
            <a:custGeom>
              <a:avLst/>
              <a:gdLst/>
              <a:ahLst/>
              <a:cxnLst/>
              <a:rect l="l" t="t" r="r" b="b"/>
              <a:pathLst>
                <a:path w="13493210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600136" y="6965"/>
                  </a:cubicBezTo>
                  <a:lnTo>
                    <a:pt x="12600138" y="6965"/>
                  </a:lnTo>
                  <a:cubicBezTo>
                    <a:pt x="12816885" y="16819"/>
                    <a:pt x="13021200" y="36481"/>
                    <a:pt x="13155389" y="101690"/>
                  </a:cubicBezTo>
                  <a:cubicBezTo>
                    <a:pt x="13411435" y="226120"/>
                    <a:pt x="13493210" y="459160"/>
                    <a:pt x="13487722" y="704684"/>
                  </a:cubicBezTo>
                  <a:cubicBezTo>
                    <a:pt x="13487722" y="704684"/>
                    <a:pt x="13444435" y="1013073"/>
                    <a:pt x="13451868" y="1248607"/>
                  </a:cubicBezTo>
                  <a:cubicBezTo>
                    <a:pt x="13458990" y="1396804"/>
                    <a:pt x="13466148" y="1592407"/>
                    <a:pt x="13466148" y="1592407"/>
                  </a:cubicBezTo>
                  <a:cubicBezTo>
                    <a:pt x="13449465" y="1808139"/>
                    <a:pt x="13334821" y="2018751"/>
                    <a:pt x="13137952" y="2130375"/>
                  </a:cubicBezTo>
                  <a:cubicBezTo>
                    <a:pt x="12987601" y="2215624"/>
                    <a:pt x="12789570" y="2230722"/>
                    <a:pt x="10173563" y="2219980"/>
                  </a:cubicBezTo>
                  <a:lnTo>
                    <a:pt x="10173412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886817" y="4949696"/>
            <a:ext cx="14576001" cy="1541480"/>
            <a:chOff x="0" y="0"/>
            <a:chExt cx="13478879" cy="2216503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13493210" cy="2248556"/>
            </a:xfrm>
            <a:custGeom>
              <a:avLst/>
              <a:gdLst/>
              <a:ahLst/>
              <a:cxnLst/>
              <a:rect l="l" t="t" r="r" b="b"/>
              <a:pathLst>
                <a:path w="13493210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600136" y="6965"/>
                  </a:cubicBezTo>
                  <a:lnTo>
                    <a:pt x="12600138" y="6965"/>
                  </a:lnTo>
                  <a:cubicBezTo>
                    <a:pt x="12816885" y="16819"/>
                    <a:pt x="13021200" y="36481"/>
                    <a:pt x="13155389" y="101690"/>
                  </a:cubicBezTo>
                  <a:cubicBezTo>
                    <a:pt x="13411435" y="226120"/>
                    <a:pt x="13493210" y="459160"/>
                    <a:pt x="13487722" y="704684"/>
                  </a:cubicBezTo>
                  <a:cubicBezTo>
                    <a:pt x="13487722" y="704684"/>
                    <a:pt x="13444435" y="1013073"/>
                    <a:pt x="13451868" y="1248607"/>
                  </a:cubicBezTo>
                  <a:cubicBezTo>
                    <a:pt x="13458990" y="1396804"/>
                    <a:pt x="13466148" y="1592407"/>
                    <a:pt x="13466148" y="1592407"/>
                  </a:cubicBezTo>
                  <a:cubicBezTo>
                    <a:pt x="13449465" y="1808139"/>
                    <a:pt x="13334821" y="2018751"/>
                    <a:pt x="13137952" y="2130375"/>
                  </a:cubicBezTo>
                  <a:cubicBezTo>
                    <a:pt x="12987601" y="2215624"/>
                    <a:pt x="12789570" y="2230722"/>
                    <a:pt x="10173563" y="2219980"/>
                  </a:cubicBezTo>
                  <a:lnTo>
                    <a:pt x="10173412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661610" y="5268583"/>
            <a:ext cx="12563154" cy="127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002060"/>
                </a:solidFill>
                <a:latin typeface="Abadi" panose="020B0604020104020204" pitchFamily="34" charset="0"/>
              </a:rPr>
              <a:t>Tom loves spending his free time with ________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61610" y="3916240"/>
            <a:ext cx="12768847" cy="662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002060"/>
                </a:solidFill>
                <a:latin typeface="Abadi" panose="020B0604020104020204" pitchFamily="34" charset="0"/>
              </a:rPr>
              <a:t>She likes doing DIY in her ______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66859" y="2510101"/>
            <a:ext cx="12574077" cy="682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  <a:spcBef>
                <a:spcPct val="0"/>
              </a:spcBef>
            </a:pPr>
            <a:r>
              <a:rPr lang="en-US" sz="6600" dirty="0">
                <a:solidFill>
                  <a:srgbClr val="002060"/>
                </a:solidFill>
                <a:latin typeface="Abadi" panose="020B0604020104020204" pitchFamily="34" charset="0"/>
              </a:rPr>
              <a:t>Trang is looking for a ______</a:t>
            </a:r>
          </a:p>
        </p:txBody>
      </p:sp>
      <p:sp>
        <p:nvSpPr>
          <p:cNvPr id="13" name="Freeform 13"/>
          <p:cNvSpPr/>
          <p:nvPr/>
        </p:nvSpPr>
        <p:spPr>
          <a:xfrm>
            <a:off x="0" y="9131087"/>
            <a:ext cx="18288000" cy="1626025"/>
          </a:xfrm>
          <a:custGeom>
            <a:avLst/>
            <a:gdLst/>
            <a:ahLst/>
            <a:cxnLst/>
            <a:rect l="l" t="t" r="r" b="b"/>
            <a:pathLst>
              <a:path w="18288000" h="1626025">
                <a:moveTo>
                  <a:pt x="0" y="0"/>
                </a:moveTo>
                <a:lnTo>
                  <a:pt x="18288000" y="0"/>
                </a:lnTo>
                <a:lnTo>
                  <a:pt x="18288000" y="1626026"/>
                </a:lnTo>
                <a:lnTo>
                  <a:pt x="0" y="162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398" r="-3522" b="-268218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0864" y="-77023"/>
            <a:ext cx="18438147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</a:pPr>
            <a:r>
              <a:rPr lang="en-US" sz="6600" b="1" dirty="0">
                <a:solidFill>
                  <a:srgbClr val="FF0000"/>
                </a:solidFill>
                <a:latin typeface="Abadi" panose="020B0604020104020204" pitchFamily="34" charset="0"/>
                <a:ea typeface="Hi Melody" panose="020B0604020202020204" charset="-127"/>
              </a:rPr>
              <a:t>2. Read the conversation again and complete the sentences.</a:t>
            </a:r>
          </a:p>
        </p:txBody>
      </p:sp>
      <p:sp>
        <p:nvSpPr>
          <p:cNvPr id="16" name="Freeform 16"/>
          <p:cNvSpPr/>
          <p:nvPr/>
        </p:nvSpPr>
        <p:spPr>
          <a:xfrm rot="-647501">
            <a:off x="485719" y="3314252"/>
            <a:ext cx="1866267" cy="1446357"/>
          </a:xfrm>
          <a:custGeom>
            <a:avLst/>
            <a:gdLst/>
            <a:ahLst/>
            <a:cxnLst/>
            <a:rect l="l" t="t" r="r" b="b"/>
            <a:pathLst>
              <a:path w="1866267" h="1446357">
                <a:moveTo>
                  <a:pt x="0" y="0"/>
                </a:moveTo>
                <a:lnTo>
                  <a:pt x="1866267" y="0"/>
                </a:lnTo>
                <a:lnTo>
                  <a:pt x="1866267" y="1446357"/>
                </a:lnTo>
                <a:lnTo>
                  <a:pt x="0" y="1446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597065" y="2219975"/>
            <a:ext cx="1324471" cy="1817456"/>
          </a:xfrm>
          <a:custGeom>
            <a:avLst/>
            <a:gdLst/>
            <a:ahLst/>
            <a:cxnLst/>
            <a:rect l="l" t="t" r="r" b="b"/>
            <a:pathLst>
              <a:path w="1324471" h="1817456">
                <a:moveTo>
                  <a:pt x="0" y="0"/>
                </a:moveTo>
                <a:lnTo>
                  <a:pt x="1324470" y="0"/>
                </a:lnTo>
                <a:lnTo>
                  <a:pt x="1324470" y="1817455"/>
                </a:lnTo>
                <a:lnTo>
                  <a:pt x="0" y="1817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011588" y="8847658"/>
            <a:ext cx="1222608" cy="1213439"/>
          </a:xfrm>
          <a:custGeom>
            <a:avLst/>
            <a:gdLst/>
            <a:ahLst/>
            <a:cxnLst/>
            <a:rect l="l" t="t" r="r" b="b"/>
            <a:pathLst>
              <a:path w="1222608" h="1213439">
                <a:moveTo>
                  <a:pt x="0" y="0"/>
                </a:moveTo>
                <a:lnTo>
                  <a:pt x="1222608" y="0"/>
                </a:lnTo>
                <a:lnTo>
                  <a:pt x="1222608" y="1213438"/>
                </a:lnTo>
                <a:lnTo>
                  <a:pt x="0" y="1213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317388" y="8657158"/>
            <a:ext cx="1211370" cy="1202284"/>
          </a:xfrm>
          <a:custGeom>
            <a:avLst/>
            <a:gdLst/>
            <a:ahLst/>
            <a:cxnLst/>
            <a:rect l="l" t="t" r="r" b="b"/>
            <a:pathLst>
              <a:path w="1211370" h="1202284">
                <a:moveTo>
                  <a:pt x="0" y="0"/>
                </a:moveTo>
                <a:lnTo>
                  <a:pt x="1211370" y="0"/>
                </a:lnTo>
                <a:lnTo>
                  <a:pt x="1211370" y="1202284"/>
                </a:lnTo>
                <a:lnTo>
                  <a:pt x="0" y="1202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9966854">
            <a:off x="-240870" y="1769803"/>
            <a:ext cx="1215369" cy="762368"/>
          </a:xfrm>
          <a:custGeom>
            <a:avLst/>
            <a:gdLst/>
            <a:ahLst/>
            <a:cxnLst/>
            <a:rect l="l" t="t" r="r" b="b"/>
            <a:pathLst>
              <a:path w="1215369" h="762368">
                <a:moveTo>
                  <a:pt x="0" y="0"/>
                </a:moveTo>
                <a:lnTo>
                  <a:pt x="1215369" y="0"/>
                </a:lnTo>
                <a:lnTo>
                  <a:pt x="1215369" y="762368"/>
                </a:lnTo>
                <a:lnTo>
                  <a:pt x="0" y="762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53120">
            <a:off x="9306235" y="7990256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0"/>
                </a:lnTo>
                <a:lnTo>
                  <a:pt x="0" y="734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71163" b="-45117"/>
            </a:stretch>
          </a:blipFill>
        </p:spPr>
      </p:sp>
      <p:sp>
        <p:nvSpPr>
          <p:cNvPr id="23" name="Freeform 23"/>
          <p:cNvSpPr/>
          <p:nvPr/>
        </p:nvSpPr>
        <p:spPr>
          <a:xfrm rot="-1653120">
            <a:off x="17081168" y="4948861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1"/>
                </a:lnTo>
                <a:lnTo>
                  <a:pt x="0" y="7346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71163" b="-45117"/>
            </a:stretch>
          </a:blipFill>
        </p:spPr>
      </p:sp>
      <p:grpSp>
        <p:nvGrpSpPr>
          <p:cNvPr id="27" name="Group 6">
            <a:extLst>
              <a:ext uri="{FF2B5EF4-FFF2-40B4-BE49-F238E27FC236}">
                <a16:creationId xmlns:a16="http://schemas.microsoft.com/office/drawing/2014/main" id="{A891C4B2-4417-8224-0278-EFFB73F307FB}"/>
              </a:ext>
            </a:extLst>
          </p:cNvPr>
          <p:cNvGrpSpPr/>
          <p:nvPr/>
        </p:nvGrpSpPr>
        <p:grpSpPr>
          <a:xfrm>
            <a:off x="1808963" y="6777381"/>
            <a:ext cx="14591498" cy="1563771"/>
            <a:chOff x="-260582" y="234924"/>
            <a:chExt cx="13934199" cy="2248555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B01C5743-1325-C630-653A-E827918A404B}"/>
                </a:ext>
              </a:extLst>
            </p:cNvPr>
            <p:cNvSpPr/>
            <p:nvPr/>
          </p:nvSpPr>
          <p:spPr>
            <a:xfrm>
              <a:off x="-260582" y="234924"/>
              <a:ext cx="13934199" cy="2248555"/>
            </a:xfrm>
            <a:custGeom>
              <a:avLst/>
              <a:gdLst/>
              <a:ahLst/>
              <a:cxnLst/>
              <a:rect l="l" t="t" r="r" b="b"/>
              <a:pathLst>
                <a:path w="13493210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600136" y="6965"/>
                  </a:cubicBezTo>
                  <a:lnTo>
                    <a:pt x="12600138" y="6965"/>
                  </a:lnTo>
                  <a:cubicBezTo>
                    <a:pt x="12816885" y="16819"/>
                    <a:pt x="13021200" y="36481"/>
                    <a:pt x="13155389" y="101690"/>
                  </a:cubicBezTo>
                  <a:cubicBezTo>
                    <a:pt x="13411435" y="226120"/>
                    <a:pt x="13493210" y="459160"/>
                    <a:pt x="13487722" y="704684"/>
                  </a:cubicBezTo>
                  <a:cubicBezTo>
                    <a:pt x="13487722" y="704684"/>
                    <a:pt x="13444435" y="1013073"/>
                    <a:pt x="13451868" y="1248607"/>
                  </a:cubicBezTo>
                  <a:cubicBezTo>
                    <a:pt x="13458990" y="1396804"/>
                    <a:pt x="13466148" y="1592407"/>
                    <a:pt x="13466148" y="1592407"/>
                  </a:cubicBezTo>
                  <a:cubicBezTo>
                    <a:pt x="13449465" y="1808139"/>
                    <a:pt x="13334821" y="2018751"/>
                    <a:pt x="13137952" y="2130375"/>
                  </a:cubicBezTo>
                  <a:cubicBezTo>
                    <a:pt x="12987601" y="2215624"/>
                    <a:pt x="12789570" y="2230722"/>
                    <a:pt x="10173563" y="2219980"/>
                  </a:cubicBezTo>
                  <a:lnTo>
                    <a:pt x="10173412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9" name="TextBox 10">
            <a:extLst>
              <a:ext uri="{FF2B5EF4-FFF2-40B4-BE49-F238E27FC236}">
                <a16:creationId xmlns:a16="http://schemas.microsoft.com/office/drawing/2014/main" id="{748AF758-C0BB-C043-DC30-BA1A1BDFB20A}"/>
              </a:ext>
            </a:extLst>
          </p:cNvPr>
          <p:cNvSpPr txBox="1"/>
          <p:nvPr/>
        </p:nvSpPr>
        <p:spPr>
          <a:xfrm>
            <a:off x="3625090" y="7086816"/>
            <a:ext cx="12744892" cy="127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800"/>
              </a:lnSpc>
              <a:spcBef>
                <a:spcPct val="0"/>
              </a:spcBef>
            </a:pPr>
            <a:r>
              <a:rPr lang="en-US" sz="6000" dirty="0">
                <a:solidFill>
                  <a:srgbClr val="002060"/>
                </a:solidFill>
                <a:latin typeface="Abadi" panose="020B0604020104020204" pitchFamily="34" charset="0"/>
              </a:rPr>
              <a:t>Tom and his friends usually _____ together. </a:t>
            </a:r>
            <a:endParaRPr lang="en-US" sz="6000" u="none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grpSp>
        <p:nvGrpSpPr>
          <p:cNvPr id="31" name="Group 6">
            <a:extLst>
              <a:ext uri="{FF2B5EF4-FFF2-40B4-BE49-F238E27FC236}">
                <a16:creationId xmlns:a16="http://schemas.microsoft.com/office/drawing/2014/main" id="{096DF1C4-FEDA-8F71-C3E3-8D1D17B07D2E}"/>
              </a:ext>
            </a:extLst>
          </p:cNvPr>
          <p:cNvGrpSpPr/>
          <p:nvPr/>
        </p:nvGrpSpPr>
        <p:grpSpPr>
          <a:xfrm>
            <a:off x="1751711" y="8574259"/>
            <a:ext cx="14591498" cy="1541480"/>
            <a:chOff x="0" y="0"/>
            <a:chExt cx="13478879" cy="2216503"/>
          </a:xfrm>
        </p:grpSpPr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65BF91B0-430E-7B5B-8847-CFD0A0CAF0BC}"/>
                </a:ext>
              </a:extLst>
            </p:cNvPr>
            <p:cNvSpPr/>
            <p:nvPr/>
          </p:nvSpPr>
          <p:spPr>
            <a:xfrm>
              <a:off x="-9098" y="-6509"/>
              <a:ext cx="13493210" cy="2248556"/>
            </a:xfrm>
            <a:custGeom>
              <a:avLst/>
              <a:gdLst/>
              <a:ahLst/>
              <a:cxnLst/>
              <a:rect l="l" t="t" r="r" b="b"/>
              <a:pathLst>
                <a:path w="13493210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600136" y="6965"/>
                  </a:cubicBezTo>
                  <a:lnTo>
                    <a:pt x="12600138" y="6965"/>
                  </a:lnTo>
                  <a:cubicBezTo>
                    <a:pt x="12816885" y="16819"/>
                    <a:pt x="13021200" y="36481"/>
                    <a:pt x="13155389" y="101690"/>
                  </a:cubicBezTo>
                  <a:cubicBezTo>
                    <a:pt x="13411435" y="226120"/>
                    <a:pt x="13493210" y="459160"/>
                    <a:pt x="13487722" y="704684"/>
                  </a:cubicBezTo>
                  <a:cubicBezTo>
                    <a:pt x="13487722" y="704684"/>
                    <a:pt x="13444435" y="1013073"/>
                    <a:pt x="13451868" y="1248607"/>
                  </a:cubicBezTo>
                  <a:cubicBezTo>
                    <a:pt x="13458990" y="1396804"/>
                    <a:pt x="13466148" y="1592407"/>
                    <a:pt x="13466148" y="1592407"/>
                  </a:cubicBezTo>
                  <a:cubicBezTo>
                    <a:pt x="13449465" y="1808139"/>
                    <a:pt x="13334821" y="2018751"/>
                    <a:pt x="13137952" y="2130375"/>
                  </a:cubicBezTo>
                  <a:cubicBezTo>
                    <a:pt x="12987601" y="2215624"/>
                    <a:pt x="12789570" y="2230722"/>
                    <a:pt x="10173563" y="2219980"/>
                  </a:cubicBezTo>
                  <a:lnTo>
                    <a:pt x="10173412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3" name="TextBox 10">
            <a:extLst>
              <a:ext uri="{FF2B5EF4-FFF2-40B4-BE49-F238E27FC236}">
                <a16:creationId xmlns:a16="http://schemas.microsoft.com/office/drawing/2014/main" id="{4341CE44-589B-1F7A-73AC-986DB9EFC83F}"/>
              </a:ext>
            </a:extLst>
          </p:cNvPr>
          <p:cNvSpPr txBox="1"/>
          <p:nvPr/>
        </p:nvSpPr>
        <p:spPr>
          <a:xfrm>
            <a:off x="3643998" y="8883695"/>
            <a:ext cx="12534941" cy="127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002060"/>
                </a:solidFill>
                <a:latin typeface="Abadi" panose="020B0604020104020204" pitchFamily="34" charset="0"/>
              </a:rPr>
              <a:t>Tom, Mark, Trang and Mai are going to see a comedy this _______.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B4A3B68-4DB3-EBD0-B18B-F6B42A1333C7}"/>
              </a:ext>
            </a:extLst>
          </p:cNvPr>
          <p:cNvSpPr/>
          <p:nvPr/>
        </p:nvSpPr>
        <p:spPr>
          <a:xfrm>
            <a:off x="2557578" y="2310203"/>
            <a:ext cx="685800" cy="59890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3B3957E-9B76-6A83-0F19-61E0442EAC71}"/>
              </a:ext>
            </a:extLst>
          </p:cNvPr>
          <p:cNvSpPr/>
          <p:nvPr/>
        </p:nvSpPr>
        <p:spPr>
          <a:xfrm>
            <a:off x="2583785" y="3795288"/>
            <a:ext cx="685800" cy="59890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7553B73-7DF3-4CCD-44B8-AD58CFD08B9E}"/>
              </a:ext>
            </a:extLst>
          </p:cNvPr>
          <p:cNvSpPr/>
          <p:nvPr/>
        </p:nvSpPr>
        <p:spPr>
          <a:xfrm>
            <a:off x="2606593" y="5251237"/>
            <a:ext cx="685800" cy="59890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AC959FC-6FC5-7393-5596-80122CABDB46}"/>
              </a:ext>
            </a:extLst>
          </p:cNvPr>
          <p:cNvSpPr/>
          <p:nvPr/>
        </p:nvSpPr>
        <p:spPr>
          <a:xfrm>
            <a:off x="2557578" y="7057023"/>
            <a:ext cx="685800" cy="59890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3ADCEB8-7F96-CC11-3EA9-8FE8E7F784CB}"/>
              </a:ext>
            </a:extLst>
          </p:cNvPr>
          <p:cNvSpPr/>
          <p:nvPr/>
        </p:nvSpPr>
        <p:spPr>
          <a:xfrm>
            <a:off x="2606042" y="8853765"/>
            <a:ext cx="685800" cy="646331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5</a:t>
            </a:r>
          </a:p>
        </p:txBody>
      </p:sp>
      <p:sp>
        <p:nvSpPr>
          <p:cNvPr id="15" name="Freeform 15"/>
          <p:cNvSpPr/>
          <p:nvPr/>
        </p:nvSpPr>
        <p:spPr>
          <a:xfrm>
            <a:off x="-76468" y="6149961"/>
            <a:ext cx="2746795" cy="4605113"/>
          </a:xfrm>
          <a:custGeom>
            <a:avLst/>
            <a:gdLst/>
            <a:ahLst/>
            <a:cxnLst/>
            <a:rect l="l" t="t" r="r" b="b"/>
            <a:pathLst>
              <a:path w="2746795" h="4605113">
                <a:moveTo>
                  <a:pt x="0" y="0"/>
                </a:moveTo>
                <a:lnTo>
                  <a:pt x="2746794" y="0"/>
                </a:lnTo>
                <a:lnTo>
                  <a:pt x="2746794" y="4605113"/>
                </a:lnTo>
                <a:lnTo>
                  <a:pt x="0" y="46051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3815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080453" y="6813418"/>
            <a:ext cx="2357694" cy="3473582"/>
          </a:xfrm>
          <a:custGeom>
            <a:avLst/>
            <a:gdLst/>
            <a:ahLst/>
            <a:cxnLst/>
            <a:rect l="l" t="t" r="r" b="b"/>
            <a:pathLst>
              <a:path w="2357694" h="3473582">
                <a:moveTo>
                  <a:pt x="0" y="0"/>
                </a:moveTo>
                <a:lnTo>
                  <a:pt x="2357694" y="0"/>
                </a:lnTo>
                <a:lnTo>
                  <a:pt x="2357694" y="3473582"/>
                </a:lnTo>
                <a:lnTo>
                  <a:pt x="0" y="34735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4401">
            <a:off x="10481400" y="1458650"/>
            <a:ext cx="6944965" cy="5915752"/>
          </a:xfrm>
          <a:custGeom>
            <a:avLst/>
            <a:gdLst/>
            <a:ahLst/>
            <a:cxnLst/>
            <a:rect l="l" t="t" r="r" b="b"/>
            <a:pathLst>
              <a:path w="6079493" h="5562736">
                <a:moveTo>
                  <a:pt x="0" y="0"/>
                </a:moveTo>
                <a:lnTo>
                  <a:pt x="6079493" y="0"/>
                </a:lnTo>
                <a:lnTo>
                  <a:pt x="6079493" y="5562736"/>
                </a:lnTo>
                <a:lnTo>
                  <a:pt x="0" y="556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201971" flipH="1">
            <a:off x="1028471" y="356206"/>
            <a:ext cx="8062814" cy="7427264"/>
          </a:xfrm>
          <a:custGeom>
            <a:avLst/>
            <a:gdLst/>
            <a:ahLst/>
            <a:cxnLst/>
            <a:rect l="l" t="t" r="r" b="b"/>
            <a:pathLst>
              <a:path w="6035103" h="5522119">
                <a:moveTo>
                  <a:pt x="6035103" y="0"/>
                </a:moveTo>
                <a:lnTo>
                  <a:pt x="0" y="0"/>
                </a:lnTo>
                <a:lnTo>
                  <a:pt x="0" y="5522119"/>
                </a:lnTo>
                <a:lnTo>
                  <a:pt x="6035103" y="5522119"/>
                </a:lnTo>
                <a:lnTo>
                  <a:pt x="603510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8718454"/>
            <a:ext cx="18288000" cy="3137092"/>
          </a:xfrm>
          <a:custGeom>
            <a:avLst/>
            <a:gdLst/>
            <a:ahLst/>
            <a:cxnLst/>
            <a:rect l="l" t="t" r="r" b="b"/>
            <a:pathLst>
              <a:path w="18288000" h="3137092">
                <a:moveTo>
                  <a:pt x="0" y="0"/>
                </a:moveTo>
                <a:lnTo>
                  <a:pt x="18288000" y="0"/>
                </a:lnTo>
                <a:lnTo>
                  <a:pt x="18288000" y="3137092"/>
                </a:lnTo>
                <a:lnTo>
                  <a:pt x="0" y="3137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505" r="-3438" b="-16680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29743" y="7477197"/>
            <a:ext cx="1907154" cy="2809803"/>
          </a:xfrm>
          <a:custGeom>
            <a:avLst/>
            <a:gdLst/>
            <a:ahLst/>
            <a:cxnLst/>
            <a:rect l="l" t="t" r="r" b="b"/>
            <a:pathLst>
              <a:path w="1907154" h="2809803">
                <a:moveTo>
                  <a:pt x="0" y="0"/>
                </a:moveTo>
                <a:lnTo>
                  <a:pt x="1907154" y="0"/>
                </a:lnTo>
                <a:lnTo>
                  <a:pt x="1907154" y="2809803"/>
                </a:lnTo>
                <a:lnTo>
                  <a:pt x="0" y="28098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24559" y="7477197"/>
            <a:ext cx="1907154" cy="2809803"/>
          </a:xfrm>
          <a:custGeom>
            <a:avLst/>
            <a:gdLst/>
            <a:ahLst/>
            <a:cxnLst/>
            <a:rect l="l" t="t" r="r" b="b"/>
            <a:pathLst>
              <a:path w="1907154" h="2809803">
                <a:moveTo>
                  <a:pt x="0" y="0"/>
                </a:moveTo>
                <a:lnTo>
                  <a:pt x="1907154" y="0"/>
                </a:lnTo>
                <a:lnTo>
                  <a:pt x="1907154" y="2809803"/>
                </a:lnTo>
                <a:lnTo>
                  <a:pt x="0" y="28098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06296" y="6450126"/>
            <a:ext cx="3471338" cy="4333431"/>
          </a:xfrm>
          <a:custGeom>
            <a:avLst/>
            <a:gdLst/>
            <a:ahLst/>
            <a:cxnLst/>
            <a:rect l="l" t="t" r="r" b="b"/>
            <a:pathLst>
              <a:path w="4815736" h="7249602">
                <a:moveTo>
                  <a:pt x="0" y="0"/>
                </a:moveTo>
                <a:lnTo>
                  <a:pt x="4815736" y="0"/>
                </a:lnTo>
                <a:lnTo>
                  <a:pt x="4815736" y="7249602"/>
                </a:lnTo>
                <a:lnTo>
                  <a:pt x="0" y="72496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724" b="-26315"/>
            </a:stretch>
          </a:blipFill>
        </p:spPr>
      </p:sp>
      <p:sp>
        <p:nvSpPr>
          <p:cNvPr id="8" name="Freeform 8"/>
          <p:cNvSpPr/>
          <p:nvPr/>
        </p:nvSpPr>
        <p:spPr>
          <a:xfrm rot="-8195481">
            <a:off x="345190" y="5720644"/>
            <a:ext cx="3700943" cy="1290704"/>
          </a:xfrm>
          <a:custGeom>
            <a:avLst/>
            <a:gdLst/>
            <a:ahLst/>
            <a:cxnLst/>
            <a:rect l="l" t="t" r="r" b="b"/>
            <a:pathLst>
              <a:path w="3700943" h="1290704">
                <a:moveTo>
                  <a:pt x="0" y="0"/>
                </a:moveTo>
                <a:lnTo>
                  <a:pt x="3700943" y="0"/>
                </a:lnTo>
                <a:lnTo>
                  <a:pt x="3700943" y="1290704"/>
                </a:lnTo>
                <a:lnTo>
                  <a:pt x="0" y="12907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4790">
            <a:off x="11707507" y="1149992"/>
            <a:ext cx="3700943" cy="1290704"/>
          </a:xfrm>
          <a:custGeom>
            <a:avLst/>
            <a:gdLst/>
            <a:ahLst/>
            <a:cxnLst/>
            <a:rect l="l" t="t" r="r" b="b"/>
            <a:pathLst>
              <a:path w="3700943" h="1290704">
                <a:moveTo>
                  <a:pt x="0" y="0"/>
                </a:moveTo>
                <a:lnTo>
                  <a:pt x="3700943" y="0"/>
                </a:lnTo>
                <a:lnTo>
                  <a:pt x="3700943" y="1290704"/>
                </a:lnTo>
                <a:lnTo>
                  <a:pt x="0" y="12907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36036" y="2958807"/>
            <a:ext cx="1528831" cy="1527145"/>
          </a:xfrm>
          <a:custGeom>
            <a:avLst/>
            <a:gdLst/>
            <a:ahLst/>
            <a:cxnLst/>
            <a:rect l="l" t="t" r="r" b="b"/>
            <a:pathLst>
              <a:path w="1528831" h="1527145">
                <a:moveTo>
                  <a:pt x="0" y="0"/>
                </a:moveTo>
                <a:lnTo>
                  <a:pt x="1528832" y="0"/>
                </a:lnTo>
                <a:lnTo>
                  <a:pt x="1528832" y="1527145"/>
                </a:lnTo>
                <a:lnTo>
                  <a:pt x="0" y="15271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1812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8586" y="1085466"/>
            <a:ext cx="1550721" cy="1459616"/>
          </a:xfrm>
          <a:custGeom>
            <a:avLst/>
            <a:gdLst/>
            <a:ahLst/>
            <a:cxnLst/>
            <a:rect l="l" t="t" r="r" b="b"/>
            <a:pathLst>
              <a:path w="1550721" h="1459616">
                <a:moveTo>
                  <a:pt x="0" y="0"/>
                </a:moveTo>
                <a:lnTo>
                  <a:pt x="1550721" y="0"/>
                </a:lnTo>
                <a:lnTo>
                  <a:pt x="1550721" y="1459616"/>
                </a:lnTo>
                <a:lnTo>
                  <a:pt x="0" y="14596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253939">
            <a:off x="8249370" y="6322317"/>
            <a:ext cx="1543726" cy="816546"/>
          </a:xfrm>
          <a:custGeom>
            <a:avLst/>
            <a:gdLst/>
            <a:ahLst/>
            <a:cxnLst/>
            <a:rect l="l" t="t" r="r" b="b"/>
            <a:pathLst>
              <a:path w="1691409" h="1082502">
                <a:moveTo>
                  <a:pt x="0" y="0"/>
                </a:moveTo>
                <a:lnTo>
                  <a:pt x="1691409" y="0"/>
                </a:lnTo>
                <a:lnTo>
                  <a:pt x="1691409" y="1082502"/>
                </a:lnTo>
                <a:lnTo>
                  <a:pt x="0" y="10825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9915489">
            <a:off x="16317470" y="7335990"/>
            <a:ext cx="1215369" cy="762368"/>
          </a:xfrm>
          <a:custGeom>
            <a:avLst/>
            <a:gdLst/>
            <a:ahLst/>
            <a:cxnLst/>
            <a:rect l="l" t="t" r="r" b="b"/>
            <a:pathLst>
              <a:path w="1215369" h="762368">
                <a:moveTo>
                  <a:pt x="0" y="0"/>
                </a:moveTo>
                <a:lnTo>
                  <a:pt x="1215368" y="0"/>
                </a:lnTo>
                <a:lnTo>
                  <a:pt x="1215368" y="762367"/>
                </a:lnTo>
                <a:lnTo>
                  <a:pt x="0" y="76236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372010">
            <a:off x="1066295" y="7753407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0"/>
                </a:lnTo>
                <a:lnTo>
                  <a:pt x="0" y="7346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-71163" b="-45117"/>
            </a:stretch>
          </a:blipFill>
        </p:spPr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A4615AB-5C85-A99A-D3F6-9A7FEFEAABE7}"/>
              </a:ext>
            </a:extLst>
          </p:cNvPr>
          <p:cNvSpPr/>
          <p:nvPr/>
        </p:nvSpPr>
        <p:spPr>
          <a:xfrm>
            <a:off x="11466658" y="2439761"/>
            <a:ext cx="685800" cy="59890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BD546F-AF43-0F3B-E588-39FAC1B591E6}"/>
              </a:ext>
            </a:extLst>
          </p:cNvPr>
          <p:cNvSpPr txBox="1"/>
          <p:nvPr/>
        </p:nvSpPr>
        <p:spPr>
          <a:xfrm>
            <a:off x="1998720" y="1474381"/>
            <a:ext cx="67303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>
                <a:latin typeface="Abadi Extra Light" panose="020B0204020104020204" pitchFamily="34" charset="0"/>
              </a:rPr>
              <a:t>Tom: </a:t>
            </a:r>
            <a:r>
              <a:rPr lang="en-US" sz="5400" dirty="0">
                <a:solidFill>
                  <a:schemeClr val="tx2"/>
                </a:solidFill>
                <a:latin typeface="Abadi Extra Light" panose="020B0204020104020204" pitchFamily="34" charset="0"/>
              </a:rPr>
              <a:t>Hi, Trang. Surprised to see you. What brings you here?</a:t>
            </a:r>
          </a:p>
          <a:p>
            <a:r>
              <a:rPr lang="en-US" sz="5400" i="1" dirty="0">
                <a:latin typeface="Abadi Extra Light" panose="020B0204020104020204" pitchFamily="34" charset="0"/>
              </a:rPr>
              <a:t>Trang: </a:t>
            </a:r>
            <a:r>
              <a:rPr lang="en-US" sz="5400" dirty="0">
                <a:solidFill>
                  <a:schemeClr val="tx2"/>
                </a:solidFill>
                <a:latin typeface="Abadi Extra Light" panose="020B0204020104020204" pitchFamily="34" charset="0"/>
              </a:rPr>
              <a:t>Oh, hello Tom</a:t>
            </a:r>
            <a:r>
              <a:rPr lang="en-US" sz="5400" dirty="0">
                <a:solidFill>
                  <a:srgbClr val="FF0000"/>
                </a:solidFill>
                <a:latin typeface="Abadi Extra Light" panose="020B0204020104020204" pitchFamily="34" charset="0"/>
              </a:rPr>
              <a:t>. I’m looking for a knitting kit. 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FF9586D7-96B9-A4EF-9529-570A0F4188AF}"/>
              </a:ext>
            </a:extLst>
          </p:cNvPr>
          <p:cNvSpPr txBox="1"/>
          <p:nvPr/>
        </p:nvSpPr>
        <p:spPr>
          <a:xfrm>
            <a:off x="12372006" y="2252107"/>
            <a:ext cx="4719414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Trang is looking for a ______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06834" y="4682267"/>
            <a:ext cx="4639422" cy="779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6600" dirty="0">
                <a:solidFill>
                  <a:srgbClr val="FF0000"/>
                </a:solidFill>
                <a:latin typeface="Abadi" panose="020B0604020104020204" pitchFamily="34" charset="0"/>
              </a:rPr>
              <a:t>knitting kit.</a:t>
            </a:r>
            <a:endParaRPr lang="en-US" sz="6600" u="none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6B5B1314-2546-2C9E-545D-17CA56E2E493}"/>
              </a:ext>
            </a:extLst>
          </p:cNvPr>
          <p:cNvSpPr txBox="1"/>
          <p:nvPr/>
        </p:nvSpPr>
        <p:spPr>
          <a:xfrm>
            <a:off x="245793" y="167216"/>
            <a:ext cx="1843814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</a:pPr>
            <a:r>
              <a:rPr lang="en-US" sz="8800" b="1" dirty="0">
                <a:solidFill>
                  <a:srgbClr val="FF0000"/>
                </a:solidFill>
                <a:latin typeface="Hi Melody" panose="020B0604020202020204" charset="-127"/>
                <a:ea typeface="Hi Melody" panose="020B0604020202020204" charset="-127"/>
              </a:rPr>
              <a:t>Check your answer 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4401">
            <a:off x="10455630" y="1517641"/>
            <a:ext cx="6944965" cy="5915752"/>
          </a:xfrm>
          <a:custGeom>
            <a:avLst/>
            <a:gdLst/>
            <a:ahLst/>
            <a:cxnLst/>
            <a:rect l="l" t="t" r="r" b="b"/>
            <a:pathLst>
              <a:path w="6079493" h="5562736">
                <a:moveTo>
                  <a:pt x="0" y="0"/>
                </a:moveTo>
                <a:lnTo>
                  <a:pt x="6079493" y="0"/>
                </a:lnTo>
                <a:lnTo>
                  <a:pt x="6079493" y="5562736"/>
                </a:lnTo>
                <a:lnTo>
                  <a:pt x="0" y="556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201971" flipH="1">
            <a:off x="1028471" y="356206"/>
            <a:ext cx="8062814" cy="7427264"/>
          </a:xfrm>
          <a:custGeom>
            <a:avLst/>
            <a:gdLst/>
            <a:ahLst/>
            <a:cxnLst/>
            <a:rect l="l" t="t" r="r" b="b"/>
            <a:pathLst>
              <a:path w="6035103" h="5522119">
                <a:moveTo>
                  <a:pt x="6035103" y="0"/>
                </a:moveTo>
                <a:lnTo>
                  <a:pt x="0" y="0"/>
                </a:lnTo>
                <a:lnTo>
                  <a:pt x="0" y="5522119"/>
                </a:lnTo>
                <a:lnTo>
                  <a:pt x="6035103" y="5522119"/>
                </a:lnTo>
                <a:lnTo>
                  <a:pt x="603510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8718454"/>
            <a:ext cx="18288000" cy="3137092"/>
          </a:xfrm>
          <a:custGeom>
            <a:avLst/>
            <a:gdLst/>
            <a:ahLst/>
            <a:cxnLst/>
            <a:rect l="l" t="t" r="r" b="b"/>
            <a:pathLst>
              <a:path w="18288000" h="3137092">
                <a:moveTo>
                  <a:pt x="0" y="0"/>
                </a:moveTo>
                <a:lnTo>
                  <a:pt x="18288000" y="0"/>
                </a:lnTo>
                <a:lnTo>
                  <a:pt x="18288000" y="3137092"/>
                </a:lnTo>
                <a:lnTo>
                  <a:pt x="0" y="3137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505" r="-3438" b="-16680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29743" y="7477197"/>
            <a:ext cx="1907154" cy="2809803"/>
          </a:xfrm>
          <a:custGeom>
            <a:avLst/>
            <a:gdLst/>
            <a:ahLst/>
            <a:cxnLst/>
            <a:rect l="l" t="t" r="r" b="b"/>
            <a:pathLst>
              <a:path w="1907154" h="2809803">
                <a:moveTo>
                  <a:pt x="0" y="0"/>
                </a:moveTo>
                <a:lnTo>
                  <a:pt x="1907154" y="0"/>
                </a:lnTo>
                <a:lnTo>
                  <a:pt x="1907154" y="2809803"/>
                </a:lnTo>
                <a:lnTo>
                  <a:pt x="0" y="28098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24559" y="7477197"/>
            <a:ext cx="1907154" cy="2809803"/>
          </a:xfrm>
          <a:custGeom>
            <a:avLst/>
            <a:gdLst/>
            <a:ahLst/>
            <a:cxnLst/>
            <a:rect l="l" t="t" r="r" b="b"/>
            <a:pathLst>
              <a:path w="1907154" h="2809803">
                <a:moveTo>
                  <a:pt x="0" y="0"/>
                </a:moveTo>
                <a:lnTo>
                  <a:pt x="1907154" y="0"/>
                </a:lnTo>
                <a:lnTo>
                  <a:pt x="1907154" y="2809803"/>
                </a:lnTo>
                <a:lnTo>
                  <a:pt x="0" y="28098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06296" y="6450126"/>
            <a:ext cx="3471338" cy="4333431"/>
          </a:xfrm>
          <a:custGeom>
            <a:avLst/>
            <a:gdLst/>
            <a:ahLst/>
            <a:cxnLst/>
            <a:rect l="l" t="t" r="r" b="b"/>
            <a:pathLst>
              <a:path w="4815736" h="7249602">
                <a:moveTo>
                  <a:pt x="0" y="0"/>
                </a:moveTo>
                <a:lnTo>
                  <a:pt x="4815736" y="0"/>
                </a:lnTo>
                <a:lnTo>
                  <a:pt x="4815736" y="7249602"/>
                </a:lnTo>
                <a:lnTo>
                  <a:pt x="0" y="72496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724" b="-26315"/>
            </a:stretch>
          </a:blipFill>
        </p:spPr>
      </p:sp>
      <p:sp>
        <p:nvSpPr>
          <p:cNvPr id="8" name="Freeform 8"/>
          <p:cNvSpPr/>
          <p:nvPr/>
        </p:nvSpPr>
        <p:spPr>
          <a:xfrm rot="-8195481">
            <a:off x="345190" y="5720644"/>
            <a:ext cx="3700943" cy="1290704"/>
          </a:xfrm>
          <a:custGeom>
            <a:avLst/>
            <a:gdLst/>
            <a:ahLst/>
            <a:cxnLst/>
            <a:rect l="l" t="t" r="r" b="b"/>
            <a:pathLst>
              <a:path w="3700943" h="1290704">
                <a:moveTo>
                  <a:pt x="0" y="0"/>
                </a:moveTo>
                <a:lnTo>
                  <a:pt x="3700943" y="0"/>
                </a:lnTo>
                <a:lnTo>
                  <a:pt x="3700943" y="1290704"/>
                </a:lnTo>
                <a:lnTo>
                  <a:pt x="0" y="12907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4790">
            <a:off x="12023256" y="1253388"/>
            <a:ext cx="3700943" cy="1290704"/>
          </a:xfrm>
          <a:custGeom>
            <a:avLst/>
            <a:gdLst/>
            <a:ahLst/>
            <a:cxnLst/>
            <a:rect l="l" t="t" r="r" b="b"/>
            <a:pathLst>
              <a:path w="3700943" h="1290704">
                <a:moveTo>
                  <a:pt x="0" y="0"/>
                </a:moveTo>
                <a:lnTo>
                  <a:pt x="3700943" y="0"/>
                </a:lnTo>
                <a:lnTo>
                  <a:pt x="3700943" y="1290704"/>
                </a:lnTo>
                <a:lnTo>
                  <a:pt x="0" y="12907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070177" y="3787375"/>
            <a:ext cx="1528831" cy="1527145"/>
          </a:xfrm>
          <a:custGeom>
            <a:avLst/>
            <a:gdLst/>
            <a:ahLst/>
            <a:cxnLst/>
            <a:rect l="l" t="t" r="r" b="b"/>
            <a:pathLst>
              <a:path w="1528831" h="1527145">
                <a:moveTo>
                  <a:pt x="0" y="0"/>
                </a:moveTo>
                <a:lnTo>
                  <a:pt x="1528832" y="0"/>
                </a:lnTo>
                <a:lnTo>
                  <a:pt x="1528832" y="1527145"/>
                </a:lnTo>
                <a:lnTo>
                  <a:pt x="0" y="15271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1812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098366" y="797950"/>
            <a:ext cx="1550721" cy="1459616"/>
          </a:xfrm>
          <a:custGeom>
            <a:avLst/>
            <a:gdLst/>
            <a:ahLst/>
            <a:cxnLst/>
            <a:rect l="l" t="t" r="r" b="b"/>
            <a:pathLst>
              <a:path w="1550721" h="1459616">
                <a:moveTo>
                  <a:pt x="0" y="0"/>
                </a:moveTo>
                <a:lnTo>
                  <a:pt x="1550721" y="0"/>
                </a:lnTo>
                <a:lnTo>
                  <a:pt x="1550721" y="1459616"/>
                </a:lnTo>
                <a:lnTo>
                  <a:pt x="0" y="14596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253939">
            <a:off x="8249370" y="6322317"/>
            <a:ext cx="1543726" cy="816546"/>
          </a:xfrm>
          <a:custGeom>
            <a:avLst/>
            <a:gdLst/>
            <a:ahLst/>
            <a:cxnLst/>
            <a:rect l="l" t="t" r="r" b="b"/>
            <a:pathLst>
              <a:path w="1691409" h="1082502">
                <a:moveTo>
                  <a:pt x="0" y="0"/>
                </a:moveTo>
                <a:lnTo>
                  <a:pt x="1691409" y="0"/>
                </a:lnTo>
                <a:lnTo>
                  <a:pt x="1691409" y="1082502"/>
                </a:lnTo>
                <a:lnTo>
                  <a:pt x="0" y="10825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9915489">
            <a:off x="16317470" y="7335990"/>
            <a:ext cx="1215369" cy="762368"/>
          </a:xfrm>
          <a:custGeom>
            <a:avLst/>
            <a:gdLst/>
            <a:ahLst/>
            <a:cxnLst/>
            <a:rect l="l" t="t" r="r" b="b"/>
            <a:pathLst>
              <a:path w="1215369" h="762368">
                <a:moveTo>
                  <a:pt x="0" y="0"/>
                </a:moveTo>
                <a:lnTo>
                  <a:pt x="1215368" y="0"/>
                </a:lnTo>
                <a:lnTo>
                  <a:pt x="1215368" y="762367"/>
                </a:lnTo>
                <a:lnTo>
                  <a:pt x="0" y="76236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372010">
            <a:off x="1066295" y="7753407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0"/>
                </a:lnTo>
                <a:lnTo>
                  <a:pt x="0" y="7346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-71163" b="-45117"/>
            </a:stretch>
          </a:blipFill>
        </p:spPr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A4615AB-5C85-A99A-D3F6-9A7FEFEAABE7}"/>
              </a:ext>
            </a:extLst>
          </p:cNvPr>
          <p:cNvSpPr/>
          <p:nvPr/>
        </p:nvSpPr>
        <p:spPr>
          <a:xfrm>
            <a:off x="11379442" y="2204198"/>
            <a:ext cx="685800" cy="59890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BD546F-AF43-0F3B-E588-39FAC1B591E6}"/>
              </a:ext>
            </a:extLst>
          </p:cNvPr>
          <p:cNvSpPr txBox="1"/>
          <p:nvPr/>
        </p:nvSpPr>
        <p:spPr>
          <a:xfrm>
            <a:off x="1692065" y="1627425"/>
            <a:ext cx="67303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Trang: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badi Extra Light" panose="020B0204020104020204" pitchFamily="34" charset="0"/>
              </a:rPr>
              <a:t>Actually,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badi Extra Light" panose="020B0204020104020204" pitchFamily="34" charset="0"/>
              </a:rPr>
              <a:t> I’m keen on many DIY activities. 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 Extra Light" panose="020B0204020104020204" pitchFamily="34" charset="0"/>
              </a:rPr>
              <a:t>In my leisure time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badi Extra Light" panose="020B0204020104020204" pitchFamily="34" charset="0"/>
              </a:rPr>
              <a:t>, I love knitting, building dollhouses, and making paper flowers.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 Extra Light" panose="020B0204020104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FF9586D7-96B9-A4EF-9529-570A0F4188AF}"/>
              </a:ext>
            </a:extLst>
          </p:cNvPr>
          <p:cNvSpPr txBox="1"/>
          <p:nvPr/>
        </p:nvSpPr>
        <p:spPr>
          <a:xfrm>
            <a:off x="12306635" y="2003849"/>
            <a:ext cx="4719414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badi" panose="020B0604020104020204" pitchFamily="34" charset="0"/>
              </a:rPr>
              <a:t>She likes doing DIY in her _____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024235" y="5496442"/>
            <a:ext cx="4639422" cy="759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</a:rPr>
              <a:t>leisure time.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416C3D9-1850-590B-0911-410EA01D7937}"/>
              </a:ext>
            </a:extLst>
          </p:cNvPr>
          <p:cNvSpPr txBox="1"/>
          <p:nvPr/>
        </p:nvSpPr>
        <p:spPr>
          <a:xfrm>
            <a:off x="245793" y="79729"/>
            <a:ext cx="1843814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</a:pPr>
            <a:r>
              <a:rPr lang="en-US" sz="8800" b="1" dirty="0">
                <a:solidFill>
                  <a:srgbClr val="FF0000"/>
                </a:solidFill>
                <a:latin typeface="Hi Melody" panose="020B0604020202020204" charset="-127"/>
                <a:ea typeface="Hi Melody" panose="020B0604020202020204" charset="-127"/>
              </a:rPr>
              <a:t>Check your answer </a:t>
            </a:r>
          </a:p>
        </p:txBody>
      </p:sp>
    </p:spTree>
    <p:extLst>
      <p:ext uri="{BB962C8B-B14F-4D97-AF65-F5344CB8AC3E}">
        <p14:creationId xmlns:p14="http://schemas.microsoft.com/office/powerpoint/2010/main" val="28814542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776</Words>
  <Application>Microsoft Office PowerPoint</Application>
  <PresentationFormat>Custom</PresentationFormat>
  <Paragraphs>122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Haettenschweiler</vt:lpstr>
      <vt:lpstr>王漢宗疊圓體</vt:lpstr>
      <vt:lpstr>Bauhaus 93</vt:lpstr>
      <vt:lpstr>Arial Rounded MT Bold</vt:lpstr>
      <vt:lpstr>Abadi Extra Light</vt:lpstr>
      <vt:lpstr>Arial</vt:lpstr>
      <vt:lpstr>Hi Melody</vt:lpstr>
      <vt:lpstr>Gill Sans Ultra Bold</vt:lpstr>
      <vt:lpstr>Abadi</vt:lpstr>
      <vt:lpstr>STHupo</vt:lpstr>
      <vt:lpstr>Snap ITC</vt:lpstr>
      <vt:lpstr>Calibri</vt:lpstr>
      <vt:lpstr>Century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Nguyen</dc:creator>
  <cp:lastModifiedBy>Phuong Nguyen</cp:lastModifiedBy>
  <cp:revision>2</cp:revision>
  <dcterms:created xsi:type="dcterms:W3CDTF">2006-08-16T00:00:00Z</dcterms:created>
  <dcterms:modified xsi:type="dcterms:W3CDTF">2024-09-05T05:00:52Z</dcterms:modified>
  <dc:identifier>DAFkjmT9Gqo</dc:identifier>
</cp:coreProperties>
</file>