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66" r:id="rId3"/>
    <p:sldId id="259" r:id="rId4"/>
    <p:sldId id="256" r:id="rId5"/>
    <p:sldId id="371" r:id="rId6"/>
    <p:sldId id="370" r:id="rId7"/>
    <p:sldId id="260" r:id="rId8"/>
    <p:sldId id="372" r:id="rId9"/>
    <p:sldId id="261" r:id="rId10"/>
    <p:sldId id="262" r:id="rId11"/>
    <p:sldId id="367" r:id="rId12"/>
    <p:sldId id="368" r:id="rId13"/>
    <p:sldId id="264" r:id="rId14"/>
    <p:sldId id="263" r:id="rId15"/>
    <p:sldId id="373" r:id="rId16"/>
    <p:sldId id="265" r:id="rId17"/>
    <p:sldId id="369" r:id="rId18"/>
    <p:sldId id="267" r:id="rId19"/>
  </p:sldIdLst>
  <p:sldSz cx="18288000" cy="10287000"/>
  <p:notesSz cx="6858000" cy="9144000"/>
  <p:embeddedFontLst>
    <p:embeddedFont>
      <p:font typeface="Abadi" panose="020B0604020104020204" pitchFamily="34" charset="0"/>
      <p:regular r:id="rId20"/>
    </p:embeddedFont>
    <p:embeddedFont>
      <p:font typeface="Chewy" panose="020B0604020202020204" charset="0"/>
      <p:regular r:id="rId21"/>
    </p:embeddedFont>
    <p:embeddedFont>
      <p:font typeface="Gill Sans Ultra Bold Condensed" panose="020B0A06020104020203" pitchFamily="34" charset="0"/>
      <p:regular r:id="rId22"/>
    </p:embeddedFont>
    <p:embeddedFont>
      <p:font typeface="Glacial Indifference" panose="020B0604020202020204" charset="0"/>
      <p:regular r:id="rId23"/>
    </p:embeddedFont>
    <p:embeddedFont>
      <p:font typeface="Glacial Indifference Bold" panose="020B0604020202020204" charset="0"/>
      <p:regular r:id="rId24"/>
    </p:embeddedFont>
    <p:embeddedFont>
      <p:font typeface="Londrina Solid" panose="020B0604020202020204" charset="0"/>
      <p:regular r:id="rId25"/>
    </p:embeddedFont>
    <p:embeddedFont>
      <p:font typeface="Open Sans" panose="020B0606030504020204" pitchFamily="34" charset="0"/>
      <p:regular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  <p:embeddedFont>
      <p:font typeface="Source Sans Pro SemiBold" panose="020B0603030403020204" pitchFamily="34" charset="0"/>
      <p:bold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1B5126-D6CF-49EF-99DA-2D299A2A26DF}" v="46" dt="2024-09-09T02:58:12.541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6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" userId="5d1389a0c5591281" providerId="LiveId" clId="{831B5126-D6CF-49EF-99DA-2D299A2A26DF}"/>
    <pc:docChg chg="undo custSel addSld delSld modSld sldOrd">
      <pc:chgData name="Phuong Nguyen" userId="5d1389a0c5591281" providerId="LiveId" clId="{831B5126-D6CF-49EF-99DA-2D299A2A26DF}" dt="2024-09-09T03:02:46.946" v="220" actId="13926"/>
      <pc:docMkLst>
        <pc:docMk/>
      </pc:docMkLst>
      <pc:sldChg chg="del">
        <pc:chgData name="Phuong Nguyen" userId="5d1389a0c5591281" providerId="LiveId" clId="{831B5126-D6CF-49EF-99DA-2D299A2A26DF}" dt="2024-09-09T02:42:10.307" v="2" actId="47"/>
        <pc:sldMkLst>
          <pc:docMk/>
          <pc:sldMk cId="0" sldId="257"/>
        </pc:sldMkLst>
      </pc:sldChg>
      <pc:sldChg chg="del">
        <pc:chgData name="Phuong Nguyen" userId="5d1389a0c5591281" providerId="LiveId" clId="{831B5126-D6CF-49EF-99DA-2D299A2A26DF}" dt="2024-09-09T02:42:59.577" v="4" actId="47"/>
        <pc:sldMkLst>
          <pc:docMk/>
          <pc:sldMk cId="0" sldId="258"/>
        </pc:sldMkLst>
      </pc:sldChg>
      <pc:sldChg chg="modSp mod">
        <pc:chgData name="Phuong Nguyen" userId="5d1389a0c5591281" providerId="LiveId" clId="{831B5126-D6CF-49EF-99DA-2D299A2A26DF}" dt="2024-09-09T02:54:42.073" v="161" actId="20577"/>
        <pc:sldMkLst>
          <pc:docMk/>
          <pc:sldMk cId="0" sldId="260"/>
        </pc:sldMkLst>
        <pc:graphicFrameChg chg="modGraphic">
          <ac:chgData name="Phuong Nguyen" userId="5d1389a0c5591281" providerId="LiveId" clId="{831B5126-D6CF-49EF-99DA-2D299A2A26DF}" dt="2024-09-09T02:54:42.073" v="161" actId="20577"/>
          <ac:graphicFrameMkLst>
            <pc:docMk/>
            <pc:sldMk cId="0" sldId="260"/>
            <ac:graphicFrameMk id="17" creationId="{A9E358C5-4F62-9046-5C52-9938409C8ACB}"/>
          </ac:graphicFrameMkLst>
        </pc:graphicFrameChg>
      </pc:sldChg>
      <pc:sldChg chg="modSp mod">
        <pc:chgData name="Phuong Nguyen" userId="5d1389a0c5591281" providerId="LiveId" clId="{831B5126-D6CF-49EF-99DA-2D299A2A26DF}" dt="2024-09-09T02:53:09.650" v="127" actId="113"/>
        <pc:sldMkLst>
          <pc:docMk/>
          <pc:sldMk cId="0" sldId="261"/>
        </pc:sldMkLst>
        <pc:spChg chg="mod">
          <ac:chgData name="Phuong Nguyen" userId="5d1389a0c5591281" providerId="LiveId" clId="{831B5126-D6CF-49EF-99DA-2D299A2A26DF}" dt="2024-09-09T02:53:09.650" v="127" actId="113"/>
          <ac:spMkLst>
            <pc:docMk/>
            <pc:sldMk cId="0" sldId="261"/>
            <ac:spMk id="17" creationId="{154A3442-D805-80A2-DDE0-7A48CB5533C1}"/>
          </ac:spMkLst>
        </pc:spChg>
      </pc:sldChg>
      <pc:sldChg chg="del">
        <pc:chgData name="Phuong Nguyen" userId="5d1389a0c5591281" providerId="LiveId" clId="{831B5126-D6CF-49EF-99DA-2D299A2A26DF}" dt="2024-09-09T02:57:28.115" v="184" actId="47"/>
        <pc:sldMkLst>
          <pc:docMk/>
          <pc:sldMk cId="0" sldId="266"/>
        </pc:sldMkLst>
      </pc:sldChg>
      <pc:sldChg chg="delSp mod delAnim">
        <pc:chgData name="Phuong Nguyen" userId="5d1389a0c5591281" providerId="LiveId" clId="{831B5126-D6CF-49EF-99DA-2D299A2A26DF}" dt="2024-09-09T02:41:45.758" v="1" actId="478"/>
        <pc:sldMkLst>
          <pc:docMk/>
          <pc:sldMk cId="228231062" sldId="366"/>
        </pc:sldMkLst>
        <pc:spChg chg="del">
          <ac:chgData name="Phuong Nguyen" userId="5d1389a0c5591281" providerId="LiveId" clId="{831B5126-D6CF-49EF-99DA-2D299A2A26DF}" dt="2024-09-09T02:41:42.692" v="0" actId="478"/>
          <ac:spMkLst>
            <pc:docMk/>
            <pc:sldMk cId="228231062" sldId="366"/>
            <ac:spMk id="3" creationId="{2F91F09E-A19F-E3EA-ED36-07A369E3D4E5}"/>
          </ac:spMkLst>
        </pc:spChg>
        <pc:spChg chg="del">
          <ac:chgData name="Phuong Nguyen" userId="5d1389a0c5591281" providerId="LiveId" clId="{831B5126-D6CF-49EF-99DA-2D299A2A26DF}" dt="2024-09-09T02:41:45.758" v="1" actId="478"/>
          <ac:spMkLst>
            <pc:docMk/>
            <pc:sldMk cId="228231062" sldId="366"/>
            <ac:spMk id="6" creationId="{F008D6F0-89BD-9626-1AA0-F17590B519A1}"/>
          </ac:spMkLst>
        </pc:spChg>
      </pc:sldChg>
      <pc:sldChg chg="modSp mod modAnim">
        <pc:chgData name="Phuong Nguyen" userId="5d1389a0c5591281" providerId="LiveId" clId="{831B5126-D6CF-49EF-99DA-2D299A2A26DF}" dt="2024-09-09T02:56:53.021" v="183" actId="14100"/>
        <pc:sldMkLst>
          <pc:docMk/>
          <pc:sldMk cId="3662576974" sldId="369"/>
        </pc:sldMkLst>
        <pc:spChg chg="mod">
          <ac:chgData name="Phuong Nguyen" userId="5d1389a0c5591281" providerId="LiveId" clId="{831B5126-D6CF-49EF-99DA-2D299A2A26DF}" dt="2024-09-09T02:56:07.552" v="174" actId="403"/>
          <ac:spMkLst>
            <pc:docMk/>
            <pc:sldMk cId="3662576974" sldId="369"/>
            <ac:spMk id="8" creationId="{00000000-0000-0000-0000-000000000000}"/>
          </ac:spMkLst>
        </pc:spChg>
        <pc:spChg chg="mod">
          <ac:chgData name="Phuong Nguyen" userId="5d1389a0c5591281" providerId="LiveId" clId="{831B5126-D6CF-49EF-99DA-2D299A2A26DF}" dt="2024-09-09T02:56:48.963" v="182" actId="14100"/>
          <ac:spMkLst>
            <pc:docMk/>
            <pc:sldMk cId="3662576974" sldId="369"/>
            <ac:spMk id="14" creationId="{05CE5ADA-8FEB-A799-D957-6EDA956B4405}"/>
          </ac:spMkLst>
        </pc:spChg>
        <pc:spChg chg="mod">
          <ac:chgData name="Phuong Nguyen" userId="5d1389a0c5591281" providerId="LiveId" clId="{831B5126-D6CF-49EF-99DA-2D299A2A26DF}" dt="2024-09-09T02:56:53.021" v="183" actId="14100"/>
          <ac:spMkLst>
            <pc:docMk/>
            <pc:sldMk cId="3662576974" sldId="369"/>
            <ac:spMk id="20" creationId="{2BC15C62-7433-AC11-0179-30889CC01DE6}"/>
          </ac:spMkLst>
        </pc:spChg>
      </pc:sldChg>
      <pc:sldChg chg="add ord">
        <pc:chgData name="Phuong Nguyen" userId="5d1389a0c5591281" providerId="LiveId" clId="{831B5126-D6CF-49EF-99DA-2D299A2A26DF}" dt="2024-09-09T02:48:33.622" v="39"/>
        <pc:sldMkLst>
          <pc:docMk/>
          <pc:sldMk cId="1902396096" sldId="370"/>
        </pc:sldMkLst>
      </pc:sldChg>
      <pc:sldChg chg="addSp modSp new mod modAnim">
        <pc:chgData name="Phuong Nguyen" userId="5d1389a0c5591281" providerId="LiveId" clId="{831B5126-D6CF-49EF-99DA-2D299A2A26DF}" dt="2024-09-09T02:53:30.846" v="149" actId="1076"/>
        <pc:sldMkLst>
          <pc:docMk/>
          <pc:sldMk cId="185278567" sldId="371"/>
        </pc:sldMkLst>
        <pc:spChg chg="add mod">
          <ac:chgData name="Phuong Nguyen" userId="5d1389a0c5591281" providerId="LiveId" clId="{831B5126-D6CF-49EF-99DA-2D299A2A26DF}" dt="2024-09-09T02:47:13.100" v="24" actId="1076"/>
          <ac:spMkLst>
            <pc:docMk/>
            <pc:sldMk cId="185278567" sldId="371"/>
            <ac:spMk id="2" creationId="{60331478-C0F3-BE7F-2A2F-C5DB274822B2}"/>
          </ac:spMkLst>
        </pc:spChg>
        <pc:spChg chg="add mod">
          <ac:chgData name="Phuong Nguyen" userId="5d1389a0c5591281" providerId="LiveId" clId="{831B5126-D6CF-49EF-99DA-2D299A2A26DF}" dt="2024-09-09T02:53:30.846" v="149" actId="1076"/>
          <ac:spMkLst>
            <pc:docMk/>
            <pc:sldMk cId="185278567" sldId="371"/>
            <ac:spMk id="3" creationId="{C18BF393-A083-A5F2-2EDE-F7E197A797C1}"/>
          </ac:spMkLst>
        </pc:spChg>
        <pc:picChg chg="add mod">
          <ac:chgData name="Phuong Nguyen" userId="5d1389a0c5591281" providerId="LiveId" clId="{831B5126-D6CF-49EF-99DA-2D299A2A26DF}" dt="2024-09-09T02:44:29.276" v="8" actId="14100"/>
          <ac:picMkLst>
            <pc:docMk/>
            <pc:sldMk cId="185278567" sldId="371"/>
            <ac:picMk id="1026" creationId="{C6EC0720-7C20-21D0-27DB-458823467EAB}"/>
          </ac:picMkLst>
        </pc:picChg>
        <pc:picChg chg="add mod">
          <ac:chgData name="Phuong Nguyen" userId="5d1389a0c5591281" providerId="LiveId" clId="{831B5126-D6CF-49EF-99DA-2D299A2A26DF}" dt="2024-09-09T02:47:15.905" v="25" actId="1076"/>
          <ac:picMkLst>
            <pc:docMk/>
            <pc:sldMk cId="185278567" sldId="371"/>
            <ac:picMk id="1028" creationId="{3F6910EA-9F08-62BF-3563-C2DD1BDCA87D}"/>
          </ac:picMkLst>
        </pc:picChg>
        <pc:picChg chg="add mod">
          <ac:chgData name="Phuong Nguyen" userId="5d1389a0c5591281" providerId="LiveId" clId="{831B5126-D6CF-49EF-99DA-2D299A2A26DF}" dt="2024-09-09T02:48:08.114" v="36" actId="1440"/>
          <ac:picMkLst>
            <pc:docMk/>
            <pc:sldMk cId="185278567" sldId="371"/>
            <ac:picMk id="1030" creationId="{70F3AA62-BAF4-4804-8B89-A98135B6CF1A}"/>
          </ac:picMkLst>
        </pc:picChg>
      </pc:sldChg>
      <pc:sldChg chg="delSp modSp add mod ord modAnim">
        <pc:chgData name="Phuong Nguyen" userId="5d1389a0c5591281" providerId="LiveId" clId="{831B5126-D6CF-49EF-99DA-2D299A2A26DF}" dt="2024-09-09T02:52:29.465" v="119" actId="1076"/>
        <pc:sldMkLst>
          <pc:docMk/>
          <pc:sldMk cId="2268632973" sldId="372"/>
        </pc:sldMkLst>
        <pc:spChg chg="del">
          <ac:chgData name="Phuong Nguyen" userId="5d1389a0c5591281" providerId="LiveId" clId="{831B5126-D6CF-49EF-99DA-2D299A2A26DF}" dt="2024-09-09T02:52:10.955" v="114" actId="478"/>
          <ac:spMkLst>
            <pc:docMk/>
            <pc:sldMk cId="2268632973" sldId="372"/>
            <ac:spMk id="3" creationId="{C18BF393-A083-A5F2-2EDE-F7E197A797C1}"/>
          </ac:spMkLst>
        </pc:spChg>
        <pc:picChg chg="del">
          <ac:chgData name="Phuong Nguyen" userId="5d1389a0c5591281" providerId="LiveId" clId="{831B5126-D6CF-49EF-99DA-2D299A2A26DF}" dt="2024-09-09T02:52:24.288" v="118" actId="478"/>
          <ac:picMkLst>
            <pc:docMk/>
            <pc:sldMk cId="2268632973" sldId="372"/>
            <ac:picMk id="1028" creationId="{3F6910EA-9F08-62BF-3563-C2DD1BDCA87D}"/>
          </ac:picMkLst>
        </pc:picChg>
        <pc:picChg chg="mod">
          <ac:chgData name="Phuong Nguyen" userId="5d1389a0c5591281" providerId="LiveId" clId="{831B5126-D6CF-49EF-99DA-2D299A2A26DF}" dt="2024-09-09T02:52:29.465" v="119" actId="1076"/>
          <ac:picMkLst>
            <pc:docMk/>
            <pc:sldMk cId="2268632973" sldId="372"/>
            <ac:picMk id="1030" creationId="{70F3AA62-BAF4-4804-8B89-A98135B6CF1A}"/>
          </ac:picMkLst>
        </pc:picChg>
      </pc:sldChg>
      <pc:sldChg chg="addSp delSp modSp add mod delAnim modAnim">
        <pc:chgData name="Phuong Nguyen" userId="5d1389a0c5591281" providerId="LiveId" clId="{831B5126-D6CF-49EF-99DA-2D299A2A26DF}" dt="2024-09-09T03:02:46.946" v="220" actId="13926"/>
        <pc:sldMkLst>
          <pc:docMk/>
          <pc:sldMk cId="1773770591" sldId="373"/>
        </pc:sldMkLst>
        <pc:spChg chg="add mod">
          <ac:chgData name="Phuong Nguyen" userId="5d1389a0c5591281" providerId="LiveId" clId="{831B5126-D6CF-49EF-99DA-2D299A2A26DF}" dt="2024-09-09T03:02:46.946" v="220" actId="13926"/>
          <ac:spMkLst>
            <pc:docMk/>
            <pc:sldMk cId="1773770591" sldId="373"/>
            <ac:spMk id="4" creationId="{F507FC59-BC91-3577-600B-7F30AF2C9EC2}"/>
          </ac:spMkLst>
        </pc:spChg>
        <pc:spChg chg="del">
          <ac:chgData name="Phuong Nguyen" userId="5d1389a0c5591281" providerId="LiveId" clId="{831B5126-D6CF-49EF-99DA-2D299A2A26DF}" dt="2024-09-09T02:58:06.640" v="187" actId="478"/>
          <ac:spMkLst>
            <pc:docMk/>
            <pc:sldMk cId="1773770591" sldId="373"/>
            <ac:spMk id="6" creationId="{00000000-0000-0000-0000-000000000000}"/>
          </ac:spMkLst>
        </pc:spChg>
        <pc:spChg chg="del">
          <ac:chgData name="Phuong Nguyen" userId="5d1389a0c5591281" providerId="LiveId" clId="{831B5126-D6CF-49EF-99DA-2D299A2A26DF}" dt="2024-09-09T02:58:09.981" v="188" actId="478"/>
          <ac:spMkLst>
            <pc:docMk/>
            <pc:sldMk cId="1773770591" sldId="373"/>
            <ac:spMk id="17" creationId="{928CA332-C304-02B1-F291-C44693C0E89C}"/>
          </ac:spMkLst>
        </pc:spChg>
        <pc:spChg chg="del">
          <ac:chgData name="Phuong Nguyen" userId="5d1389a0c5591281" providerId="LiveId" clId="{831B5126-D6CF-49EF-99DA-2D299A2A26DF}" dt="2024-09-09T02:58:16.164" v="191" actId="478"/>
          <ac:spMkLst>
            <pc:docMk/>
            <pc:sldMk cId="1773770591" sldId="373"/>
            <ac:spMk id="18" creationId="{162C579D-BC78-C4DB-9794-1708BE09B0E3}"/>
          </ac:spMkLst>
        </pc:spChg>
        <pc:spChg chg="del">
          <ac:chgData name="Phuong Nguyen" userId="5d1389a0c5591281" providerId="LiveId" clId="{831B5126-D6CF-49EF-99DA-2D299A2A26DF}" dt="2024-09-09T02:58:25.337" v="195" actId="478"/>
          <ac:spMkLst>
            <pc:docMk/>
            <pc:sldMk cId="1773770591" sldId="373"/>
            <ac:spMk id="19" creationId="{0F4D3694-5C67-29A9-8087-29695AA2C8B9}"/>
          </ac:spMkLst>
        </pc:spChg>
        <pc:spChg chg="del">
          <ac:chgData name="Phuong Nguyen" userId="5d1389a0c5591281" providerId="LiveId" clId="{831B5126-D6CF-49EF-99DA-2D299A2A26DF}" dt="2024-09-09T02:58:19.870" v="192" actId="478"/>
          <ac:spMkLst>
            <pc:docMk/>
            <pc:sldMk cId="1773770591" sldId="373"/>
            <ac:spMk id="20" creationId="{08034533-0DEF-A98D-B1D1-932D1C4834D3}"/>
          </ac:spMkLst>
        </pc:spChg>
        <pc:picChg chg="add del">
          <ac:chgData name="Phuong Nguyen" userId="5d1389a0c5591281" providerId="LiveId" clId="{831B5126-D6CF-49EF-99DA-2D299A2A26DF}" dt="2024-09-09T02:58:23.280" v="194" actId="478"/>
          <ac:picMkLst>
            <pc:docMk/>
            <pc:sldMk cId="1773770591" sldId="373"/>
            <ac:picMk id="2" creationId="{00000000-0000-0000-0000-000000000000}"/>
          </ac:picMkLst>
        </pc:picChg>
        <pc:picChg chg="del">
          <ac:chgData name="Phuong Nguyen" userId="5d1389a0c5591281" providerId="LiveId" clId="{831B5126-D6CF-49EF-99DA-2D299A2A26DF}" dt="2024-09-09T02:58:04.573" v="186" actId="478"/>
          <ac:picMkLst>
            <pc:docMk/>
            <pc:sldMk cId="1773770591" sldId="373"/>
            <ac:picMk id="1026" creationId="{C45A15D6-65C7-A24B-8E8C-8E6617BE827D}"/>
          </ac:picMkLst>
        </pc:picChg>
        <pc:picChg chg="del">
          <ac:chgData name="Phuong Nguyen" userId="5d1389a0c5591281" providerId="LiveId" clId="{831B5126-D6CF-49EF-99DA-2D299A2A26DF}" dt="2024-09-09T02:58:11.277" v="189" actId="478"/>
          <ac:picMkLst>
            <pc:docMk/>
            <pc:sldMk cId="1773770591" sldId="373"/>
            <ac:picMk id="1028" creationId="{CC185FB2-AE0A-834F-5E2D-2F8F6546743D}"/>
          </ac:picMkLst>
        </pc:picChg>
        <pc:picChg chg="del">
          <ac:chgData name="Phuong Nguyen" userId="5d1389a0c5591281" providerId="LiveId" clId="{831B5126-D6CF-49EF-99DA-2D299A2A26DF}" dt="2024-09-09T02:58:12.541" v="190" actId="478"/>
          <ac:picMkLst>
            <pc:docMk/>
            <pc:sldMk cId="1773770591" sldId="373"/>
            <ac:picMk id="1030" creationId="{5006DEA7-74BB-791E-272A-A00A85340061}"/>
          </ac:picMkLst>
        </pc:picChg>
      </pc:sldChg>
    </pc:docChg>
  </pc:docChgLst>
  <pc:docChgLst>
    <pc:chgData name="Duyên Lương" userId="3a9e482f-ceb4-484a-8eab-f708ff3e9a36" providerId="ADAL" clId="{17DE240A-6A21-4A11-B2EC-9045A43D883A}"/>
    <pc:docChg chg="undo custSel addSld delSld modSld sldOrd">
      <pc:chgData name="Duyên Lương" userId="3a9e482f-ceb4-484a-8eab-f708ff3e9a36" providerId="ADAL" clId="{17DE240A-6A21-4A11-B2EC-9045A43D883A}" dt="2023-06-22T12:24:12.311" v="2109"/>
      <pc:docMkLst>
        <pc:docMk/>
      </pc:docMkLst>
      <pc:sldChg chg="modSp mod">
        <pc:chgData name="Duyên Lương" userId="3a9e482f-ceb4-484a-8eab-f708ff3e9a36" providerId="ADAL" clId="{17DE240A-6A21-4A11-B2EC-9045A43D883A}" dt="2023-06-19T02:35:50.780" v="89" actId="1076"/>
        <pc:sldMkLst>
          <pc:docMk/>
          <pc:sldMk cId="0" sldId="256"/>
        </pc:sldMkLst>
        <pc:spChg chg="mod">
          <ac:chgData name="Duyên Lương" userId="3a9e482f-ceb4-484a-8eab-f708ff3e9a36" providerId="ADAL" clId="{17DE240A-6A21-4A11-B2EC-9045A43D883A}" dt="2023-06-19T02:35:48.399" v="88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35:50.780" v="89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35:44.621" v="87" actId="1076"/>
          <ac:spMkLst>
            <pc:docMk/>
            <pc:sldMk cId="0" sldId="256"/>
            <ac:spMk id="15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17DE240A-6A21-4A11-B2EC-9045A43D883A}" dt="2023-06-19T02:45:29.451" v="370" actId="14100"/>
        <pc:sldMkLst>
          <pc:docMk/>
          <pc:sldMk cId="0" sldId="257"/>
        </pc:sldMkLst>
        <pc:spChg chg="mod">
          <ac:chgData name="Duyên Lương" userId="3a9e482f-ceb4-484a-8eab-f708ff3e9a36" providerId="ADAL" clId="{17DE240A-6A21-4A11-B2EC-9045A43D883A}" dt="2023-06-19T02:42:43.398" v="354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2:46.196" v="355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2:42.212" v="353" actId="1076"/>
          <ac:spMkLst>
            <pc:docMk/>
            <pc:sldMk cId="0" sldId="257"/>
            <ac:spMk id="12" creationId="{00000000-0000-0000-0000-000000000000}"/>
          </ac:spMkLst>
        </pc:spChg>
        <pc:spChg chg="del mod">
          <ac:chgData name="Duyên Lương" userId="3a9e482f-ceb4-484a-8eab-f708ff3e9a36" providerId="ADAL" clId="{17DE240A-6A21-4A11-B2EC-9045A43D883A}" dt="2023-06-19T02:42:35.637" v="351" actId="478"/>
          <ac:spMkLst>
            <pc:docMk/>
            <pc:sldMk cId="0" sldId="257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3:00.399" v="360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3:00.399" v="360" actId="1076"/>
          <ac:spMkLst>
            <pc:docMk/>
            <pc:sldMk cId="0" sldId="257"/>
            <ac:spMk id="16" creationId="{00000000-0000-0000-0000-000000000000}"/>
          </ac:spMkLst>
        </pc:spChg>
        <pc:grpChg chg="mod">
          <ac:chgData name="Duyên Lương" userId="3a9e482f-ceb4-484a-8eab-f708ff3e9a36" providerId="ADAL" clId="{17DE240A-6A21-4A11-B2EC-9045A43D883A}" dt="2023-06-19T02:42:54.423" v="359" actId="1076"/>
          <ac:grpSpMkLst>
            <pc:docMk/>
            <pc:sldMk cId="0" sldId="257"/>
            <ac:grpSpMk id="11" creationId="{00000000-0000-0000-0000-000000000000}"/>
          </ac:grpSpMkLst>
        </pc:grpChg>
        <pc:picChg chg="add mod">
          <ac:chgData name="Duyên Lương" userId="3a9e482f-ceb4-484a-8eab-f708ff3e9a36" providerId="ADAL" clId="{17DE240A-6A21-4A11-B2EC-9045A43D883A}" dt="2023-06-19T02:45:29.451" v="370" actId="14100"/>
          <ac:picMkLst>
            <pc:docMk/>
            <pc:sldMk cId="0" sldId="257"/>
            <ac:picMk id="17" creationId="{3A4AF327-30DC-BC0F-1A9E-A4DAFDDBB7FF}"/>
          </ac:picMkLst>
        </pc:picChg>
      </pc:sldChg>
      <pc:sldChg chg="addSp delSp modSp mod modAnim">
        <pc:chgData name="Duyên Lương" userId="3a9e482f-ceb4-484a-8eab-f708ff3e9a36" providerId="ADAL" clId="{17DE240A-6A21-4A11-B2EC-9045A43D883A}" dt="2023-06-21T08:19:57.960" v="541" actId="1076"/>
        <pc:sldMkLst>
          <pc:docMk/>
          <pc:sldMk cId="0" sldId="258"/>
        </pc:sldMkLst>
        <pc:spChg chg="mod">
          <ac:chgData name="Duyên Lương" userId="3a9e482f-ceb4-484a-8eab-f708ff3e9a36" providerId="ADAL" clId="{17DE240A-6A21-4A11-B2EC-9045A43D883A}" dt="2023-06-21T08:19:42.233" v="538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12:22.488" v="482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13:00.349" v="497" actId="1410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13:04.256" v="498" actId="1076"/>
          <ac:spMkLst>
            <pc:docMk/>
            <pc:sldMk cId="0" sldId="258"/>
            <ac:spMk id="15" creationId="{00000000-0000-0000-0000-000000000000}"/>
          </ac:spMkLst>
        </pc:spChg>
        <pc:spChg chg="add del">
          <ac:chgData name="Duyên Lương" userId="3a9e482f-ceb4-484a-8eab-f708ff3e9a36" providerId="ADAL" clId="{17DE240A-6A21-4A11-B2EC-9045A43D883A}" dt="2023-06-21T08:13:17.155" v="503" actId="478"/>
          <ac:spMkLst>
            <pc:docMk/>
            <pc:sldMk cId="0" sldId="258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1T08:17:31.532" v="526" actId="14100"/>
          <ac:spMkLst>
            <pc:docMk/>
            <pc:sldMk cId="0" sldId="258"/>
            <ac:spMk id="17" creationId="{A99411FC-AA13-5ABD-8615-0ADF55906496}"/>
          </ac:spMkLst>
        </pc:spChg>
        <pc:spChg chg="add mod">
          <ac:chgData name="Duyên Lương" userId="3a9e482f-ceb4-484a-8eab-f708ff3e9a36" providerId="ADAL" clId="{17DE240A-6A21-4A11-B2EC-9045A43D883A}" dt="2023-06-21T08:17:42.884" v="528" actId="14100"/>
          <ac:spMkLst>
            <pc:docMk/>
            <pc:sldMk cId="0" sldId="258"/>
            <ac:spMk id="18" creationId="{E30C74AE-C4A1-2562-658D-9C811E0F3348}"/>
          </ac:spMkLst>
        </pc:spChg>
        <pc:grpChg chg="mod">
          <ac:chgData name="Duyên Lương" userId="3a9e482f-ceb4-484a-8eab-f708ff3e9a36" providerId="ADAL" clId="{17DE240A-6A21-4A11-B2EC-9045A43D883A}" dt="2023-06-21T08:17:13.636" v="520" actId="1076"/>
          <ac:grpSpMkLst>
            <pc:docMk/>
            <pc:sldMk cId="0" sldId="258"/>
            <ac:grpSpMk id="7" creationId="{00000000-0000-0000-0000-000000000000}"/>
          </ac:grpSpMkLst>
        </pc:grpChg>
        <pc:picChg chg="add mod">
          <ac:chgData name="Duyên Lương" userId="3a9e482f-ceb4-484a-8eab-f708ff3e9a36" providerId="ADAL" clId="{17DE240A-6A21-4A11-B2EC-9045A43D883A}" dt="2023-06-21T08:19:57.960" v="541" actId="1076"/>
          <ac:picMkLst>
            <pc:docMk/>
            <pc:sldMk cId="0" sldId="258"/>
            <ac:picMk id="19" creationId="{45FDEC39-2D56-7CE6-E235-ADAB525EA77E}"/>
          </ac:picMkLst>
        </pc:picChg>
        <pc:picChg chg="add mod">
          <ac:chgData name="Duyên Lương" userId="3a9e482f-ceb4-484a-8eab-f708ff3e9a36" providerId="ADAL" clId="{17DE240A-6A21-4A11-B2EC-9045A43D883A}" dt="2023-06-21T08:19:28.710" v="537"/>
          <ac:picMkLst>
            <pc:docMk/>
            <pc:sldMk cId="0" sldId="258"/>
            <ac:picMk id="20" creationId="{610CB078-3B1B-7424-48ED-97F1F4A50EF2}"/>
          </ac:picMkLst>
        </pc:picChg>
      </pc:sldChg>
      <pc:sldChg chg="modSp mod ord">
        <pc:chgData name="Duyên Lương" userId="3a9e482f-ceb4-484a-8eab-f708ff3e9a36" providerId="ADAL" clId="{17DE240A-6A21-4A11-B2EC-9045A43D883A}" dt="2023-06-19T02:37:52.438" v="296" actId="1076"/>
        <pc:sldMkLst>
          <pc:docMk/>
          <pc:sldMk cId="0" sldId="259"/>
        </pc:sldMkLst>
        <pc:spChg chg="mod">
          <ac:chgData name="Duyên Lương" userId="3a9e482f-ceb4-484a-8eab-f708ff3e9a36" providerId="ADAL" clId="{17DE240A-6A21-4A11-B2EC-9045A43D883A}" dt="2023-06-19T02:37:52.438" v="296" actId="1076"/>
          <ac:spMkLst>
            <pc:docMk/>
            <pc:sldMk cId="0" sldId="259"/>
            <ac:spMk id="14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19T02:36:25.277" v="105" actId="20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36:12.761" v="103" actId="1076"/>
          <ac:spMkLst>
            <pc:docMk/>
            <pc:sldMk cId="0" sldId="259"/>
            <ac:spMk id="18" creationId="{00000000-0000-0000-0000-000000000000}"/>
          </ac:spMkLst>
        </pc:spChg>
        <pc:grpChg chg="mod">
          <ac:chgData name="Duyên Lương" userId="3a9e482f-ceb4-484a-8eab-f708ff3e9a36" providerId="ADAL" clId="{17DE240A-6A21-4A11-B2EC-9045A43D883A}" dt="2023-06-19T02:37:43.130" v="293" actId="1076"/>
          <ac:grpSpMkLst>
            <pc:docMk/>
            <pc:sldMk cId="0" sldId="259"/>
            <ac:grpSpMk id="3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17DE240A-6A21-4A11-B2EC-9045A43D883A}" dt="2023-06-21T08:21:57.408" v="603" actId="1076"/>
        <pc:sldMkLst>
          <pc:docMk/>
          <pc:sldMk cId="0" sldId="260"/>
        </pc:sldMkLst>
        <pc:spChg chg="mod">
          <ac:chgData name="Duyên Lương" userId="3a9e482f-ceb4-484a-8eab-f708ff3e9a36" providerId="ADAL" clId="{17DE240A-6A21-4A11-B2EC-9045A43D883A}" dt="2023-06-21T08:20:52.335" v="584" actId="1076"/>
          <ac:spMkLst>
            <pc:docMk/>
            <pc:sldMk cId="0" sldId="260"/>
            <ac:spMk id="6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21T08:21:47.669" v="602" actId="403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1T08:21:00.623" v="587" actId="47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0:53.808" v="585" actId="1076"/>
          <ac:spMkLst>
            <pc:docMk/>
            <pc:sldMk cId="0" sldId="260"/>
            <ac:spMk id="16" creationId="{00000000-0000-0000-0000-000000000000}"/>
          </ac:spMkLst>
        </pc:spChg>
        <pc:grpChg chg="mod">
          <ac:chgData name="Duyên Lương" userId="3a9e482f-ceb4-484a-8eab-f708ff3e9a36" providerId="ADAL" clId="{17DE240A-6A21-4A11-B2EC-9045A43D883A}" dt="2023-06-21T08:21:57.408" v="603" actId="1076"/>
          <ac:grpSpMkLst>
            <pc:docMk/>
            <pc:sldMk cId="0" sldId="260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17DE240A-6A21-4A11-B2EC-9045A43D883A}" dt="2023-06-21T08:21:39.615" v="599" actId="2711"/>
          <ac:graphicFrameMkLst>
            <pc:docMk/>
            <pc:sldMk cId="0" sldId="260"/>
            <ac:graphicFrameMk id="17" creationId="{A9E358C5-4F62-9046-5C52-9938409C8ACB}"/>
          </ac:graphicFrameMkLst>
        </pc:graphicFrameChg>
        <pc:picChg chg="mod">
          <ac:chgData name="Duyên Lương" userId="3a9e482f-ceb4-484a-8eab-f708ff3e9a36" providerId="ADAL" clId="{17DE240A-6A21-4A11-B2EC-9045A43D883A}" dt="2023-06-21T08:21:41.268" v="600" actId="1076"/>
          <ac:picMkLst>
            <pc:docMk/>
            <pc:sldMk cId="0" sldId="260"/>
            <ac:picMk id="2" creationId="{00000000-0000-0000-0000-000000000000}"/>
          </ac:picMkLst>
        </pc:picChg>
      </pc:sldChg>
      <pc:sldChg chg="addSp delSp modSp mod">
        <pc:chgData name="Duyên Lương" userId="3a9e482f-ceb4-484a-8eab-f708ff3e9a36" providerId="ADAL" clId="{17DE240A-6A21-4A11-B2EC-9045A43D883A}" dt="2023-06-22T11:48:08.628" v="977" actId="1035"/>
        <pc:sldMkLst>
          <pc:docMk/>
          <pc:sldMk cId="0" sldId="261"/>
        </pc:sldMkLst>
        <pc:spChg chg="del">
          <ac:chgData name="Duyên Lương" userId="3a9e482f-ceb4-484a-8eab-f708ff3e9a36" providerId="ADAL" clId="{17DE240A-6A21-4A11-B2EC-9045A43D883A}" dt="2023-06-21T08:23:46.548" v="765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3:23.320" v="758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2:21.507" v="605" actId="1076"/>
          <ac:spMkLst>
            <pc:docMk/>
            <pc:sldMk cId="0" sldId="261"/>
            <ac:spMk id="13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21T08:23:32.543" v="760" actId="167"/>
          <ac:spMkLst>
            <pc:docMk/>
            <pc:sldMk cId="0" sldId="261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1T08:24:23.198" v="779" actId="403"/>
          <ac:spMkLst>
            <pc:docMk/>
            <pc:sldMk cId="0" sldId="261"/>
            <ac:spMk id="17" creationId="{154A3442-D805-80A2-DDE0-7A48CB5533C1}"/>
          </ac:spMkLst>
        </pc:spChg>
        <pc:grpChg chg="mod">
          <ac:chgData name="Duyên Lương" userId="3a9e482f-ceb4-484a-8eab-f708ff3e9a36" providerId="ADAL" clId="{17DE240A-6A21-4A11-B2EC-9045A43D883A}" dt="2023-06-21T08:24:18.862" v="777" actId="1076"/>
          <ac:grpSpMkLst>
            <pc:docMk/>
            <pc:sldMk cId="0" sldId="261"/>
            <ac:grpSpMk id="3" creationId="{00000000-0000-0000-0000-000000000000}"/>
          </ac:grpSpMkLst>
        </pc:grpChg>
        <pc:picChg chg="mod ord">
          <ac:chgData name="Duyên Lương" userId="3a9e482f-ceb4-484a-8eab-f708ff3e9a36" providerId="ADAL" clId="{17DE240A-6A21-4A11-B2EC-9045A43D883A}" dt="2023-06-22T11:48:08.628" v="977" actId="1035"/>
          <ac:picMkLst>
            <pc:docMk/>
            <pc:sldMk cId="0" sldId="261"/>
            <ac:picMk id="2" creationId="{00000000-0000-0000-0000-000000000000}"/>
          </ac:picMkLst>
        </pc:picChg>
      </pc:sldChg>
      <pc:sldChg chg="addSp delSp modSp mod">
        <pc:chgData name="Duyên Lương" userId="3a9e482f-ceb4-484a-8eab-f708ff3e9a36" providerId="ADAL" clId="{17DE240A-6A21-4A11-B2EC-9045A43D883A}" dt="2023-06-22T12:22:42.866" v="2106" actId="1036"/>
        <pc:sldMkLst>
          <pc:docMk/>
          <pc:sldMk cId="0" sldId="262"/>
        </pc:sldMkLst>
        <pc:spChg chg="mod">
          <ac:chgData name="Duyên Lương" userId="3a9e482f-ceb4-484a-8eab-f708ff3e9a36" providerId="ADAL" clId="{17DE240A-6A21-4A11-B2EC-9045A43D883A}" dt="2023-06-21T08:25:10.067" v="825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5:46.946" v="835" actId="14100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1T08:26:12.125" v="841" actId="478"/>
          <ac:spMkLst>
            <pc:docMk/>
            <pc:sldMk cId="0" sldId="262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5:50.062" v="836" actId="1076"/>
          <ac:spMkLst>
            <pc:docMk/>
            <pc:sldMk cId="0" sldId="262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5:57.767" v="837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6:03.636" v="838" actId="1076"/>
          <ac:spMkLst>
            <pc:docMk/>
            <pc:sldMk cId="0" sldId="262"/>
            <ac:spMk id="18" creationId="{00000000-0000-0000-0000-000000000000}"/>
          </ac:spMkLst>
        </pc:spChg>
        <pc:grpChg chg="del mod">
          <ac:chgData name="Duyên Lương" userId="3a9e482f-ceb4-484a-8eab-f708ff3e9a36" providerId="ADAL" clId="{17DE240A-6A21-4A11-B2EC-9045A43D883A}" dt="2023-06-21T08:26:10.550" v="840" actId="478"/>
          <ac:grpSpMkLst>
            <pc:docMk/>
            <pc:sldMk cId="0" sldId="262"/>
            <ac:grpSpMk id="5" creationId="{00000000-0000-0000-0000-000000000000}"/>
          </ac:grpSpMkLst>
        </pc:grpChg>
        <pc:picChg chg="mod">
          <ac:chgData name="Duyên Lương" userId="3a9e482f-ceb4-484a-8eab-f708ff3e9a36" providerId="ADAL" clId="{17DE240A-6A21-4A11-B2EC-9045A43D883A}" dt="2023-06-22T12:22:42.866" v="2106" actId="1036"/>
          <ac:picMkLst>
            <pc:docMk/>
            <pc:sldMk cId="0" sldId="262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1:48:04.202" v="976" actId="1076"/>
          <ac:picMkLst>
            <pc:docMk/>
            <pc:sldMk cId="0" sldId="262"/>
            <ac:picMk id="19" creationId="{F949418A-D744-77F1-E570-1CF9809BE061}"/>
          </ac:picMkLst>
        </pc:picChg>
      </pc:sldChg>
      <pc:sldChg chg="addSp delSp modSp mod ord modAnim">
        <pc:chgData name="Duyên Lương" userId="3a9e482f-ceb4-484a-8eab-f708ff3e9a36" providerId="ADAL" clId="{17DE240A-6A21-4A11-B2EC-9045A43D883A}" dt="2023-06-22T12:03:29.020" v="1386" actId="478"/>
        <pc:sldMkLst>
          <pc:docMk/>
          <pc:sldMk cId="0" sldId="263"/>
        </pc:sldMkLst>
        <pc:spChg chg="mod">
          <ac:chgData name="Duyên Lương" userId="3a9e482f-ceb4-484a-8eab-f708ff3e9a36" providerId="ADAL" clId="{17DE240A-6A21-4A11-B2EC-9045A43D883A}" dt="2023-06-22T11:55:49.654" v="1212" actId="20577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3:03.173" v="1124" actId="1076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2T11:51:17.965" v="1106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49:33.185" v="1025" actId="14100"/>
          <ac:spMkLst>
            <pc:docMk/>
            <pc:sldMk cId="0" sldId="263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4:06.947" v="1177" actId="1076"/>
          <ac:spMkLst>
            <pc:docMk/>
            <pc:sldMk cId="0" sldId="263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1:56:26.188" v="1214" actId="2711"/>
          <ac:spMkLst>
            <pc:docMk/>
            <pc:sldMk cId="0" sldId="263"/>
            <ac:spMk id="17" creationId="{928CA332-C304-02B1-F291-C44693C0E89C}"/>
          </ac:spMkLst>
        </pc:spChg>
        <pc:spChg chg="add mod">
          <ac:chgData name="Duyên Lương" userId="3a9e482f-ceb4-484a-8eab-f708ff3e9a36" providerId="ADAL" clId="{17DE240A-6A21-4A11-B2EC-9045A43D883A}" dt="2023-06-22T11:54:19.974" v="1186" actId="403"/>
          <ac:spMkLst>
            <pc:docMk/>
            <pc:sldMk cId="0" sldId="263"/>
            <ac:spMk id="18" creationId="{162C579D-BC78-C4DB-9794-1708BE09B0E3}"/>
          </ac:spMkLst>
        </pc:spChg>
        <pc:spChg chg="add mod">
          <ac:chgData name="Duyên Lương" userId="3a9e482f-ceb4-484a-8eab-f708ff3e9a36" providerId="ADAL" clId="{17DE240A-6A21-4A11-B2EC-9045A43D883A}" dt="2023-06-22T11:54:39.265" v="1196" actId="403"/>
          <ac:spMkLst>
            <pc:docMk/>
            <pc:sldMk cId="0" sldId="263"/>
            <ac:spMk id="19" creationId="{0F4D3694-5C67-29A9-8087-29695AA2C8B9}"/>
          </ac:spMkLst>
        </pc:spChg>
        <pc:spChg chg="add mod">
          <ac:chgData name="Duyên Lương" userId="3a9e482f-ceb4-484a-8eab-f708ff3e9a36" providerId="ADAL" clId="{17DE240A-6A21-4A11-B2EC-9045A43D883A}" dt="2023-06-22T11:55:00.175" v="1209" actId="1076"/>
          <ac:spMkLst>
            <pc:docMk/>
            <pc:sldMk cId="0" sldId="263"/>
            <ac:spMk id="20" creationId="{08034533-0DEF-A98D-B1D1-932D1C4834D3}"/>
          </ac:spMkLst>
        </pc:spChg>
        <pc:grpChg chg="del mod">
          <ac:chgData name="Duyên Lương" userId="3a9e482f-ceb4-484a-8eab-f708ff3e9a36" providerId="ADAL" clId="{17DE240A-6A21-4A11-B2EC-9045A43D883A}" dt="2023-06-22T12:03:29.020" v="1386" actId="478"/>
          <ac:grpSpMkLst>
            <pc:docMk/>
            <pc:sldMk cId="0" sldId="263"/>
            <ac:grpSpMk id="3" creationId="{00000000-0000-0000-0000-000000000000}"/>
          </ac:grpSpMkLst>
        </pc:grpChg>
        <pc:picChg chg="mod">
          <ac:chgData name="Duyên Lương" userId="3a9e482f-ceb4-484a-8eab-f708ff3e9a36" providerId="ADAL" clId="{17DE240A-6A21-4A11-B2EC-9045A43D883A}" dt="2023-06-22T11:52:58.003" v="1122" actId="14100"/>
          <ac:picMkLst>
            <pc:docMk/>
            <pc:sldMk cId="0" sldId="263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1:54:25.344" v="1187" actId="1076"/>
          <ac:picMkLst>
            <pc:docMk/>
            <pc:sldMk cId="0" sldId="263"/>
            <ac:picMk id="1026" creationId="{C45A15D6-65C7-A24B-8E8C-8E6617BE827D}"/>
          </ac:picMkLst>
        </pc:picChg>
        <pc:picChg chg="add mod">
          <ac:chgData name="Duyên Lương" userId="3a9e482f-ceb4-484a-8eab-f708ff3e9a36" providerId="ADAL" clId="{17DE240A-6A21-4A11-B2EC-9045A43D883A}" dt="2023-06-22T11:54:09.082" v="1178" actId="1076"/>
          <ac:picMkLst>
            <pc:docMk/>
            <pc:sldMk cId="0" sldId="263"/>
            <ac:picMk id="1028" creationId="{CC185FB2-AE0A-834F-5E2D-2F8F6546743D}"/>
          </ac:picMkLst>
        </pc:picChg>
        <pc:picChg chg="add mod">
          <ac:chgData name="Duyên Lương" userId="3a9e482f-ceb4-484a-8eab-f708ff3e9a36" providerId="ADAL" clId="{17DE240A-6A21-4A11-B2EC-9045A43D883A}" dt="2023-06-22T11:54:57.676" v="1208" actId="1076"/>
          <ac:picMkLst>
            <pc:docMk/>
            <pc:sldMk cId="0" sldId="263"/>
            <ac:picMk id="1030" creationId="{5006DEA7-74BB-791E-272A-A00A85340061}"/>
          </ac:picMkLst>
        </pc:picChg>
      </pc:sldChg>
      <pc:sldChg chg="delSp modSp mod ord">
        <pc:chgData name="Duyên Lương" userId="3a9e482f-ceb4-484a-8eab-f708ff3e9a36" providerId="ADAL" clId="{17DE240A-6A21-4A11-B2EC-9045A43D883A}" dt="2023-06-22T11:51:08.324" v="1103" actId="1076"/>
        <pc:sldMkLst>
          <pc:docMk/>
          <pc:sldMk cId="0" sldId="264"/>
        </pc:sldMkLst>
        <pc:spChg chg="del">
          <ac:chgData name="Duyên Lương" userId="3a9e482f-ceb4-484a-8eab-f708ff3e9a36" providerId="ADAL" clId="{17DE240A-6A21-4A11-B2EC-9045A43D883A}" dt="2023-06-22T11:50:35.491" v="1092" actId="478"/>
          <ac:spMkLst>
            <pc:docMk/>
            <pc:sldMk cId="0" sldId="264"/>
            <ac:spMk id="1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1:08.324" v="1103" actId="1076"/>
          <ac:spMkLst>
            <pc:docMk/>
            <pc:sldMk cId="0" sldId="264"/>
            <ac:spMk id="14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17DE240A-6A21-4A11-B2EC-9045A43D883A}" dt="2023-06-22T12:07:40.909" v="1444" actId="207"/>
        <pc:sldMkLst>
          <pc:docMk/>
          <pc:sldMk cId="0" sldId="265"/>
        </pc:sldMkLst>
        <pc:spChg chg="mod">
          <ac:chgData name="Duyên Lương" userId="3a9e482f-ceb4-484a-8eab-f708ff3e9a36" providerId="ADAL" clId="{17DE240A-6A21-4A11-B2EC-9045A43D883A}" dt="2023-06-22T12:01:40.180" v="1381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1:45.888" v="1383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1:43.470" v="1382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0:54.776" v="1366" actId="1076"/>
          <ac:spMkLst>
            <pc:docMk/>
            <pc:sldMk cId="0" sldId="265"/>
            <ac:spMk id="12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2T11:59:57.912" v="1350" actId="478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9:49.713" v="1347" actId="120"/>
          <ac:spMkLst>
            <pc:docMk/>
            <pc:sldMk cId="0" sldId="265"/>
            <ac:spMk id="14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22T12:00:18.578" v="1357" actId="167"/>
          <ac:spMkLst>
            <pc:docMk/>
            <pc:sldMk cId="0" sldId="265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18" creationId="{7E8F8D5A-01FF-8598-BBC6-5EBBBD3B2E92}"/>
          </ac:spMkLst>
        </pc:spChg>
        <pc:spChg chg="add mod">
          <ac:chgData name="Duyên Lương" userId="3a9e482f-ceb4-484a-8eab-f708ff3e9a36" providerId="ADAL" clId="{17DE240A-6A21-4A11-B2EC-9045A43D883A}" dt="2023-06-22T12:06:30.674" v="1431" actId="1037"/>
          <ac:spMkLst>
            <pc:docMk/>
            <pc:sldMk cId="0" sldId="265"/>
            <ac:spMk id="19" creationId="{76A18DBE-F4FF-6C83-9B24-F81EEE575B58}"/>
          </ac:spMkLst>
        </pc:spChg>
        <pc:spChg chg="add mod">
          <ac:chgData name="Duyên Lương" userId="3a9e482f-ceb4-484a-8eab-f708ff3e9a36" providerId="ADAL" clId="{17DE240A-6A21-4A11-B2EC-9045A43D883A}" dt="2023-06-22T12:06:40.650" v="1434" actId="1076"/>
          <ac:spMkLst>
            <pc:docMk/>
            <pc:sldMk cId="0" sldId="265"/>
            <ac:spMk id="20" creationId="{FCA41835-E878-C1A7-2F3A-16D279F14656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21" creationId="{D3755AA0-2EFF-1777-2A66-A884B34A2564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22" creationId="{B67B1173-20E1-F3F8-A53F-E0B579821226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23" creationId="{696648B9-385B-3F9E-FD1C-7D53DD879B40}"/>
          </ac:spMkLst>
        </pc:spChg>
        <pc:spChg chg="add mod">
          <ac:chgData name="Duyên Lương" userId="3a9e482f-ceb4-484a-8eab-f708ff3e9a36" providerId="ADAL" clId="{17DE240A-6A21-4A11-B2EC-9045A43D883A}" dt="2023-06-22T12:05:22.191" v="1410" actId="1037"/>
          <ac:spMkLst>
            <pc:docMk/>
            <pc:sldMk cId="0" sldId="265"/>
            <ac:spMk id="24" creationId="{5F820A64-2D5B-0568-7EE2-43A348A3B963}"/>
          </ac:spMkLst>
        </pc:spChg>
        <pc:spChg chg="add mod">
          <ac:chgData name="Duyên Lương" userId="3a9e482f-ceb4-484a-8eab-f708ff3e9a36" providerId="ADAL" clId="{17DE240A-6A21-4A11-B2EC-9045A43D883A}" dt="2023-06-22T12:05:22.191" v="1410" actId="1037"/>
          <ac:spMkLst>
            <pc:docMk/>
            <pc:sldMk cId="0" sldId="265"/>
            <ac:spMk id="25" creationId="{D7E0B0DB-87B5-710E-B003-B31F29E699A4}"/>
          </ac:spMkLst>
        </pc:spChg>
        <pc:spChg chg="add mod">
          <ac:chgData name="Duyên Lương" userId="3a9e482f-ceb4-484a-8eab-f708ff3e9a36" providerId="ADAL" clId="{17DE240A-6A21-4A11-B2EC-9045A43D883A}" dt="2023-06-22T12:05:47.834" v="1421" actId="14100"/>
          <ac:spMkLst>
            <pc:docMk/>
            <pc:sldMk cId="0" sldId="265"/>
            <ac:spMk id="26" creationId="{C941C6F5-CBA1-FEC8-8301-3CBCC9E433DB}"/>
          </ac:spMkLst>
        </pc:spChg>
        <pc:grpChg chg="del mod">
          <ac:chgData name="Duyên Lương" userId="3a9e482f-ceb4-484a-8eab-f708ff3e9a36" providerId="ADAL" clId="{17DE240A-6A21-4A11-B2EC-9045A43D883A}" dt="2023-06-22T12:07:21.510" v="1443" actId="478"/>
          <ac:grpSpMkLst>
            <pc:docMk/>
            <pc:sldMk cId="0" sldId="265"/>
            <ac:grpSpMk id="5" creationId="{00000000-0000-0000-0000-000000000000}"/>
          </ac:grpSpMkLst>
        </pc:grpChg>
        <pc:graphicFrameChg chg="add mod modGraphic">
          <ac:chgData name="Duyên Lương" userId="3a9e482f-ceb4-484a-8eab-f708ff3e9a36" providerId="ADAL" clId="{17DE240A-6A21-4A11-B2EC-9045A43D883A}" dt="2023-06-22T12:07:40.909" v="1444" actId="207"/>
          <ac:graphicFrameMkLst>
            <pc:docMk/>
            <pc:sldMk cId="0" sldId="265"/>
            <ac:graphicFrameMk id="17" creationId="{0DABDA50-EAC0-98D3-3FF4-955066337404}"/>
          </ac:graphicFrameMkLst>
        </pc:graphicFrameChg>
        <pc:picChg chg="ord">
          <ac:chgData name="Duyên Lương" userId="3a9e482f-ceb4-484a-8eab-f708ff3e9a36" providerId="ADAL" clId="{17DE240A-6A21-4A11-B2EC-9045A43D883A}" dt="2023-06-22T12:00:22.498" v="1358" actId="167"/>
          <ac:picMkLst>
            <pc:docMk/>
            <pc:sldMk cId="0" sldId="265"/>
            <ac:picMk id="2" creationId="{00000000-0000-0000-0000-000000000000}"/>
          </ac:picMkLst>
        </pc:picChg>
      </pc:sldChg>
      <pc:sldChg chg="addSp modSp mod ord modAnim">
        <pc:chgData name="Duyên Lương" userId="3a9e482f-ceb4-484a-8eab-f708ff3e9a36" providerId="ADAL" clId="{17DE240A-6A21-4A11-B2EC-9045A43D883A}" dt="2023-06-22T12:21:27.532" v="2063"/>
        <pc:sldMkLst>
          <pc:docMk/>
          <pc:sldMk cId="0" sldId="266"/>
        </pc:sldMkLst>
        <pc:spChg chg="mod">
          <ac:chgData name="Duyên Lương" userId="3a9e482f-ceb4-484a-8eab-f708ff3e9a36" providerId="ADAL" clId="{17DE240A-6A21-4A11-B2EC-9045A43D883A}" dt="2023-06-22T12:08:19.606" v="1445" actId="20577"/>
          <ac:spMkLst>
            <pc:docMk/>
            <pc:sldMk cId="0" sldId="266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9:26.468" v="1606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9:56.935" v="1637" actId="1038"/>
          <ac:spMkLst>
            <pc:docMk/>
            <pc:sldMk cId="0" sldId="266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10:19.548" v="1651" actId="120"/>
          <ac:spMkLst>
            <pc:docMk/>
            <pc:sldMk cId="0" sldId="266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1:24.325" v="2062" actId="1036"/>
          <ac:spMkLst>
            <pc:docMk/>
            <pc:sldMk cId="0" sldId="266"/>
            <ac:spMk id="17" creationId="{2C804BF9-B18F-53B2-B204-B20A1B37953E}"/>
          </ac:spMkLst>
        </pc:spChg>
        <pc:grpChg chg="mod">
          <ac:chgData name="Duyên Lương" userId="3a9e482f-ceb4-484a-8eab-f708ff3e9a36" providerId="ADAL" clId="{17DE240A-6A21-4A11-B2EC-9045A43D883A}" dt="2023-06-22T12:09:31.065" v="1607" actId="1076"/>
          <ac:grpSpMkLst>
            <pc:docMk/>
            <pc:sldMk cId="0" sldId="266"/>
            <ac:grpSpMk id="3" creationId="{00000000-0000-0000-0000-000000000000}"/>
          </ac:grpSpMkLst>
        </pc:grpChg>
      </pc:sldChg>
      <pc:sldChg chg="modSp mod">
        <pc:chgData name="Duyên Lương" userId="3a9e482f-ceb4-484a-8eab-f708ff3e9a36" providerId="ADAL" clId="{17DE240A-6A21-4A11-B2EC-9045A43D883A}" dt="2023-06-22T12:22:14.176" v="2099" actId="20577"/>
        <pc:sldMkLst>
          <pc:docMk/>
          <pc:sldMk cId="0" sldId="267"/>
        </pc:sldMkLst>
        <pc:spChg chg="mod">
          <ac:chgData name="Duyên Lương" userId="3a9e482f-ceb4-484a-8eab-f708ff3e9a36" providerId="ADAL" clId="{17DE240A-6A21-4A11-B2EC-9045A43D883A}" dt="2023-06-22T12:22:14.176" v="2099" actId="20577"/>
          <ac:spMkLst>
            <pc:docMk/>
            <pc:sldMk cId="0" sldId="267"/>
            <ac:spMk id="4" creationId="{00000000-0000-0000-0000-000000000000}"/>
          </ac:spMkLst>
        </pc:spChg>
      </pc:sldChg>
      <pc:sldChg chg="new del">
        <pc:chgData name="Duyên Lương" userId="3a9e482f-ceb4-484a-8eab-f708ff3e9a36" providerId="ADAL" clId="{17DE240A-6A21-4A11-B2EC-9045A43D883A}" dt="2023-06-19T02:38:28.777" v="298" actId="47"/>
        <pc:sldMkLst>
          <pc:docMk/>
          <pc:sldMk cId="3769324918" sldId="268"/>
        </pc:sldMkLst>
      </pc:sldChg>
      <pc:sldChg chg="modSp mod">
        <pc:chgData name="Duyên Lương" userId="3a9e482f-ceb4-484a-8eab-f708ff3e9a36" providerId="ADAL" clId="{17DE240A-6A21-4A11-B2EC-9045A43D883A}" dt="2023-06-19T02:38:39.097" v="314" actId="5793"/>
        <pc:sldMkLst>
          <pc:docMk/>
          <pc:sldMk cId="228231062" sldId="366"/>
        </pc:sldMkLst>
        <pc:spChg chg="mod">
          <ac:chgData name="Duyên Lương" userId="3a9e482f-ceb4-484a-8eab-f708ff3e9a36" providerId="ADAL" clId="{17DE240A-6A21-4A11-B2EC-9045A43D883A}" dt="2023-06-19T02:38:39.097" v="314" actId="5793"/>
          <ac:spMkLst>
            <pc:docMk/>
            <pc:sldMk cId="228231062" sldId="366"/>
            <ac:spMk id="3" creationId="{2F91F09E-A19F-E3EA-ED36-07A369E3D4E5}"/>
          </ac:spMkLst>
        </pc:spChg>
        <pc:spChg chg="mod">
          <ac:chgData name="Duyên Lương" userId="3a9e482f-ceb4-484a-8eab-f708ff3e9a36" providerId="ADAL" clId="{17DE240A-6A21-4A11-B2EC-9045A43D883A}" dt="2023-06-19T02:38:35.554" v="306" actId="5793"/>
          <ac:spMkLst>
            <pc:docMk/>
            <pc:sldMk cId="228231062" sldId="366"/>
            <ac:spMk id="6" creationId="{F008D6F0-89BD-9626-1AA0-F17590B519A1}"/>
          </ac:spMkLst>
        </pc:spChg>
      </pc:sldChg>
      <pc:sldChg chg="addSp delSp modSp mod">
        <pc:chgData name="Duyên Lương" userId="3a9e482f-ceb4-484a-8eab-f708ff3e9a36" providerId="ADAL" clId="{17DE240A-6A21-4A11-B2EC-9045A43D883A}" dt="2023-06-22T12:22:37.346" v="2103" actId="1035"/>
        <pc:sldMkLst>
          <pc:docMk/>
          <pc:sldMk cId="74398164" sldId="367"/>
        </pc:sldMkLst>
        <pc:spChg chg="mod">
          <ac:chgData name="Duyên Lương" userId="3a9e482f-ceb4-484a-8eab-f708ff3e9a36" providerId="ADAL" clId="{17DE240A-6A21-4A11-B2EC-9045A43D883A}" dt="2023-06-21T08:29:35.784" v="902" actId="14100"/>
          <ac:spMkLst>
            <pc:docMk/>
            <pc:sldMk cId="74398164" sldId="367"/>
            <ac:spMk id="8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9:23.551" v="900" actId="20577"/>
          <ac:spMkLst>
            <pc:docMk/>
            <pc:sldMk cId="74398164" sldId="367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9:38.272" v="903" actId="1076"/>
          <ac:spMkLst>
            <pc:docMk/>
            <pc:sldMk cId="74398164" sldId="367"/>
            <ac:spMk id="16" creationId="{00000000-0000-0000-0000-000000000000}"/>
          </ac:spMkLst>
        </pc:spChg>
        <pc:picChg chg="mod">
          <ac:chgData name="Duyên Lương" userId="3a9e482f-ceb4-484a-8eab-f708ff3e9a36" providerId="ADAL" clId="{17DE240A-6A21-4A11-B2EC-9045A43D883A}" dt="2023-06-22T12:22:37.346" v="2103" actId="1035"/>
          <ac:picMkLst>
            <pc:docMk/>
            <pc:sldMk cId="74398164" sldId="367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1:46:27.743" v="925" actId="1076"/>
          <ac:picMkLst>
            <pc:docMk/>
            <pc:sldMk cId="74398164" sldId="367"/>
            <ac:picMk id="5" creationId="{58A6501A-4D4A-EEA3-BB4A-E508B9C16C2D}"/>
          </ac:picMkLst>
        </pc:picChg>
        <pc:picChg chg="del">
          <ac:chgData name="Duyên Lương" userId="3a9e482f-ceb4-484a-8eab-f708ff3e9a36" providerId="ADAL" clId="{17DE240A-6A21-4A11-B2EC-9045A43D883A}" dt="2023-06-22T11:45:35.020" v="904" actId="478"/>
          <ac:picMkLst>
            <pc:docMk/>
            <pc:sldMk cId="74398164" sldId="367"/>
            <ac:picMk id="19" creationId="{F949418A-D744-77F1-E570-1CF9809BE061}"/>
          </ac:picMkLst>
        </pc:picChg>
      </pc:sldChg>
      <pc:sldChg chg="addSp delSp modSp mod">
        <pc:chgData name="Duyên Lương" userId="3a9e482f-ceb4-484a-8eab-f708ff3e9a36" providerId="ADAL" clId="{17DE240A-6A21-4A11-B2EC-9045A43D883A}" dt="2023-06-22T11:48:00.623" v="975" actId="1076"/>
        <pc:sldMkLst>
          <pc:docMk/>
          <pc:sldMk cId="2263823033" sldId="368"/>
        </pc:sldMkLst>
        <pc:spChg chg="mod">
          <ac:chgData name="Duyên Lương" userId="3a9e482f-ceb4-484a-8eab-f708ff3e9a36" providerId="ADAL" clId="{17DE240A-6A21-4A11-B2EC-9045A43D883A}" dt="2023-06-22T11:46:55.093" v="949" actId="20577"/>
          <ac:spMkLst>
            <pc:docMk/>
            <pc:sldMk cId="2263823033" sldId="368"/>
            <ac:spMk id="15" creationId="{00000000-0000-0000-0000-000000000000}"/>
          </ac:spMkLst>
        </pc:spChg>
        <pc:picChg chg="mod">
          <ac:chgData name="Duyên Lương" userId="3a9e482f-ceb4-484a-8eab-f708ff3e9a36" providerId="ADAL" clId="{17DE240A-6A21-4A11-B2EC-9045A43D883A}" dt="2023-06-22T11:47:12.688" v="961" actId="1076"/>
          <ac:picMkLst>
            <pc:docMk/>
            <pc:sldMk cId="2263823033" sldId="368"/>
            <ac:picMk id="2" creationId="{00000000-0000-0000-0000-000000000000}"/>
          </ac:picMkLst>
        </pc:picChg>
        <pc:picChg chg="del">
          <ac:chgData name="Duyên Lương" userId="3a9e482f-ceb4-484a-8eab-f708ff3e9a36" providerId="ADAL" clId="{17DE240A-6A21-4A11-B2EC-9045A43D883A}" dt="2023-06-22T11:46:57.583" v="950" actId="478"/>
          <ac:picMkLst>
            <pc:docMk/>
            <pc:sldMk cId="2263823033" sldId="368"/>
            <ac:picMk id="5" creationId="{58A6501A-4D4A-EEA3-BB4A-E508B9C16C2D}"/>
          </ac:picMkLst>
        </pc:picChg>
        <pc:picChg chg="add mod">
          <ac:chgData name="Duyên Lương" userId="3a9e482f-ceb4-484a-8eab-f708ff3e9a36" providerId="ADAL" clId="{17DE240A-6A21-4A11-B2EC-9045A43D883A}" dt="2023-06-22T11:48:00.623" v="975" actId="1076"/>
          <ac:picMkLst>
            <pc:docMk/>
            <pc:sldMk cId="2263823033" sldId="368"/>
            <ac:picMk id="6" creationId="{6824C263-47A7-F62B-F0B1-1FAE1493E25F}"/>
          </ac:picMkLst>
        </pc:picChg>
      </pc:sldChg>
      <pc:sldChg chg="addSp delSp modSp add mod modAnim">
        <pc:chgData name="Duyên Lương" userId="3a9e482f-ceb4-484a-8eab-f708ff3e9a36" providerId="ADAL" clId="{17DE240A-6A21-4A11-B2EC-9045A43D883A}" dt="2023-06-22T12:24:12.311" v="2109"/>
        <pc:sldMkLst>
          <pc:docMk/>
          <pc:sldMk cId="3662576974" sldId="369"/>
        </pc:sldMkLst>
        <pc:spChg chg="mod">
          <ac:chgData name="Duyên Lương" userId="3a9e482f-ceb4-484a-8eab-f708ff3e9a36" providerId="ADAL" clId="{17DE240A-6A21-4A11-B2EC-9045A43D883A}" dt="2023-06-22T12:19:11.269" v="1980" actId="1076"/>
          <ac:spMkLst>
            <pc:docMk/>
            <pc:sldMk cId="3662576974" sldId="369"/>
            <ac:spMk id="4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0:20.825" v="1998" actId="14100"/>
          <ac:spMkLst>
            <pc:docMk/>
            <pc:sldMk cId="3662576974" sldId="369"/>
            <ac:spMk id="6" creationId="{BBEE9EA9-2E9F-AAFD-82F5-55978CCCAFBD}"/>
          </ac:spMkLst>
        </pc:spChg>
        <pc:spChg chg="add mod">
          <ac:chgData name="Duyên Lương" userId="3a9e482f-ceb4-484a-8eab-f708ff3e9a36" providerId="ADAL" clId="{17DE240A-6A21-4A11-B2EC-9045A43D883A}" dt="2023-06-22T12:20:03.749" v="1995" actId="14100"/>
          <ac:spMkLst>
            <pc:docMk/>
            <pc:sldMk cId="3662576974" sldId="369"/>
            <ac:spMk id="7" creationId="{A97F340A-3651-C26A-A5BE-B6DDBA9A3CCD}"/>
          </ac:spMkLst>
        </pc:spChg>
        <pc:spChg chg="mod">
          <ac:chgData name="Duyên Lương" userId="3a9e482f-ceb4-484a-8eab-f708ff3e9a36" providerId="ADAL" clId="{17DE240A-6A21-4A11-B2EC-9045A43D883A}" dt="2023-06-22T12:19:46.612" v="1989" actId="14100"/>
          <ac:spMkLst>
            <pc:docMk/>
            <pc:sldMk cId="3662576974" sldId="369"/>
            <ac:spMk id="8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16:08.786" v="1861" actId="1076"/>
          <ac:spMkLst>
            <pc:docMk/>
            <pc:sldMk cId="3662576974" sldId="36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0:23.343" v="1999" actId="1076"/>
          <ac:spMkLst>
            <pc:docMk/>
            <pc:sldMk cId="3662576974" sldId="369"/>
            <ac:spMk id="14" creationId="{05CE5ADA-8FEB-A799-D957-6EDA956B4405}"/>
          </ac:spMkLst>
        </pc:spChg>
        <pc:spChg chg="del mod">
          <ac:chgData name="Duyên Lương" userId="3a9e482f-ceb4-484a-8eab-f708ff3e9a36" providerId="ADAL" clId="{17DE240A-6A21-4A11-B2EC-9045A43D883A}" dt="2023-06-22T12:19:48.210" v="1991"/>
          <ac:spMkLst>
            <pc:docMk/>
            <pc:sldMk cId="3662576974" sldId="369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0:27.826" v="2000" actId="1076"/>
          <ac:spMkLst>
            <pc:docMk/>
            <pc:sldMk cId="3662576974" sldId="369"/>
            <ac:spMk id="20" creationId="{2BC15C62-7433-AC11-0179-30889CC01DE6}"/>
          </ac:spMkLst>
        </pc:spChg>
        <pc:picChg chg="mod">
          <ac:chgData name="Duyên Lương" userId="3a9e482f-ceb4-484a-8eab-f708ff3e9a36" providerId="ADAL" clId="{17DE240A-6A21-4A11-B2EC-9045A43D883A}" dt="2023-06-22T12:11:21.028" v="1657" actId="1035"/>
          <ac:picMkLst>
            <pc:docMk/>
            <pc:sldMk cId="3662576974" sldId="369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2:16:14.305" v="1864" actId="1076"/>
          <ac:picMkLst>
            <pc:docMk/>
            <pc:sldMk cId="3662576974" sldId="369"/>
            <ac:picMk id="5" creationId="{2CA6DC81-9720-DC0F-F5F1-6D199805745D}"/>
          </ac:picMkLst>
        </pc:picChg>
        <pc:picChg chg="del">
          <ac:chgData name="Duyên Lương" userId="3a9e482f-ceb4-484a-8eab-f708ff3e9a36" providerId="ADAL" clId="{17DE240A-6A21-4A11-B2EC-9045A43D883A}" dt="2023-06-22T12:11:18.282" v="1653" actId="478"/>
          <ac:picMkLst>
            <pc:docMk/>
            <pc:sldMk cId="3662576974" sldId="369"/>
            <ac:picMk id="19" creationId="{F949418A-D744-77F1-E570-1CF9809BE06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7" name="Google Shape;127;p7"/>
          <p:cNvGrpSpPr/>
          <p:nvPr/>
        </p:nvGrpSpPr>
        <p:grpSpPr>
          <a:xfrm>
            <a:off x="2854091" y="9625763"/>
            <a:ext cx="389846" cy="389846"/>
            <a:chOff x="3414512" y="2592150"/>
            <a:chExt cx="58460" cy="58460"/>
          </a:xfrm>
        </p:grpSpPr>
        <p:sp>
          <p:nvSpPr>
            <p:cNvPr id="128" name="Google Shape;12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2" name="Google Shape;132;p7"/>
          <p:cNvGrpSpPr/>
          <p:nvPr/>
        </p:nvGrpSpPr>
        <p:grpSpPr>
          <a:xfrm>
            <a:off x="273791" y="7134063"/>
            <a:ext cx="389846" cy="389846"/>
            <a:chOff x="3414512" y="2592150"/>
            <a:chExt cx="58460" cy="58460"/>
          </a:xfrm>
        </p:grpSpPr>
        <p:sp>
          <p:nvSpPr>
            <p:cNvPr id="133" name="Google Shape;13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7" name="Google Shape;137;p7"/>
          <p:cNvGrpSpPr/>
          <p:nvPr/>
        </p:nvGrpSpPr>
        <p:grpSpPr>
          <a:xfrm>
            <a:off x="16857791" y="7134063"/>
            <a:ext cx="389846" cy="389846"/>
            <a:chOff x="3414512" y="2592150"/>
            <a:chExt cx="58460" cy="58460"/>
          </a:xfrm>
        </p:grpSpPr>
        <p:sp>
          <p:nvSpPr>
            <p:cNvPr id="138" name="Google Shape;13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2" name="Google Shape;142;p7"/>
          <p:cNvGrpSpPr/>
          <p:nvPr/>
        </p:nvGrpSpPr>
        <p:grpSpPr>
          <a:xfrm>
            <a:off x="9646641" y="298863"/>
            <a:ext cx="389846" cy="389846"/>
            <a:chOff x="3414512" y="2592150"/>
            <a:chExt cx="58460" cy="58460"/>
          </a:xfrm>
        </p:grpSpPr>
        <p:sp>
          <p:nvSpPr>
            <p:cNvPr id="143" name="Google Shape;14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1"/>
          </p:nvPr>
        </p:nvSpPr>
        <p:spPr>
          <a:xfrm>
            <a:off x="2350700" y="3683000"/>
            <a:ext cx="5855400" cy="42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60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1430200" y="1070200"/>
            <a:ext cx="93222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1430400" y="2598700"/>
            <a:ext cx="9322200" cy="24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915298" y="8580413"/>
            <a:ext cx="1296156" cy="1055538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16442982" y="2805997"/>
            <a:ext cx="828908" cy="675026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341367" y="4564005"/>
            <a:ext cx="389846" cy="389846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13305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54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18" name="Google Shape;218;p13"/>
          <p:cNvGrpSpPr/>
          <p:nvPr/>
        </p:nvGrpSpPr>
        <p:grpSpPr>
          <a:xfrm>
            <a:off x="17686541" y="3696163"/>
            <a:ext cx="389846" cy="389846"/>
            <a:chOff x="3414512" y="2592150"/>
            <a:chExt cx="58460" cy="58460"/>
          </a:xfrm>
        </p:grpSpPr>
        <p:sp>
          <p:nvSpPr>
            <p:cNvPr id="219" name="Google Shape;21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3" name="Google Shape;223;p13"/>
          <p:cNvGrpSpPr/>
          <p:nvPr/>
        </p:nvGrpSpPr>
        <p:grpSpPr>
          <a:xfrm>
            <a:off x="752291" y="8364313"/>
            <a:ext cx="389846" cy="389846"/>
            <a:chOff x="3414512" y="2592150"/>
            <a:chExt cx="58460" cy="58460"/>
          </a:xfrm>
        </p:grpSpPr>
        <p:sp>
          <p:nvSpPr>
            <p:cNvPr id="224" name="Google Shape;22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8" name="Google Shape;228;p13"/>
          <p:cNvGrpSpPr/>
          <p:nvPr/>
        </p:nvGrpSpPr>
        <p:grpSpPr>
          <a:xfrm>
            <a:off x="13857955" y="9217001"/>
            <a:ext cx="389846" cy="389846"/>
            <a:chOff x="3414512" y="2592150"/>
            <a:chExt cx="58460" cy="58460"/>
          </a:xfrm>
        </p:grpSpPr>
        <p:sp>
          <p:nvSpPr>
            <p:cNvPr id="229" name="Google Shape;22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hasCustomPrompt="1"/>
          </p:nvPr>
        </p:nvSpPr>
        <p:spPr>
          <a:xfrm>
            <a:off x="1857400" y="346230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1"/>
          </p:nvPr>
        </p:nvSpPr>
        <p:spPr>
          <a:xfrm>
            <a:off x="4218052" y="415500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2" hasCustomPrompt="1"/>
          </p:nvPr>
        </p:nvSpPr>
        <p:spPr>
          <a:xfrm>
            <a:off x="9480626" y="346230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3"/>
          </p:nvPr>
        </p:nvSpPr>
        <p:spPr>
          <a:xfrm>
            <a:off x="11841302" y="415500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1857400" y="706782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4218052" y="777645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 hasCustomPrompt="1"/>
          </p:nvPr>
        </p:nvSpPr>
        <p:spPr>
          <a:xfrm>
            <a:off x="9480626" y="706782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>
            <a:off x="11841302" y="777645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8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9"/>
          </p:nvPr>
        </p:nvSpPr>
        <p:spPr>
          <a:xfrm>
            <a:off x="4208226" y="303790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3"/>
          </p:nvPr>
        </p:nvSpPr>
        <p:spPr>
          <a:xfrm>
            <a:off x="11841276" y="303790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4208226" y="665025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5"/>
          </p:nvPr>
        </p:nvSpPr>
        <p:spPr>
          <a:xfrm>
            <a:off x="11841276" y="665025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16333695" y="880699"/>
            <a:ext cx="2596410" cy="975990"/>
            <a:chOff x="2881584" y="2807119"/>
            <a:chExt cx="317534" cy="119361"/>
          </a:xfrm>
        </p:grpSpPr>
        <p:sp>
          <p:nvSpPr>
            <p:cNvPr id="247" name="Google Shape;247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53" name="Google Shape;253;p13"/>
          <p:cNvGrpSpPr/>
          <p:nvPr/>
        </p:nvGrpSpPr>
        <p:grpSpPr>
          <a:xfrm>
            <a:off x="2873741" y="328353"/>
            <a:ext cx="389846" cy="389846"/>
            <a:chOff x="3414512" y="2592150"/>
            <a:chExt cx="58460" cy="58460"/>
          </a:xfrm>
        </p:grpSpPr>
        <p:sp>
          <p:nvSpPr>
            <p:cNvPr id="254" name="Google Shape;25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-148905" y="1526595"/>
            <a:ext cx="2097374" cy="788378"/>
            <a:chOff x="2881584" y="2807119"/>
            <a:chExt cx="317534" cy="119361"/>
          </a:xfrm>
        </p:grpSpPr>
        <p:sp>
          <p:nvSpPr>
            <p:cNvPr id="259" name="Google Shape;259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05956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565050" y="497305"/>
            <a:ext cx="3046928" cy="1145410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15530102" y="1892685"/>
            <a:ext cx="3046928" cy="1145410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2421861" y="9651981"/>
            <a:ext cx="389846" cy="389846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325261" y="6244625"/>
            <a:ext cx="389846" cy="389846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14737211" y="765307"/>
            <a:ext cx="389846" cy="389846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679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14940517" y="581616"/>
            <a:ext cx="2737594" cy="976768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17288261" y="4131185"/>
            <a:ext cx="389846" cy="389846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12079955" y="9019206"/>
            <a:ext cx="787394" cy="641284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200530" y="2660919"/>
            <a:ext cx="990116" cy="806410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729911" y="7970185"/>
            <a:ext cx="389846" cy="389846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3704111" y="313285"/>
            <a:ext cx="389846" cy="389846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6235361" y="9636599"/>
            <a:ext cx="389846" cy="389846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3774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15187325" y="8552341"/>
            <a:ext cx="3340966" cy="1192006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16857811" y="6261635"/>
            <a:ext cx="389846" cy="389846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17289996" y="2121994"/>
            <a:ext cx="787400" cy="641292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4862059" y="8932810"/>
            <a:ext cx="990138" cy="806416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772099" y="4553049"/>
            <a:ext cx="389846" cy="389846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13069611" y="313285"/>
            <a:ext cx="389846" cy="389846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10854811" y="9573349"/>
            <a:ext cx="389846" cy="389846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729895" y="581601"/>
            <a:ext cx="2737794" cy="976790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53720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0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66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2" y="2028826"/>
            <a:ext cx="15373348" cy="7236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14363703" y="1798647"/>
            <a:ext cx="7043290" cy="700622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587988" y="1139614"/>
            <a:ext cx="8368324" cy="8324284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9464502" y="8618036"/>
            <a:ext cx="159096" cy="1582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10594181" y="1798647"/>
            <a:ext cx="366766" cy="3648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5761163" y="9596017"/>
            <a:ext cx="2526838" cy="69098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2245130" y="0"/>
            <a:ext cx="3086772" cy="844104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87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0200" y="2304950"/>
            <a:ext cx="15427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4284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11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image" Target="../media/image97.jpeg"/><Relationship Id="rId16" Type="http://schemas.openxmlformats.org/officeDocument/2006/relationships/image" Target="../media/image111.sv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19" Type="http://schemas.openxmlformats.org/officeDocument/2006/relationships/image" Target="../media/image11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11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image" Target="../media/image97.jpeg"/><Relationship Id="rId16" Type="http://schemas.openxmlformats.org/officeDocument/2006/relationships/image" Target="../media/image111.sv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19" Type="http://schemas.openxmlformats.org/officeDocument/2006/relationships/image" Target="../media/image116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18" Type="http://schemas.openxmlformats.org/officeDocument/2006/relationships/image" Target="../media/image13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132.png"/><Relationship Id="rId2" Type="http://schemas.openxmlformats.org/officeDocument/2006/relationships/image" Target="../media/image117.jpeg"/><Relationship Id="rId16" Type="http://schemas.openxmlformats.org/officeDocument/2006/relationships/image" Target="../media/image131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svg"/><Relationship Id="rId19" Type="http://schemas.openxmlformats.org/officeDocument/2006/relationships/image" Target="../media/image134.png"/><Relationship Id="rId4" Type="http://schemas.openxmlformats.org/officeDocument/2006/relationships/image" Target="../media/image119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00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17" Type="http://schemas.openxmlformats.org/officeDocument/2006/relationships/image" Target="../media/image148.png"/><Relationship Id="rId2" Type="http://schemas.openxmlformats.org/officeDocument/2006/relationships/image" Target="../media/image20.jpeg"/><Relationship Id="rId16" Type="http://schemas.openxmlformats.org/officeDocument/2006/relationships/image" Target="../media/image1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svg"/><Relationship Id="rId19" Type="http://schemas.openxmlformats.org/officeDocument/2006/relationships/image" Target="../media/image150.png"/><Relationship Id="rId4" Type="http://schemas.openxmlformats.org/officeDocument/2006/relationships/image" Target="../media/image101.svg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svg"/><Relationship Id="rId4" Type="http://schemas.openxmlformats.org/officeDocument/2006/relationships/image" Target="../media/image137.svg"/><Relationship Id="rId9" Type="http://schemas.openxmlformats.org/officeDocument/2006/relationships/image" Target="../media/image142.png"/><Relationship Id="rId14" Type="http://schemas.openxmlformats.org/officeDocument/2006/relationships/image" Target="../media/image1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59.png"/><Relationship Id="rId18" Type="http://schemas.openxmlformats.org/officeDocument/2006/relationships/image" Target="../media/image164.svg"/><Relationship Id="rId3" Type="http://schemas.openxmlformats.org/officeDocument/2006/relationships/image" Target="../media/image82.png"/><Relationship Id="rId7" Type="http://schemas.openxmlformats.org/officeDocument/2006/relationships/image" Target="../media/image153.png"/><Relationship Id="rId12" Type="http://schemas.openxmlformats.org/officeDocument/2006/relationships/image" Target="../media/image158.svg"/><Relationship Id="rId17" Type="http://schemas.openxmlformats.org/officeDocument/2006/relationships/image" Target="../media/image163.png"/><Relationship Id="rId2" Type="http://schemas.openxmlformats.org/officeDocument/2006/relationships/image" Target="../media/image20.jpeg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sv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svg"/><Relationship Id="rId4" Type="http://schemas.openxmlformats.org/officeDocument/2006/relationships/image" Target="../media/image83.sv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11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image" Target="../media/image97.jpeg"/><Relationship Id="rId16" Type="http://schemas.openxmlformats.org/officeDocument/2006/relationships/image" Target="../media/image111.svg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19" Type="http://schemas.openxmlformats.org/officeDocument/2006/relationships/image" Target="../media/image16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168.png"/><Relationship Id="rId3" Type="http://schemas.openxmlformats.org/officeDocument/2006/relationships/image" Target="../media/image166.png"/><Relationship Id="rId7" Type="http://schemas.openxmlformats.org/officeDocument/2006/relationships/image" Target="../media/image89.png"/><Relationship Id="rId12" Type="http://schemas.openxmlformats.org/officeDocument/2006/relationships/image" Target="../media/image11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110.png"/><Relationship Id="rId5" Type="http://schemas.openxmlformats.org/officeDocument/2006/relationships/image" Target="../media/image91.png"/><Relationship Id="rId10" Type="http://schemas.openxmlformats.org/officeDocument/2006/relationships/image" Target="../media/image137.svg"/><Relationship Id="rId4" Type="http://schemas.openxmlformats.org/officeDocument/2006/relationships/image" Target="../media/image167.svg"/><Relationship Id="rId9" Type="http://schemas.openxmlformats.org/officeDocument/2006/relationships/image" Target="../media/image136.png"/><Relationship Id="rId14" Type="http://schemas.openxmlformats.org/officeDocument/2006/relationships/image" Target="../media/image1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microsoft.com/office/2007/relationships/media" Target="../media/media1.mp3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jpeg"/><Relationship Id="rId10" Type="http://schemas.openxmlformats.org/officeDocument/2006/relationships/image" Target="../media/image52.sv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image" Target="../media/image68.png"/><Relationship Id="rId7" Type="http://schemas.openxmlformats.org/officeDocument/2006/relationships/image" Target="../media/image37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image" Target="../media/image67.jpeg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19" Type="http://schemas.openxmlformats.org/officeDocument/2006/relationships/image" Target="../media/image82.png"/><Relationship Id="rId4" Type="http://schemas.openxmlformats.org/officeDocument/2006/relationships/image" Target="../media/image69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23.png"/><Relationship Id="rId18" Type="http://schemas.openxmlformats.org/officeDocument/2006/relationships/image" Target="../media/image96.sv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17" Type="http://schemas.openxmlformats.org/officeDocument/2006/relationships/image" Target="../media/image95.png"/><Relationship Id="rId2" Type="http://schemas.openxmlformats.org/officeDocument/2006/relationships/image" Target="../media/image84.jpeg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1.png"/><Relationship Id="rId5" Type="http://schemas.openxmlformats.org/officeDocument/2006/relationships/image" Target="../media/image29.png"/><Relationship Id="rId15" Type="http://schemas.openxmlformats.org/officeDocument/2006/relationships/image" Target="../media/image93.png"/><Relationship Id="rId10" Type="http://schemas.openxmlformats.org/officeDocument/2006/relationships/image" Target="../media/image90.svg"/><Relationship Id="rId4" Type="http://schemas.openxmlformats.org/officeDocument/2006/relationships/image" Target="../media/image86.svg"/><Relationship Id="rId9" Type="http://schemas.openxmlformats.org/officeDocument/2006/relationships/image" Target="../media/image89.pn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11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image" Target="../media/image97.jpeg"/><Relationship Id="rId16" Type="http://schemas.openxmlformats.org/officeDocument/2006/relationships/image" Target="../media/image111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19" Type="http://schemas.openxmlformats.org/officeDocument/2006/relationships/image" Target="../media/image114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nch, crowd&#10;&#10;Description automatically generated">
            <a:extLst>
              <a:ext uri="{FF2B5EF4-FFF2-40B4-BE49-F238E27FC236}">
                <a16:creationId xmlns:a16="http://schemas.microsoft.com/office/drawing/2014/main" id="{10B19ABC-1D3A-FC8E-45F9-080B3875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" y="1600199"/>
            <a:ext cx="17305532" cy="77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580243" y="631965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802807" y="171902"/>
            <a:ext cx="11868028" cy="204966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028700" y="6554215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3962699" y="340229"/>
            <a:ext cx="10719896" cy="1830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 Bold"/>
                <a:ea typeface="+mn-ea"/>
                <a:cs typeface="+mn-cs"/>
              </a:rPr>
              <a:t>You invite your friend to make paper flowers with you.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250258" y="15165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4" descr="Amazon.com: Paper Flowers Decorations for Wall, Large 3D Artificial Fake  Flower Wall Decor Baby Girl Boy Nursery Room, Bridal Shower, Wedding  Centerpiece, Party Backdrop : Home &amp; Kitchen">
            <a:extLst>
              <a:ext uri="{FF2B5EF4-FFF2-40B4-BE49-F238E27FC236}">
                <a16:creationId xmlns:a16="http://schemas.microsoft.com/office/drawing/2014/main" id="{58A6501A-4D4A-EEA3-BB4A-E508B9C1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478" b="96429" l="7271" r="94855">
                        <a14:foregroundMark x1="23266" y1="67188" x2="27740" y2="82143"/>
                        <a14:foregroundMark x1="27740" y1="82143" x2="27852" y2="82143"/>
                        <a14:foregroundMark x1="28188" y1="59598" x2="46197" y2="68973"/>
                        <a14:foregroundMark x1="46197" y1="68973" x2="46980" y2="83482"/>
                        <a14:foregroundMark x1="46980" y1="83482" x2="38367" y2="90067"/>
                        <a14:foregroundMark x1="38367" y1="90067" x2="27069" y2="90737"/>
                        <a14:foregroundMark x1="27069" y1="90737" x2="12304" y2="75223"/>
                        <a14:foregroundMark x1="13870" y1="88839" x2="16555" y2="89732"/>
                        <a14:foregroundMark x1="25503" y1="90402" x2="31879" y2="93638"/>
                        <a14:foregroundMark x1="31879" y1="93638" x2="35235" y2="93080"/>
                        <a14:foregroundMark x1="9620" y1="13839" x2="9620" y2="12835"/>
                        <a14:foregroundMark x1="50447" y1="7589" x2="53468" y2="11161"/>
                        <a14:foregroundMark x1="74049" y1="12500" x2="75391" y2="14174"/>
                        <a14:foregroundMark x1="81991" y1="15513" x2="82998" y2="16183"/>
                        <a14:foregroundMark x1="91387" y1="62612" x2="94966" y2="71429"/>
                        <a14:foregroundMark x1="94966" y1="71429" x2="94631" y2="72210"/>
                        <a14:foregroundMark x1="67785" y1="94754" x2="72707" y2="96429"/>
                        <a14:foregroundMark x1="8613" y1="43080" x2="7271" y2="54688"/>
                        <a14:foregroundMark x1="7271" y1="54688" x2="7271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64" y="1749997"/>
            <a:ext cx="8254303" cy="82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580243" y="631965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802807" y="171902"/>
            <a:ext cx="11868028" cy="204966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028700" y="6554215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3962699" y="340229"/>
            <a:ext cx="10719896" cy="1830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 Bold"/>
                <a:ea typeface="+mn-ea"/>
                <a:cs typeface="+mn-cs"/>
              </a:rPr>
              <a:t>You invite your friend to try your home-made pizza.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250258" y="15165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Picture 6" descr="45 Family Homemade Pizza Illustrations &amp; Clip Art - iStock">
            <a:extLst>
              <a:ext uri="{FF2B5EF4-FFF2-40B4-BE49-F238E27FC236}">
                <a16:creationId xmlns:a16="http://schemas.microsoft.com/office/drawing/2014/main" id="{6824C263-47A7-F62B-F0B1-1FAE1493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62" b="89908" l="9967" r="94608">
                        <a14:foregroundMark x1="8824" y1="66972" x2="10784" y2="54817"/>
                        <a14:foregroundMark x1="10784" y1="54817" x2="16503" y2="42431"/>
                        <a14:foregroundMark x1="16503" y1="42431" x2="68137" y2="22248"/>
                        <a14:foregroundMark x1="68137" y1="22248" x2="77288" y2="27064"/>
                        <a14:foregroundMark x1="77288" y1="27064" x2="88725" y2="40596"/>
                        <a14:foregroundMark x1="88725" y1="40596" x2="94608" y2="58028"/>
                        <a14:foregroundMark x1="94608" y1="58028" x2="92157" y2="77752"/>
                        <a14:foregroundMark x1="79739" y1="22936" x2="84967" y2="25229"/>
                        <a14:foregroundMark x1="84967" y1="25229" x2="85621" y2="26376"/>
                        <a14:foregroundMark x1="81699" y1="20642" x2="81699" y2="20642"/>
                        <a14:foregroundMark x1="54575" y1="71330" x2="60294" y2="73624"/>
                        <a14:foregroundMark x1="77778" y1="73165" x2="73203" y2="48853"/>
                        <a14:foregroundMark x1="68464" y1="73165" x2="65196" y2="43349"/>
                        <a14:foregroundMark x1="65196" y1="43349" x2="64869" y2="42661"/>
                        <a14:foregroundMark x1="23366" y1="73853" x2="27778" y2="7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77" y="2594671"/>
            <a:ext cx="10719896" cy="76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2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6172200"/>
            <a:ext cx="2504884" cy="4114800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4" y="0"/>
                </a:lnTo>
                <a:lnTo>
                  <a:pt x="2504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800000">
            <a:off x="15877609" y="0"/>
            <a:ext cx="2379688" cy="3578478"/>
          </a:xfrm>
          <a:custGeom>
            <a:avLst/>
            <a:gdLst/>
            <a:ahLst/>
            <a:cxnLst/>
            <a:rect l="l" t="t" r="r" b="b"/>
            <a:pathLst>
              <a:path w="2379688" h="3578478">
                <a:moveTo>
                  <a:pt x="0" y="0"/>
                </a:moveTo>
                <a:lnTo>
                  <a:pt x="2379688" y="0"/>
                </a:lnTo>
                <a:lnTo>
                  <a:pt x="2379688" y="3578478"/>
                </a:lnTo>
                <a:lnTo>
                  <a:pt x="0" y="3578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1905124" y="-20574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877609" y="789432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4983480" y="9068299"/>
            <a:ext cx="358627" cy="380002"/>
          </a:xfrm>
          <a:custGeom>
            <a:avLst/>
            <a:gdLst/>
            <a:ahLst/>
            <a:cxnLst/>
            <a:rect l="l" t="t" r="r" b="b"/>
            <a:pathLst>
              <a:path w="358627" h="380002">
                <a:moveTo>
                  <a:pt x="0" y="0"/>
                </a:moveTo>
                <a:lnTo>
                  <a:pt x="358627" y="0"/>
                </a:lnTo>
                <a:lnTo>
                  <a:pt x="358627" y="380002"/>
                </a:lnTo>
                <a:lnTo>
                  <a:pt x="0" y="380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1483340" y="838699"/>
            <a:ext cx="358627" cy="380002"/>
          </a:xfrm>
          <a:custGeom>
            <a:avLst/>
            <a:gdLst/>
            <a:ahLst/>
            <a:cxnLst/>
            <a:rect l="l" t="t" r="r" b="b"/>
            <a:pathLst>
              <a:path w="358627" h="380002">
                <a:moveTo>
                  <a:pt x="0" y="0"/>
                </a:moveTo>
                <a:lnTo>
                  <a:pt x="358627" y="0"/>
                </a:lnTo>
                <a:lnTo>
                  <a:pt x="358627" y="380002"/>
                </a:lnTo>
                <a:lnTo>
                  <a:pt x="0" y="380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7003174" y="6664628"/>
            <a:ext cx="512253" cy="491123"/>
          </a:xfrm>
          <a:custGeom>
            <a:avLst/>
            <a:gdLst/>
            <a:ahLst/>
            <a:cxnLst/>
            <a:rect l="l" t="t" r="r" b="b"/>
            <a:pathLst>
              <a:path w="512253" h="491123">
                <a:moveTo>
                  <a:pt x="0" y="0"/>
                </a:moveTo>
                <a:lnTo>
                  <a:pt x="512252" y="0"/>
                </a:lnTo>
                <a:lnTo>
                  <a:pt x="512252" y="491123"/>
                </a:lnTo>
                <a:lnTo>
                  <a:pt x="0" y="491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2704172" y="4012555"/>
            <a:ext cx="1278461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Glacial Indifference Bold"/>
              </a:rPr>
              <a:t>TEEN’S LEISURE ACTIVITIES AROUND THE WORLD</a:t>
            </a:r>
          </a:p>
        </p:txBody>
      </p:sp>
      <p:sp>
        <p:nvSpPr>
          <p:cNvPr id="15" name="Freeform 15"/>
          <p:cNvSpPr/>
          <p:nvPr/>
        </p:nvSpPr>
        <p:spPr>
          <a:xfrm>
            <a:off x="772574" y="3087356"/>
            <a:ext cx="512253" cy="491123"/>
          </a:xfrm>
          <a:custGeom>
            <a:avLst/>
            <a:gdLst/>
            <a:ahLst/>
            <a:cxnLst/>
            <a:rect l="l" t="t" r="r" b="b"/>
            <a:pathLst>
              <a:path w="512253" h="491123">
                <a:moveTo>
                  <a:pt x="0" y="0"/>
                </a:moveTo>
                <a:lnTo>
                  <a:pt x="512252" y="0"/>
                </a:lnTo>
                <a:lnTo>
                  <a:pt x="512252" y="491122"/>
                </a:lnTo>
                <a:lnTo>
                  <a:pt x="0" y="4911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7087364" y="1356452"/>
            <a:ext cx="4018228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-4433" y="-27964"/>
            <a:ext cx="18337715" cy="1031496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253989" y="1176680"/>
            <a:ext cx="13027746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2249744">
            <a:off x="-545203" y="839564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0"/>
                </a:moveTo>
                <a:lnTo>
                  <a:pt x="4340279" y="0"/>
                </a:lnTo>
                <a:lnTo>
                  <a:pt x="4340279" y="1033775"/>
                </a:lnTo>
                <a:lnTo>
                  <a:pt x="0" y="1033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249744" flipV="1">
            <a:off x="14470064" y="8359085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1033776"/>
                </a:moveTo>
                <a:lnTo>
                  <a:pt x="4340279" y="1033776"/>
                </a:lnTo>
                <a:lnTo>
                  <a:pt x="4340279" y="0"/>
                </a:lnTo>
                <a:lnTo>
                  <a:pt x="0" y="0"/>
                </a:lnTo>
                <a:lnTo>
                  <a:pt x="0" y="10337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4421507" y="-1485900"/>
            <a:ext cx="5675586" cy="4114800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2256512">
            <a:off x="-2418693" y="8129136"/>
            <a:ext cx="5675586" cy="4114800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560096" y="9070283"/>
            <a:ext cx="376034" cy="376034"/>
          </a:xfrm>
          <a:custGeom>
            <a:avLst/>
            <a:gdLst/>
            <a:ahLst/>
            <a:cxnLst/>
            <a:rect l="l" t="t" r="r" b="b"/>
            <a:pathLst>
              <a:path w="376034" h="376034">
                <a:moveTo>
                  <a:pt x="0" y="0"/>
                </a:moveTo>
                <a:lnTo>
                  <a:pt x="376034" y="0"/>
                </a:lnTo>
                <a:lnTo>
                  <a:pt x="376034" y="376034"/>
                </a:lnTo>
                <a:lnTo>
                  <a:pt x="0" y="376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3155058" y="840683"/>
            <a:ext cx="376034" cy="376034"/>
          </a:xfrm>
          <a:custGeom>
            <a:avLst/>
            <a:gdLst/>
            <a:ahLst/>
            <a:cxnLst/>
            <a:rect l="l" t="t" r="r" b="b"/>
            <a:pathLst>
              <a:path w="376034" h="376034">
                <a:moveTo>
                  <a:pt x="0" y="0"/>
                </a:moveTo>
                <a:lnTo>
                  <a:pt x="376034" y="0"/>
                </a:lnTo>
                <a:lnTo>
                  <a:pt x="376034" y="376034"/>
                </a:lnTo>
                <a:lnTo>
                  <a:pt x="0" y="376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4237" y="294448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0"/>
                </a:moveTo>
                <a:lnTo>
                  <a:pt x="937260" y="0"/>
                </a:lnTo>
                <a:lnTo>
                  <a:pt x="93726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2669454" y="232565"/>
            <a:ext cx="12360377" cy="8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3. Work in pairs. Answer the question.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96752" y="249266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0"/>
                </a:moveTo>
                <a:lnTo>
                  <a:pt x="937260" y="0"/>
                </a:lnTo>
                <a:lnTo>
                  <a:pt x="93726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5A15D6-65C7-A24B-8E8C-8E6617BE8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5" y="2559329"/>
            <a:ext cx="6211927" cy="414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185FB2-AE0A-834F-5E2D-2F8F6546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449" y="2688641"/>
            <a:ext cx="6607407" cy="4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06DEA7-74BB-791E-272A-A00A8534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60" y="5724822"/>
            <a:ext cx="6032577" cy="40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928CA332-C304-02B1-F291-C44693C0E89C}"/>
              </a:ext>
            </a:extLst>
          </p:cNvPr>
          <p:cNvSpPr txBox="1"/>
          <p:nvPr/>
        </p:nvSpPr>
        <p:spPr>
          <a:xfrm>
            <a:off x="2737411" y="1130969"/>
            <a:ext cx="12360377" cy="8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What is the activity in each picture?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C579D-BC78-C4DB-9794-1708BE09B0E3}"/>
              </a:ext>
            </a:extLst>
          </p:cNvPr>
          <p:cNvSpPr txBox="1"/>
          <p:nvPr/>
        </p:nvSpPr>
        <p:spPr>
          <a:xfrm>
            <a:off x="1795375" y="7238547"/>
            <a:ext cx="30400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doing origami</a:t>
            </a:r>
            <a:endParaRPr lang="en-US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4D3694-5C67-29A9-8087-29695AA2C8B9}"/>
              </a:ext>
            </a:extLst>
          </p:cNvPr>
          <p:cNvSpPr txBox="1"/>
          <p:nvPr/>
        </p:nvSpPr>
        <p:spPr>
          <a:xfrm>
            <a:off x="12932315" y="7383901"/>
            <a:ext cx="43269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playing badminton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34533-0DEF-A98D-B1D1-932D1C4834D3}"/>
              </a:ext>
            </a:extLst>
          </p:cNvPr>
          <p:cNvSpPr txBox="1"/>
          <p:nvPr/>
        </p:nvSpPr>
        <p:spPr>
          <a:xfrm>
            <a:off x="6086818" y="9156031"/>
            <a:ext cx="58588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snowboarding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-4433" y="-27964"/>
            <a:ext cx="18337715" cy="1031496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2249744">
            <a:off x="-545203" y="839564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0"/>
                </a:moveTo>
                <a:lnTo>
                  <a:pt x="4340279" y="0"/>
                </a:lnTo>
                <a:lnTo>
                  <a:pt x="4340279" y="1033775"/>
                </a:lnTo>
                <a:lnTo>
                  <a:pt x="0" y="1033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249744" flipV="1">
            <a:off x="14470064" y="8359085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1033776"/>
                </a:moveTo>
                <a:lnTo>
                  <a:pt x="4340279" y="1033776"/>
                </a:lnTo>
                <a:lnTo>
                  <a:pt x="4340279" y="0"/>
                </a:lnTo>
                <a:lnTo>
                  <a:pt x="0" y="0"/>
                </a:lnTo>
                <a:lnTo>
                  <a:pt x="0" y="10337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4421507" y="-1485900"/>
            <a:ext cx="5675586" cy="4114800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2256512">
            <a:off x="-2418693" y="8129136"/>
            <a:ext cx="5675586" cy="4114800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560096" y="9070283"/>
            <a:ext cx="376034" cy="376034"/>
          </a:xfrm>
          <a:custGeom>
            <a:avLst/>
            <a:gdLst/>
            <a:ahLst/>
            <a:cxnLst/>
            <a:rect l="l" t="t" r="r" b="b"/>
            <a:pathLst>
              <a:path w="376034" h="376034">
                <a:moveTo>
                  <a:pt x="0" y="0"/>
                </a:moveTo>
                <a:lnTo>
                  <a:pt x="376034" y="0"/>
                </a:lnTo>
                <a:lnTo>
                  <a:pt x="376034" y="376034"/>
                </a:lnTo>
                <a:lnTo>
                  <a:pt x="0" y="3760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3155058" y="840683"/>
            <a:ext cx="376034" cy="376034"/>
          </a:xfrm>
          <a:custGeom>
            <a:avLst/>
            <a:gdLst/>
            <a:ahLst/>
            <a:cxnLst/>
            <a:rect l="l" t="t" r="r" b="b"/>
            <a:pathLst>
              <a:path w="376034" h="376034">
                <a:moveTo>
                  <a:pt x="0" y="0"/>
                </a:moveTo>
                <a:lnTo>
                  <a:pt x="376034" y="0"/>
                </a:lnTo>
                <a:lnTo>
                  <a:pt x="376034" y="376034"/>
                </a:lnTo>
                <a:lnTo>
                  <a:pt x="0" y="3760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4237" y="294448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0"/>
                </a:moveTo>
                <a:lnTo>
                  <a:pt x="937260" y="0"/>
                </a:lnTo>
                <a:lnTo>
                  <a:pt x="93726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2669454" y="232565"/>
            <a:ext cx="12360377" cy="8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3. Work in pairs. Answer the question.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96752" y="249266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0"/>
                </a:moveTo>
                <a:lnTo>
                  <a:pt x="937260" y="0"/>
                </a:lnTo>
                <a:lnTo>
                  <a:pt x="93726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7FC59-BC91-3577-600B-7F30AF2C9EC2}"/>
              </a:ext>
            </a:extLst>
          </p:cNvPr>
          <p:cNvSpPr txBox="1"/>
          <p:nvPr/>
        </p:nvSpPr>
        <p:spPr>
          <a:xfrm>
            <a:off x="737545" y="1425970"/>
            <a:ext cx="16853758" cy="8313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Sakura (Kyoto, Japan):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Origami is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the art of paper folding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 love doing it on my own in my free time. With just some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sheets of paper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I can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create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almost anything: flowers, birds, or fans. Doing origami helps me to relax.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Eric (St. Gallen, Switzerland):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My hometown has some famous ski resorts. I'm into snowboarding and usually go to a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nearby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ski resort with my parents at weekends. Snowboarding improves my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overall health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balance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Lan (Quang Binh, Viet Nam):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I'm keen on playing sport,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especially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badminton. My best friend lives next door, so we play badminton almost every afternoon. It's an easy sport, and it also improves my 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muscle strength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and helps reduce stress.</a:t>
            </a:r>
          </a:p>
        </p:txBody>
      </p:sp>
    </p:spTree>
    <p:extLst>
      <p:ext uri="{BB962C8B-B14F-4D97-AF65-F5344CB8AC3E}">
        <p14:creationId xmlns:p14="http://schemas.microsoft.com/office/powerpoint/2010/main" val="177377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704361" y="193468"/>
            <a:ext cx="14606033" cy="2832859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6128612" y="-139350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6" y="0"/>
                </a:lnTo>
                <a:lnTo>
                  <a:pt x="3679056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1382328" y="7936382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8100000">
            <a:off x="-1857996" y="-1107027"/>
            <a:ext cx="4184598" cy="3630139"/>
          </a:xfrm>
          <a:custGeom>
            <a:avLst/>
            <a:gdLst/>
            <a:ahLst/>
            <a:cxnLst/>
            <a:rect l="l" t="t" r="r" b="b"/>
            <a:pathLst>
              <a:path w="4184598" h="3630139">
                <a:moveTo>
                  <a:pt x="0" y="0"/>
                </a:moveTo>
                <a:lnTo>
                  <a:pt x="4184598" y="0"/>
                </a:lnTo>
                <a:lnTo>
                  <a:pt x="4184598" y="3630138"/>
                </a:lnTo>
                <a:lnTo>
                  <a:pt x="0" y="3630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3365356" y="8982551"/>
            <a:ext cx="765824" cy="762953"/>
          </a:xfrm>
          <a:custGeom>
            <a:avLst/>
            <a:gdLst/>
            <a:ahLst/>
            <a:cxnLst/>
            <a:rect l="l" t="t" r="r" b="b"/>
            <a:pathLst>
              <a:path w="765824" h="762953">
                <a:moveTo>
                  <a:pt x="0" y="0"/>
                </a:moveTo>
                <a:lnTo>
                  <a:pt x="765824" y="0"/>
                </a:lnTo>
                <a:lnTo>
                  <a:pt x="765824" y="762953"/>
                </a:lnTo>
                <a:lnTo>
                  <a:pt x="0" y="762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3849409" y="647224"/>
            <a:ext cx="765824" cy="762952"/>
          </a:xfrm>
          <a:custGeom>
            <a:avLst/>
            <a:gdLst/>
            <a:ahLst/>
            <a:cxnLst/>
            <a:rect l="l" t="t" r="r" b="b"/>
            <a:pathLst>
              <a:path w="765824" h="762952">
                <a:moveTo>
                  <a:pt x="0" y="0"/>
                </a:moveTo>
                <a:lnTo>
                  <a:pt x="765824" y="0"/>
                </a:lnTo>
                <a:lnTo>
                  <a:pt x="765824" y="762952"/>
                </a:lnTo>
                <a:lnTo>
                  <a:pt x="0" y="7629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2346248">
            <a:off x="15322006" y="7657351"/>
            <a:ext cx="4257361" cy="3693261"/>
          </a:xfrm>
          <a:custGeom>
            <a:avLst/>
            <a:gdLst/>
            <a:ahLst/>
            <a:cxnLst/>
            <a:rect l="l" t="t" r="r" b="b"/>
            <a:pathLst>
              <a:path w="4257361" h="3693261">
                <a:moveTo>
                  <a:pt x="0" y="0"/>
                </a:moveTo>
                <a:lnTo>
                  <a:pt x="4257361" y="0"/>
                </a:lnTo>
                <a:lnTo>
                  <a:pt x="4257361" y="3693261"/>
                </a:lnTo>
                <a:lnTo>
                  <a:pt x="0" y="3693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11784" y="7350511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8"/>
                </a:lnTo>
                <a:lnTo>
                  <a:pt x="0" y="6841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2159388" y="148609"/>
            <a:ext cx="14606033" cy="2741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4. Read what three teenagers say about their leisure activities. Complete the table with the information from the text.</a:t>
            </a:r>
          </a:p>
        </p:txBody>
      </p:sp>
      <p:sp>
        <p:nvSpPr>
          <p:cNvPr id="15" name="Freeform 15"/>
          <p:cNvSpPr/>
          <p:nvPr/>
        </p:nvSpPr>
        <p:spPr>
          <a:xfrm rot="-3747504">
            <a:off x="16847163" y="3104938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7"/>
                </a:lnTo>
                <a:lnTo>
                  <a:pt x="0" y="6841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0DABDA50-EAC0-98D3-3FF4-955066337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02122"/>
              </p:ext>
            </p:extLst>
          </p:nvPr>
        </p:nvGraphicFramePr>
        <p:xfrm>
          <a:off x="609600" y="3543301"/>
          <a:ext cx="16859447" cy="64102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61573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2649929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  <a:gridCol w="3471868">
                  <a:extLst>
                    <a:ext uri="{9D8B030D-6E8A-4147-A177-3AD203B41FA5}">
                      <a16:colId xmlns:a16="http://schemas.microsoft.com/office/drawing/2014/main" val="1484692665"/>
                    </a:ext>
                  </a:extLst>
                </a:gridCol>
                <a:gridCol w="4081664">
                  <a:extLst>
                    <a:ext uri="{9D8B030D-6E8A-4147-A177-3AD203B41FA5}">
                      <a16:colId xmlns:a16="http://schemas.microsoft.com/office/drawing/2014/main" val="1191546626"/>
                    </a:ext>
                  </a:extLst>
                </a:gridCol>
                <a:gridCol w="4794413">
                  <a:extLst>
                    <a:ext uri="{9D8B030D-6E8A-4147-A177-3AD203B41FA5}">
                      <a16:colId xmlns:a16="http://schemas.microsoft.com/office/drawing/2014/main" val="4216417206"/>
                    </a:ext>
                  </a:extLst>
                </a:gridCol>
              </a:tblGrid>
              <a:tr h="200442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Name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Country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Leisure activity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chemeClr val="bg1"/>
                          </a:solidFill>
                          <a:effectLst/>
                        </a:rPr>
                        <a:t>Person / People to do the activity with 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chemeClr val="bg1"/>
                          </a:solidFill>
                          <a:effectLst/>
                        </a:rPr>
                        <a:t>Benefits of the activity 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30421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Sakura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  <a:tr h="119083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Eric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Switzerland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351156"/>
                  </a:ext>
                </a:extLst>
              </a:tr>
              <a:tr h="19108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Viet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95774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E8F8D5A-01FF-8598-BBC6-5EBBBD3B2E92}"/>
              </a:ext>
            </a:extLst>
          </p:cNvPr>
          <p:cNvSpPr txBox="1"/>
          <p:nvPr/>
        </p:nvSpPr>
        <p:spPr>
          <a:xfrm>
            <a:off x="5052823" y="5733023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doing origami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18DBE-F4FF-6C83-9B24-F81EEE575B58}"/>
              </a:ext>
            </a:extLst>
          </p:cNvPr>
          <p:cNvSpPr txBox="1"/>
          <p:nvPr/>
        </p:nvSpPr>
        <p:spPr>
          <a:xfrm>
            <a:off x="5105400" y="7048454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snowboarding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A41835-E878-C1A7-2F3A-16D279F14656}"/>
              </a:ext>
            </a:extLst>
          </p:cNvPr>
          <p:cNvSpPr txBox="1"/>
          <p:nvPr/>
        </p:nvSpPr>
        <p:spPr>
          <a:xfrm>
            <a:off x="5052823" y="8239095"/>
            <a:ext cx="3679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playing badminton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755AA0-2EFF-1777-2A66-A884B34A2564}"/>
              </a:ext>
            </a:extLst>
          </p:cNvPr>
          <p:cNvSpPr txBox="1"/>
          <p:nvPr/>
        </p:nvSpPr>
        <p:spPr>
          <a:xfrm>
            <a:off x="9496046" y="5733023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</a:t>
            </a:r>
            <a:r>
              <a:rPr lang="en-VN" sz="4400" dirty="0">
                <a:solidFill>
                  <a:srgbClr val="FF0000"/>
                </a:solidFill>
              </a:rPr>
              <a:t>o 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7B1173-20E1-F3F8-A53F-E0B579821226}"/>
              </a:ext>
            </a:extLst>
          </p:cNvPr>
          <p:cNvSpPr txBox="1"/>
          <p:nvPr/>
        </p:nvSpPr>
        <p:spPr>
          <a:xfrm>
            <a:off x="9439205" y="6930088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parents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6648B9-385B-3F9E-FD1C-7D53DD879B40}"/>
              </a:ext>
            </a:extLst>
          </p:cNvPr>
          <p:cNvSpPr txBox="1"/>
          <p:nvPr/>
        </p:nvSpPr>
        <p:spPr>
          <a:xfrm>
            <a:off x="9043047" y="8623970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best friend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820A64-2D5B-0568-7EE2-43A348A3B963}"/>
              </a:ext>
            </a:extLst>
          </p:cNvPr>
          <p:cNvSpPr txBox="1"/>
          <p:nvPr/>
        </p:nvSpPr>
        <p:spPr>
          <a:xfrm>
            <a:off x="12646347" y="5524500"/>
            <a:ext cx="622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helps her to relax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0B0DB-87B5-710E-B003-B31F29E699A4}"/>
              </a:ext>
            </a:extLst>
          </p:cNvPr>
          <p:cNvSpPr txBox="1"/>
          <p:nvPr/>
        </p:nvSpPr>
        <p:spPr>
          <a:xfrm>
            <a:off x="12646347" y="6569956"/>
            <a:ext cx="6220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improves his overall health and balance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41C6F5-CBA1-FEC8-8301-3CBCC9E433DB}"/>
              </a:ext>
            </a:extLst>
          </p:cNvPr>
          <p:cNvSpPr txBox="1"/>
          <p:nvPr/>
        </p:nvSpPr>
        <p:spPr>
          <a:xfrm>
            <a:off x="12574698" y="7962900"/>
            <a:ext cx="4798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- improves her muscle strength </a:t>
            </a:r>
          </a:p>
          <a:p>
            <a:r>
              <a:rPr lang="en-US" sz="4400" dirty="0">
                <a:solidFill>
                  <a:srgbClr val="FF0000"/>
                </a:solidFill>
              </a:rPr>
              <a:t>- reduces stress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562804" y="7414442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4957" y="190500"/>
            <a:ext cx="14418350" cy="863905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7279"/>
              </a:lnSpc>
            </a:pPr>
            <a:r>
              <a:rPr lang="en-US" sz="4800" dirty="0">
                <a:solidFill>
                  <a:srgbClr val="000000"/>
                </a:solidFill>
                <a:latin typeface="Glacial Indifference Bold"/>
              </a:rPr>
              <a:t>5. Work in groups. Ask and answer the questions. </a:t>
            </a:r>
          </a:p>
        </p:txBody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6451663" y="3281139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2835909" y="15546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2" descr="Premium Vector | Group of children talking | Kids talking, Drawing for  kids, Cartoon kids">
            <a:extLst>
              <a:ext uri="{FF2B5EF4-FFF2-40B4-BE49-F238E27FC236}">
                <a16:creationId xmlns:a16="http://schemas.microsoft.com/office/drawing/2014/main" id="{2CA6DC81-9720-DC0F-F5F1-6D1998057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08" b="90256" l="7029" r="97125">
                        <a14:foregroundMark x1="18690" y1="53355" x2="31310" y2="48562"/>
                        <a14:foregroundMark x1="31310" y1="48562" x2="38179" y2="52716"/>
                        <a14:foregroundMark x1="38179" y1="52716" x2="33546" y2="60863"/>
                        <a14:foregroundMark x1="31534" y1="85165" x2="31470" y2="85942"/>
                        <a14:foregroundMark x1="32724" y1="70790" x2="32050" y2="78938"/>
                        <a14:foregroundMark x1="33546" y1="60863" x2="32912" y2="68528"/>
                        <a14:foregroundMark x1="28489" y1="83161" x2="26677" y2="81470"/>
                        <a14:foregroundMark x1="29807" y1="84391" x2="29225" y2="83848"/>
                        <a14:foregroundMark x1="31470" y1="85942" x2="30935" y2="85443"/>
                        <a14:foregroundMark x1="26677" y1="81470" x2="26198" y2="75719"/>
                        <a14:foregroundMark x1="39936" y1="74281" x2="42971" y2="75240"/>
                        <a14:foregroundMark x1="65016" y1="57827" x2="68051" y2="51757"/>
                        <a14:foregroundMark x1="68051" y1="51757" x2="73642" y2="53834"/>
                        <a14:foregroundMark x1="73642" y1="53834" x2="77955" y2="59425"/>
                        <a14:foregroundMark x1="77955" y1="59425" x2="84185" y2="80351"/>
                        <a14:foregroundMark x1="85942" y1="73163" x2="87700" y2="84824"/>
                        <a14:foregroundMark x1="83866" y1="90096" x2="86901" y2="89137"/>
                        <a14:foregroundMark x1="71565" y1="50160" x2="83866" y2="53834"/>
                        <a14:foregroundMark x1="83866" y1="53834" x2="83866" y2="53834"/>
                        <a14:foregroundMark x1="94249" y1="73323" x2="95527" y2="71086"/>
                        <a14:foregroundMark x1="21086" y1="60383" x2="21725" y2="60383"/>
                        <a14:foregroundMark x1="23802" y1="59744" x2="24920" y2="59744"/>
                        <a14:foregroundMark x1="30671" y1="64537" x2="33227" y2="66773"/>
                        <a14:foregroundMark x1="28914" y1="90415" x2="26358" y2="90575"/>
                        <a14:foregroundMark x1="7029" y1="62939" x2="8147" y2="69010"/>
                        <a14:foregroundMark x1="68690" y1="61182" x2="68371" y2="61182"/>
                        <a14:foregroundMark x1="62620" y1="58147" x2="63898" y2="60703"/>
                        <a14:backgroundMark x1="10224" y1="19649" x2="30032" y2="21246"/>
                        <a14:backgroundMark x1="30032" y1="21246" x2="65016" y2="19808"/>
                        <a14:backgroundMark x1="65016" y1="19808" x2="68211" y2="19808"/>
                        <a14:backgroundMark x1="68211" y1="19808" x2="68211" y2="19808"/>
                        <a14:backgroundMark x1="60064" y1="17412" x2="67891" y2="20447"/>
                        <a14:backgroundMark x1="67891" y1="20447" x2="78115" y2="20288"/>
                        <a14:backgroundMark x1="78115" y1="20288" x2="74920" y2="15176"/>
                        <a14:backgroundMark x1="74920" y1="15176" x2="73642" y2="15176"/>
                        <a14:backgroundMark x1="53674" y1="26038" x2="65495" y2="32109"/>
                        <a14:backgroundMark x1="65495" y1="32109" x2="85942" y2="29872"/>
                        <a14:backgroundMark x1="85942" y1="29872" x2="86262" y2="19489"/>
                        <a14:backgroundMark x1="86262" y1="19489" x2="68371" y2="13259"/>
                        <a14:backgroundMark x1="68371" y1="13259" x2="65176" y2="14058"/>
                        <a14:backgroundMark x1="22684" y1="9425" x2="32907" y2="23482"/>
                        <a14:backgroundMark x1="32907" y1="23482" x2="25559" y2="23962"/>
                        <a14:backgroundMark x1="25559" y1="23962" x2="26997" y2="27157"/>
                        <a14:backgroundMark x1="88658" y1="18211" x2="92492" y2="22843"/>
                        <a14:backgroundMark x1="92492" y1="22843" x2="90575" y2="29393"/>
                        <a14:backgroundMark x1="90575" y1="29393" x2="82428" y2="33706"/>
                        <a14:backgroundMark x1="82428" y1="33706" x2="64217" y2="30511"/>
                        <a14:backgroundMark x1="64217" y1="30511" x2="60703" y2="29233"/>
                        <a14:backgroundMark x1="59425" y1="11182" x2="73802" y2="25080"/>
                        <a14:backgroundMark x1="73802" y1="25080" x2="73802" y2="25080"/>
                        <a14:backgroundMark x1="80990" y1="18690" x2="96645" y2="25719"/>
                        <a14:backgroundMark x1="84505" y1="23003" x2="88658" y2="27157"/>
                        <a14:backgroundMark x1="80032" y1="23163" x2="82109" y2="27476"/>
                        <a14:backgroundMark x1="67093" y1="24281" x2="70767" y2="28754"/>
                        <a14:backgroundMark x1="55911" y1="12939" x2="59265" y2="16933"/>
                        <a14:backgroundMark x1="62780" y1="36581" x2="63898" y2="37540"/>
                        <a14:backgroundMark x1="18051" y1="12939" x2="23962" y2="17572"/>
                        <a14:backgroundMark x1="21565" y1="8307" x2="26997" y2="10064"/>
                        <a14:backgroundMark x1="26997" y1="10064" x2="27316" y2="10863"/>
                        <a14:backgroundMark x1="29393" y1="12300" x2="31949" y2="16134"/>
                        <a14:backgroundMark x1="21246" y1="5272" x2="21246" y2="11821"/>
                        <a14:backgroundMark x1="16773" y1="12939" x2="19489" y2="19329"/>
                        <a14:backgroundMark x1="32588" y1="34345" x2="37220" y2="35623"/>
                        <a14:backgroundMark x1="63738" y1="34505" x2="63898" y2="37540"/>
                        <a14:backgroundMark x1="63259" y1="38818" x2="65335" y2="35783"/>
                        <a14:backgroundMark x1="32428" y1="68850" x2="32428" y2="68850"/>
                        <a14:backgroundMark x1="32428" y1="69169" x2="33706" y2="69489"/>
                        <a14:backgroundMark x1="31470" y1="79393" x2="33227" y2="81150"/>
                        <a14:backgroundMark x1="31789" y1="82109" x2="31949" y2="83546"/>
                        <a14:backgroundMark x1="31629" y1="83546" x2="32268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1" b="6651"/>
          <a:stretch/>
        </p:blipFill>
        <p:spPr bwMode="auto">
          <a:xfrm>
            <a:off x="3989464" y="2666106"/>
            <a:ext cx="8703163" cy="76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BEE9EA9-2E9F-AAFD-82F5-55978CCCAFBD}"/>
              </a:ext>
            </a:extLst>
          </p:cNvPr>
          <p:cNvSpPr/>
          <p:nvPr/>
        </p:nvSpPr>
        <p:spPr>
          <a:xfrm>
            <a:off x="114957" y="1332459"/>
            <a:ext cx="5907425" cy="3629198"/>
          </a:xfrm>
          <a:prstGeom prst="wedgeEllipseCallout">
            <a:avLst>
              <a:gd name="adj1" fmla="val 45967"/>
              <a:gd name="adj2" fmla="val 6669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Which of the activities in 4 do you want to try?.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97F340A-3651-C26A-A5BE-B6DDBA9A3CCD}"/>
              </a:ext>
            </a:extLst>
          </p:cNvPr>
          <p:cNvSpPr/>
          <p:nvPr/>
        </p:nvSpPr>
        <p:spPr>
          <a:xfrm>
            <a:off x="29211" y="5265817"/>
            <a:ext cx="4706802" cy="2696239"/>
          </a:xfrm>
          <a:prstGeom prst="wedgeEllipseCallout">
            <a:avLst>
              <a:gd name="adj1" fmla="val 45399"/>
              <a:gd name="adj2" fmla="val 6076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Why do you want to try it?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5CE5ADA-8FEB-A799-D957-6EDA956B4405}"/>
              </a:ext>
            </a:extLst>
          </p:cNvPr>
          <p:cNvSpPr/>
          <p:nvPr/>
        </p:nvSpPr>
        <p:spPr>
          <a:xfrm>
            <a:off x="9144001" y="1236691"/>
            <a:ext cx="6704638" cy="3629198"/>
          </a:xfrm>
          <a:prstGeom prst="wedgeEllipseCallout">
            <a:avLst>
              <a:gd name="adj1" fmla="val -37348"/>
              <a:gd name="adj2" fmla="val 7459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I would like to try snowboarding.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BC15C62-7433-AC11-0179-30889CC01DE6}"/>
              </a:ext>
            </a:extLst>
          </p:cNvPr>
          <p:cNvSpPr/>
          <p:nvPr/>
        </p:nvSpPr>
        <p:spPr>
          <a:xfrm>
            <a:off x="11734800" y="4236062"/>
            <a:ext cx="6507061" cy="3629198"/>
          </a:xfrm>
          <a:prstGeom prst="wedgeEllipseCallout">
            <a:avLst>
              <a:gd name="adj1" fmla="val -57874"/>
              <a:gd name="adj2" fmla="val 5187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Because it can improve my overall health and balance. </a:t>
            </a:r>
          </a:p>
        </p:txBody>
      </p:sp>
    </p:spTree>
    <p:extLst>
      <p:ext uri="{BB962C8B-B14F-4D97-AF65-F5344CB8AC3E}">
        <p14:creationId xmlns:p14="http://schemas.microsoft.com/office/powerpoint/2010/main" val="36625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300979" y="2464439"/>
            <a:ext cx="12989388" cy="5358123"/>
          </a:xfrm>
          <a:custGeom>
            <a:avLst/>
            <a:gdLst/>
            <a:ahLst/>
            <a:cxnLst/>
            <a:rect l="l" t="t" r="r" b="b"/>
            <a:pathLst>
              <a:path w="12989388" h="5358123">
                <a:moveTo>
                  <a:pt x="0" y="0"/>
                </a:moveTo>
                <a:lnTo>
                  <a:pt x="12989388" y="0"/>
                </a:lnTo>
                <a:lnTo>
                  <a:pt x="12989388" y="5358122"/>
                </a:lnTo>
                <a:lnTo>
                  <a:pt x="0" y="5358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319935" y="4242427"/>
            <a:ext cx="890379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Glacial Indifference Bold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 rot="2633170">
            <a:off x="-2761072" y="8608348"/>
            <a:ext cx="6110853" cy="1888809"/>
          </a:xfrm>
          <a:custGeom>
            <a:avLst/>
            <a:gdLst/>
            <a:ahLst/>
            <a:cxnLst/>
            <a:rect l="l" t="t" r="r" b="b"/>
            <a:pathLst>
              <a:path w="6110853" h="1888809">
                <a:moveTo>
                  <a:pt x="0" y="0"/>
                </a:moveTo>
                <a:lnTo>
                  <a:pt x="6110853" y="0"/>
                </a:lnTo>
                <a:lnTo>
                  <a:pt x="6110853" y="1888810"/>
                </a:lnTo>
                <a:lnTo>
                  <a:pt x="0" y="1888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7829047" flipH="1">
            <a:off x="16251015" y="-1752223"/>
            <a:ext cx="2843287" cy="4902219"/>
          </a:xfrm>
          <a:custGeom>
            <a:avLst/>
            <a:gdLst/>
            <a:ahLst/>
            <a:cxnLst/>
            <a:rect l="l" t="t" r="r" b="b"/>
            <a:pathLst>
              <a:path w="2843287" h="4902219">
                <a:moveTo>
                  <a:pt x="2843287" y="0"/>
                </a:moveTo>
                <a:lnTo>
                  <a:pt x="0" y="0"/>
                </a:lnTo>
                <a:lnTo>
                  <a:pt x="0" y="4902219"/>
                </a:lnTo>
                <a:lnTo>
                  <a:pt x="2843287" y="4902219"/>
                </a:lnTo>
                <a:lnTo>
                  <a:pt x="28432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249744" flipV="1">
            <a:off x="14470064" y="8359085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1033776"/>
                </a:moveTo>
                <a:lnTo>
                  <a:pt x="4340279" y="1033776"/>
                </a:lnTo>
                <a:lnTo>
                  <a:pt x="4340279" y="0"/>
                </a:lnTo>
                <a:lnTo>
                  <a:pt x="0" y="0"/>
                </a:lnTo>
                <a:lnTo>
                  <a:pt x="0" y="103377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249744">
            <a:off x="-545203" y="839564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0"/>
                </a:moveTo>
                <a:lnTo>
                  <a:pt x="4340279" y="0"/>
                </a:lnTo>
                <a:lnTo>
                  <a:pt x="4340279" y="1033775"/>
                </a:lnTo>
                <a:lnTo>
                  <a:pt x="0" y="10337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223730" y="1356452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1"/>
                </a:lnTo>
                <a:lnTo>
                  <a:pt x="0" y="414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887133" y="472882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1"/>
                </a:lnTo>
                <a:lnTo>
                  <a:pt x="0" y="414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028700" y="5807507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1"/>
                </a:lnTo>
                <a:lnTo>
                  <a:pt x="0" y="414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78550" y="1681603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F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84278" y="7726680"/>
            <a:ext cx="3448717" cy="4114800"/>
          </a:xfrm>
          <a:custGeom>
            <a:avLst/>
            <a:gdLst/>
            <a:ahLst/>
            <a:cxnLst/>
            <a:rect l="l" t="t" r="r" b="b"/>
            <a:pathLst>
              <a:path w="3448717" h="4114800">
                <a:moveTo>
                  <a:pt x="0" y="0"/>
                </a:moveTo>
                <a:lnTo>
                  <a:pt x="3448716" y="0"/>
                </a:lnTo>
                <a:lnTo>
                  <a:pt x="34487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083371" y="-1346765"/>
            <a:ext cx="3449137" cy="4114800"/>
          </a:xfrm>
          <a:custGeom>
            <a:avLst/>
            <a:gdLst/>
            <a:ahLst/>
            <a:cxnLst/>
            <a:rect l="l" t="t" r="r" b="b"/>
            <a:pathLst>
              <a:path w="3449137" h="4114800">
                <a:moveTo>
                  <a:pt x="0" y="0"/>
                </a:moveTo>
                <a:lnTo>
                  <a:pt x="3449138" y="0"/>
                </a:lnTo>
                <a:lnTo>
                  <a:pt x="3449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5934468" y="8042710"/>
            <a:ext cx="2649664" cy="2431180"/>
          </a:xfrm>
          <a:custGeom>
            <a:avLst/>
            <a:gdLst/>
            <a:ahLst/>
            <a:cxnLst/>
            <a:rect l="l" t="t" r="r" b="b"/>
            <a:pathLst>
              <a:path w="2649664" h="2431180">
                <a:moveTo>
                  <a:pt x="0" y="0"/>
                </a:moveTo>
                <a:lnTo>
                  <a:pt x="2649664" y="0"/>
                </a:lnTo>
                <a:lnTo>
                  <a:pt x="2649664" y="2431180"/>
                </a:lnTo>
                <a:lnTo>
                  <a:pt x="0" y="2431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444594" y="-186890"/>
            <a:ext cx="2649664" cy="2431180"/>
          </a:xfrm>
          <a:custGeom>
            <a:avLst/>
            <a:gdLst/>
            <a:ahLst/>
            <a:cxnLst/>
            <a:rect l="l" t="t" r="r" b="b"/>
            <a:pathLst>
              <a:path w="2649664" h="2431180">
                <a:moveTo>
                  <a:pt x="0" y="0"/>
                </a:moveTo>
                <a:lnTo>
                  <a:pt x="2649664" y="0"/>
                </a:lnTo>
                <a:lnTo>
                  <a:pt x="2649664" y="2431180"/>
                </a:lnTo>
                <a:lnTo>
                  <a:pt x="0" y="2431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2832064" y="710635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7"/>
                </a:lnTo>
                <a:lnTo>
                  <a:pt x="0" y="6841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3503298">
            <a:off x="4631662" y="8916226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8"/>
                </a:lnTo>
                <a:lnTo>
                  <a:pt x="0" y="684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640080" y="5572505"/>
            <a:ext cx="1014079" cy="997600"/>
          </a:xfrm>
          <a:custGeom>
            <a:avLst/>
            <a:gdLst/>
            <a:ahLst/>
            <a:cxnLst/>
            <a:rect l="l" t="t" r="r" b="b"/>
            <a:pathLst>
              <a:path w="1014079" h="997600">
                <a:moveTo>
                  <a:pt x="0" y="0"/>
                </a:moveTo>
                <a:lnTo>
                  <a:pt x="1014079" y="0"/>
                </a:lnTo>
                <a:lnTo>
                  <a:pt x="1014079" y="997600"/>
                </a:lnTo>
                <a:lnTo>
                  <a:pt x="0" y="997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795460" y="4169576"/>
            <a:ext cx="927680" cy="950248"/>
          </a:xfrm>
          <a:custGeom>
            <a:avLst/>
            <a:gdLst/>
            <a:ahLst/>
            <a:cxnLst/>
            <a:rect l="l" t="t" r="r" b="b"/>
            <a:pathLst>
              <a:path w="927680" h="950248">
                <a:moveTo>
                  <a:pt x="0" y="0"/>
                </a:moveTo>
                <a:lnTo>
                  <a:pt x="927680" y="0"/>
                </a:lnTo>
                <a:lnTo>
                  <a:pt x="927680" y="950248"/>
                </a:lnTo>
                <a:lnTo>
                  <a:pt x="0" y="950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3124228" y="2676533"/>
            <a:ext cx="12556298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Glacial Indifference"/>
              </a:rPr>
              <a:t>What do you like doing in your free time?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Glacial Indifference"/>
              </a:rPr>
              <a:t>What do your friends like doing in their free time?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Glacial Indifference"/>
              </a:rPr>
              <a:t>What do young people in Viet Nam often do in their free time?</a:t>
            </a:r>
          </a:p>
        </p:txBody>
      </p:sp>
      <p:sp>
        <p:nvSpPr>
          <p:cNvPr id="15" name="Freeform 15"/>
          <p:cNvSpPr/>
          <p:nvPr/>
        </p:nvSpPr>
        <p:spPr>
          <a:xfrm>
            <a:off x="6461119" y="1223745"/>
            <a:ext cx="316418" cy="342074"/>
          </a:xfrm>
          <a:custGeom>
            <a:avLst/>
            <a:gdLst/>
            <a:ahLst/>
            <a:cxnLst/>
            <a:rect l="l" t="t" r="r" b="b"/>
            <a:pathLst>
              <a:path w="316418" h="342074">
                <a:moveTo>
                  <a:pt x="0" y="0"/>
                </a:moveTo>
                <a:lnTo>
                  <a:pt x="316418" y="0"/>
                </a:lnTo>
                <a:lnTo>
                  <a:pt x="316418" y="342074"/>
                </a:lnTo>
                <a:lnTo>
                  <a:pt x="0" y="342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1315059" y="8916226"/>
            <a:ext cx="316418" cy="342074"/>
          </a:xfrm>
          <a:custGeom>
            <a:avLst/>
            <a:gdLst/>
            <a:ahLst/>
            <a:cxnLst/>
            <a:rect l="l" t="t" r="r" b="b"/>
            <a:pathLst>
              <a:path w="316418" h="342074">
                <a:moveTo>
                  <a:pt x="0" y="0"/>
                </a:moveTo>
                <a:lnTo>
                  <a:pt x="316418" y="0"/>
                </a:lnTo>
                <a:lnTo>
                  <a:pt x="316418" y="342074"/>
                </a:lnTo>
                <a:lnTo>
                  <a:pt x="0" y="342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7134886" y="1257618"/>
            <a:ext cx="4018228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5105776" y="1298580"/>
            <a:ext cx="820040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C000"/>
                </a:solidFill>
                <a:latin typeface="Glacial Indifference Bold"/>
              </a:rPr>
              <a:t>CHATTING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115945">
            <a:off x="4478151" y="7822561"/>
            <a:ext cx="945472" cy="548964"/>
          </a:xfrm>
          <a:custGeom>
            <a:avLst/>
            <a:gdLst/>
            <a:ahLst/>
            <a:cxnLst/>
            <a:rect l="l" t="t" r="r" b="b"/>
            <a:pathLst>
              <a:path w="945472" h="548964">
                <a:moveTo>
                  <a:pt x="0" y="0"/>
                </a:moveTo>
                <a:lnTo>
                  <a:pt x="945472" y="0"/>
                </a:lnTo>
                <a:lnTo>
                  <a:pt x="945472" y="548965"/>
                </a:lnTo>
                <a:lnTo>
                  <a:pt x="0" y="548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053252">
            <a:off x="11864502" y="1914369"/>
            <a:ext cx="946582" cy="550069"/>
          </a:xfrm>
          <a:custGeom>
            <a:avLst/>
            <a:gdLst/>
            <a:ahLst/>
            <a:cxnLst/>
            <a:rect l="l" t="t" r="r" b="b"/>
            <a:pathLst>
              <a:path w="946582" h="550069">
                <a:moveTo>
                  <a:pt x="0" y="0"/>
                </a:moveTo>
                <a:lnTo>
                  <a:pt x="946582" y="0"/>
                </a:lnTo>
                <a:lnTo>
                  <a:pt x="946582" y="550070"/>
                </a:lnTo>
                <a:lnTo>
                  <a:pt x="0" y="55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2279557" y="-227187"/>
            <a:ext cx="12989388" cy="11274777"/>
          </a:xfrm>
          <a:custGeom>
            <a:avLst/>
            <a:gdLst/>
            <a:ahLst/>
            <a:cxnLst/>
            <a:rect l="l" t="t" r="r" b="b"/>
            <a:pathLst>
              <a:path w="12989388" h="5358123">
                <a:moveTo>
                  <a:pt x="0" y="0"/>
                </a:moveTo>
                <a:lnTo>
                  <a:pt x="12989388" y="0"/>
                </a:lnTo>
                <a:lnTo>
                  <a:pt x="12989388" y="5358122"/>
                </a:lnTo>
                <a:lnTo>
                  <a:pt x="0" y="5358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318438">
            <a:off x="-1972193" y="6926418"/>
            <a:ext cx="4515107" cy="4663764"/>
          </a:xfrm>
          <a:custGeom>
            <a:avLst/>
            <a:gdLst/>
            <a:ahLst/>
            <a:cxnLst/>
            <a:rect l="l" t="t" r="r" b="b"/>
            <a:pathLst>
              <a:path w="4515107" h="4663764">
                <a:moveTo>
                  <a:pt x="0" y="0"/>
                </a:moveTo>
                <a:lnTo>
                  <a:pt x="4515107" y="0"/>
                </a:lnTo>
                <a:lnTo>
                  <a:pt x="4515107" y="4663764"/>
                </a:lnTo>
                <a:lnTo>
                  <a:pt x="0" y="46637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3637668" flipV="1">
            <a:off x="14113176" y="-2752173"/>
            <a:ext cx="5579783" cy="5763495"/>
          </a:xfrm>
          <a:custGeom>
            <a:avLst/>
            <a:gdLst/>
            <a:ahLst/>
            <a:cxnLst/>
            <a:rect l="l" t="t" r="r" b="b"/>
            <a:pathLst>
              <a:path w="5579783" h="5763495">
                <a:moveTo>
                  <a:pt x="0" y="5763494"/>
                </a:moveTo>
                <a:lnTo>
                  <a:pt x="5579783" y="5763494"/>
                </a:lnTo>
                <a:lnTo>
                  <a:pt x="5579783" y="0"/>
                </a:lnTo>
                <a:lnTo>
                  <a:pt x="0" y="0"/>
                </a:lnTo>
                <a:lnTo>
                  <a:pt x="0" y="576349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428224">
            <a:off x="13454562" y="8755430"/>
            <a:ext cx="7315200" cy="2261062"/>
          </a:xfrm>
          <a:custGeom>
            <a:avLst/>
            <a:gdLst/>
            <a:ahLst/>
            <a:cxnLst/>
            <a:rect l="l" t="t" r="r" b="b"/>
            <a:pathLst>
              <a:path w="7315200" h="2261062">
                <a:moveTo>
                  <a:pt x="0" y="0"/>
                </a:moveTo>
                <a:lnTo>
                  <a:pt x="7315200" y="0"/>
                </a:lnTo>
                <a:lnTo>
                  <a:pt x="7315200" y="2261062"/>
                </a:lnTo>
                <a:lnTo>
                  <a:pt x="0" y="2261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2700000" flipH="1">
            <a:off x="-714699" y="-1806233"/>
            <a:ext cx="2843287" cy="4902219"/>
          </a:xfrm>
          <a:custGeom>
            <a:avLst/>
            <a:gdLst/>
            <a:ahLst/>
            <a:cxnLst/>
            <a:rect l="l" t="t" r="r" b="b"/>
            <a:pathLst>
              <a:path w="2843287" h="4902219">
                <a:moveTo>
                  <a:pt x="2843287" y="0"/>
                </a:moveTo>
                <a:lnTo>
                  <a:pt x="0" y="0"/>
                </a:lnTo>
                <a:lnTo>
                  <a:pt x="0" y="4902219"/>
                </a:lnTo>
                <a:lnTo>
                  <a:pt x="2843287" y="4902219"/>
                </a:lnTo>
                <a:lnTo>
                  <a:pt x="284328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120765" y="644877"/>
            <a:ext cx="710073" cy="767646"/>
          </a:xfrm>
          <a:custGeom>
            <a:avLst/>
            <a:gdLst/>
            <a:ahLst/>
            <a:cxnLst/>
            <a:rect l="l" t="t" r="r" b="b"/>
            <a:pathLst>
              <a:path w="710073" h="767646">
                <a:moveTo>
                  <a:pt x="0" y="0"/>
                </a:moveTo>
                <a:lnTo>
                  <a:pt x="710073" y="0"/>
                </a:lnTo>
                <a:lnTo>
                  <a:pt x="710073" y="767646"/>
                </a:lnTo>
                <a:lnTo>
                  <a:pt x="0" y="7676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0149840" y="9336997"/>
            <a:ext cx="548964" cy="548964"/>
          </a:xfrm>
          <a:custGeom>
            <a:avLst/>
            <a:gdLst/>
            <a:ahLst/>
            <a:cxnLst/>
            <a:rect l="l" t="t" r="r" b="b"/>
            <a:pathLst>
              <a:path w="548964" h="548964">
                <a:moveTo>
                  <a:pt x="0" y="0"/>
                </a:moveTo>
                <a:lnTo>
                  <a:pt x="548964" y="0"/>
                </a:lnTo>
                <a:lnTo>
                  <a:pt x="548964" y="548964"/>
                </a:lnTo>
                <a:lnTo>
                  <a:pt x="0" y="5489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3571132">
            <a:off x="551080" y="3479329"/>
            <a:ext cx="955240" cy="989886"/>
          </a:xfrm>
          <a:custGeom>
            <a:avLst/>
            <a:gdLst/>
            <a:ahLst/>
            <a:cxnLst/>
            <a:rect l="l" t="t" r="r" b="b"/>
            <a:pathLst>
              <a:path w="955240" h="989886">
                <a:moveTo>
                  <a:pt x="0" y="0"/>
                </a:moveTo>
                <a:lnTo>
                  <a:pt x="955240" y="0"/>
                </a:lnTo>
                <a:lnTo>
                  <a:pt x="955240" y="989887"/>
                </a:lnTo>
                <a:lnTo>
                  <a:pt x="0" y="9898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1401982">
            <a:off x="16944469" y="5376713"/>
            <a:ext cx="629662" cy="749598"/>
          </a:xfrm>
          <a:custGeom>
            <a:avLst/>
            <a:gdLst/>
            <a:ahLst/>
            <a:cxnLst/>
            <a:rect l="l" t="t" r="r" b="b"/>
            <a:pathLst>
              <a:path w="629662" h="749598">
                <a:moveTo>
                  <a:pt x="0" y="0"/>
                </a:moveTo>
                <a:lnTo>
                  <a:pt x="629662" y="0"/>
                </a:lnTo>
                <a:lnTo>
                  <a:pt x="629662" y="749598"/>
                </a:lnTo>
                <a:lnTo>
                  <a:pt x="0" y="7495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4119579" y="2841239"/>
            <a:ext cx="8903795" cy="335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1286" dirty="0">
                <a:solidFill>
                  <a:srgbClr val="000000"/>
                </a:solidFill>
                <a:latin typeface="Chewy"/>
              </a:rPr>
              <a:t>Unit 1: LEISURE 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16366" y="7056658"/>
            <a:ext cx="1059826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spc="597" dirty="0">
                <a:solidFill>
                  <a:srgbClr val="000000"/>
                </a:solidFill>
                <a:latin typeface="Glacial Indifference"/>
              </a:rPr>
              <a:t>Lesson 4: Communication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feeling hots, Download Free feeling hots png images, Free ClipArts on  Clipart Library">
            <a:extLst>
              <a:ext uri="{FF2B5EF4-FFF2-40B4-BE49-F238E27FC236}">
                <a16:creationId xmlns:a16="http://schemas.microsoft.com/office/drawing/2014/main" id="{C6EC0720-7C20-21D0-27DB-458823467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327834"/>
            <a:ext cx="5638800" cy="59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0331478-C0F3-BE7F-2A2F-C5DB274822B2}"/>
              </a:ext>
            </a:extLst>
          </p:cNvPr>
          <p:cNvSpPr/>
          <p:nvPr/>
        </p:nvSpPr>
        <p:spPr>
          <a:xfrm>
            <a:off x="6248400" y="35642"/>
            <a:ext cx="8915400" cy="4572000"/>
          </a:xfrm>
          <a:prstGeom prst="cloudCallout">
            <a:avLst>
              <a:gd name="adj1" fmla="val -43166"/>
              <a:gd name="adj2" fmla="val 810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Illustration Swimming Little Girl Swim Caps Stock Vector (Royalty Free)  134721806 | Shutterstock">
            <a:extLst>
              <a:ext uri="{FF2B5EF4-FFF2-40B4-BE49-F238E27FC236}">
                <a16:creationId xmlns:a16="http://schemas.microsoft.com/office/drawing/2014/main" id="{3F6910EA-9F08-62BF-3563-C2DD1BDCA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9144000" y="1102442"/>
            <a:ext cx="3733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 Swimming Stock Illustrations – 15,795 Kids Swimming Stock  Illustrations, Vectors &amp; Clipart - Dreamstime">
            <a:extLst>
              <a:ext uri="{FF2B5EF4-FFF2-40B4-BE49-F238E27FC236}">
                <a16:creationId xmlns:a16="http://schemas.microsoft.com/office/drawing/2014/main" id="{70F3AA62-BAF4-4804-8B89-A98135B6C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 b="8725"/>
          <a:stretch/>
        </p:blipFill>
        <p:spPr bwMode="auto">
          <a:xfrm>
            <a:off x="8053865" y="800100"/>
            <a:ext cx="5304469" cy="2740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18BF393-A083-A5F2-2EDE-F7E197A797C1}"/>
              </a:ext>
            </a:extLst>
          </p:cNvPr>
          <p:cNvSpPr txBox="1"/>
          <p:nvPr/>
        </p:nvSpPr>
        <p:spPr>
          <a:xfrm>
            <a:off x="8786334" y="5372100"/>
            <a:ext cx="9143999" cy="2354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spc="597" dirty="0">
                <a:solidFill>
                  <a:srgbClr val="000000"/>
                </a:solidFill>
                <a:latin typeface="Glacial Indifference"/>
              </a:rPr>
              <a:t>How to </a:t>
            </a:r>
            <a:r>
              <a:rPr lang="en-US" sz="5400" spc="597" dirty="0">
                <a:solidFill>
                  <a:srgbClr val="FF0000"/>
                </a:solidFill>
                <a:latin typeface="Glacial Indifference"/>
              </a:rPr>
              <a:t>INVITE</a:t>
            </a:r>
            <a:r>
              <a:rPr lang="en-US" sz="5400" spc="597" dirty="0">
                <a:solidFill>
                  <a:srgbClr val="000000"/>
                </a:solidFill>
                <a:latin typeface="Glacial Indifference"/>
              </a:rPr>
              <a:t> someone to go swimming with you</a:t>
            </a:r>
          </a:p>
        </p:txBody>
      </p:sp>
    </p:spTree>
    <p:extLst>
      <p:ext uri="{BB962C8B-B14F-4D97-AF65-F5344CB8AC3E}">
        <p14:creationId xmlns:p14="http://schemas.microsoft.com/office/powerpoint/2010/main" val="18527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963129" y="9258300"/>
            <a:ext cx="660389" cy="626544"/>
          </a:xfrm>
          <a:custGeom>
            <a:avLst/>
            <a:gdLst/>
            <a:ahLst/>
            <a:cxnLst/>
            <a:rect l="l" t="t" r="r" b="b"/>
            <a:pathLst>
              <a:path w="660389" h="626544">
                <a:moveTo>
                  <a:pt x="0" y="0"/>
                </a:moveTo>
                <a:lnTo>
                  <a:pt x="660388" y="0"/>
                </a:lnTo>
                <a:lnTo>
                  <a:pt x="660388" y="626544"/>
                </a:lnTo>
                <a:lnTo>
                  <a:pt x="0" y="62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324532" y="9637492"/>
            <a:ext cx="646015" cy="694640"/>
          </a:xfrm>
          <a:custGeom>
            <a:avLst/>
            <a:gdLst/>
            <a:ahLst/>
            <a:cxnLst/>
            <a:rect l="l" t="t" r="r" b="b"/>
            <a:pathLst>
              <a:path w="646015" h="694640">
                <a:moveTo>
                  <a:pt x="0" y="0"/>
                </a:moveTo>
                <a:lnTo>
                  <a:pt x="646015" y="0"/>
                </a:lnTo>
                <a:lnTo>
                  <a:pt x="646015" y="694640"/>
                </a:lnTo>
                <a:lnTo>
                  <a:pt x="0" y="694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289625" y="5463540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0" y="0"/>
                </a:moveTo>
                <a:lnTo>
                  <a:pt x="1143000" y="0"/>
                </a:lnTo>
                <a:lnTo>
                  <a:pt x="11430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09100" y="277692"/>
            <a:ext cx="600999" cy="632630"/>
          </a:xfrm>
          <a:custGeom>
            <a:avLst/>
            <a:gdLst/>
            <a:ahLst/>
            <a:cxnLst/>
            <a:rect l="l" t="t" r="r" b="b"/>
            <a:pathLst>
              <a:path w="600999" h="632630">
                <a:moveTo>
                  <a:pt x="0" y="0"/>
                </a:moveTo>
                <a:lnTo>
                  <a:pt x="600999" y="0"/>
                </a:lnTo>
                <a:lnTo>
                  <a:pt x="600999" y="632630"/>
                </a:lnTo>
                <a:lnTo>
                  <a:pt x="0" y="632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2829540" y="2760575"/>
            <a:ext cx="12753910" cy="6595110"/>
            <a:chOff x="0" y="0"/>
            <a:chExt cx="3359055" cy="17369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CB7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127996" y="390907"/>
            <a:ext cx="14509560" cy="1978761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1311878" y="7200900"/>
            <a:ext cx="3903916" cy="4114800"/>
          </a:xfrm>
          <a:custGeom>
            <a:avLst/>
            <a:gdLst/>
            <a:ahLst/>
            <a:cxnLst/>
            <a:rect l="l" t="t" r="r" b="b"/>
            <a:pathLst>
              <a:path w="3903916" h="4114800">
                <a:moveTo>
                  <a:pt x="0" y="0"/>
                </a:moveTo>
                <a:lnTo>
                  <a:pt x="3903916" y="0"/>
                </a:lnTo>
                <a:lnTo>
                  <a:pt x="3903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10800000">
            <a:off x="15686706" y="-1028700"/>
            <a:ext cx="3903916" cy="4114800"/>
          </a:xfrm>
          <a:custGeom>
            <a:avLst/>
            <a:gdLst/>
            <a:ahLst/>
            <a:cxnLst/>
            <a:rect l="l" t="t" r="r" b="b"/>
            <a:pathLst>
              <a:path w="3903916" h="4114800">
                <a:moveTo>
                  <a:pt x="0" y="0"/>
                </a:moveTo>
                <a:lnTo>
                  <a:pt x="3903916" y="0"/>
                </a:lnTo>
                <a:lnTo>
                  <a:pt x="3903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5400000">
            <a:off x="-278369" y="-70926"/>
            <a:ext cx="2402599" cy="2410130"/>
          </a:xfrm>
          <a:custGeom>
            <a:avLst/>
            <a:gdLst/>
            <a:ahLst/>
            <a:cxnLst/>
            <a:rect l="l" t="t" r="r" b="b"/>
            <a:pathLst>
              <a:path w="2402599" h="2410130">
                <a:moveTo>
                  <a:pt x="0" y="0"/>
                </a:moveTo>
                <a:lnTo>
                  <a:pt x="2402599" y="0"/>
                </a:lnTo>
                <a:lnTo>
                  <a:pt x="2402599" y="2410130"/>
                </a:lnTo>
                <a:lnTo>
                  <a:pt x="0" y="24101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00000">
            <a:off x="16165897" y="7910874"/>
            <a:ext cx="2402599" cy="2410130"/>
          </a:xfrm>
          <a:custGeom>
            <a:avLst/>
            <a:gdLst/>
            <a:ahLst/>
            <a:cxnLst/>
            <a:rect l="l" t="t" r="r" b="b"/>
            <a:pathLst>
              <a:path w="2402599" h="2410130">
                <a:moveTo>
                  <a:pt x="0" y="0"/>
                </a:moveTo>
                <a:lnTo>
                  <a:pt x="2402598" y="0"/>
                </a:lnTo>
                <a:lnTo>
                  <a:pt x="2402598" y="2410130"/>
                </a:lnTo>
                <a:lnTo>
                  <a:pt x="0" y="24101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3231087" y="457362"/>
            <a:ext cx="14045518" cy="180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7279"/>
              </a:lnSpc>
              <a:buAutoNum type="arabicPeriod"/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Listen and read the conversations.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Pay attention to the highlighted sentences.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A99411FC-AA13-5ABD-8615-0ADF55906496}"/>
              </a:ext>
            </a:extLst>
          </p:cNvPr>
          <p:cNvSpPr/>
          <p:nvPr/>
        </p:nvSpPr>
        <p:spPr>
          <a:xfrm>
            <a:off x="3095611" y="3054210"/>
            <a:ext cx="12144389" cy="2354167"/>
          </a:xfrm>
          <a:prstGeom prst="roundRect">
            <a:avLst/>
          </a:prstGeom>
          <a:noFill/>
          <a:ln w="28575">
            <a:solidFill>
              <a:srgbClr val="00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 indent="-1080000"/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Trang: </a:t>
            </a:r>
            <a:r>
              <a:rPr lang="en-US" sz="4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  <a:t>Would you like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to go to the </a:t>
            </a:r>
            <a:b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</a:b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cooking club with me this Sunday? </a:t>
            </a:r>
          </a:p>
          <a:p>
            <a:pPr marL="720000" indent="-1080000"/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Ann: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  <a:t>I’d love to. Thanks.</a:t>
            </a: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E30C74AE-C4A1-2562-658D-9C811E0F3348}"/>
              </a:ext>
            </a:extLst>
          </p:cNvPr>
          <p:cNvSpPr/>
          <p:nvPr/>
        </p:nvSpPr>
        <p:spPr>
          <a:xfrm>
            <a:off x="3248207" y="6606539"/>
            <a:ext cx="11991793" cy="2122601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Tom: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  <a:t>Do you fanc</a:t>
            </a:r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y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going for a walk? </a:t>
            </a: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Mark: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</a:t>
            </a:r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That’s great. Thanks.</a:t>
            </a:r>
            <a:endParaRPr lang="en-US" sz="4000" dirty="0">
              <a:solidFill>
                <a:schemeClr val="tx1"/>
              </a:solidFill>
              <a:effectLst/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pic>
        <p:nvPicPr>
          <p:cNvPr id="19" name="Picture 18" descr="Kids cooking class Vectors &amp; Illustrations for Free Download | Freepik">
            <a:extLst>
              <a:ext uri="{FF2B5EF4-FFF2-40B4-BE49-F238E27FC236}">
                <a16:creationId xmlns:a16="http://schemas.microsoft.com/office/drawing/2014/main" id="{45FDEC39-2D56-7CE6-E235-ADAB525E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181" y="2760575"/>
            <a:ext cx="5161555" cy="36309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rack 4">
            <a:hlinkClick r:id="" action="ppaction://media"/>
            <a:extLst>
              <a:ext uri="{FF2B5EF4-FFF2-40B4-BE49-F238E27FC236}">
                <a16:creationId xmlns:a16="http://schemas.microsoft.com/office/drawing/2014/main" id="{610CB078-3B1B-7424-48ED-97F1F4A5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83420" y="459521"/>
            <a:ext cx="1470632" cy="14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362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15055" y="18821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E3858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99940" y="430520"/>
            <a:ext cx="651623" cy="675257"/>
          </a:xfrm>
          <a:custGeom>
            <a:avLst/>
            <a:gdLst/>
            <a:ahLst/>
            <a:cxnLst/>
            <a:rect l="l" t="t" r="r" b="b"/>
            <a:pathLst>
              <a:path w="651623" h="675257">
                <a:moveTo>
                  <a:pt x="0" y="0"/>
                </a:moveTo>
                <a:lnTo>
                  <a:pt x="651623" y="0"/>
                </a:lnTo>
                <a:lnTo>
                  <a:pt x="651623" y="675258"/>
                </a:lnTo>
                <a:lnTo>
                  <a:pt x="0" y="67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014975">
            <a:off x="12844462" y="8906658"/>
            <a:ext cx="501090" cy="703284"/>
          </a:xfrm>
          <a:custGeom>
            <a:avLst/>
            <a:gdLst/>
            <a:ahLst/>
            <a:cxnLst/>
            <a:rect l="l" t="t" r="r" b="b"/>
            <a:pathLst>
              <a:path w="501090" h="703284">
                <a:moveTo>
                  <a:pt x="0" y="0"/>
                </a:moveTo>
                <a:lnTo>
                  <a:pt x="501091" y="0"/>
                </a:lnTo>
                <a:lnTo>
                  <a:pt x="501091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1142145">
            <a:off x="16984818" y="3521075"/>
            <a:ext cx="548964" cy="548964"/>
          </a:xfrm>
          <a:custGeom>
            <a:avLst/>
            <a:gdLst/>
            <a:ahLst/>
            <a:cxnLst/>
            <a:rect l="l" t="t" r="r" b="b"/>
            <a:pathLst>
              <a:path w="548964" h="548964">
                <a:moveTo>
                  <a:pt x="0" y="0"/>
                </a:moveTo>
                <a:lnTo>
                  <a:pt x="548964" y="0"/>
                </a:lnTo>
                <a:lnTo>
                  <a:pt x="548964" y="548964"/>
                </a:lnTo>
                <a:lnTo>
                  <a:pt x="0" y="548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977631">
            <a:off x="1530037" y="6089188"/>
            <a:ext cx="456209" cy="422564"/>
          </a:xfrm>
          <a:custGeom>
            <a:avLst/>
            <a:gdLst/>
            <a:ahLst/>
            <a:cxnLst/>
            <a:rect l="l" t="t" r="r" b="b"/>
            <a:pathLst>
              <a:path w="456209" h="422564">
                <a:moveTo>
                  <a:pt x="0" y="0"/>
                </a:moveTo>
                <a:lnTo>
                  <a:pt x="456209" y="0"/>
                </a:lnTo>
                <a:lnTo>
                  <a:pt x="456209" y="422564"/>
                </a:lnTo>
                <a:lnTo>
                  <a:pt x="0" y="422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flipV="1">
            <a:off x="16528923" y="6172200"/>
            <a:ext cx="1759077" cy="4114800"/>
          </a:xfrm>
          <a:custGeom>
            <a:avLst/>
            <a:gdLst/>
            <a:ahLst/>
            <a:cxnLst/>
            <a:rect l="l" t="t" r="r" b="b"/>
            <a:pathLst>
              <a:path w="1759077" h="4114800">
                <a:moveTo>
                  <a:pt x="0" y="4114800"/>
                </a:moveTo>
                <a:lnTo>
                  <a:pt x="1759077" y="4114800"/>
                </a:lnTo>
                <a:lnTo>
                  <a:pt x="175907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0" y="0"/>
            <a:ext cx="1758142" cy="4114800"/>
          </a:xfrm>
          <a:custGeom>
            <a:avLst/>
            <a:gdLst/>
            <a:ahLst/>
            <a:cxnLst/>
            <a:rect l="l" t="t" r="r" b="b"/>
            <a:pathLst>
              <a:path w="1758142" h="4114800">
                <a:moveTo>
                  <a:pt x="0" y="0"/>
                </a:moveTo>
                <a:lnTo>
                  <a:pt x="1758142" y="0"/>
                </a:lnTo>
                <a:lnTo>
                  <a:pt x="1758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8290900">
            <a:off x="14915237" y="-623864"/>
            <a:ext cx="4688125" cy="3305128"/>
          </a:xfrm>
          <a:custGeom>
            <a:avLst/>
            <a:gdLst/>
            <a:ahLst/>
            <a:cxnLst/>
            <a:rect l="l" t="t" r="r" b="b"/>
            <a:pathLst>
              <a:path w="4688125" h="3305128">
                <a:moveTo>
                  <a:pt x="0" y="0"/>
                </a:moveTo>
                <a:lnTo>
                  <a:pt x="4688126" y="0"/>
                </a:lnTo>
                <a:lnTo>
                  <a:pt x="4688126" y="3305128"/>
                </a:lnTo>
                <a:lnTo>
                  <a:pt x="0" y="3305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2937354">
            <a:off x="-1004712" y="8625711"/>
            <a:ext cx="3852615" cy="2412700"/>
          </a:xfrm>
          <a:custGeom>
            <a:avLst/>
            <a:gdLst/>
            <a:ahLst/>
            <a:cxnLst/>
            <a:rect l="l" t="t" r="r" b="b"/>
            <a:pathLst>
              <a:path w="3852615" h="2412700">
                <a:moveTo>
                  <a:pt x="0" y="0"/>
                </a:moveTo>
                <a:lnTo>
                  <a:pt x="3852615" y="0"/>
                </a:lnTo>
                <a:lnTo>
                  <a:pt x="3852615" y="2412700"/>
                </a:lnTo>
                <a:lnTo>
                  <a:pt x="0" y="24127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2885157" y="435613"/>
            <a:ext cx="12067479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2985872" y="483907"/>
            <a:ext cx="11918488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>
                <a:solidFill>
                  <a:srgbClr val="000000"/>
                </a:solidFill>
                <a:latin typeface="Glacial Indifference Bold"/>
              </a:rPr>
              <a:t>Making invitation and accepting</a:t>
            </a:r>
          </a:p>
        </p:txBody>
      </p:sp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A9E358C5-4F62-9046-5C52-9938409C8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77715"/>
              </p:ext>
            </p:extLst>
          </p:nvPr>
        </p:nvGraphicFramePr>
        <p:xfrm>
          <a:off x="3178492" y="2798448"/>
          <a:ext cx="11774144" cy="4389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887072">
                  <a:extLst>
                    <a:ext uri="{9D8B030D-6E8A-4147-A177-3AD203B41FA5}">
                      <a16:colId xmlns:a16="http://schemas.microsoft.com/office/drawing/2014/main" val="1849074536"/>
                    </a:ext>
                  </a:extLst>
                </a:gridCol>
                <a:gridCol w="5887072">
                  <a:extLst>
                    <a:ext uri="{9D8B030D-6E8A-4147-A177-3AD203B41FA5}">
                      <a16:colId xmlns:a16="http://schemas.microsoft.com/office/drawing/2014/main" val="542794293"/>
                    </a:ext>
                  </a:extLst>
                </a:gridCol>
              </a:tblGrid>
              <a:tr h="429533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S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tructur</a:t>
                      </a:r>
                      <a:r>
                        <a:rPr lang="vi-VN" sz="5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</a:t>
                      </a:r>
                      <a:endParaRPr lang="en-VN" sz="5400" dirty="0">
                        <a:latin typeface="Glacial Indifference" panose="020B060402020202020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 kern="1200" dirty="0">
                          <a:solidFill>
                            <a:schemeClr val="lt1"/>
                          </a:solidFill>
                          <a:latin typeface="Glacial Indifference" panose="020B0604020202020204" charset="0"/>
                          <a:ea typeface="+mn-ea"/>
                          <a:cs typeface="+mn-cs"/>
                        </a:rPr>
                        <a:t>E</a:t>
                      </a:r>
                      <a:r>
                        <a:rPr lang="en-VN" sz="5400" b="1" kern="1200" dirty="0">
                          <a:solidFill>
                            <a:schemeClr val="lt1"/>
                          </a:solidFill>
                          <a:latin typeface="Glacial Indifference" panose="020B0604020202020204" charset="0"/>
                          <a:ea typeface="+mn-ea"/>
                          <a:cs typeface="+mn-cs"/>
                        </a:rPr>
                        <a:t>xamples </a:t>
                      </a:r>
                    </a:p>
                  </a:txBody>
                  <a:tcP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32956"/>
                  </a:ext>
                </a:extLst>
              </a:tr>
              <a:tr h="436705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H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ow to invite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W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ould you like to</a:t>
                      </a:r>
                      <a:r>
                        <a:rPr lang="en-US" sz="5400" dirty="0">
                          <a:latin typeface="Glacial Indifference" panose="020B0604020202020204" charset="0"/>
                        </a:rPr>
                        <a:t>..?</a:t>
                      </a:r>
                      <a:endParaRPr lang="en-VN" sz="5400" dirty="0">
                        <a:latin typeface="Glacial Indifference" panose="020B0604020202020204" charset="0"/>
                      </a:endParaRPr>
                    </a:p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D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 you fancy</a:t>
                      </a:r>
                      <a:r>
                        <a:rPr lang="en-US" sz="5400" dirty="0">
                          <a:latin typeface="Glacial Indifference" panose="020B0604020202020204" charset="0"/>
                        </a:rPr>
                        <a:t>..?</a:t>
                      </a:r>
                      <a:endParaRPr lang="en-VN" sz="5400" dirty="0">
                        <a:latin typeface="Glacial Indifferenc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508883"/>
                  </a:ext>
                </a:extLst>
              </a:tr>
              <a:tr h="436705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H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ow to accept invitations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I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’d love to.</a:t>
                      </a:r>
                    </a:p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T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hat’s great</a:t>
                      </a:r>
                      <a:r>
                        <a:rPr lang="vi-VN" sz="5400" dirty="0"/>
                        <a:t>.</a:t>
                      </a:r>
                      <a:endParaRPr lang="en-VN" sz="5400" dirty="0">
                        <a:latin typeface="Glacial Indifferenc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21344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feeling hots, Download Free feeling hots png images, Free ClipArts on  Clipart Library">
            <a:extLst>
              <a:ext uri="{FF2B5EF4-FFF2-40B4-BE49-F238E27FC236}">
                <a16:creationId xmlns:a16="http://schemas.microsoft.com/office/drawing/2014/main" id="{C6EC0720-7C20-21D0-27DB-458823467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4327834"/>
            <a:ext cx="5638800" cy="59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0331478-C0F3-BE7F-2A2F-C5DB274822B2}"/>
              </a:ext>
            </a:extLst>
          </p:cNvPr>
          <p:cNvSpPr/>
          <p:nvPr/>
        </p:nvSpPr>
        <p:spPr>
          <a:xfrm>
            <a:off x="6248400" y="35642"/>
            <a:ext cx="8915400" cy="4572000"/>
          </a:xfrm>
          <a:prstGeom prst="cloudCallout">
            <a:avLst>
              <a:gd name="adj1" fmla="val -43166"/>
              <a:gd name="adj2" fmla="val 810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0" name="Picture 6" descr="Kids Swimming Stock Illustrations – 15,795 Kids Swimming Stock  Illustrations, Vectors &amp; Clipart - Dreamstime">
            <a:extLst>
              <a:ext uri="{FF2B5EF4-FFF2-40B4-BE49-F238E27FC236}">
                <a16:creationId xmlns:a16="http://schemas.microsoft.com/office/drawing/2014/main" id="{70F3AA62-BAF4-4804-8B89-A98135B6C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 b="8725"/>
          <a:stretch/>
        </p:blipFill>
        <p:spPr bwMode="auto">
          <a:xfrm>
            <a:off x="8053865" y="800100"/>
            <a:ext cx="5304469" cy="2740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3139633" y="369578"/>
            <a:ext cx="12187634" cy="4029711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557478" y="5170233"/>
            <a:ext cx="15173044" cy="3677289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91211" y="371768"/>
            <a:ext cx="13334589" cy="3677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2. Work in pairs. Practice inviting and accepting invitations in the following situations. Remember to use the highlighted language in 1. </a:t>
            </a:r>
          </a:p>
        </p:txBody>
      </p:sp>
      <p:sp>
        <p:nvSpPr>
          <p:cNvPr id="8" name="Freeform 8"/>
          <p:cNvSpPr/>
          <p:nvPr/>
        </p:nvSpPr>
        <p:spPr>
          <a:xfrm rot="3637668" flipV="1">
            <a:off x="-2986104" y="-1824742"/>
            <a:ext cx="5579783" cy="5763495"/>
          </a:xfrm>
          <a:custGeom>
            <a:avLst/>
            <a:gdLst/>
            <a:ahLst/>
            <a:cxnLst/>
            <a:rect l="l" t="t" r="r" b="b"/>
            <a:pathLst>
              <a:path w="5579783" h="5763495">
                <a:moveTo>
                  <a:pt x="0" y="5763495"/>
                </a:moveTo>
                <a:lnTo>
                  <a:pt x="5579783" y="5763495"/>
                </a:lnTo>
                <a:lnTo>
                  <a:pt x="5579783" y="0"/>
                </a:lnTo>
                <a:lnTo>
                  <a:pt x="0" y="0"/>
                </a:lnTo>
                <a:lnTo>
                  <a:pt x="0" y="576349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318438">
            <a:off x="15593950" y="7429338"/>
            <a:ext cx="4515107" cy="4663764"/>
          </a:xfrm>
          <a:custGeom>
            <a:avLst/>
            <a:gdLst/>
            <a:ahLst/>
            <a:cxnLst/>
            <a:rect l="l" t="t" r="r" b="b"/>
            <a:pathLst>
              <a:path w="4515107" h="4663764">
                <a:moveTo>
                  <a:pt x="0" y="0"/>
                </a:moveTo>
                <a:lnTo>
                  <a:pt x="4515107" y="0"/>
                </a:lnTo>
                <a:lnTo>
                  <a:pt x="4515107" y="4663764"/>
                </a:lnTo>
                <a:lnTo>
                  <a:pt x="0" y="4663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7829047" flipH="1">
            <a:off x="16251015" y="-1752223"/>
            <a:ext cx="2843287" cy="4902219"/>
          </a:xfrm>
          <a:custGeom>
            <a:avLst/>
            <a:gdLst/>
            <a:ahLst/>
            <a:cxnLst/>
            <a:rect l="l" t="t" r="r" b="b"/>
            <a:pathLst>
              <a:path w="2843287" h="4902219">
                <a:moveTo>
                  <a:pt x="2843287" y="0"/>
                </a:moveTo>
                <a:lnTo>
                  <a:pt x="0" y="0"/>
                </a:lnTo>
                <a:lnTo>
                  <a:pt x="0" y="4902219"/>
                </a:lnTo>
                <a:lnTo>
                  <a:pt x="2843287" y="4902219"/>
                </a:lnTo>
                <a:lnTo>
                  <a:pt x="28432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2633170">
            <a:off x="-2761072" y="8608348"/>
            <a:ext cx="6110853" cy="1888809"/>
          </a:xfrm>
          <a:custGeom>
            <a:avLst/>
            <a:gdLst/>
            <a:ahLst/>
            <a:cxnLst/>
            <a:rect l="l" t="t" r="r" b="b"/>
            <a:pathLst>
              <a:path w="6110853" h="1888809">
                <a:moveTo>
                  <a:pt x="0" y="0"/>
                </a:moveTo>
                <a:lnTo>
                  <a:pt x="6110853" y="0"/>
                </a:lnTo>
                <a:lnTo>
                  <a:pt x="6110853" y="1888810"/>
                </a:lnTo>
                <a:lnTo>
                  <a:pt x="0" y="1888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1053252">
            <a:off x="8670709" y="9081210"/>
            <a:ext cx="946582" cy="550069"/>
          </a:xfrm>
          <a:custGeom>
            <a:avLst/>
            <a:gdLst/>
            <a:ahLst/>
            <a:cxnLst/>
            <a:rect l="l" t="t" r="r" b="b"/>
            <a:pathLst>
              <a:path w="946582" h="550069">
                <a:moveTo>
                  <a:pt x="0" y="0"/>
                </a:moveTo>
                <a:lnTo>
                  <a:pt x="946582" y="0"/>
                </a:lnTo>
                <a:lnTo>
                  <a:pt x="946582" y="550069"/>
                </a:lnTo>
                <a:lnTo>
                  <a:pt x="0" y="550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053252">
            <a:off x="15388180" y="1322220"/>
            <a:ext cx="946582" cy="550069"/>
          </a:xfrm>
          <a:custGeom>
            <a:avLst/>
            <a:gdLst/>
            <a:ahLst/>
            <a:cxnLst/>
            <a:rect l="l" t="t" r="r" b="b"/>
            <a:pathLst>
              <a:path w="946582" h="550069">
                <a:moveTo>
                  <a:pt x="0" y="0"/>
                </a:moveTo>
                <a:lnTo>
                  <a:pt x="946582" y="0"/>
                </a:lnTo>
                <a:lnTo>
                  <a:pt x="946582" y="550069"/>
                </a:lnTo>
                <a:lnTo>
                  <a:pt x="0" y="550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878149" y="3961468"/>
            <a:ext cx="762302" cy="600313"/>
          </a:xfrm>
          <a:custGeom>
            <a:avLst/>
            <a:gdLst/>
            <a:ahLst/>
            <a:cxnLst/>
            <a:rect l="l" t="t" r="r" b="b"/>
            <a:pathLst>
              <a:path w="762302" h="600313">
                <a:moveTo>
                  <a:pt x="0" y="0"/>
                </a:moveTo>
                <a:lnTo>
                  <a:pt x="762302" y="0"/>
                </a:lnTo>
                <a:lnTo>
                  <a:pt x="762302" y="600313"/>
                </a:lnTo>
                <a:lnTo>
                  <a:pt x="0" y="6003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028700" y="6198498"/>
            <a:ext cx="676405" cy="555498"/>
          </a:xfrm>
          <a:custGeom>
            <a:avLst/>
            <a:gdLst/>
            <a:ahLst/>
            <a:cxnLst/>
            <a:rect l="l" t="t" r="r" b="b"/>
            <a:pathLst>
              <a:path w="676405" h="555498">
                <a:moveTo>
                  <a:pt x="0" y="0"/>
                </a:moveTo>
                <a:lnTo>
                  <a:pt x="676405" y="0"/>
                </a:lnTo>
                <a:lnTo>
                  <a:pt x="676405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4A3442-D805-80A2-DDE0-7A48CB5533C1}"/>
              </a:ext>
            </a:extLst>
          </p:cNvPr>
          <p:cNvSpPr txBox="1"/>
          <p:nvPr/>
        </p:nvSpPr>
        <p:spPr>
          <a:xfrm>
            <a:off x="1885581" y="5384705"/>
            <a:ext cx="1507761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Glacial Indifference" panose="020B0604020202020204" charset="0"/>
              </a:rPr>
              <a:t>Y</a:t>
            </a:r>
            <a:r>
              <a:rPr lang="en-US" sz="4800" dirty="0">
                <a:effectLst/>
                <a:latin typeface="Glacial Indifference" panose="020B0604020202020204" charset="0"/>
              </a:rPr>
              <a:t>ou invite your friend to </a:t>
            </a:r>
            <a:r>
              <a:rPr lang="en-US" sz="4800" b="1" dirty="0">
                <a:solidFill>
                  <a:srgbClr val="FF0000"/>
                </a:solidFill>
                <a:effectLst/>
                <a:latin typeface="Glacial Indifference" panose="020B0604020202020204" charset="0"/>
              </a:rPr>
              <a:t>play badminton.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Glacial Indifference" panose="020B0604020202020204" charset="0"/>
              </a:rPr>
              <a:t>Y</a:t>
            </a:r>
            <a:r>
              <a:rPr lang="en-US" sz="4800" dirty="0">
                <a:effectLst/>
                <a:latin typeface="Glacial Indifference" panose="020B0604020202020204" charset="0"/>
              </a:rPr>
              <a:t>ou invite your friend to </a:t>
            </a:r>
            <a:r>
              <a:rPr lang="en-US" sz="4800" b="1" dirty="0">
                <a:solidFill>
                  <a:srgbClr val="FF0000"/>
                </a:solidFill>
                <a:effectLst/>
                <a:latin typeface="Glacial Indifference" panose="020B0604020202020204" charset="0"/>
              </a:rPr>
              <a:t>make paper flowers with you</a:t>
            </a:r>
            <a:r>
              <a:rPr lang="en-US" sz="4800" dirty="0">
                <a:solidFill>
                  <a:srgbClr val="FF0000"/>
                </a:solidFill>
                <a:effectLst/>
                <a:latin typeface="Glacial Indifference" panose="020B0604020202020204" charset="0"/>
              </a:rPr>
              <a:t>.</a:t>
            </a:r>
            <a:r>
              <a:rPr lang="en-US" sz="4800" dirty="0">
                <a:effectLst/>
                <a:latin typeface="Glacial Indifference" panose="020B060402020202020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Glacial Indifference" panose="020B0604020202020204" charset="0"/>
              </a:rPr>
              <a:t>Y</a:t>
            </a:r>
            <a:r>
              <a:rPr lang="en-US" sz="4800" dirty="0">
                <a:effectLst/>
                <a:latin typeface="Glacial Indifference" panose="020B0604020202020204" charset="0"/>
              </a:rPr>
              <a:t>ou invite your friend to </a:t>
            </a:r>
            <a:r>
              <a:rPr lang="en-US" sz="4800" b="1" dirty="0">
                <a:solidFill>
                  <a:srgbClr val="FF0000"/>
                </a:solidFill>
                <a:effectLst/>
                <a:latin typeface="Glacial Indifference" panose="020B0604020202020204" charset="0"/>
              </a:rPr>
              <a:t>try your home-made pizza.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580243" y="631965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802807" y="171902"/>
            <a:ext cx="10774086" cy="204966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028700" y="6554215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3962699" y="340229"/>
            <a:ext cx="10719896" cy="1830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>
                <a:solidFill>
                  <a:srgbClr val="000000"/>
                </a:solidFill>
                <a:latin typeface="Glacial Indifference Bold"/>
              </a:rPr>
              <a:t>You invite your friend to play badminton.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835909" y="15546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2" descr="Page 7 | Kids play badminton Vectors &amp; Illustrations for Free Download |  Freepik">
            <a:extLst>
              <a:ext uri="{FF2B5EF4-FFF2-40B4-BE49-F238E27FC236}">
                <a16:creationId xmlns:a16="http://schemas.microsoft.com/office/drawing/2014/main" id="{F949418A-D744-77F1-E570-1CF9809B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640" b="89983" l="9847" r="89983">
                        <a14:foregroundMark x1="51104" y1="39049" x2="53311" y2="40068"/>
                        <a14:foregroundMark x1="61969" y1="36672" x2="61290" y2="38370"/>
                        <a14:foregroundMark x1="38879" y1="71477" x2="41596" y2="67912"/>
                        <a14:foregroundMark x1="52292" y1="80306" x2="55178" y2="87097"/>
                        <a14:foregroundMark x1="55518" y1="83192" x2="54499" y2="78098"/>
                        <a14:foregroundMark x1="53990" y1="78098" x2="56027" y2="86587"/>
                        <a14:foregroundMark x1="24278" y1="32428" x2="18506" y2="25806"/>
                        <a14:foregroundMark x1="18506" y1="25806" x2="17657" y2="23769"/>
                        <a14:foregroundMark x1="24635" y1="21685" x2="24930" y2="21959"/>
                        <a14:foregroundMark x1="18846" y1="16299" x2="24518" y2="21576"/>
                        <a14:foregroundMark x1="25438" y1="23855" x2="19864" y2="29881"/>
                        <a14:foregroundMark x1="19864" y1="29881" x2="13922" y2="22750"/>
                        <a14:foregroundMark x1="13922" y1="22750" x2="17997" y2="16129"/>
                        <a14:foregroundMark x1="17997" y1="16129" x2="27596" y2="18894"/>
                        <a14:foregroundMark x1="30052" y1="26441" x2="30277" y2="27262"/>
                        <a14:foregroundMark x1="28420" y1="28969" x2="24448" y2="31579"/>
                        <a14:foregroundMark x1="24448" y1="31579" x2="16978" y2="30560"/>
                        <a14:foregroundMark x1="16978" y1="30560" x2="12903" y2="21562"/>
                        <a14:foregroundMark x1="12903" y1="21562" x2="17657" y2="15620"/>
                        <a14:foregroundMark x1="17657" y1="15620" x2="17997" y2="16129"/>
                        <a14:foregroundMark x1="73175" y1="9338" x2="81154" y2="7980"/>
                        <a14:foregroundMark x1="81154" y1="7980" x2="81154" y2="7640"/>
                        <a14:foregroundMark x1="72496" y1="12733" x2="72326" y2="11036"/>
                        <a14:foregroundMark x1="38370" y1="70458" x2="41596" y2="66893"/>
                        <a14:foregroundMark x1="54499" y1="76910" x2="53650" y2="88115"/>
                        <a14:foregroundMark x1="53650" y1="88115" x2="57046" y2="80815"/>
                        <a14:foregroundMark x1="57046" y1="80815" x2="56876" y2="80306"/>
                        <a14:foregroundMark x1="42275" y1="66893" x2="38370" y2="71477"/>
                        <a14:backgroundMark x1="30051" y1="28353" x2="30221" y2="26995"/>
                        <a14:backgroundMark x1="27334" y1="19015" x2="27844" y2="20034"/>
                        <a14:backgroundMark x1="29881" y1="27165" x2="29372" y2="29202"/>
                        <a14:backgroundMark x1="30221" y1="27504" x2="30560" y2="25976"/>
                        <a14:backgroundMark x1="28014" y1="19525" x2="29881" y2="2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85" y="1847334"/>
            <a:ext cx="9196065" cy="91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539</Words>
  <Application>Microsoft Office PowerPoint</Application>
  <PresentationFormat>Custom</PresentationFormat>
  <Paragraphs>67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Abadi</vt:lpstr>
      <vt:lpstr>Glacial Indifference</vt:lpstr>
      <vt:lpstr>Glacial Indifference Bold</vt:lpstr>
      <vt:lpstr>Londrina Solid</vt:lpstr>
      <vt:lpstr>Chewy</vt:lpstr>
      <vt:lpstr>Gill Sans Ultra Bold Condensed</vt:lpstr>
      <vt:lpstr>Source Sans Pro SemiBold</vt:lpstr>
      <vt:lpstr>MyriadPro-Regular</vt:lpstr>
      <vt:lpstr>Arial</vt:lpstr>
      <vt:lpstr>Source Sans Pro</vt:lpstr>
      <vt:lpstr>Open Sans</vt:lpstr>
      <vt:lpstr>Calibri</vt:lpstr>
      <vt:lpstr>Office Theme</vt:lpstr>
      <vt:lpstr>Ozone Layer &amp; Depletion - Science Lesson for High School to Celebrate World Ozone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Phuong Nguyen</cp:lastModifiedBy>
  <cp:revision>1</cp:revision>
  <dcterms:created xsi:type="dcterms:W3CDTF">2006-08-16T00:00:00Z</dcterms:created>
  <dcterms:modified xsi:type="dcterms:W3CDTF">2024-09-09T03:03:01Z</dcterms:modified>
  <dc:identifier>DAFkjmT9Gqo</dc:identifier>
</cp:coreProperties>
</file>