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3" r:id="rId6"/>
    <p:sldId id="257" r:id="rId7"/>
    <p:sldId id="274" r:id="rId8"/>
    <p:sldId id="263" r:id="rId9"/>
    <p:sldId id="261" r:id="rId10"/>
    <p:sldId id="275" r:id="rId11"/>
    <p:sldId id="265" r:id="rId12"/>
    <p:sldId id="267" r:id="rId13"/>
    <p:sldId id="276" r:id="rId14"/>
    <p:sldId id="270" r:id="rId15"/>
    <p:sldId id="271" r:id="rId16"/>
    <p:sldId id="272" r:id="rId17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doka One" panose="02000000000000000000" pitchFamily="2" charset="0"/>
      <p:regular r:id="rId23"/>
    </p:embeddedFont>
    <p:embeddedFont>
      <p:font typeface="Garet" panose="020B0604020202020204" charset="0"/>
      <p:regular r:id="rId24"/>
    </p:embeddedFont>
    <p:embeddedFont>
      <p:font typeface="Gare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F1263-E5B5-418B-936B-0CA06AFA6C2F}" v="51" dt="2023-08-14T07:03:14.3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1ECF1263-E5B5-418B-936B-0CA06AFA6C2F}"/>
    <pc:docChg chg="undo custSel addSld delSld modSld sldOrd">
      <pc:chgData name="Duyên Lương" userId="3a9e482f-ceb4-484a-8eab-f708ff3e9a36" providerId="ADAL" clId="{1ECF1263-E5B5-418B-936B-0CA06AFA6C2F}" dt="2023-08-14T07:04:13.399" v="804" actId="1076"/>
      <pc:docMkLst>
        <pc:docMk/>
      </pc:docMkLst>
      <pc:sldChg chg="addSp delSp modSp mod modTransition">
        <pc:chgData name="Duyên Lương" userId="3a9e482f-ceb4-484a-8eab-f708ff3e9a36" providerId="ADAL" clId="{1ECF1263-E5B5-418B-936B-0CA06AFA6C2F}" dt="2023-08-14T07:02:13.960" v="790" actId="2711"/>
        <pc:sldMkLst>
          <pc:docMk/>
          <pc:sldMk cId="0" sldId="256"/>
        </pc:sldMkLst>
        <pc:spChg chg="del">
          <ac:chgData name="Duyên Lương" userId="3a9e482f-ceb4-484a-8eab-f708ff3e9a36" providerId="ADAL" clId="{1ECF1263-E5B5-418B-936B-0CA06AFA6C2F}" dt="2023-08-14T06:27:21.687" v="4" actId="478"/>
          <ac:spMkLst>
            <pc:docMk/>
            <pc:sldMk cId="0" sldId="256"/>
            <ac:spMk id="12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7:23.659" v="6" actId="478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31:44.056" v="158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31:54.998" v="163" actId="1076"/>
          <ac:spMkLst>
            <pc:docMk/>
            <pc:sldMk cId="0" sldId="256"/>
            <ac:spMk id="28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7:17.915" v="2" actId="478"/>
          <ac:spMkLst>
            <pc:docMk/>
            <pc:sldMk cId="0" sldId="256"/>
            <ac:spMk id="31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7:25.692" v="7" actId="478"/>
          <ac:spMkLst>
            <pc:docMk/>
            <pc:sldMk cId="0" sldId="256"/>
            <ac:spMk id="33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7:19.862" v="3" actId="478"/>
          <ac:spMkLst>
            <pc:docMk/>
            <pc:sldMk cId="0" sldId="256"/>
            <ac:spMk id="34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7:02:13.960" v="790" actId="2711"/>
          <ac:spMkLst>
            <pc:docMk/>
            <pc:sldMk cId="0" sldId="256"/>
            <ac:spMk id="35" creationId="{0D83E024-0480-0A91-8634-BE16260BC731}"/>
          </ac:spMkLst>
        </pc:spChg>
        <pc:grpChg chg="mod">
          <ac:chgData name="Duyên Lương" userId="3a9e482f-ceb4-484a-8eab-f708ff3e9a36" providerId="ADAL" clId="{1ECF1263-E5B5-418B-936B-0CA06AFA6C2F}" dt="2023-08-14T06:31:50.839" v="161" actId="1076"/>
          <ac:grpSpMkLst>
            <pc:docMk/>
            <pc:sldMk cId="0" sldId="256"/>
            <ac:grpSpMk id="3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26.992" v="8" actId="478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21.687" v="4" actId="478"/>
          <ac:grpSpMkLst>
            <pc:docMk/>
            <pc:sldMk cId="0" sldId="256"/>
            <ac:grpSpMk id="11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15.323" v="0" actId="478"/>
          <ac:grpSpMkLst>
            <pc:docMk/>
            <pc:sldMk cId="0" sldId="256"/>
            <ac:grpSpMk id="16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15.970" v="1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19.862" v="3" actId="478"/>
          <ac:grpSpMkLst>
            <pc:docMk/>
            <pc:sldMk cId="0" sldId="256"/>
            <ac:grpSpMk id="32" creationId="{00000000-0000-0000-0000-000000000000}"/>
          </ac:grpSpMkLst>
        </pc:grpChg>
      </pc:sldChg>
      <pc:sldChg chg="addSp delSp modSp mod modTransition">
        <pc:chgData name="Duyên Lương" userId="3a9e482f-ceb4-484a-8eab-f708ff3e9a36" providerId="ADAL" clId="{1ECF1263-E5B5-418B-936B-0CA06AFA6C2F}" dt="2023-08-14T06:57:40.034" v="719"/>
        <pc:sldMkLst>
          <pc:docMk/>
          <pc:sldMk cId="0" sldId="257"/>
        </pc:sldMkLst>
        <pc:spChg chg="mod">
          <ac:chgData name="Duyên Lương" userId="3a9e482f-ceb4-484a-8eab-f708ff3e9a36" providerId="ADAL" clId="{1ECF1263-E5B5-418B-936B-0CA06AFA6C2F}" dt="2023-08-14T06:42:01.926" v="311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0:09.358" v="267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0:08.388" v="266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2:45.287" v="358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0:38.301" v="287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7:40.613" v="9" actId="478"/>
          <ac:spMkLst>
            <pc:docMk/>
            <pc:sldMk cId="0" sldId="257"/>
            <ac:spMk id="20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6:40:43.323" v="289" actId="14100"/>
          <ac:spMkLst>
            <pc:docMk/>
            <pc:sldMk cId="0" sldId="257"/>
            <ac:spMk id="21" creationId="{C286E91A-7CCF-A799-F0E2-3297F8323851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2" creationId="{F90736DF-D5F5-5841-615D-FA0D9FE94FA5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3" creationId="{0A516C3C-180D-8E69-1C9B-BBF650B2466D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4" creationId="{EB254A73-1044-FBB4-72F4-C47E64A7671D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5" creationId="{4D59497A-7CBD-0C34-E535-71A78B682D1F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6" creationId="{6269C992-8E61-AEDD-763D-7A7B303EFA88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7" creationId="{A56C0DCC-FD59-38A2-7A10-EF87E373492E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8" creationId="{0D880ED6-9A34-7274-80C3-7E64BDC330CA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29" creationId="{E61AB123-CA4C-A906-3A36-0DCF88768762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30" creationId="{0BF93055-3453-0F58-A868-A83EC096FE32}"/>
          </ac:spMkLst>
        </pc:spChg>
        <pc:spChg chg="add mod">
          <ac:chgData name="Duyên Lương" userId="3a9e482f-ceb4-484a-8eab-f708ff3e9a36" providerId="ADAL" clId="{1ECF1263-E5B5-418B-936B-0CA06AFA6C2F}" dt="2023-08-14T06:42:33.114" v="355" actId="1038"/>
          <ac:spMkLst>
            <pc:docMk/>
            <pc:sldMk cId="0" sldId="257"/>
            <ac:spMk id="31" creationId="{E23F778D-5A11-8B34-5EB4-F2C3A4709279}"/>
          </ac:spMkLst>
        </pc:spChg>
        <pc:grpChg chg="mod">
          <ac:chgData name="Duyên Lương" userId="3a9e482f-ceb4-484a-8eab-f708ff3e9a36" providerId="ADAL" clId="{1ECF1263-E5B5-418B-936B-0CA06AFA6C2F}" dt="2023-08-14T06:42:43.558" v="357" actId="14100"/>
          <ac:grpSpMkLst>
            <pc:docMk/>
            <pc:sldMk cId="0" sldId="257"/>
            <ac:grpSpMk id="3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42.453" v="10" actId="478"/>
          <ac:grpSpMkLst>
            <pc:docMk/>
            <pc:sldMk cId="0" sldId="257"/>
            <ac:grpSpMk id="10" creationId="{00000000-0000-0000-0000-000000000000}"/>
          </ac:grpSpMkLst>
        </pc:grpChg>
        <pc:graphicFrameChg chg="del">
          <ac:chgData name="Duyên Lương" userId="3a9e482f-ceb4-484a-8eab-f708ff3e9a36" providerId="ADAL" clId="{1ECF1263-E5B5-418B-936B-0CA06AFA6C2F}" dt="2023-08-14T06:27:45.796" v="11" actId="478"/>
          <ac:graphicFrameMkLst>
            <pc:docMk/>
            <pc:sldMk cId="0" sldId="257"/>
            <ac:graphicFrameMk id="13" creationId="{00000000-0000-0000-0000-000000000000}"/>
          </ac:graphicFrameMkLst>
        </pc:graphicFrameChg>
      </pc:sldChg>
      <pc:sldChg chg="delSp modSp mod ord modTransition">
        <pc:chgData name="Duyên Lương" userId="3a9e482f-ceb4-484a-8eab-f708ff3e9a36" providerId="ADAL" clId="{1ECF1263-E5B5-418B-936B-0CA06AFA6C2F}" dt="2023-08-14T07:02:27.768" v="792" actId="2711"/>
        <pc:sldMkLst>
          <pc:docMk/>
          <pc:sldMk cId="0" sldId="258"/>
        </pc:sldMkLst>
        <pc:spChg chg="mod">
          <ac:chgData name="Duyên Lương" userId="3a9e482f-ceb4-484a-8eab-f708ff3e9a36" providerId="ADAL" clId="{1ECF1263-E5B5-418B-936B-0CA06AFA6C2F}" dt="2023-08-14T06:27:53.743" v="15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3:16.005" v="378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7:48.679" v="12" actId="478"/>
          <ac:spMkLst>
            <pc:docMk/>
            <pc:sldMk cId="0" sldId="258"/>
            <ac:spMk id="18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7:02:27.768" v="792" actId="2711"/>
          <ac:spMkLst>
            <pc:docMk/>
            <pc:sldMk cId="0" sldId="258"/>
            <ac:spMk id="19" creationId="{00000000-0000-0000-0000-000000000000}"/>
          </ac:spMkLst>
        </pc:spChg>
        <pc:spChg chg="topLvl">
          <ac:chgData name="Duyên Lương" userId="3a9e482f-ceb4-484a-8eab-f708ff3e9a36" providerId="ADAL" clId="{1ECF1263-E5B5-418B-936B-0CA06AFA6C2F}" dt="2023-08-14T06:27:50.459" v="14" actId="478"/>
          <ac:spMkLst>
            <pc:docMk/>
            <pc:sldMk cId="0" sldId="258"/>
            <ac:spMk id="21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7:50.459" v="14" actId="478"/>
          <ac:spMkLst>
            <pc:docMk/>
            <pc:sldMk cId="0" sldId="258"/>
            <ac:spMk id="22" creationId="{00000000-0000-0000-0000-000000000000}"/>
          </ac:spMkLst>
        </pc:spChg>
        <pc:grpChg chg="mod">
          <ac:chgData name="Duyên Lương" userId="3a9e482f-ceb4-484a-8eab-f708ff3e9a36" providerId="ADAL" clId="{1ECF1263-E5B5-418B-936B-0CA06AFA6C2F}" dt="2023-08-14T06:43:09.808" v="375" actId="1076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50.459" v="14" actId="478"/>
          <ac:grpSpMkLst>
            <pc:docMk/>
            <pc:sldMk cId="0" sldId="258"/>
            <ac:grpSpMk id="20" creationId="{00000000-0000-0000-0000-000000000000}"/>
          </ac:grpSpMkLst>
        </pc:grpChg>
      </pc:sldChg>
      <pc:sldChg chg="addSp delSp modSp mod ord modTransition">
        <pc:chgData name="Duyên Lương" userId="3a9e482f-ceb4-484a-8eab-f708ff3e9a36" providerId="ADAL" clId="{1ECF1263-E5B5-418B-936B-0CA06AFA6C2F}" dt="2023-08-14T07:02:21.274" v="791" actId="2711"/>
        <pc:sldMkLst>
          <pc:docMk/>
          <pc:sldMk cId="0" sldId="259"/>
        </pc:sldMkLst>
        <pc:spChg chg="mod ord">
          <ac:chgData name="Duyên Lương" userId="3a9e482f-ceb4-484a-8eab-f708ff3e9a36" providerId="ADAL" clId="{1ECF1263-E5B5-418B-936B-0CA06AFA6C2F}" dt="2023-08-14T06:31:22.483" v="117" actId="1076"/>
          <ac:spMkLst>
            <pc:docMk/>
            <pc:sldMk cId="0" sldId="259"/>
            <ac:spMk id="3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30:34.332" v="82" actId="478"/>
          <ac:spMkLst>
            <pc:docMk/>
            <pc:sldMk cId="0" sldId="259"/>
            <ac:spMk id="15" creationId="{00000000-0000-0000-0000-000000000000}"/>
          </ac:spMkLst>
        </pc:spChg>
        <pc:spChg chg="mod topLvl">
          <ac:chgData name="Duyên Lương" userId="3a9e482f-ceb4-484a-8eab-f708ff3e9a36" providerId="ADAL" clId="{1ECF1263-E5B5-418B-936B-0CA06AFA6C2F}" dt="2023-08-14T07:02:21.274" v="791" actId="2711"/>
          <ac:spMkLst>
            <pc:docMk/>
            <pc:sldMk cId="0" sldId="259"/>
            <ac:spMk id="29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7:56.442" v="16" actId="478"/>
          <ac:spMkLst>
            <pc:docMk/>
            <pc:sldMk cId="0" sldId="259"/>
            <ac:spMk id="30" creationId="{00000000-0000-0000-0000-000000000000}"/>
          </ac:spMkLst>
        </pc:spChg>
        <pc:spChg chg="mod topLvl">
          <ac:chgData name="Duyên Lương" userId="3a9e482f-ceb4-484a-8eab-f708ff3e9a36" providerId="ADAL" clId="{1ECF1263-E5B5-418B-936B-0CA06AFA6C2F}" dt="2023-08-14T07:01:50.248" v="789" actId="1076"/>
          <ac:spMkLst>
            <pc:docMk/>
            <pc:sldMk cId="0" sldId="259"/>
            <ac:spMk id="32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7:57.867" v="17" actId="478"/>
          <ac:spMkLst>
            <pc:docMk/>
            <pc:sldMk cId="0" sldId="259"/>
            <ac:spMk id="33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7:02:21.274" v="791" actId="2711"/>
          <ac:spMkLst>
            <pc:docMk/>
            <pc:sldMk cId="0" sldId="259"/>
            <ac:spMk id="34" creationId="{7411AE16-3035-61FF-DDF1-C39379624E15}"/>
          </ac:spMkLst>
        </pc:spChg>
        <pc:grpChg chg="del">
          <ac:chgData name="Duyên Lương" userId="3a9e482f-ceb4-484a-8eab-f708ff3e9a36" providerId="ADAL" clId="{1ECF1263-E5B5-418B-936B-0CA06AFA6C2F}" dt="2023-08-14T06:27:56.442" v="16" actId="478"/>
          <ac:grpSpMkLst>
            <pc:docMk/>
            <pc:sldMk cId="0" sldId="259"/>
            <ac:grpSpMk id="28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7:57.867" v="17" actId="478"/>
          <ac:grpSpMkLst>
            <pc:docMk/>
            <pc:sldMk cId="0" sldId="259"/>
            <ac:grpSpMk id="31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1ECF1263-E5B5-418B-936B-0CA06AFA6C2F}" dt="2023-08-14T06:57:40.034" v="719"/>
        <pc:sldMkLst>
          <pc:docMk/>
          <pc:sldMk cId="0" sldId="260"/>
        </pc:sldMkLst>
        <pc:spChg chg="del topLvl">
          <ac:chgData name="Duyên Lương" userId="3a9e482f-ceb4-484a-8eab-f708ff3e9a36" providerId="ADAL" clId="{1ECF1263-E5B5-418B-936B-0CA06AFA6C2F}" dt="2023-08-14T06:28:15.829" v="24" actId="478"/>
          <ac:spMkLst>
            <pc:docMk/>
            <pc:sldMk cId="0" sldId="260"/>
            <ac:spMk id="15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13.645" v="22" actId="478"/>
          <ac:spMkLst>
            <pc:docMk/>
            <pc:sldMk cId="0" sldId="260"/>
            <ac:spMk id="16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21.643" v="27" actId="478"/>
          <ac:spMkLst>
            <pc:docMk/>
            <pc:sldMk cId="0" sldId="260"/>
            <ac:spMk id="21" creationId="{00000000-0000-0000-0000-000000000000}"/>
          </ac:spMkLst>
        </pc:spChg>
        <pc:spChg chg="del mod topLvl">
          <ac:chgData name="Duyên Lương" userId="3a9e482f-ceb4-484a-8eab-f708ff3e9a36" providerId="ADAL" clId="{1ECF1263-E5B5-418B-936B-0CA06AFA6C2F}" dt="2023-08-14T06:28:18.736" v="25" actId="478"/>
          <ac:spMkLst>
            <pc:docMk/>
            <pc:sldMk cId="0" sldId="260"/>
            <ac:spMk id="22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12.086" v="21" actId="478"/>
          <ac:spMkLst>
            <pc:docMk/>
            <pc:sldMk cId="0" sldId="260"/>
            <ac:spMk id="27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09.228" v="20" actId="478"/>
          <ac:spMkLst>
            <pc:docMk/>
            <pc:sldMk cId="0" sldId="260"/>
            <ac:spMk id="28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22.323" v="28" actId="478"/>
          <ac:spMkLst>
            <pc:docMk/>
            <pc:sldMk cId="0" sldId="260"/>
            <ac:spMk id="33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05.445" v="18" actId="478"/>
          <ac:spMkLst>
            <pc:docMk/>
            <pc:sldMk cId="0" sldId="260"/>
            <ac:spMk id="34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37:20.112" v="216" actId="1076"/>
          <ac:spMkLst>
            <pc:docMk/>
            <pc:sldMk cId="0" sldId="260"/>
            <ac:spMk id="37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34:31.997" v="182" actId="1076"/>
          <ac:spMkLst>
            <pc:docMk/>
            <pc:sldMk cId="0" sldId="260"/>
            <ac:spMk id="57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38:20.112" v="233" actId="1076"/>
          <ac:spMkLst>
            <pc:docMk/>
            <pc:sldMk cId="0" sldId="260"/>
            <ac:spMk id="58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8:33.284" v="36" actId="478"/>
          <ac:spMkLst>
            <pc:docMk/>
            <pc:sldMk cId="0" sldId="260"/>
            <ac:spMk id="65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6:38:32.507" v="235" actId="1076"/>
          <ac:spMkLst>
            <pc:docMk/>
            <pc:sldMk cId="0" sldId="260"/>
            <ac:spMk id="69" creationId="{60579788-1362-2E96-4C64-DB2AE66782A6}"/>
          </ac:spMkLst>
        </pc:spChg>
        <pc:spChg chg="add mod">
          <ac:chgData name="Duyên Lương" userId="3a9e482f-ceb4-484a-8eab-f708ff3e9a36" providerId="ADAL" clId="{1ECF1263-E5B5-418B-936B-0CA06AFA6C2F}" dt="2023-08-14T06:38:02.930" v="227" actId="1076"/>
          <ac:spMkLst>
            <pc:docMk/>
            <pc:sldMk cId="0" sldId="260"/>
            <ac:spMk id="71" creationId="{630FE6D8-0E85-6396-38D1-61158D9A1A03}"/>
          </ac:spMkLst>
        </pc:spChg>
        <pc:spChg chg="add mod">
          <ac:chgData name="Duyên Lương" userId="3a9e482f-ceb4-484a-8eab-f708ff3e9a36" providerId="ADAL" clId="{1ECF1263-E5B5-418B-936B-0CA06AFA6C2F}" dt="2023-08-14T06:38:05.258" v="228" actId="1076"/>
          <ac:spMkLst>
            <pc:docMk/>
            <pc:sldMk cId="0" sldId="260"/>
            <ac:spMk id="72" creationId="{184DF656-28EB-711D-38BF-2B6A31A36B77}"/>
          </ac:spMkLst>
        </pc:spChg>
        <pc:spChg chg="add mod">
          <ac:chgData name="Duyên Lương" userId="3a9e482f-ceb4-484a-8eab-f708ff3e9a36" providerId="ADAL" clId="{1ECF1263-E5B5-418B-936B-0CA06AFA6C2F}" dt="2023-08-14T06:37:56.960" v="225" actId="1076"/>
          <ac:spMkLst>
            <pc:docMk/>
            <pc:sldMk cId="0" sldId="260"/>
            <ac:spMk id="73" creationId="{3756AD6E-A746-BF8C-27E1-38908DB473D4}"/>
          </ac:spMkLst>
        </pc:spChg>
        <pc:spChg chg="add mod">
          <ac:chgData name="Duyên Lương" userId="3a9e482f-ceb4-484a-8eab-f708ff3e9a36" providerId="ADAL" clId="{1ECF1263-E5B5-418B-936B-0CA06AFA6C2F}" dt="2023-08-14T06:37:54.216" v="224" actId="1076"/>
          <ac:spMkLst>
            <pc:docMk/>
            <pc:sldMk cId="0" sldId="260"/>
            <ac:spMk id="74" creationId="{8D84467B-1500-2979-400C-B2C8ADC4C0FD}"/>
          </ac:spMkLst>
        </pc:spChg>
        <pc:spChg chg="add mod">
          <ac:chgData name="Duyên Lương" userId="3a9e482f-ceb4-484a-8eab-f708ff3e9a36" providerId="ADAL" clId="{1ECF1263-E5B5-418B-936B-0CA06AFA6C2F}" dt="2023-08-14T06:37:49.676" v="223" actId="1076"/>
          <ac:spMkLst>
            <pc:docMk/>
            <pc:sldMk cId="0" sldId="260"/>
            <ac:spMk id="75" creationId="{C0A6E64B-E3CE-AF18-C1D4-EB1FC9277857}"/>
          </ac:spMkLst>
        </pc:spChg>
        <pc:grpChg chg="del">
          <ac:chgData name="Duyên Lương" userId="3a9e482f-ceb4-484a-8eab-f708ff3e9a36" providerId="ADAL" clId="{1ECF1263-E5B5-418B-936B-0CA06AFA6C2F}" dt="2023-08-14T06:28:07.064" v="19" actId="478"/>
          <ac:grpSpMkLst>
            <pc:docMk/>
            <pc:sldMk cId="0" sldId="260"/>
            <ac:grpSpMk id="2" creationId="{00000000-0000-0000-0000-000000000000}"/>
          </ac:grpSpMkLst>
        </pc:grpChg>
        <pc:grpChg chg="mod ord">
          <ac:chgData name="Duyên Lương" userId="3a9e482f-ceb4-484a-8eab-f708ff3e9a36" providerId="ADAL" clId="{1ECF1263-E5B5-418B-936B-0CA06AFA6C2F}" dt="2023-08-14T06:38:25.651" v="234" actId="1076"/>
          <ac:grpSpMkLst>
            <pc:docMk/>
            <pc:sldMk cId="0" sldId="260"/>
            <ac:grpSpMk id="5" creationId="{00000000-0000-0000-0000-000000000000}"/>
          </ac:grpSpMkLst>
        </pc:grpChg>
        <pc:grpChg chg="mod">
          <ac:chgData name="Duyên Lương" userId="3a9e482f-ceb4-484a-8eab-f708ff3e9a36" providerId="ADAL" clId="{1ECF1263-E5B5-418B-936B-0CA06AFA6C2F}" dt="2023-08-14T06:34:43.140" v="183" actId="14100"/>
          <ac:grpSpMkLst>
            <pc:docMk/>
            <pc:sldMk cId="0" sldId="260"/>
            <ac:grpSpMk id="8" creationId="{00000000-0000-0000-0000-000000000000}"/>
          </ac:grpSpMkLst>
        </pc:grpChg>
        <pc:grpChg chg="add del mod">
          <ac:chgData name="Duyên Lương" userId="3a9e482f-ceb4-484a-8eab-f708ff3e9a36" providerId="ADAL" clId="{1ECF1263-E5B5-418B-936B-0CA06AFA6C2F}" dt="2023-08-14T06:34:50.498" v="186" actId="1076"/>
          <ac:grpSpMkLst>
            <pc:docMk/>
            <pc:sldMk cId="0" sldId="260"/>
            <ac:grpSpMk id="11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13.645" v="22" actId="478"/>
          <ac:grpSpMkLst>
            <pc:docMk/>
            <pc:sldMk cId="0" sldId="260"/>
            <ac:grpSpMk id="14" creationId="{00000000-0000-0000-0000-000000000000}"/>
          </ac:grpSpMkLst>
        </pc:grpChg>
        <pc:grpChg chg="mod ord">
          <ac:chgData name="Duyên Lương" userId="3a9e482f-ceb4-484a-8eab-f708ff3e9a36" providerId="ADAL" clId="{1ECF1263-E5B5-418B-936B-0CA06AFA6C2F}" dt="2023-08-14T06:37:14.402" v="215" actId="1076"/>
          <ac:grpSpMkLst>
            <pc:docMk/>
            <pc:sldMk cId="0" sldId="260"/>
            <ac:grpSpMk id="17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18.736" v="25" actId="478"/>
          <ac:grpSpMkLst>
            <pc:docMk/>
            <pc:sldMk cId="0" sldId="260"/>
            <ac:grpSpMk id="20" creationId="{00000000-0000-0000-0000-000000000000}"/>
          </ac:grpSpMkLst>
        </pc:grpChg>
        <pc:grpChg chg="mod ord">
          <ac:chgData name="Duyên Lương" userId="3a9e482f-ceb4-484a-8eab-f708ff3e9a36" providerId="ADAL" clId="{1ECF1263-E5B5-418B-936B-0CA06AFA6C2F}" dt="2023-08-14T06:37:31.334" v="219" actId="1076"/>
          <ac:grpSpMkLst>
            <pc:docMk/>
            <pc:sldMk cId="0" sldId="260"/>
            <ac:grpSpMk id="23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09.228" v="20" actId="478"/>
          <ac:grpSpMkLst>
            <pc:docMk/>
            <pc:sldMk cId="0" sldId="260"/>
            <ac:grpSpMk id="26" creationId="{00000000-0000-0000-0000-000000000000}"/>
          </ac:grpSpMkLst>
        </pc:grpChg>
        <pc:grpChg chg="mod ord">
          <ac:chgData name="Duyên Lương" userId="3a9e482f-ceb4-484a-8eab-f708ff3e9a36" providerId="ADAL" clId="{1ECF1263-E5B5-418B-936B-0CA06AFA6C2F}" dt="2023-08-14T06:37:10.233" v="214" actId="1076"/>
          <ac:grpSpMkLst>
            <pc:docMk/>
            <pc:sldMk cId="0" sldId="260"/>
            <ac:grpSpMk id="29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05.445" v="18" actId="478"/>
          <ac:grpSpMkLst>
            <pc:docMk/>
            <pc:sldMk cId="0" sldId="260"/>
            <ac:grpSpMk id="32" creationId="{00000000-0000-0000-0000-000000000000}"/>
          </ac:grpSpMkLst>
        </pc:grpChg>
        <pc:grpChg chg="mod ord">
          <ac:chgData name="Duyên Lương" userId="3a9e482f-ceb4-484a-8eab-f708ff3e9a36" providerId="ADAL" clId="{1ECF1263-E5B5-418B-936B-0CA06AFA6C2F}" dt="2023-08-14T06:37:33.911" v="220" actId="1038"/>
          <ac:grpSpMkLst>
            <pc:docMk/>
            <pc:sldMk cId="0" sldId="260"/>
            <ac:grpSpMk id="35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23.919" v="30" actId="478"/>
          <ac:grpSpMkLst>
            <pc:docMk/>
            <pc:sldMk cId="0" sldId="260"/>
            <ac:grpSpMk id="38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23.161" v="29" actId="478"/>
          <ac:grpSpMkLst>
            <pc:docMk/>
            <pc:sldMk cId="0" sldId="260"/>
            <ac:grpSpMk id="43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31.035" v="35" actId="478"/>
          <ac:grpSpMkLst>
            <pc:docMk/>
            <pc:sldMk cId="0" sldId="260"/>
            <ac:grpSpMk id="48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25.928" v="31" actId="478"/>
          <ac:grpSpMkLst>
            <pc:docMk/>
            <pc:sldMk cId="0" sldId="260"/>
            <ac:grpSpMk id="51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29.954" v="34" actId="478"/>
          <ac:grpSpMkLst>
            <pc:docMk/>
            <pc:sldMk cId="0" sldId="260"/>
            <ac:grpSpMk id="54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21.129" v="26" actId="478"/>
          <ac:grpSpMkLst>
            <pc:docMk/>
            <pc:sldMk cId="0" sldId="260"/>
            <ac:grpSpMk id="66" creationId="{00000000-0000-0000-0000-000000000000}"/>
          </ac:grpSpMkLst>
        </pc:grpChg>
        <pc:graphicFrameChg chg="add mod modGraphic">
          <ac:chgData name="Duyên Lương" userId="3a9e482f-ceb4-484a-8eab-f708ff3e9a36" providerId="ADAL" clId="{1ECF1263-E5B5-418B-936B-0CA06AFA6C2F}" dt="2023-08-14T06:39:15.158" v="265" actId="20577"/>
          <ac:graphicFrameMkLst>
            <pc:docMk/>
            <pc:sldMk cId="0" sldId="260"/>
            <ac:graphicFrameMk id="70" creationId="{14B91686-FBBF-8FD3-94E8-2235A9E7ED57}"/>
          </ac:graphicFrameMkLst>
        </pc:graphicFrameChg>
      </pc:sldChg>
      <pc:sldChg chg="addSp delSp modSp mod modTransition modAnim">
        <pc:chgData name="Duyên Lương" userId="3a9e482f-ceb4-484a-8eab-f708ff3e9a36" providerId="ADAL" clId="{1ECF1263-E5B5-418B-936B-0CA06AFA6C2F}" dt="2023-08-14T06:57:40.034" v="719"/>
        <pc:sldMkLst>
          <pc:docMk/>
          <pc:sldMk cId="0" sldId="261"/>
        </pc:sldMkLst>
        <pc:spChg chg="del">
          <ac:chgData name="Duyên Lương" userId="3a9e482f-ceb4-484a-8eab-f708ff3e9a36" providerId="ADAL" clId="{1ECF1263-E5B5-418B-936B-0CA06AFA6C2F}" dt="2023-08-14T06:46:33.906" v="496" actId="478"/>
          <ac:spMkLst>
            <pc:docMk/>
            <pc:sldMk cId="0" sldId="261"/>
            <ac:spMk id="10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51:09.837" v="595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50:52.108" v="591" actId="1076"/>
          <ac:spMkLst>
            <pc:docMk/>
            <pc:sldMk cId="0" sldId="261"/>
            <ac:spMk id="20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42.177" v="38" actId="478"/>
          <ac:spMkLst>
            <pc:docMk/>
            <pc:sldMk cId="0" sldId="261"/>
            <ac:spMk id="25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46:32.784" v="495" actId="478"/>
          <ac:spMkLst>
            <pc:docMk/>
            <pc:sldMk cId="0" sldId="261"/>
            <ac:spMk id="26" creationId="{00000000-0000-0000-0000-000000000000}"/>
          </ac:spMkLst>
        </pc:spChg>
        <pc:spChg chg="topLvl">
          <ac:chgData name="Duyên Lương" userId="3a9e482f-ceb4-484a-8eab-f708ff3e9a36" providerId="ADAL" clId="{1ECF1263-E5B5-418B-936B-0CA06AFA6C2F}" dt="2023-08-14T06:28:40.275" v="37" actId="478"/>
          <ac:spMkLst>
            <pc:docMk/>
            <pc:sldMk cId="0" sldId="261"/>
            <ac:spMk id="28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40.275" v="37" actId="478"/>
          <ac:spMkLst>
            <pc:docMk/>
            <pc:sldMk cId="0" sldId="261"/>
            <ac:spMk id="29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6:51:34.729" v="604" actId="2710"/>
          <ac:spMkLst>
            <pc:docMk/>
            <pc:sldMk cId="0" sldId="261"/>
            <ac:spMk id="30" creationId="{00324AE0-7C94-6984-AF80-FD8F3C534838}"/>
          </ac:spMkLst>
        </pc:spChg>
        <pc:spChg chg="add mod">
          <ac:chgData name="Duyên Lương" userId="3a9e482f-ceb4-484a-8eab-f708ff3e9a36" providerId="ADAL" clId="{1ECF1263-E5B5-418B-936B-0CA06AFA6C2F}" dt="2023-08-14T06:50:46.301" v="589" actId="14100"/>
          <ac:spMkLst>
            <pc:docMk/>
            <pc:sldMk cId="0" sldId="261"/>
            <ac:spMk id="31" creationId="{5376EF80-2B23-6349-A623-0CECE9425E3B}"/>
          </ac:spMkLst>
        </pc:spChg>
        <pc:spChg chg="add mod">
          <ac:chgData name="Duyên Lương" userId="3a9e482f-ceb4-484a-8eab-f708ff3e9a36" providerId="ADAL" clId="{1ECF1263-E5B5-418B-936B-0CA06AFA6C2F}" dt="2023-08-14T06:51:47.270" v="607" actId="1076"/>
          <ac:spMkLst>
            <pc:docMk/>
            <pc:sldMk cId="0" sldId="261"/>
            <ac:spMk id="32" creationId="{BC0DF66F-89CC-0490-8B86-AC46A86EC55A}"/>
          </ac:spMkLst>
        </pc:spChg>
        <pc:spChg chg="add mod">
          <ac:chgData name="Duyên Lương" userId="3a9e482f-ceb4-484a-8eab-f708ff3e9a36" providerId="ADAL" clId="{1ECF1263-E5B5-418B-936B-0CA06AFA6C2F}" dt="2023-08-14T06:51:51.275" v="608" actId="1076"/>
          <ac:spMkLst>
            <pc:docMk/>
            <pc:sldMk cId="0" sldId="261"/>
            <ac:spMk id="33" creationId="{62DBC3F6-C5D4-1B21-BBAE-FD1BED8B9276}"/>
          </ac:spMkLst>
        </pc:spChg>
        <pc:spChg chg="add mod">
          <ac:chgData name="Duyên Lương" userId="3a9e482f-ceb4-484a-8eab-f708ff3e9a36" providerId="ADAL" clId="{1ECF1263-E5B5-418B-936B-0CA06AFA6C2F}" dt="2023-08-14T06:51:55.287" v="609" actId="1076"/>
          <ac:spMkLst>
            <pc:docMk/>
            <pc:sldMk cId="0" sldId="261"/>
            <ac:spMk id="34" creationId="{881EDDCE-1F3C-AD64-39EE-65C3ED4BCF36}"/>
          </ac:spMkLst>
        </pc:spChg>
        <pc:spChg chg="add mod">
          <ac:chgData name="Duyên Lương" userId="3a9e482f-ceb4-484a-8eab-f708ff3e9a36" providerId="ADAL" clId="{1ECF1263-E5B5-418B-936B-0CA06AFA6C2F}" dt="2023-08-14T06:52:00.036" v="614" actId="1037"/>
          <ac:spMkLst>
            <pc:docMk/>
            <pc:sldMk cId="0" sldId="261"/>
            <ac:spMk id="35" creationId="{07A1CC94-0748-BFA6-3642-DF4946882154}"/>
          </ac:spMkLst>
        </pc:spChg>
        <pc:spChg chg="add mod">
          <ac:chgData name="Duyên Lương" userId="3a9e482f-ceb4-484a-8eab-f708ff3e9a36" providerId="ADAL" clId="{1ECF1263-E5B5-418B-936B-0CA06AFA6C2F}" dt="2023-08-14T06:52:04.688" v="615" actId="1076"/>
          <ac:spMkLst>
            <pc:docMk/>
            <pc:sldMk cId="0" sldId="261"/>
            <ac:spMk id="36" creationId="{BE350CA2-5F80-1F0C-AA9A-7CE808DE0E8B}"/>
          </ac:spMkLst>
        </pc:spChg>
        <pc:grpChg chg="del">
          <ac:chgData name="Duyên Lương" userId="3a9e482f-ceb4-484a-8eab-f708ff3e9a36" providerId="ADAL" clId="{1ECF1263-E5B5-418B-936B-0CA06AFA6C2F}" dt="2023-08-14T06:46:31.359" v="494" actId="478"/>
          <ac:grpSpMkLst>
            <pc:docMk/>
            <pc:sldMk cId="0" sldId="261"/>
            <ac:grpSpMk id="11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42.177" v="38" actId="478"/>
          <ac:grpSpMkLst>
            <pc:docMk/>
            <pc:sldMk cId="0" sldId="261"/>
            <ac:grpSpMk id="24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40.275" v="37" actId="478"/>
          <ac:grpSpMkLst>
            <pc:docMk/>
            <pc:sldMk cId="0" sldId="261"/>
            <ac:grpSpMk id="27" creationId="{00000000-0000-0000-0000-000000000000}"/>
          </ac:grpSpMkLst>
        </pc:grpChg>
        <pc:picChg chg="add mod">
          <ac:chgData name="Duyên Lương" userId="3a9e482f-ceb4-484a-8eab-f708ff3e9a36" providerId="ADAL" clId="{1ECF1263-E5B5-418B-936B-0CA06AFA6C2F}" dt="2023-08-14T06:51:03.302" v="593"/>
          <ac:picMkLst>
            <pc:docMk/>
            <pc:sldMk cId="0" sldId="261"/>
            <ac:picMk id="37" creationId="{A2BDFA58-7942-4C0B-B690-7E86F02625B1}"/>
          </ac:picMkLst>
        </pc:picChg>
      </pc:sldChg>
      <pc:sldChg chg="addSp delSp modSp del mod">
        <pc:chgData name="Duyên Lương" userId="3a9e482f-ceb4-484a-8eab-f708ff3e9a36" providerId="ADAL" clId="{1ECF1263-E5B5-418B-936B-0CA06AFA6C2F}" dt="2023-08-14T06:29:03.053" v="48" actId="47"/>
        <pc:sldMkLst>
          <pc:docMk/>
          <pc:sldMk cId="0" sldId="262"/>
        </pc:sldMkLst>
        <pc:spChg chg="topLvl">
          <ac:chgData name="Duyên Lương" userId="3a9e482f-ceb4-484a-8eab-f708ff3e9a36" providerId="ADAL" clId="{1ECF1263-E5B5-418B-936B-0CA06AFA6C2F}" dt="2023-08-14T06:28:53.580" v="44" actId="478"/>
          <ac:spMkLst>
            <pc:docMk/>
            <pc:sldMk cId="0" sldId="262"/>
            <ac:spMk id="58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53.580" v="44" actId="478"/>
          <ac:spMkLst>
            <pc:docMk/>
            <pc:sldMk cId="0" sldId="262"/>
            <ac:spMk id="59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8:48.191" v="39" actId="478"/>
          <ac:spMkLst>
            <pc:docMk/>
            <pc:sldMk cId="0" sldId="262"/>
            <ac:spMk id="79" creationId="{00000000-0000-0000-0000-000000000000}"/>
          </ac:spMkLst>
        </pc:spChg>
        <pc:spChg chg="topLvl">
          <ac:chgData name="Duyên Lương" userId="3a9e482f-ceb4-484a-8eab-f708ff3e9a36" providerId="ADAL" clId="{1ECF1263-E5B5-418B-936B-0CA06AFA6C2F}" dt="2023-08-14T06:28:56.284" v="45" actId="478"/>
          <ac:spMkLst>
            <pc:docMk/>
            <pc:sldMk cId="0" sldId="262"/>
            <ac:spMk id="81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28:56.284" v="45" actId="478"/>
          <ac:spMkLst>
            <pc:docMk/>
            <pc:sldMk cId="0" sldId="262"/>
            <ac:spMk id="82" creationId="{00000000-0000-0000-0000-000000000000}"/>
          </ac:spMkLst>
        </pc:spChg>
        <pc:grpChg chg="add del">
          <ac:chgData name="Duyên Lương" userId="3a9e482f-ceb4-484a-8eab-f708ff3e9a36" providerId="ADAL" clId="{1ECF1263-E5B5-418B-936B-0CA06AFA6C2F}" dt="2023-08-14T06:28:59.225" v="47" actId="478"/>
          <ac:grpSpMkLst>
            <pc:docMk/>
            <pc:sldMk cId="0" sldId="262"/>
            <ac:grpSpMk id="2" creationId="{00000000-0000-0000-0000-000000000000}"/>
          </ac:grpSpMkLst>
        </pc:grpChg>
        <pc:grpChg chg="del mod">
          <ac:chgData name="Duyên Lương" userId="3a9e482f-ceb4-484a-8eab-f708ff3e9a36" providerId="ADAL" clId="{1ECF1263-E5B5-418B-936B-0CA06AFA6C2F}" dt="2023-08-14T06:28:49.301" v="41" actId="478"/>
          <ac:grpSpMkLst>
            <pc:docMk/>
            <pc:sldMk cId="0" sldId="262"/>
            <ac:grpSpMk id="45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51.396" v="43" actId="478"/>
          <ac:grpSpMkLst>
            <pc:docMk/>
            <pc:sldMk cId="0" sldId="262"/>
            <ac:grpSpMk id="48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50.473" v="42" actId="478"/>
          <ac:grpSpMkLst>
            <pc:docMk/>
            <pc:sldMk cId="0" sldId="262"/>
            <ac:grpSpMk id="51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53.580" v="44" actId="478"/>
          <ac:grpSpMkLst>
            <pc:docMk/>
            <pc:sldMk cId="0" sldId="262"/>
            <ac:grpSpMk id="57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8:56.284" v="45" actId="478"/>
          <ac:grpSpMkLst>
            <pc:docMk/>
            <pc:sldMk cId="0" sldId="262"/>
            <ac:grpSpMk id="80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1ECF1263-E5B5-418B-936B-0CA06AFA6C2F}" dt="2023-08-14T07:04:13.399" v="804" actId="1076"/>
        <pc:sldMkLst>
          <pc:docMk/>
          <pc:sldMk cId="0" sldId="263"/>
        </pc:sldMkLst>
        <pc:spChg chg="mod">
          <ac:chgData name="Duyên Lương" userId="3a9e482f-ceb4-484a-8eab-f708ff3e9a36" providerId="ADAL" clId="{1ECF1263-E5B5-418B-936B-0CA06AFA6C2F}" dt="2023-08-14T06:50:04.519" v="572" actId="1076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Duyên Lương" userId="3a9e482f-ceb4-484a-8eab-f708ff3e9a36" providerId="ADAL" clId="{1ECF1263-E5B5-418B-936B-0CA06AFA6C2F}" dt="2023-08-14T06:47:19.780" v="506" actId="478"/>
          <ac:spMkLst>
            <pc:docMk/>
            <pc:sldMk cId="0" sldId="263"/>
            <ac:spMk id="10" creationId="{00000000-0000-0000-0000-000000000000}"/>
          </ac:spMkLst>
        </pc:spChg>
        <pc:spChg chg="mod ord">
          <ac:chgData name="Duyên Lương" userId="3a9e482f-ceb4-484a-8eab-f708ff3e9a36" providerId="ADAL" clId="{1ECF1263-E5B5-418B-936B-0CA06AFA6C2F}" dt="2023-08-14T06:48:22.650" v="526" actId="1076"/>
          <ac:spMkLst>
            <pc:docMk/>
            <pc:sldMk cId="0" sldId="263"/>
            <ac:spMk id="11" creationId="{00000000-0000-0000-0000-000000000000}"/>
          </ac:spMkLst>
        </pc:spChg>
        <pc:spChg chg="mod ord">
          <ac:chgData name="Duyên Lương" userId="3a9e482f-ceb4-484a-8eab-f708ff3e9a36" providerId="ADAL" clId="{1ECF1263-E5B5-418B-936B-0CA06AFA6C2F}" dt="2023-08-14T06:49:42.949" v="563" actId="1076"/>
          <ac:spMkLst>
            <pc:docMk/>
            <pc:sldMk cId="0" sldId="263"/>
            <ac:spMk id="15" creationId="{00000000-0000-0000-0000-000000000000}"/>
          </ac:spMkLst>
        </pc:spChg>
        <pc:spChg chg="mod ord">
          <ac:chgData name="Duyên Lương" userId="3a9e482f-ceb4-484a-8eab-f708ff3e9a36" providerId="ADAL" clId="{1ECF1263-E5B5-418B-936B-0CA06AFA6C2F}" dt="2023-08-14T07:03:14.384" v="798" actId="2711"/>
          <ac:spMkLst>
            <pc:docMk/>
            <pc:sldMk cId="0" sldId="263"/>
            <ac:spMk id="16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9:05.726" v="49" actId="478"/>
          <ac:spMkLst>
            <pc:docMk/>
            <pc:sldMk cId="0" sldId="263"/>
            <ac:spMk id="17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46:43.821" v="501" actId="478"/>
          <ac:spMkLst>
            <pc:docMk/>
            <pc:sldMk cId="0" sldId="263"/>
            <ac:spMk id="21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9:25.585" v="535" actId="1076"/>
          <ac:spMkLst>
            <pc:docMk/>
            <pc:sldMk cId="0" sldId="263"/>
            <ac:spMk id="24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7:03:14.384" v="798" actId="2711"/>
          <ac:spMkLst>
            <pc:docMk/>
            <pc:sldMk cId="0" sldId="263"/>
            <ac:spMk id="28" creationId="{CB4A1A0A-BC7A-A562-DBDA-AFB418930F77}"/>
          </ac:spMkLst>
        </pc:spChg>
        <pc:grpChg chg="mod">
          <ac:chgData name="Duyên Lương" userId="3a9e482f-ceb4-484a-8eab-f708ff3e9a36" providerId="ADAL" clId="{1ECF1263-E5B5-418B-936B-0CA06AFA6C2F}" dt="2023-08-14T07:03:14.384" v="798" actId="2711"/>
          <ac:grpSpMkLst>
            <pc:docMk/>
            <pc:sldMk cId="0" sldId="263"/>
            <ac:grpSpMk id="3" creationId="{00000000-0000-0000-0000-000000000000}"/>
          </ac:grpSpMkLst>
        </pc:grpChg>
        <pc:grpChg chg="mod">
          <ac:chgData name="Duyên Lương" userId="3a9e482f-ceb4-484a-8eab-f708ff3e9a36" providerId="ADAL" clId="{1ECF1263-E5B5-418B-936B-0CA06AFA6C2F}" dt="2023-08-14T07:04:13.399" v="804" actId="1076"/>
          <ac:grpSpMkLst>
            <pc:docMk/>
            <pc:sldMk cId="0" sldId="263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9:06.989" v="50" actId="478"/>
          <ac:grpSpMkLst>
            <pc:docMk/>
            <pc:sldMk cId="0" sldId="263"/>
            <ac:grpSpMk id="25" creationId="{00000000-0000-0000-0000-000000000000}"/>
          </ac:grpSpMkLst>
        </pc:grpChg>
        <pc:picChg chg="add mod">
          <ac:chgData name="Duyên Lương" userId="3a9e482f-ceb4-484a-8eab-f708ff3e9a36" providerId="ADAL" clId="{1ECF1263-E5B5-418B-936B-0CA06AFA6C2F}" dt="2023-08-14T06:47:54.439" v="515" actId="1038"/>
          <ac:picMkLst>
            <pc:docMk/>
            <pc:sldMk cId="0" sldId="263"/>
            <ac:picMk id="1026" creationId="{C79574F9-8684-9E13-E339-A2FCE21B2F2B}"/>
          </ac:picMkLst>
        </pc:picChg>
        <pc:picChg chg="add mod">
          <ac:chgData name="Duyên Lương" userId="3a9e482f-ceb4-484a-8eab-f708ff3e9a36" providerId="ADAL" clId="{1ECF1263-E5B5-418B-936B-0CA06AFA6C2F}" dt="2023-08-14T06:49:37.949" v="561" actId="1076"/>
          <ac:picMkLst>
            <pc:docMk/>
            <pc:sldMk cId="0" sldId="263"/>
            <ac:picMk id="1028" creationId="{FDAE7B57-70B1-F940-4F77-3D54AE7AC6D7}"/>
          </ac:picMkLst>
        </pc:picChg>
      </pc:sldChg>
      <pc:sldChg chg="delSp del mod">
        <pc:chgData name="Duyên Lương" userId="3a9e482f-ceb4-484a-8eab-f708ff3e9a36" providerId="ADAL" clId="{1ECF1263-E5B5-418B-936B-0CA06AFA6C2F}" dt="2023-08-14T06:29:15.714" v="52" actId="47"/>
        <pc:sldMkLst>
          <pc:docMk/>
          <pc:sldMk cId="0" sldId="264"/>
        </pc:sldMkLst>
        <pc:grpChg chg="del">
          <ac:chgData name="Duyên Lương" userId="3a9e482f-ceb4-484a-8eab-f708ff3e9a36" providerId="ADAL" clId="{1ECF1263-E5B5-418B-936B-0CA06AFA6C2F}" dt="2023-08-14T06:29:13.744" v="51" actId="478"/>
          <ac:grpSpMkLst>
            <pc:docMk/>
            <pc:sldMk cId="0" sldId="264"/>
            <ac:grpSpMk id="9" creationId="{00000000-0000-0000-0000-000000000000}"/>
          </ac:grpSpMkLst>
        </pc:grpChg>
      </pc:sldChg>
      <pc:sldChg chg="addSp delSp modSp mod modTransition modAnim">
        <pc:chgData name="Duyên Lương" userId="3a9e482f-ceb4-484a-8eab-f708ff3e9a36" providerId="ADAL" clId="{1ECF1263-E5B5-418B-936B-0CA06AFA6C2F}" dt="2023-08-14T06:57:40.034" v="719"/>
        <pc:sldMkLst>
          <pc:docMk/>
          <pc:sldMk cId="0" sldId="265"/>
        </pc:sldMkLst>
        <pc:spChg chg="del">
          <ac:chgData name="Duyên Lương" userId="3a9e482f-ceb4-484a-8eab-f708ff3e9a36" providerId="ADAL" clId="{1ECF1263-E5B5-418B-936B-0CA06AFA6C2F}" dt="2023-08-14T06:53:50.798" v="651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52:28.140" v="618" actId="478"/>
          <ac:spMkLst>
            <pc:docMk/>
            <pc:sldMk cId="0" sldId="265"/>
            <ac:spMk id="11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53:54.031" v="652" actId="1076"/>
          <ac:spMkLst>
            <pc:docMk/>
            <pc:sldMk cId="0" sldId="265"/>
            <ac:spMk id="12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29:32.486" v="57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52:29.021" v="619" actId="478"/>
          <ac:spMkLst>
            <pc:docMk/>
            <pc:sldMk cId="0" sldId="265"/>
            <ac:spMk id="17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53:56.444" v="653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54:11.823" v="660" actId="1076"/>
          <ac:spMkLst>
            <pc:docMk/>
            <pc:sldMk cId="0" sldId="265"/>
            <ac:spMk id="20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6:53:05.459" v="640" actId="1076"/>
          <ac:spMkLst>
            <pc:docMk/>
            <pc:sldMk cId="0" sldId="265"/>
            <ac:spMk id="24" creationId="{15290A7E-329C-944F-356F-59ACE6A0C2A3}"/>
          </ac:spMkLst>
        </pc:spChg>
        <pc:spChg chg="add mod">
          <ac:chgData name="Duyên Lương" userId="3a9e482f-ceb4-484a-8eab-f708ff3e9a36" providerId="ADAL" clId="{1ECF1263-E5B5-418B-936B-0CA06AFA6C2F}" dt="2023-08-14T06:54:03.905" v="659" actId="1035"/>
          <ac:spMkLst>
            <pc:docMk/>
            <pc:sldMk cId="0" sldId="265"/>
            <ac:spMk id="25" creationId="{F6E3FD7A-0FD5-4168-73B0-F3CFDE0248B7}"/>
          </ac:spMkLst>
        </pc:spChg>
        <pc:spChg chg="add mod">
          <ac:chgData name="Duyên Lương" userId="3a9e482f-ceb4-484a-8eab-f708ff3e9a36" providerId="ADAL" clId="{1ECF1263-E5B5-418B-936B-0CA06AFA6C2F}" dt="2023-08-14T06:54:03.905" v="659" actId="1035"/>
          <ac:spMkLst>
            <pc:docMk/>
            <pc:sldMk cId="0" sldId="265"/>
            <ac:spMk id="26" creationId="{B91C375E-16FA-0C1A-9CF1-AB8743239F5F}"/>
          </ac:spMkLst>
        </pc:spChg>
        <pc:grpChg chg="mod">
          <ac:chgData name="Duyên Lương" userId="3a9e482f-ceb4-484a-8eab-f708ff3e9a36" providerId="ADAL" clId="{1ECF1263-E5B5-418B-936B-0CA06AFA6C2F}" dt="2023-08-14T06:53:35.428" v="648" actId="1076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29:33.625" v="58" actId="478"/>
          <ac:grpSpMkLst>
            <pc:docMk/>
            <pc:sldMk cId="0" sldId="265"/>
            <ac:grpSpMk id="21" creationId="{00000000-0000-0000-0000-000000000000}"/>
          </ac:grpSpMkLst>
        </pc:grpChg>
      </pc:sldChg>
      <pc:sldChg chg="del">
        <pc:chgData name="Duyên Lương" userId="3a9e482f-ceb4-484a-8eab-f708ff3e9a36" providerId="ADAL" clId="{1ECF1263-E5B5-418B-936B-0CA06AFA6C2F}" dt="2023-08-14T06:29:17.782" v="53" actId="47"/>
        <pc:sldMkLst>
          <pc:docMk/>
          <pc:sldMk cId="0" sldId="266"/>
        </pc:sldMkLst>
      </pc:sldChg>
      <pc:sldChg chg="addSp delSp modSp mod modTransition modAnim">
        <pc:chgData name="Duyên Lương" userId="3a9e482f-ceb4-484a-8eab-f708ff3e9a36" providerId="ADAL" clId="{1ECF1263-E5B5-418B-936B-0CA06AFA6C2F}" dt="2023-08-14T06:57:40.034" v="719"/>
        <pc:sldMkLst>
          <pc:docMk/>
          <pc:sldMk cId="0" sldId="267"/>
        </pc:sldMkLst>
        <pc:spChg chg="del topLvl">
          <ac:chgData name="Duyên Lương" userId="3a9e482f-ceb4-484a-8eab-f708ff3e9a36" providerId="ADAL" clId="{1ECF1263-E5B5-418B-936B-0CA06AFA6C2F}" dt="2023-08-14T06:54:31.822" v="662" actId="478"/>
          <ac:spMkLst>
            <pc:docMk/>
            <pc:sldMk cId="0" sldId="267"/>
            <ac:spMk id="11" creationId="{00000000-0000-0000-0000-000000000000}"/>
          </ac:spMkLst>
        </pc:spChg>
        <pc:spChg chg="del topLvl">
          <ac:chgData name="Duyên Lương" userId="3a9e482f-ceb4-484a-8eab-f708ff3e9a36" providerId="ADAL" clId="{1ECF1263-E5B5-418B-936B-0CA06AFA6C2F}" dt="2023-08-14T06:54:29.588" v="661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54:32.334" v="663" actId="478"/>
          <ac:spMkLst>
            <pc:docMk/>
            <pc:sldMk cId="0" sldId="267"/>
            <ac:spMk id="17" creationId="{00000000-0000-0000-0000-000000000000}"/>
          </ac:spMkLst>
        </pc:spChg>
        <pc:spChg chg="add mod">
          <ac:chgData name="Duyên Lương" userId="3a9e482f-ceb4-484a-8eab-f708ff3e9a36" providerId="ADAL" clId="{1ECF1263-E5B5-418B-936B-0CA06AFA6C2F}" dt="2023-08-14T06:54:50.719" v="684" actId="1076"/>
          <ac:spMkLst>
            <pc:docMk/>
            <pc:sldMk cId="0" sldId="267"/>
            <ac:spMk id="22" creationId="{F7870990-01FF-4196-3072-4B3B7EC22351}"/>
          </ac:spMkLst>
        </pc:spChg>
        <pc:spChg chg="add mod">
          <ac:chgData name="Duyên Lương" userId="3a9e482f-ceb4-484a-8eab-f708ff3e9a36" providerId="ADAL" clId="{1ECF1263-E5B5-418B-936B-0CA06AFA6C2F}" dt="2023-08-14T06:55:01.570" v="689" actId="1076"/>
          <ac:spMkLst>
            <pc:docMk/>
            <pc:sldMk cId="0" sldId="267"/>
            <ac:spMk id="23" creationId="{6A95F45F-EFE5-1AE9-CF4C-42F0336EA421}"/>
          </ac:spMkLst>
        </pc:spChg>
        <pc:grpChg chg="del">
          <ac:chgData name="Duyên Lương" userId="3a9e482f-ceb4-484a-8eab-f708ff3e9a36" providerId="ADAL" clId="{1ECF1263-E5B5-418B-936B-0CA06AFA6C2F}" dt="2023-08-14T06:54:29.588" v="661" actId="478"/>
          <ac:grpSpMkLst>
            <pc:docMk/>
            <pc:sldMk cId="0" sldId="267"/>
            <ac:grpSpMk id="10" creationId="{00000000-0000-0000-0000-000000000000}"/>
          </ac:grpSpMkLst>
        </pc:grpChg>
        <pc:grpChg chg="del">
          <ac:chgData name="Duyên Lương" userId="3a9e482f-ceb4-484a-8eab-f708ff3e9a36" providerId="ADAL" clId="{1ECF1263-E5B5-418B-936B-0CA06AFA6C2F}" dt="2023-08-14T06:54:33.524" v="664" actId="478"/>
          <ac:grpSpMkLst>
            <pc:docMk/>
            <pc:sldMk cId="0" sldId="267"/>
            <ac:grpSpMk id="19" creationId="{00000000-0000-0000-0000-000000000000}"/>
          </ac:grpSpMkLst>
        </pc:grpChg>
      </pc:sldChg>
      <pc:sldChg chg="del">
        <pc:chgData name="Duyên Lương" userId="3a9e482f-ceb4-484a-8eab-f708ff3e9a36" providerId="ADAL" clId="{1ECF1263-E5B5-418B-936B-0CA06AFA6C2F}" dt="2023-08-14T06:29:23.856" v="55" actId="47"/>
        <pc:sldMkLst>
          <pc:docMk/>
          <pc:sldMk cId="0" sldId="268"/>
        </pc:sldMkLst>
      </pc:sldChg>
      <pc:sldChg chg="del">
        <pc:chgData name="Duyên Lương" userId="3a9e482f-ceb4-484a-8eab-f708ff3e9a36" providerId="ADAL" clId="{1ECF1263-E5B5-418B-936B-0CA06AFA6C2F}" dt="2023-08-14T06:29:22.301" v="54" actId="47"/>
        <pc:sldMkLst>
          <pc:docMk/>
          <pc:sldMk cId="0" sldId="269"/>
        </pc:sldMkLst>
      </pc:sldChg>
      <pc:sldChg chg="modSp mod modTransition">
        <pc:chgData name="Duyên Lương" userId="3a9e482f-ceb4-484a-8eab-f708ff3e9a36" providerId="ADAL" clId="{1ECF1263-E5B5-418B-936B-0CA06AFA6C2F}" dt="2023-08-14T07:03:34.912" v="800" actId="2711"/>
        <pc:sldMkLst>
          <pc:docMk/>
          <pc:sldMk cId="0" sldId="270"/>
        </pc:sldMkLst>
        <pc:spChg chg="mod">
          <ac:chgData name="Duyên Lương" userId="3a9e482f-ceb4-484a-8eab-f708ff3e9a36" providerId="ADAL" clId="{1ECF1263-E5B5-418B-936B-0CA06AFA6C2F}" dt="2023-08-14T07:03:34.912" v="800" actId="2711"/>
          <ac:spMkLst>
            <pc:docMk/>
            <pc:sldMk cId="0" sldId="270"/>
            <ac:spMk id="78" creationId="{00000000-0000-0000-0000-000000000000}"/>
          </ac:spMkLst>
        </pc:spChg>
      </pc:sldChg>
      <pc:sldChg chg="modSp mod modTransition">
        <pc:chgData name="Duyên Lương" userId="3a9e482f-ceb4-484a-8eab-f708ff3e9a36" providerId="ADAL" clId="{1ECF1263-E5B5-418B-936B-0CA06AFA6C2F}" dt="2023-08-14T07:03:54.193" v="803" actId="1076"/>
        <pc:sldMkLst>
          <pc:docMk/>
          <pc:sldMk cId="0" sldId="271"/>
        </pc:sldMkLst>
        <pc:spChg chg="mod">
          <ac:chgData name="Duyên Lương" userId="3a9e482f-ceb4-484a-8eab-f708ff3e9a36" providerId="ADAL" clId="{1ECF1263-E5B5-418B-936B-0CA06AFA6C2F}" dt="2023-08-14T07:03:54.193" v="803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7:03:41.511" v="801" actId="2711"/>
          <ac:spMkLst>
            <pc:docMk/>
            <pc:sldMk cId="0" sldId="271"/>
            <ac:spMk id="23" creationId="{00000000-0000-0000-0000-000000000000}"/>
          </ac:spMkLst>
        </pc:spChg>
      </pc:sldChg>
      <pc:sldChg chg="modSp mod modTransition">
        <pc:chgData name="Duyên Lương" userId="3a9e482f-ceb4-484a-8eab-f708ff3e9a36" providerId="ADAL" clId="{1ECF1263-E5B5-418B-936B-0CA06AFA6C2F}" dt="2023-08-14T07:03:46.600" v="802" actId="2711"/>
        <pc:sldMkLst>
          <pc:docMk/>
          <pc:sldMk cId="0" sldId="272"/>
        </pc:sldMkLst>
        <pc:spChg chg="mod">
          <ac:chgData name="Duyên Lương" userId="3a9e482f-ceb4-484a-8eab-f708ff3e9a36" providerId="ADAL" clId="{1ECF1263-E5B5-418B-936B-0CA06AFA6C2F}" dt="2023-08-14T07:03:46.600" v="802" actId="2711"/>
          <ac:spMkLst>
            <pc:docMk/>
            <pc:sldMk cId="0" sldId="272"/>
            <ac:spMk id="18" creationId="{00000000-0000-0000-0000-000000000000}"/>
          </ac:spMkLst>
        </pc:spChg>
      </pc:sldChg>
      <pc:sldChg chg="del">
        <pc:chgData name="Duyên Lương" userId="3a9e482f-ceb4-484a-8eab-f708ff3e9a36" providerId="ADAL" clId="{1ECF1263-E5B5-418B-936B-0CA06AFA6C2F}" dt="2023-08-14T06:29:28.605" v="56" actId="47"/>
        <pc:sldMkLst>
          <pc:docMk/>
          <pc:sldMk cId="0" sldId="273"/>
        </pc:sldMkLst>
      </pc:sldChg>
      <pc:sldChg chg="addSp delSp modSp mod modTransition">
        <pc:chgData name="Duyên Lương" userId="3a9e482f-ceb4-484a-8eab-f708ff3e9a36" providerId="ADAL" clId="{1ECF1263-E5B5-418B-936B-0CA06AFA6C2F}" dt="2023-08-14T07:02:48.527" v="794" actId="2711"/>
        <pc:sldMkLst>
          <pc:docMk/>
          <pc:sldMk cId="1607290758" sldId="273"/>
        </pc:sldMkLst>
        <pc:spChg chg="del mod">
          <ac:chgData name="Duyên Lương" userId="3a9e482f-ceb4-484a-8eab-f708ff3e9a36" providerId="ADAL" clId="{1ECF1263-E5B5-418B-936B-0CA06AFA6C2F}" dt="2023-08-14T06:45:01.272" v="408" actId="478"/>
          <ac:spMkLst>
            <pc:docMk/>
            <pc:sldMk cId="1607290758" sldId="273"/>
            <ac:spMk id="11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7:02:48.527" v="794" actId="2711"/>
          <ac:spMkLst>
            <pc:docMk/>
            <pc:sldMk cId="1607290758" sldId="273"/>
            <ac:spMk id="19" creationId="{00000000-0000-0000-0000-000000000000}"/>
          </ac:spMkLst>
        </pc:spChg>
        <pc:spChg chg="mod">
          <ac:chgData name="Duyên Lương" userId="3a9e482f-ceb4-484a-8eab-f708ff3e9a36" providerId="ADAL" clId="{1ECF1263-E5B5-418B-936B-0CA06AFA6C2F}" dt="2023-08-14T06:45:02.254" v="409"/>
          <ac:spMkLst>
            <pc:docMk/>
            <pc:sldMk cId="1607290758" sldId="273"/>
            <ac:spMk id="20" creationId="{14493151-8AE2-4E57-E959-2DBB55B87CF1}"/>
          </ac:spMkLst>
        </pc:spChg>
        <pc:spChg chg="mod">
          <ac:chgData name="Duyên Lương" userId="3a9e482f-ceb4-484a-8eab-f708ff3e9a36" providerId="ADAL" clId="{1ECF1263-E5B5-418B-936B-0CA06AFA6C2F}" dt="2023-08-14T06:45:19.598" v="432" actId="1076"/>
          <ac:spMkLst>
            <pc:docMk/>
            <pc:sldMk cId="1607290758" sldId="273"/>
            <ac:spMk id="22" creationId="{065296AB-41A7-B43F-D2E7-C3A0AABA657D}"/>
          </ac:spMkLst>
        </pc:spChg>
        <pc:grpChg chg="add mod">
          <ac:chgData name="Duyên Lương" userId="3a9e482f-ceb4-484a-8eab-f708ff3e9a36" providerId="ADAL" clId="{1ECF1263-E5B5-418B-936B-0CA06AFA6C2F}" dt="2023-08-14T06:45:07.818" v="411" actId="14100"/>
          <ac:grpSpMkLst>
            <pc:docMk/>
            <pc:sldMk cId="1607290758" sldId="273"/>
            <ac:grpSpMk id="18" creationId="{0F034D24-28E9-5A3D-84B4-1128AF996BFB}"/>
          </ac:grpSpMkLst>
        </pc:grpChg>
      </pc:sldChg>
      <pc:sldChg chg="addSp delSp modSp mod modTransition">
        <pc:chgData name="Duyên Lương" userId="3a9e482f-ceb4-484a-8eab-f708ff3e9a36" providerId="ADAL" clId="{1ECF1263-E5B5-418B-936B-0CA06AFA6C2F}" dt="2023-08-14T07:02:55.885" v="795" actId="2711"/>
        <pc:sldMkLst>
          <pc:docMk/>
          <pc:sldMk cId="924888351" sldId="274"/>
        </pc:sldMkLst>
        <pc:spChg chg="add mod">
          <ac:chgData name="Duyên Lương" userId="3a9e482f-ceb4-484a-8eab-f708ff3e9a36" providerId="ADAL" clId="{1ECF1263-E5B5-418B-936B-0CA06AFA6C2F}" dt="2023-08-14T06:45:39.374" v="437" actId="14100"/>
          <ac:spMkLst>
            <pc:docMk/>
            <pc:sldMk cId="924888351" sldId="274"/>
            <ac:spMk id="11" creationId="{1C1B79BA-5DBC-62BC-D27E-6FF47488E5D0}"/>
          </ac:spMkLst>
        </pc:spChg>
        <pc:spChg chg="mod">
          <ac:chgData name="Duyên Lương" userId="3a9e482f-ceb4-484a-8eab-f708ff3e9a36" providerId="ADAL" clId="{1ECF1263-E5B5-418B-936B-0CA06AFA6C2F}" dt="2023-08-14T07:02:55.885" v="795" actId="2711"/>
          <ac:spMkLst>
            <pc:docMk/>
            <pc:sldMk cId="924888351" sldId="274"/>
            <ac:spMk id="19" creationId="{00000000-0000-0000-0000-000000000000}"/>
          </ac:spMkLst>
        </pc:spChg>
        <pc:grpChg chg="del mod">
          <ac:chgData name="Duyên Lương" userId="3a9e482f-ceb4-484a-8eab-f708ff3e9a36" providerId="ADAL" clId="{1ECF1263-E5B5-418B-936B-0CA06AFA6C2F}" dt="2023-08-14T06:45:32.315" v="434" actId="478"/>
          <ac:grpSpMkLst>
            <pc:docMk/>
            <pc:sldMk cId="924888351" sldId="274"/>
            <ac:grpSpMk id="18" creationId="{0F034D24-28E9-5A3D-84B4-1128AF996BFB}"/>
          </ac:grpSpMkLst>
        </pc:grpChg>
      </pc:sldChg>
      <pc:sldChg chg="addSp delSp modSp mod modTransition">
        <pc:chgData name="Duyên Lương" userId="3a9e482f-ceb4-484a-8eab-f708ff3e9a36" providerId="ADAL" clId="{1ECF1263-E5B5-418B-936B-0CA06AFA6C2F}" dt="2023-08-14T07:03:22.809" v="799" actId="2711"/>
        <pc:sldMkLst>
          <pc:docMk/>
          <pc:sldMk cId="1569751713" sldId="275"/>
        </pc:sldMkLst>
        <pc:spChg chg="del">
          <ac:chgData name="Duyên Lương" userId="3a9e482f-ceb4-484a-8eab-f708ff3e9a36" providerId="ADAL" clId="{1ECF1263-E5B5-418B-936B-0CA06AFA6C2F}" dt="2023-08-14T06:46:01.064" v="488" actId="478"/>
          <ac:spMkLst>
            <pc:docMk/>
            <pc:sldMk cId="1569751713" sldId="275"/>
            <ac:spMk id="11" creationId="{1C1B79BA-5DBC-62BC-D27E-6FF47488E5D0}"/>
          </ac:spMkLst>
        </pc:spChg>
        <pc:spChg chg="add mod">
          <ac:chgData name="Duyên Lương" userId="3a9e482f-ceb4-484a-8eab-f708ff3e9a36" providerId="ADAL" clId="{1ECF1263-E5B5-418B-936B-0CA06AFA6C2F}" dt="2023-08-14T06:46:09.686" v="493" actId="1076"/>
          <ac:spMkLst>
            <pc:docMk/>
            <pc:sldMk cId="1569751713" sldId="275"/>
            <ac:spMk id="18" creationId="{3371F7DF-FBE9-636F-E77D-E548CE32E68C}"/>
          </ac:spMkLst>
        </pc:spChg>
        <pc:spChg chg="mod">
          <ac:chgData name="Duyên Lương" userId="3a9e482f-ceb4-484a-8eab-f708ff3e9a36" providerId="ADAL" clId="{1ECF1263-E5B5-418B-936B-0CA06AFA6C2F}" dt="2023-08-14T07:03:22.809" v="799" actId="2711"/>
          <ac:spMkLst>
            <pc:docMk/>
            <pc:sldMk cId="1569751713" sldId="275"/>
            <ac:spMk id="19" creationId="{00000000-0000-0000-0000-000000000000}"/>
          </ac:spMkLst>
        </pc:spChg>
      </pc:sldChg>
      <pc:sldChg chg="modSp mod modTransition modAnim">
        <pc:chgData name="Duyên Lương" userId="3a9e482f-ceb4-484a-8eab-f708ff3e9a36" providerId="ADAL" clId="{1ECF1263-E5B5-418B-936B-0CA06AFA6C2F}" dt="2023-08-14T06:57:40.034" v="719"/>
        <pc:sldMkLst>
          <pc:docMk/>
          <pc:sldMk cId="1253038825" sldId="276"/>
        </pc:sldMkLst>
        <pc:spChg chg="mod">
          <ac:chgData name="Duyên Lương" userId="3a9e482f-ceb4-484a-8eab-f708ff3e9a36" providerId="ADAL" clId="{1ECF1263-E5B5-418B-936B-0CA06AFA6C2F}" dt="2023-08-14T06:55:54.566" v="708" actId="20577"/>
          <ac:spMkLst>
            <pc:docMk/>
            <pc:sldMk cId="1253038825" sldId="276"/>
            <ac:spMk id="22" creationId="{F7870990-01FF-4196-3072-4B3B7EC22351}"/>
          </ac:spMkLst>
        </pc:spChg>
        <pc:spChg chg="mod">
          <ac:chgData name="Duyên Lương" userId="3a9e482f-ceb4-484a-8eab-f708ff3e9a36" providerId="ADAL" clId="{1ECF1263-E5B5-418B-936B-0CA06AFA6C2F}" dt="2023-08-14T06:56:17.492" v="717" actId="2710"/>
          <ac:spMkLst>
            <pc:docMk/>
            <pc:sldMk cId="1253038825" sldId="276"/>
            <ac:spMk id="23" creationId="{6A95F45F-EFE5-1AE9-CF4C-42F0336EA421}"/>
          </ac:spMkLst>
        </pc:spChg>
        <pc:grpChg chg="mod">
          <ac:chgData name="Duyên Lương" userId="3a9e482f-ceb4-484a-8eab-f708ff3e9a36" providerId="ADAL" clId="{1ECF1263-E5B5-418B-936B-0CA06AFA6C2F}" dt="2023-08-14T06:56:20.307" v="718" actId="1076"/>
          <ac:grpSpMkLst>
            <pc:docMk/>
            <pc:sldMk cId="1253038825" sldId="276"/>
            <ac:grpSpMk id="3" creationId="{00000000-0000-0000-0000-000000000000}"/>
          </ac:grpSpMkLst>
        </pc:grpChg>
      </pc:sldChg>
      <pc:sldChg chg="new del">
        <pc:chgData name="Duyên Lương" userId="3a9e482f-ceb4-484a-8eab-f708ff3e9a36" providerId="ADAL" clId="{1ECF1263-E5B5-418B-936B-0CA06AFA6C2F}" dt="2023-08-14T06:55:38.128" v="691" actId="47"/>
        <pc:sldMkLst>
          <pc:docMk/>
          <pc:sldMk cId="4178509016" sldId="276"/>
        </pc:sldMkLst>
      </pc:sldChg>
      <pc:sldChg chg="add del">
        <pc:chgData name="Duyên Lương" userId="3a9e482f-ceb4-484a-8eab-f708ff3e9a36" providerId="ADAL" clId="{1ECF1263-E5B5-418B-936B-0CA06AFA6C2F}" dt="2023-08-14T06:56:03.091" v="710"/>
        <pc:sldMkLst>
          <pc:docMk/>
          <pc:sldMk cId="2773230470" sldId="277"/>
        </pc:sldMkLst>
      </pc:sldChg>
      <pc:sldChg chg="addSp delSp modSp del mod">
        <pc:chgData name="Duyên Lương" userId="3a9e482f-ceb4-484a-8eab-f708ff3e9a36" providerId="ADAL" clId="{1ECF1263-E5B5-418B-936B-0CA06AFA6C2F}" dt="2023-08-14T07:01:37.150" v="784" actId="47"/>
        <pc:sldMkLst>
          <pc:docMk/>
          <pc:sldMk cId="4064240762" sldId="277"/>
        </pc:sldMkLst>
        <pc:spChg chg="add mod">
          <ac:chgData name="Duyên Lương" userId="3a9e482f-ceb4-484a-8eab-f708ff3e9a36" providerId="ADAL" clId="{1ECF1263-E5B5-418B-936B-0CA06AFA6C2F}" dt="2023-08-14T06:59:17.515" v="783" actId="1076"/>
          <ac:spMkLst>
            <pc:docMk/>
            <pc:sldMk cId="4064240762" sldId="277"/>
            <ac:spMk id="10" creationId="{75321466-7FEE-F7E3-72C0-3BF3C638E6A7}"/>
          </ac:spMkLst>
        </pc:spChg>
        <pc:spChg chg="mod">
          <ac:chgData name="Duyên Lương" userId="3a9e482f-ceb4-484a-8eab-f708ff3e9a36" providerId="ADAL" clId="{1ECF1263-E5B5-418B-936B-0CA06AFA6C2F}" dt="2023-08-14T06:59:12.686" v="782" actId="1076"/>
          <ac:spMkLst>
            <pc:docMk/>
            <pc:sldMk cId="4064240762" sldId="277"/>
            <ac:spMk id="24" creationId="{00000000-0000-0000-0000-000000000000}"/>
          </ac:spMkLst>
        </pc:spChg>
        <pc:spChg chg="del">
          <ac:chgData name="Duyên Lương" userId="3a9e482f-ceb4-484a-8eab-f708ff3e9a36" providerId="ADAL" clId="{1ECF1263-E5B5-418B-936B-0CA06AFA6C2F}" dt="2023-08-14T06:58:16.957" v="721" actId="478"/>
          <ac:spMkLst>
            <pc:docMk/>
            <pc:sldMk cId="4064240762" sldId="277"/>
            <ac:spMk id="35" creationId="{0D83E024-0480-0A91-8634-BE16260BC731}"/>
          </ac:spMkLst>
        </pc:spChg>
        <pc:grpChg chg="del">
          <ac:chgData name="Duyên Lương" userId="3a9e482f-ceb4-484a-8eab-f708ff3e9a36" providerId="ADAL" clId="{1ECF1263-E5B5-418B-936B-0CA06AFA6C2F}" dt="2023-08-14T06:58:11.524" v="720" actId="478"/>
          <ac:grpSpMkLst>
            <pc:docMk/>
            <pc:sldMk cId="4064240762" sldId="277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18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2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19" Type="http://schemas.openxmlformats.org/officeDocument/2006/relationships/image" Target="../media/image73.svg"/><Relationship Id="rId4" Type="http://schemas.openxmlformats.org/officeDocument/2006/relationships/image" Target="../media/image29.png"/><Relationship Id="rId9" Type="http://schemas.openxmlformats.org/officeDocument/2006/relationships/image" Target="../media/image4.sv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14.sv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1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0" Type="http://schemas.openxmlformats.org/officeDocument/2006/relationships/image" Target="../media/image17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1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0" Type="http://schemas.openxmlformats.org/officeDocument/2006/relationships/image" Target="../media/image17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3" Type="http://schemas.openxmlformats.org/officeDocument/2006/relationships/image" Target="../media/image2.svg"/><Relationship Id="rId21" Type="http://schemas.openxmlformats.org/officeDocument/2006/relationships/image" Target="../media/image99.sv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" Type="http://schemas.openxmlformats.org/officeDocument/2006/relationships/image" Target="../media/image1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23" Type="http://schemas.openxmlformats.org/officeDocument/2006/relationships/image" Target="../media/image101.sv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svg"/><Relationship Id="rId18" Type="http://schemas.openxmlformats.org/officeDocument/2006/relationships/image" Target="../media/image108.png"/><Relationship Id="rId26" Type="http://schemas.openxmlformats.org/officeDocument/2006/relationships/image" Target="../media/image114.png"/><Relationship Id="rId3" Type="http://schemas.openxmlformats.org/officeDocument/2006/relationships/image" Target="../media/image2.svg"/><Relationship Id="rId21" Type="http://schemas.openxmlformats.org/officeDocument/2006/relationships/image" Target="../media/image4.svg"/><Relationship Id="rId7" Type="http://schemas.openxmlformats.org/officeDocument/2006/relationships/image" Target="../media/image103.svg"/><Relationship Id="rId12" Type="http://schemas.openxmlformats.org/officeDocument/2006/relationships/image" Target="../media/image106.png"/><Relationship Id="rId17" Type="http://schemas.openxmlformats.org/officeDocument/2006/relationships/image" Target="../media/image79.svg"/><Relationship Id="rId25" Type="http://schemas.openxmlformats.org/officeDocument/2006/relationships/image" Target="../media/image113.svg"/><Relationship Id="rId33" Type="http://schemas.openxmlformats.org/officeDocument/2006/relationships/image" Target="../media/image54.sv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3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svg"/><Relationship Id="rId24" Type="http://schemas.openxmlformats.org/officeDocument/2006/relationships/image" Target="../media/image112.png"/><Relationship Id="rId32" Type="http://schemas.openxmlformats.org/officeDocument/2006/relationships/image" Target="../media/image53.png"/><Relationship Id="rId5" Type="http://schemas.openxmlformats.org/officeDocument/2006/relationships/image" Target="../media/image8.svg"/><Relationship Id="rId15" Type="http://schemas.openxmlformats.org/officeDocument/2006/relationships/image" Target="../media/image14.svg"/><Relationship Id="rId23" Type="http://schemas.openxmlformats.org/officeDocument/2006/relationships/image" Target="../media/image111.svg"/><Relationship Id="rId28" Type="http://schemas.openxmlformats.org/officeDocument/2006/relationships/image" Target="../media/image23.png"/><Relationship Id="rId10" Type="http://schemas.openxmlformats.org/officeDocument/2006/relationships/image" Target="../media/image104.png"/><Relationship Id="rId19" Type="http://schemas.openxmlformats.org/officeDocument/2006/relationships/image" Target="../media/image109.svg"/><Relationship Id="rId31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Relationship Id="rId22" Type="http://schemas.openxmlformats.org/officeDocument/2006/relationships/image" Target="../media/image110.png"/><Relationship Id="rId27" Type="http://schemas.openxmlformats.org/officeDocument/2006/relationships/image" Target="../media/image115.svg"/><Relationship Id="rId30" Type="http://schemas.openxmlformats.org/officeDocument/2006/relationships/image" Target="../media/image17.png"/><Relationship Id="rId8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9.svg"/><Relationship Id="rId18" Type="http://schemas.openxmlformats.org/officeDocument/2006/relationships/image" Target="../media/image122.png"/><Relationship Id="rId3" Type="http://schemas.openxmlformats.org/officeDocument/2006/relationships/image" Target="../media/image2.svg"/><Relationship Id="rId21" Type="http://schemas.openxmlformats.org/officeDocument/2006/relationships/image" Target="../media/image125.svg"/><Relationship Id="rId7" Type="http://schemas.openxmlformats.org/officeDocument/2006/relationships/image" Target="../media/image38.svg"/><Relationship Id="rId12" Type="http://schemas.openxmlformats.org/officeDocument/2006/relationships/image" Target="../media/image118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7.svg"/><Relationship Id="rId5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116.png"/><Relationship Id="rId19" Type="http://schemas.openxmlformats.org/officeDocument/2006/relationships/image" Target="../media/image123.svg"/><Relationship Id="rId4" Type="http://schemas.openxmlformats.org/officeDocument/2006/relationships/image" Target="../media/image80.png"/><Relationship Id="rId9" Type="http://schemas.openxmlformats.org/officeDocument/2006/relationships/image" Target="../media/image20.svg"/><Relationship Id="rId1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jpe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.svg"/><Relationship Id="rId5" Type="http://schemas.openxmlformats.org/officeDocument/2006/relationships/image" Target="../media/image30.svg"/><Relationship Id="rId15" Type="http://schemas.openxmlformats.org/officeDocument/2006/relationships/image" Target="../media/image24.svg"/><Relationship Id="rId10" Type="http://schemas.openxmlformats.org/officeDocument/2006/relationships/image" Target="../media/image3.png"/><Relationship Id="rId19" Type="http://schemas.openxmlformats.org/officeDocument/2006/relationships/image" Target="../media/image18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8.svg"/><Relationship Id="rId3" Type="http://schemas.openxmlformats.org/officeDocument/2006/relationships/image" Target="../media/image38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42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40.sv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2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4.sv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0.svg"/><Relationship Id="rId5" Type="http://schemas.openxmlformats.org/officeDocument/2006/relationships/image" Target="../media/image44.svg"/><Relationship Id="rId15" Type="http://schemas.openxmlformats.org/officeDocument/2006/relationships/image" Target="../media/image48.svg"/><Relationship Id="rId10" Type="http://schemas.openxmlformats.org/officeDocument/2006/relationships/image" Target="../media/image9.png"/><Relationship Id="rId4" Type="http://schemas.openxmlformats.org/officeDocument/2006/relationships/image" Target="../media/image43.png"/><Relationship Id="rId9" Type="http://schemas.openxmlformats.org/officeDocument/2006/relationships/image" Target="../media/image22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1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2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19" Type="http://schemas.openxmlformats.org/officeDocument/2006/relationships/image" Target="../media/image50.svg"/><Relationship Id="rId4" Type="http://schemas.openxmlformats.org/officeDocument/2006/relationships/image" Target="../media/image29.png"/><Relationship Id="rId9" Type="http://schemas.openxmlformats.org/officeDocument/2006/relationships/image" Target="../media/image4.sv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svg"/><Relationship Id="rId1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55.png"/><Relationship Id="rId17" Type="http://schemas.openxmlformats.org/officeDocument/2006/relationships/image" Target="../media/image58.jpe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60.svg"/><Relationship Id="rId4" Type="http://schemas.openxmlformats.org/officeDocument/2006/relationships/image" Target="../media/image9.png"/><Relationship Id="rId9" Type="http://schemas.openxmlformats.org/officeDocument/2006/relationships/image" Target="../media/image54.svg"/><Relationship Id="rId1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18" Type="http://schemas.openxmlformats.org/officeDocument/2006/relationships/image" Target="../media/image6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.svg"/><Relationship Id="rId7" Type="http://schemas.openxmlformats.org/officeDocument/2006/relationships/image" Target="../media/image62.svg"/><Relationship Id="rId12" Type="http://schemas.openxmlformats.org/officeDocument/2006/relationships/image" Target="../media/image23.png"/><Relationship Id="rId17" Type="http://schemas.openxmlformats.org/officeDocument/2006/relationships/image" Target="../media/image68.svg"/><Relationship Id="rId2" Type="http://schemas.openxmlformats.org/officeDocument/2006/relationships/audio" Target="../media/media1.mp3"/><Relationship Id="rId16" Type="http://schemas.openxmlformats.org/officeDocument/2006/relationships/image" Target="../media/image67.png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image" Target="../media/image61.png"/><Relationship Id="rId11" Type="http://schemas.openxmlformats.org/officeDocument/2006/relationships/image" Target="../media/image64.svg"/><Relationship Id="rId5" Type="http://schemas.openxmlformats.org/officeDocument/2006/relationships/image" Target="../media/image2.svg"/><Relationship Id="rId15" Type="http://schemas.openxmlformats.org/officeDocument/2006/relationships/image" Target="../media/image66.svg"/><Relationship Id="rId10" Type="http://schemas.openxmlformats.org/officeDocument/2006/relationships/image" Target="../media/image63.png"/><Relationship Id="rId19" Type="http://schemas.openxmlformats.org/officeDocument/2006/relationships/image" Target="../media/image70.sv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65.png"/><Relationship Id="rId2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3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5" y="0"/>
                </a:lnTo>
                <a:lnTo>
                  <a:pt x="182975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2409" y="774933"/>
            <a:ext cx="16003861" cy="8737133"/>
            <a:chOff x="0" y="0"/>
            <a:chExt cx="21338481" cy="11649511"/>
          </a:xfrm>
        </p:grpSpPr>
        <p:grpSp>
          <p:nvGrpSpPr>
            <p:cNvPr id="4" name="Group 4"/>
            <p:cNvGrpSpPr/>
            <p:nvPr/>
          </p:nvGrpSpPr>
          <p:grpSpPr>
            <a:xfrm>
              <a:off x="213271" y="167576"/>
              <a:ext cx="21125210" cy="11481936"/>
              <a:chOff x="0" y="0"/>
              <a:chExt cx="14104351" cy="76659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4040851" cy="7602472"/>
              </a:xfrm>
              <a:custGeom>
                <a:avLst/>
                <a:gdLst/>
                <a:ahLst/>
                <a:cxnLst/>
                <a:rect l="l" t="t" r="r" b="b"/>
                <a:pathLst>
                  <a:path w="14040851" h="7602472">
                    <a:moveTo>
                      <a:pt x="13948141" y="7602471"/>
                    </a:moveTo>
                    <a:lnTo>
                      <a:pt x="92710" y="7602471"/>
                    </a:lnTo>
                    <a:cubicBezTo>
                      <a:pt x="41910" y="7602471"/>
                      <a:pt x="0" y="7560561"/>
                      <a:pt x="0" y="750976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946871" y="0"/>
                    </a:lnTo>
                    <a:cubicBezTo>
                      <a:pt x="13997671" y="0"/>
                      <a:pt x="14039582" y="41910"/>
                      <a:pt x="14039582" y="92710"/>
                    </a:cubicBezTo>
                    <a:lnTo>
                      <a:pt x="14039582" y="7508491"/>
                    </a:lnTo>
                    <a:cubicBezTo>
                      <a:pt x="14040851" y="7560561"/>
                      <a:pt x="13998941" y="7602472"/>
                      <a:pt x="13948141" y="760247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4104351" cy="7665972"/>
              </a:xfrm>
              <a:custGeom>
                <a:avLst/>
                <a:gdLst/>
                <a:ahLst/>
                <a:cxnLst/>
                <a:rect l="l" t="t" r="r" b="b"/>
                <a:pathLst>
                  <a:path w="14104351" h="7665972">
                    <a:moveTo>
                      <a:pt x="13979891" y="59690"/>
                    </a:moveTo>
                    <a:cubicBezTo>
                      <a:pt x="14015451" y="59690"/>
                      <a:pt x="14044661" y="88900"/>
                      <a:pt x="14044661" y="124460"/>
                    </a:cubicBezTo>
                    <a:lnTo>
                      <a:pt x="14044661" y="7541511"/>
                    </a:lnTo>
                    <a:cubicBezTo>
                      <a:pt x="14044661" y="7577072"/>
                      <a:pt x="14015451" y="7606281"/>
                      <a:pt x="13979891" y="7606281"/>
                    </a:cubicBezTo>
                    <a:lnTo>
                      <a:pt x="124460" y="7606281"/>
                    </a:lnTo>
                    <a:cubicBezTo>
                      <a:pt x="88900" y="7606281"/>
                      <a:pt x="59690" y="7577072"/>
                      <a:pt x="59690" y="754151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979891" y="59690"/>
                    </a:lnTo>
                    <a:moveTo>
                      <a:pt x="1397989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541511"/>
                    </a:lnTo>
                    <a:cubicBezTo>
                      <a:pt x="0" y="7610091"/>
                      <a:pt x="55880" y="7665972"/>
                      <a:pt x="124460" y="7665972"/>
                    </a:cubicBezTo>
                    <a:lnTo>
                      <a:pt x="13979891" y="7665972"/>
                    </a:lnTo>
                    <a:cubicBezTo>
                      <a:pt x="14048471" y="7665972"/>
                      <a:pt x="14104351" y="7610091"/>
                      <a:pt x="14104351" y="7541511"/>
                    </a:cubicBezTo>
                    <a:lnTo>
                      <a:pt x="14104351" y="124460"/>
                    </a:lnTo>
                    <a:cubicBezTo>
                      <a:pt x="14104351" y="55880"/>
                      <a:pt x="14048471" y="0"/>
                      <a:pt x="1397989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1046278" cy="11380992"/>
              <a:chOff x="0" y="0"/>
              <a:chExt cx="14051652" cy="75985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3988152" cy="7535076"/>
              </a:xfrm>
              <a:custGeom>
                <a:avLst/>
                <a:gdLst/>
                <a:ahLst/>
                <a:cxnLst/>
                <a:rect l="l" t="t" r="r" b="b"/>
                <a:pathLst>
                  <a:path w="13988152" h="7535076">
                    <a:moveTo>
                      <a:pt x="13895442" y="7535076"/>
                    </a:moveTo>
                    <a:lnTo>
                      <a:pt x="92710" y="7535076"/>
                    </a:lnTo>
                    <a:cubicBezTo>
                      <a:pt x="41910" y="7535076"/>
                      <a:pt x="0" y="7493165"/>
                      <a:pt x="0" y="744236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894172" y="0"/>
                    </a:lnTo>
                    <a:cubicBezTo>
                      <a:pt x="13944972" y="0"/>
                      <a:pt x="13986883" y="41910"/>
                      <a:pt x="13986883" y="92710"/>
                    </a:cubicBezTo>
                    <a:lnTo>
                      <a:pt x="13986883" y="7441095"/>
                    </a:lnTo>
                    <a:cubicBezTo>
                      <a:pt x="13988152" y="7493166"/>
                      <a:pt x="13946242" y="7535076"/>
                      <a:pt x="13895442" y="75350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4051652" cy="7598576"/>
              </a:xfrm>
              <a:custGeom>
                <a:avLst/>
                <a:gdLst/>
                <a:ahLst/>
                <a:cxnLst/>
                <a:rect l="l" t="t" r="r" b="b"/>
                <a:pathLst>
                  <a:path w="14051652" h="7598576">
                    <a:moveTo>
                      <a:pt x="13927192" y="59690"/>
                    </a:moveTo>
                    <a:cubicBezTo>
                      <a:pt x="13962752" y="59690"/>
                      <a:pt x="13991961" y="88900"/>
                      <a:pt x="13991961" y="124460"/>
                    </a:cubicBezTo>
                    <a:lnTo>
                      <a:pt x="13991961" y="7474116"/>
                    </a:lnTo>
                    <a:cubicBezTo>
                      <a:pt x="13991961" y="7509676"/>
                      <a:pt x="13962752" y="7538886"/>
                      <a:pt x="13927192" y="7538886"/>
                    </a:cubicBezTo>
                    <a:lnTo>
                      <a:pt x="124460" y="7538886"/>
                    </a:lnTo>
                    <a:cubicBezTo>
                      <a:pt x="88900" y="7538886"/>
                      <a:pt x="59690" y="7509676"/>
                      <a:pt x="59690" y="74741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927192" y="59690"/>
                    </a:lnTo>
                    <a:moveTo>
                      <a:pt x="1392719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74116"/>
                    </a:lnTo>
                    <a:cubicBezTo>
                      <a:pt x="0" y="7542695"/>
                      <a:pt x="55880" y="7598576"/>
                      <a:pt x="124460" y="7598576"/>
                    </a:cubicBezTo>
                    <a:lnTo>
                      <a:pt x="13927192" y="7598576"/>
                    </a:lnTo>
                    <a:cubicBezTo>
                      <a:pt x="13995772" y="7598576"/>
                      <a:pt x="14051652" y="7542695"/>
                      <a:pt x="14051652" y="7474116"/>
                    </a:cubicBezTo>
                    <a:lnTo>
                      <a:pt x="14051652" y="124460"/>
                    </a:lnTo>
                    <a:cubicBezTo>
                      <a:pt x="14051652" y="55880"/>
                      <a:pt x="13995772" y="0"/>
                      <a:pt x="1392719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2" name="Freeform 22"/>
          <p:cNvSpPr/>
          <p:nvPr/>
        </p:nvSpPr>
        <p:spPr>
          <a:xfrm>
            <a:off x="14625637" y="1028700"/>
            <a:ext cx="4310730" cy="2892108"/>
          </a:xfrm>
          <a:custGeom>
            <a:avLst/>
            <a:gdLst/>
            <a:ahLst/>
            <a:cxnLst/>
            <a:rect l="l" t="t" r="r" b="b"/>
            <a:pathLst>
              <a:path w="4310730" h="2892108">
                <a:moveTo>
                  <a:pt x="0" y="0"/>
                </a:moveTo>
                <a:lnTo>
                  <a:pt x="4310730" y="0"/>
                </a:lnTo>
                <a:lnTo>
                  <a:pt x="4310730" y="2892108"/>
                </a:lnTo>
                <a:lnTo>
                  <a:pt x="0" y="2892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122296" y="617220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466073" y="1287284"/>
            <a:ext cx="1355853" cy="1318875"/>
          </a:xfrm>
          <a:custGeom>
            <a:avLst/>
            <a:gdLst/>
            <a:ahLst/>
            <a:cxnLst/>
            <a:rect l="l" t="t" r="r" b="b"/>
            <a:pathLst>
              <a:path w="1355853" h="1318875">
                <a:moveTo>
                  <a:pt x="0" y="0"/>
                </a:moveTo>
                <a:lnTo>
                  <a:pt x="1355854" y="0"/>
                </a:lnTo>
                <a:lnTo>
                  <a:pt x="1355854" y="1318875"/>
                </a:lnTo>
                <a:lnTo>
                  <a:pt x="0" y="1318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719259" y="6625908"/>
            <a:ext cx="939398" cy="927442"/>
          </a:xfrm>
          <a:custGeom>
            <a:avLst/>
            <a:gdLst/>
            <a:ahLst/>
            <a:cxnLst/>
            <a:rect l="l" t="t" r="r" b="b"/>
            <a:pathLst>
              <a:path w="939398" h="927442">
                <a:moveTo>
                  <a:pt x="0" y="0"/>
                </a:moveTo>
                <a:lnTo>
                  <a:pt x="939399" y="0"/>
                </a:lnTo>
                <a:lnTo>
                  <a:pt x="939399" y="927442"/>
                </a:lnTo>
                <a:lnTo>
                  <a:pt x="0" y="927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00745" flipH="1">
            <a:off x="2741397" y="1006395"/>
            <a:ext cx="1953921" cy="1794055"/>
          </a:xfrm>
          <a:custGeom>
            <a:avLst/>
            <a:gdLst/>
            <a:ahLst/>
            <a:cxnLst/>
            <a:rect l="l" t="t" r="r" b="b"/>
            <a:pathLst>
              <a:path w="1953921" h="1794055">
                <a:moveTo>
                  <a:pt x="1953921" y="0"/>
                </a:moveTo>
                <a:lnTo>
                  <a:pt x="0" y="0"/>
                </a:lnTo>
                <a:lnTo>
                  <a:pt x="0" y="1794055"/>
                </a:lnTo>
                <a:lnTo>
                  <a:pt x="1953921" y="1794055"/>
                </a:lnTo>
                <a:lnTo>
                  <a:pt x="19539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320962" y="4209240"/>
            <a:ext cx="3310605" cy="3605609"/>
          </a:xfrm>
          <a:custGeom>
            <a:avLst/>
            <a:gdLst/>
            <a:ahLst/>
            <a:cxnLst/>
            <a:rect l="l" t="t" r="r" b="b"/>
            <a:pathLst>
              <a:path w="3310605" h="3605609">
                <a:moveTo>
                  <a:pt x="0" y="0"/>
                </a:moveTo>
                <a:lnTo>
                  <a:pt x="3310605" y="0"/>
                </a:lnTo>
                <a:lnTo>
                  <a:pt x="3310605" y="3605609"/>
                </a:lnTo>
                <a:lnTo>
                  <a:pt x="0" y="36056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097316" y="6960790"/>
            <a:ext cx="642653" cy="2223012"/>
          </a:xfrm>
          <a:custGeom>
            <a:avLst/>
            <a:gdLst/>
            <a:ahLst/>
            <a:cxnLst/>
            <a:rect l="l" t="t" r="r" b="b"/>
            <a:pathLst>
              <a:path w="642653" h="2223012">
                <a:moveTo>
                  <a:pt x="0" y="0"/>
                </a:moveTo>
                <a:lnTo>
                  <a:pt x="642653" y="0"/>
                </a:lnTo>
                <a:lnTo>
                  <a:pt x="642653" y="2223013"/>
                </a:lnTo>
                <a:lnTo>
                  <a:pt x="0" y="2223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259300" y="7089629"/>
            <a:ext cx="797721" cy="927442"/>
          </a:xfrm>
          <a:custGeom>
            <a:avLst/>
            <a:gdLst/>
            <a:ahLst/>
            <a:cxnLst/>
            <a:rect l="l" t="t" r="r" b="b"/>
            <a:pathLst>
              <a:path w="797721" h="927442">
                <a:moveTo>
                  <a:pt x="0" y="0"/>
                </a:moveTo>
                <a:lnTo>
                  <a:pt x="797721" y="0"/>
                </a:lnTo>
                <a:lnTo>
                  <a:pt x="797721" y="927442"/>
                </a:lnTo>
                <a:lnTo>
                  <a:pt x="0" y="9274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27189" b="-145380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34162" y="588434"/>
            <a:ext cx="654796" cy="880533"/>
          </a:xfrm>
          <a:custGeom>
            <a:avLst/>
            <a:gdLst/>
            <a:ahLst/>
            <a:cxnLst/>
            <a:rect l="l" t="t" r="r" b="b"/>
            <a:pathLst>
              <a:path w="654796" h="880533">
                <a:moveTo>
                  <a:pt x="0" y="0"/>
                </a:moveTo>
                <a:lnTo>
                  <a:pt x="654796" y="0"/>
                </a:lnTo>
                <a:lnTo>
                  <a:pt x="654796" y="880532"/>
                </a:lnTo>
                <a:lnTo>
                  <a:pt x="0" y="8805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0D83E024-0480-0A91-8634-BE16260BC731}"/>
              </a:ext>
            </a:extLst>
          </p:cNvPr>
          <p:cNvSpPr txBox="1"/>
          <p:nvPr/>
        </p:nvSpPr>
        <p:spPr>
          <a:xfrm>
            <a:off x="2991612" y="3326210"/>
            <a:ext cx="12217527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F47CB9"/>
                </a:solidFill>
                <a:latin typeface="Fredoka One" panose="02000000000000000000" pitchFamily="2" charset="0"/>
              </a:rPr>
              <a:t>WELCOME TO OUR CLASS!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0609" y="8623182"/>
            <a:ext cx="5674324" cy="1103914"/>
          </a:xfrm>
          <a:custGeom>
            <a:avLst/>
            <a:gdLst/>
            <a:ahLst/>
            <a:cxnLst/>
            <a:rect l="l" t="t" r="r" b="b"/>
            <a:pathLst>
              <a:path w="5674324" h="1103914">
                <a:moveTo>
                  <a:pt x="0" y="0"/>
                </a:moveTo>
                <a:lnTo>
                  <a:pt x="5674324" y="0"/>
                </a:lnTo>
                <a:lnTo>
                  <a:pt x="5674324" y="1103914"/>
                </a:lnTo>
                <a:lnTo>
                  <a:pt x="0" y="110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199" y="3996701"/>
            <a:ext cx="15793600" cy="4092519"/>
            <a:chOff x="0" y="0"/>
            <a:chExt cx="21058133" cy="5456691"/>
          </a:xfrm>
        </p:grpSpPr>
        <p:grpSp>
          <p:nvGrpSpPr>
            <p:cNvPr id="5" name="Group 5"/>
            <p:cNvGrpSpPr/>
            <p:nvPr/>
          </p:nvGrpSpPr>
          <p:grpSpPr>
            <a:xfrm>
              <a:off x="339932" y="169320"/>
              <a:ext cx="20718201" cy="5287371"/>
              <a:chOff x="0" y="0"/>
              <a:chExt cx="13832610" cy="35301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3769110" cy="3466640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3466640">
                    <a:moveTo>
                      <a:pt x="13676399" y="3466640"/>
                    </a:moveTo>
                    <a:lnTo>
                      <a:pt x="92710" y="3466640"/>
                    </a:lnTo>
                    <a:cubicBezTo>
                      <a:pt x="41910" y="3466640"/>
                      <a:pt x="0" y="3424729"/>
                      <a:pt x="0" y="337392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3372660"/>
                    </a:lnTo>
                    <a:cubicBezTo>
                      <a:pt x="13769110" y="3424729"/>
                      <a:pt x="13727199" y="3466640"/>
                      <a:pt x="13676399" y="34666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3832610" cy="3530140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3530140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3405680"/>
                    </a:lnTo>
                    <a:cubicBezTo>
                      <a:pt x="13772919" y="3441240"/>
                      <a:pt x="13743710" y="3470449"/>
                      <a:pt x="13708149" y="3470449"/>
                    </a:cubicBezTo>
                    <a:lnTo>
                      <a:pt x="124460" y="3470449"/>
                    </a:lnTo>
                    <a:cubicBezTo>
                      <a:pt x="88900" y="3470449"/>
                      <a:pt x="59690" y="3441240"/>
                      <a:pt x="59690" y="340568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05680"/>
                    </a:lnTo>
                    <a:cubicBezTo>
                      <a:pt x="0" y="3474260"/>
                      <a:pt x="55880" y="3530140"/>
                      <a:pt x="124460" y="3530140"/>
                    </a:cubicBezTo>
                    <a:lnTo>
                      <a:pt x="13708149" y="3530140"/>
                    </a:lnTo>
                    <a:cubicBezTo>
                      <a:pt x="13776730" y="3530140"/>
                      <a:pt x="13832610" y="3474260"/>
                      <a:pt x="13832610" y="3405680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20765930" cy="5160640"/>
              <a:chOff x="0" y="0"/>
              <a:chExt cx="13864476" cy="34455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3800976" cy="3382027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3382027">
                    <a:moveTo>
                      <a:pt x="13708266" y="3382027"/>
                    </a:moveTo>
                    <a:lnTo>
                      <a:pt x="92710" y="3382027"/>
                    </a:lnTo>
                    <a:cubicBezTo>
                      <a:pt x="41910" y="3382027"/>
                      <a:pt x="0" y="3340117"/>
                      <a:pt x="0" y="328931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3288047"/>
                    </a:lnTo>
                    <a:cubicBezTo>
                      <a:pt x="13800976" y="3340117"/>
                      <a:pt x="13759066" y="3382027"/>
                      <a:pt x="13708266" y="338202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64476" cy="3445527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3445527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3321067"/>
                    </a:lnTo>
                    <a:cubicBezTo>
                      <a:pt x="13804787" y="3356627"/>
                      <a:pt x="13775576" y="3385837"/>
                      <a:pt x="13740016" y="3385837"/>
                    </a:cubicBezTo>
                    <a:lnTo>
                      <a:pt x="124460" y="3385837"/>
                    </a:lnTo>
                    <a:cubicBezTo>
                      <a:pt x="88900" y="3385837"/>
                      <a:pt x="59690" y="3356627"/>
                      <a:pt x="59690" y="332106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1067"/>
                    </a:lnTo>
                    <a:cubicBezTo>
                      <a:pt x="0" y="3389647"/>
                      <a:pt x="55880" y="3445527"/>
                      <a:pt x="124460" y="3445527"/>
                    </a:cubicBezTo>
                    <a:lnTo>
                      <a:pt x="13740016" y="3445527"/>
                    </a:lnTo>
                    <a:cubicBezTo>
                      <a:pt x="13808596" y="3445527"/>
                      <a:pt x="13864476" y="3389647"/>
                      <a:pt x="13864476" y="3321067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7404">
            <a:off x="15201900" y="47063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606919" y="38114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76700" y="2438540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418411" y="5420060"/>
            <a:ext cx="9798779" cy="133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47CB9"/>
                </a:solidFill>
                <a:effectLst/>
                <a:uLnTx/>
                <a:uFillTx/>
                <a:latin typeface="Fredoka One" panose="02000000000000000000" pitchFamily="2" charset="0"/>
              </a:rPr>
              <a:t>WRITING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47CB9"/>
                </a:solidFill>
                <a:effectLst/>
                <a:uLnTx/>
                <a:uFillTx/>
                <a:latin typeface="Fredoka One Bold"/>
                <a:ea typeface="+mn-ea"/>
                <a:cs typeface="+mn-cs"/>
              </a:rPr>
              <a:t>   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33404" y="8864521"/>
            <a:ext cx="3821191" cy="784225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3371F7DF-FBE9-636F-E77D-E548CE32E68C}"/>
              </a:ext>
            </a:extLst>
          </p:cNvPr>
          <p:cNvSpPr/>
          <p:nvPr/>
        </p:nvSpPr>
        <p:spPr>
          <a:xfrm>
            <a:off x="7606193" y="842679"/>
            <a:ext cx="3075611" cy="2569428"/>
          </a:xfrm>
          <a:custGeom>
            <a:avLst/>
            <a:gdLst/>
            <a:ahLst/>
            <a:cxnLst/>
            <a:rect l="l" t="t" r="r" b="b"/>
            <a:pathLst>
              <a:path w="1115725" h="1200879">
                <a:moveTo>
                  <a:pt x="0" y="0"/>
                </a:moveTo>
                <a:lnTo>
                  <a:pt x="1115726" y="0"/>
                </a:lnTo>
                <a:lnTo>
                  <a:pt x="1115726" y="1200879"/>
                </a:lnTo>
                <a:lnTo>
                  <a:pt x="0" y="12008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97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63691" y="1257300"/>
            <a:ext cx="16179193" cy="8610865"/>
            <a:chOff x="0" y="0"/>
            <a:chExt cx="21058133" cy="5456691"/>
          </a:xfrm>
        </p:grpSpPr>
        <p:grpSp>
          <p:nvGrpSpPr>
            <p:cNvPr id="5" name="Group 5"/>
            <p:cNvGrpSpPr/>
            <p:nvPr/>
          </p:nvGrpSpPr>
          <p:grpSpPr>
            <a:xfrm>
              <a:off x="339932" y="169320"/>
              <a:ext cx="20718201" cy="5287371"/>
              <a:chOff x="0" y="0"/>
              <a:chExt cx="13832610" cy="35301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3769110" cy="3466640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3466640">
                    <a:moveTo>
                      <a:pt x="13676399" y="3466640"/>
                    </a:moveTo>
                    <a:lnTo>
                      <a:pt x="92710" y="3466640"/>
                    </a:lnTo>
                    <a:cubicBezTo>
                      <a:pt x="41910" y="3466640"/>
                      <a:pt x="0" y="3424729"/>
                      <a:pt x="0" y="337392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3372660"/>
                    </a:lnTo>
                    <a:cubicBezTo>
                      <a:pt x="13769110" y="3424729"/>
                      <a:pt x="13727199" y="3466640"/>
                      <a:pt x="13676399" y="34666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3832610" cy="3530140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3530140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3405680"/>
                    </a:lnTo>
                    <a:cubicBezTo>
                      <a:pt x="13772919" y="3441240"/>
                      <a:pt x="13743710" y="3470449"/>
                      <a:pt x="13708149" y="3470449"/>
                    </a:cubicBezTo>
                    <a:lnTo>
                      <a:pt x="124460" y="3470449"/>
                    </a:lnTo>
                    <a:cubicBezTo>
                      <a:pt x="88900" y="3470449"/>
                      <a:pt x="59690" y="3441240"/>
                      <a:pt x="59690" y="340568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05680"/>
                    </a:lnTo>
                    <a:cubicBezTo>
                      <a:pt x="0" y="3474260"/>
                      <a:pt x="55880" y="3530140"/>
                      <a:pt x="124460" y="3530140"/>
                    </a:cubicBezTo>
                    <a:lnTo>
                      <a:pt x="13708149" y="3530140"/>
                    </a:lnTo>
                    <a:cubicBezTo>
                      <a:pt x="13776730" y="3530140"/>
                      <a:pt x="13832610" y="3474260"/>
                      <a:pt x="13832610" y="3405680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20765930" cy="5160640"/>
              <a:chOff x="0" y="0"/>
              <a:chExt cx="13864476" cy="34455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3800976" cy="3382027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3382027">
                    <a:moveTo>
                      <a:pt x="13708266" y="3382027"/>
                    </a:moveTo>
                    <a:lnTo>
                      <a:pt x="92710" y="3382027"/>
                    </a:lnTo>
                    <a:cubicBezTo>
                      <a:pt x="41910" y="3382027"/>
                      <a:pt x="0" y="3340117"/>
                      <a:pt x="0" y="328931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3288047"/>
                    </a:lnTo>
                    <a:cubicBezTo>
                      <a:pt x="13800976" y="3340117"/>
                      <a:pt x="13759066" y="3382027"/>
                      <a:pt x="13708266" y="338202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64476" cy="3445527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3445527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3321067"/>
                    </a:lnTo>
                    <a:cubicBezTo>
                      <a:pt x="13804787" y="3356627"/>
                      <a:pt x="13775576" y="3385837"/>
                      <a:pt x="13740016" y="3385837"/>
                    </a:cubicBezTo>
                    <a:lnTo>
                      <a:pt x="124460" y="3385837"/>
                    </a:lnTo>
                    <a:cubicBezTo>
                      <a:pt x="88900" y="3385837"/>
                      <a:pt x="59690" y="3356627"/>
                      <a:pt x="59690" y="332106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1067"/>
                    </a:lnTo>
                    <a:cubicBezTo>
                      <a:pt x="0" y="3389647"/>
                      <a:pt x="55880" y="3445527"/>
                      <a:pt x="124460" y="3445527"/>
                    </a:cubicBezTo>
                    <a:lnTo>
                      <a:pt x="13740016" y="3445527"/>
                    </a:lnTo>
                    <a:cubicBezTo>
                      <a:pt x="13808596" y="3445527"/>
                      <a:pt x="13864476" y="3389647"/>
                      <a:pt x="13864476" y="3321067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287394" y="8039100"/>
            <a:ext cx="642653" cy="2223012"/>
          </a:xfrm>
          <a:custGeom>
            <a:avLst/>
            <a:gdLst/>
            <a:ahLst/>
            <a:cxnLst/>
            <a:rect l="l" t="t" r="r" b="b"/>
            <a:pathLst>
              <a:path w="642653" h="2223012">
                <a:moveTo>
                  <a:pt x="0" y="0"/>
                </a:moveTo>
                <a:lnTo>
                  <a:pt x="642652" y="0"/>
                </a:lnTo>
                <a:lnTo>
                  <a:pt x="642652" y="2223013"/>
                </a:lnTo>
                <a:lnTo>
                  <a:pt x="0" y="2223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437435">
            <a:off x="14943627" y="5008404"/>
            <a:ext cx="3104112" cy="5729066"/>
          </a:xfrm>
          <a:custGeom>
            <a:avLst/>
            <a:gdLst/>
            <a:ahLst/>
            <a:cxnLst/>
            <a:rect l="l" t="t" r="r" b="b"/>
            <a:pathLst>
              <a:path w="3104112" h="5729066">
                <a:moveTo>
                  <a:pt x="0" y="0"/>
                </a:moveTo>
                <a:lnTo>
                  <a:pt x="3104112" y="0"/>
                </a:lnTo>
                <a:lnTo>
                  <a:pt x="3104112" y="5729066"/>
                </a:lnTo>
                <a:lnTo>
                  <a:pt x="0" y="57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259300" y="4227492"/>
            <a:ext cx="805200" cy="794952"/>
          </a:xfrm>
          <a:custGeom>
            <a:avLst/>
            <a:gdLst/>
            <a:ahLst/>
            <a:cxnLst/>
            <a:rect l="l" t="t" r="r" b="b"/>
            <a:pathLst>
              <a:path w="805200" h="794952">
                <a:moveTo>
                  <a:pt x="0" y="0"/>
                </a:moveTo>
                <a:lnTo>
                  <a:pt x="805200" y="0"/>
                </a:lnTo>
                <a:lnTo>
                  <a:pt x="805200" y="794952"/>
                </a:lnTo>
                <a:lnTo>
                  <a:pt x="0" y="794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273331" y="-1400619"/>
            <a:ext cx="3333381" cy="2836404"/>
          </a:xfrm>
          <a:custGeom>
            <a:avLst/>
            <a:gdLst/>
            <a:ahLst/>
            <a:cxnLst/>
            <a:rect l="l" t="t" r="r" b="b"/>
            <a:pathLst>
              <a:path w="3333381" h="2836404">
                <a:moveTo>
                  <a:pt x="0" y="0"/>
                </a:moveTo>
                <a:lnTo>
                  <a:pt x="3333381" y="0"/>
                </a:lnTo>
                <a:lnTo>
                  <a:pt x="3333381" y="2836404"/>
                </a:lnTo>
                <a:lnTo>
                  <a:pt x="0" y="2836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12188" y="4135944"/>
            <a:ext cx="688947" cy="829946"/>
          </a:xfrm>
          <a:custGeom>
            <a:avLst/>
            <a:gdLst/>
            <a:ahLst/>
            <a:cxnLst/>
            <a:rect l="l" t="t" r="r" b="b"/>
            <a:pathLst>
              <a:path w="688947" h="829946">
                <a:moveTo>
                  <a:pt x="0" y="0"/>
                </a:moveTo>
                <a:lnTo>
                  <a:pt x="688947" y="0"/>
                </a:lnTo>
                <a:lnTo>
                  <a:pt x="688947" y="829946"/>
                </a:lnTo>
                <a:lnTo>
                  <a:pt x="0" y="829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259300" y="9038219"/>
            <a:ext cx="688947" cy="829946"/>
          </a:xfrm>
          <a:custGeom>
            <a:avLst/>
            <a:gdLst/>
            <a:ahLst/>
            <a:cxnLst/>
            <a:rect l="l" t="t" r="r" b="b"/>
            <a:pathLst>
              <a:path w="688947" h="829946">
                <a:moveTo>
                  <a:pt x="0" y="0"/>
                </a:moveTo>
                <a:lnTo>
                  <a:pt x="688947" y="0"/>
                </a:lnTo>
                <a:lnTo>
                  <a:pt x="688947" y="829946"/>
                </a:lnTo>
                <a:lnTo>
                  <a:pt x="0" y="829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440430" y="1353193"/>
            <a:ext cx="3310605" cy="3605609"/>
          </a:xfrm>
          <a:custGeom>
            <a:avLst/>
            <a:gdLst/>
            <a:ahLst/>
            <a:cxnLst/>
            <a:rect l="l" t="t" r="r" b="b"/>
            <a:pathLst>
              <a:path w="3310605" h="3605609">
                <a:moveTo>
                  <a:pt x="0" y="0"/>
                </a:moveTo>
                <a:lnTo>
                  <a:pt x="3310605" y="0"/>
                </a:lnTo>
                <a:lnTo>
                  <a:pt x="3310605" y="3605609"/>
                </a:lnTo>
                <a:lnTo>
                  <a:pt x="0" y="36056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290A7E-329C-944F-356F-59ACE6A0C2A3}"/>
              </a:ext>
            </a:extLst>
          </p:cNvPr>
          <p:cNvSpPr txBox="1"/>
          <p:nvPr/>
        </p:nvSpPr>
        <p:spPr>
          <a:xfrm>
            <a:off x="1864494" y="295065"/>
            <a:ext cx="1539480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4. Write complete sentences from the clues below.</a:t>
            </a:r>
          </a:p>
        </p:txBody>
      </p:sp>
      <p:sp>
        <p:nvSpPr>
          <p:cNvPr id="25" name="Google Shape;213;p7">
            <a:extLst>
              <a:ext uri="{FF2B5EF4-FFF2-40B4-BE49-F238E27FC236}">
                <a16:creationId xmlns:a16="http://schemas.microsoft.com/office/drawing/2014/main" id="{F6E3FD7A-0FD5-4168-73B0-F3CFDE0248B7}"/>
              </a:ext>
            </a:extLst>
          </p:cNvPr>
          <p:cNvSpPr txBox="1"/>
          <p:nvPr/>
        </p:nvSpPr>
        <p:spPr>
          <a:xfrm>
            <a:off x="1607978" y="1943100"/>
            <a:ext cx="15651321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 Many / Vietnamese families / teach / children / respect / elders.﻿</a:t>
            </a:r>
          </a:p>
          <a:p>
            <a:pPr lvl="0"/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→ Many Vietnamese families often teach their children to respect the elders.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 There / many ways / show / respect.</a:t>
            </a:r>
            <a:endParaRPr sz="18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→ ﻿There are many ways to show respect.</a:t>
            </a:r>
          </a:p>
          <a:p>
            <a:pPr lvl="0">
              <a:spcBef>
                <a:spcPts val="600"/>
              </a:spcBef>
            </a:pPr>
            <a:endParaRPr sz="10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 You / give up / seat / or oﬀer / carry something heavy / elders.</a:t>
            </a: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→ ﻿You can give up a seat or offer to carry something heavy for the elders.</a:t>
            </a:r>
            <a:endParaRPr sz="1800" dirty="0">
              <a:solidFill>
                <a:srgbClr val="00B05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213;p7">
            <a:extLst>
              <a:ext uri="{FF2B5EF4-FFF2-40B4-BE49-F238E27FC236}">
                <a16:creationId xmlns:a16="http://schemas.microsoft.com/office/drawing/2014/main" id="{B91C375E-16FA-0C1A-9CF1-AB8743239F5F}"/>
              </a:ext>
            </a:extLst>
          </p:cNvPr>
          <p:cNvSpPr txBox="1"/>
          <p:nvPr/>
        </p:nvSpPr>
        <p:spPr>
          <a:xfrm>
            <a:off x="1644516" y="5926357"/>
            <a:ext cx="15426817" cy="244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 You / listen / not talk back / elders / speak.﻿</a:t>
            </a:r>
          </a:p>
          <a:p>
            <a:pPr lvl="0"/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→ You should listen and don’t talk back when the elders speak.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 At mealtimes / children should not / start / eat / before / elders do.</a:t>
            </a:r>
            <a:endParaRPr sz="18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  <a:sym typeface="Arial"/>
              </a:rPr>
              <a:t>→ ﻿At mealtimes, children should not start eating before the elders 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7200" y="2144741"/>
            <a:ext cx="15793600" cy="5997519"/>
            <a:chOff x="0" y="0"/>
            <a:chExt cx="21058133" cy="7996691"/>
          </a:xfrm>
        </p:grpSpPr>
        <p:grpSp>
          <p:nvGrpSpPr>
            <p:cNvPr id="4" name="Group 4"/>
            <p:cNvGrpSpPr/>
            <p:nvPr/>
          </p:nvGrpSpPr>
          <p:grpSpPr>
            <a:xfrm>
              <a:off x="339932" y="397920"/>
              <a:ext cx="20718201" cy="7598771"/>
              <a:chOff x="0" y="0"/>
              <a:chExt cx="13832610" cy="50733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3769110" cy="5009857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5009857">
                    <a:moveTo>
                      <a:pt x="13676399" y="5009857"/>
                    </a:moveTo>
                    <a:lnTo>
                      <a:pt x="92710" y="5009857"/>
                    </a:lnTo>
                    <a:cubicBezTo>
                      <a:pt x="41910" y="5009857"/>
                      <a:pt x="0" y="4967947"/>
                      <a:pt x="0" y="491714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4915877"/>
                    </a:lnTo>
                    <a:cubicBezTo>
                      <a:pt x="13769110" y="4967947"/>
                      <a:pt x="13727199" y="5009857"/>
                      <a:pt x="13676399" y="500985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3832610" cy="5073357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5073357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4948897"/>
                    </a:lnTo>
                    <a:cubicBezTo>
                      <a:pt x="13772919" y="4984457"/>
                      <a:pt x="13743710" y="5013667"/>
                      <a:pt x="13708149" y="5013667"/>
                    </a:cubicBezTo>
                    <a:lnTo>
                      <a:pt x="124460" y="5013667"/>
                    </a:lnTo>
                    <a:cubicBezTo>
                      <a:pt x="88900" y="5013667"/>
                      <a:pt x="59690" y="4984457"/>
                      <a:pt x="59690" y="494889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948897"/>
                    </a:lnTo>
                    <a:cubicBezTo>
                      <a:pt x="0" y="5017477"/>
                      <a:pt x="55880" y="5073357"/>
                      <a:pt x="124460" y="5073357"/>
                    </a:cubicBezTo>
                    <a:lnTo>
                      <a:pt x="13708149" y="5073357"/>
                    </a:lnTo>
                    <a:cubicBezTo>
                      <a:pt x="13776730" y="5073357"/>
                      <a:pt x="13832610" y="5017477"/>
                      <a:pt x="13832610" y="4948897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0765930" cy="7700640"/>
              <a:chOff x="0" y="0"/>
              <a:chExt cx="13864476" cy="514137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3800976" cy="5077871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5077871">
                    <a:moveTo>
                      <a:pt x="13708266" y="5077871"/>
                    </a:moveTo>
                    <a:lnTo>
                      <a:pt x="92710" y="5077871"/>
                    </a:lnTo>
                    <a:cubicBezTo>
                      <a:pt x="41910" y="5077871"/>
                      <a:pt x="0" y="5035961"/>
                      <a:pt x="0" y="498516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4983891"/>
                    </a:lnTo>
                    <a:cubicBezTo>
                      <a:pt x="13800976" y="5035961"/>
                      <a:pt x="13759066" y="5077871"/>
                      <a:pt x="13708266" y="50778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3864476" cy="5141371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5141371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5016911"/>
                    </a:lnTo>
                    <a:cubicBezTo>
                      <a:pt x="13804787" y="5052471"/>
                      <a:pt x="13775576" y="5081681"/>
                      <a:pt x="13740016" y="5081681"/>
                    </a:cubicBezTo>
                    <a:lnTo>
                      <a:pt x="124460" y="5081681"/>
                    </a:lnTo>
                    <a:cubicBezTo>
                      <a:pt x="88900" y="5081681"/>
                      <a:pt x="59690" y="5052471"/>
                      <a:pt x="59690" y="501691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16911"/>
                    </a:lnTo>
                    <a:cubicBezTo>
                      <a:pt x="0" y="5085491"/>
                      <a:pt x="55880" y="5141371"/>
                      <a:pt x="124460" y="5141371"/>
                    </a:cubicBezTo>
                    <a:lnTo>
                      <a:pt x="13740016" y="5141371"/>
                    </a:lnTo>
                    <a:cubicBezTo>
                      <a:pt x="13808596" y="5141371"/>
                      <a:pt x="13864476" y="5085491"/>
                      <a:pt x="13864476" y="5016911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3" name="Freeform 13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308769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8" name="Freeform 18"/>
          <p:cNvSpPr/>
          <p:nvPr/>
        </p:nvSpPr>
        <p:spPr>
          <a:xfrm rot="-630884">
            <a:off x="2677065" y="7398658"/>
            <a:ext cx="1914161" cy="1861957"/>
          </a:xfrm>
          <a:custGeom>
            <a:avLst/>
            <a:gdLst/>
            <a:ahLst/>
            <a:cxnLst/>
            <a:rect l="l" t="t" r="r" b="b"/>
            <a:pathLst>
              <a:path w="1914161" h="1861957">
                <a:moveTo>
                  <a:pt x="0" y="0"/>
                </a:moveTo>
                <a:lnTo>
                  <a:pt x="1914161" y="0"/>
                </a:lnTo>
                <a:lnTo>
                  <a:pt x="1914161" y="1861957"/>
                </a:lnTo>
                <a:lnTo>
                  <a:pt x="0" y="18619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70990-01FF-4196-3072-4B3B7EC22351}"/>
              </a:ext>
            </a:extLst>
          </p:cNvPr>
          <p:cNvSpPr txBox="1"/>
          <p:nvPr/>
        </p:nvSpPr>
        <p:spPr>
          <a:xfrm>
            <a:off x="5410200" y="476287"/>
            <a:ext cx="108153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5F45F-EFE5-1AE9-CF4C-42F0336EA421}"/>
              </a:ext>
            </a:extLst>
          </p:cNvPr>
          <p:cNvSpPr txBox="1"/>
          <p:nvPr/>
        </p:nvSpPr>
        <p:spPr>
          <a:xfrm>
            <a:off x="1992739" y="2526996"/>
            <a:ext cx="1455746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In this lesson, you have: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dirty="0">
                <a:latin typeface="Arial Rounded MT Bold" panose="020F0704030504030204" pitchFamily="34" charset="0"/>
              </a:rPr>
              <a:t>practiced reading for specific information about an event schedule.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dirty="0">
                <a:latin typeface="Arial Rounded MT Bold" panose="020F0704030504030204" pitchFamily="34" charset="0"/>
              </a:rPr>
              <a:t>practiced talking about the reasons for people moving from the countryside to the city.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dirty="0">
                <a:latin typeface="Arial Rounded MT Bold" panose="020F0704030504030204" pitchFamily="34" charset="0"/>
              </a:rPr>
              <a:t>practiced listening for specific information about life in the countryside.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4000" dirty="0">
                <a:latin typeface="Arial Rounded MT Bold" panose="020F0704030504030204" pitchFamily="34" charset="0"/>
              </a:rPr>
              <a:t>practiced writing correct sentences from clues.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2588" y="2248577"/>
            <a:ext cx="15793600" cy="5997519"/>
            <a:chOff x="0" y="0"/>
            <a:chExt cx="21058133" cy="7996691"/>
          </a:xfrm>
        </p:grpSpPr>
        <p:grpSp>
          <p:nvGrpSpPr>
            <p:cNvPr id="4" name="Group 4"/>
            <p:cNvGrpSpPr/>
            <p:nvPr/>
          </p:nvGrpSpPr>
          <p:grpSpPr>
            <a:xfrm>
              <a:off x="339932" y="397920"/>
              <a:ext cx="20718201" cy="7598771"/>
              <a:chOff x="0" y="0"/>
              <a:chExt cx="13832610" cy="50733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3769110" cy="5009857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5009857">
                    <a:moveTo>
                      <a:pt x="13676399" y="5009857"/>
                    </a:moveTo>
                    <a:lnTo>
                      <a:pt x="92710" y="5009857"/>
                    </a:lnTo>
                    <a:cubicBezTo>
                      <a:pt x="41910" y="5009857"/>
                      <a:pt x="0" y="4967947"/>
                      <a:pt x="0" y="491714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4915877"/>
                    </a:lnTo>
                    <a:cubicBezTo>
                      <a:pt x="13769110" y="4967947"/>
                      <a:pt x="13727199" y="5009857"/>
                      <a:pt x="13676399" y="500985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3832610" cy="5073357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5073357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4948897"/>
                    </a:lnTo>
                    <a:cubicBezTo>
                      <a:pt x="13772919" y="4984457"/>
                      <a:pt x="13743710" y="5013667"/>
                      <a:pt x="13708149" y="5013667"/>
                    </a:cubicBezTo>
                    <a:lnTo>
                      <a:pt x="124460" y="5013667"/>
                    </a:lnTo>
                    <a:cubicBezTo>
                      <a:pt x="88900" y="5013667"/>
                      <a:pt x="59690" y="4984457"/>
                      <a:pt x="59690" y="494889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948897"/>
                    </a:lnTo>
                    <a:cubicBezTo>
                      <a:pt x="0" y="5017477"/>
                      <a:pt x="55880" y="5073357"/>
                      <a:pt x="124460" y="5073357"/>
                    </a:cubicBezTo>
                    <a:lnTo>
                      <a:pt x="13708149" y="5073357"/>
                    </a:lnTo>
                    <a:cubicBezTo>
                      <a:pt x="13776730" y="5073357"/>
                      <a:pt x="13832610" y="5017477"/>
                      <a:pt x="13832610" y="4948897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0765930" cy="7700640"/>
              <a:chOff x="0" y="0"/>
              <a:chExt cx="13864476" cy="514137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3800976" cy="5077871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5077871">
                    <a:moveTo>
                      <a:pt x="13708266" y="5077871"/>
                    </a:moveTo>
                    <a:lnTo>
                      <a:pt x="92710" y="5077871"/>
                    </a:lnTo>
                    <a:cubicBezTo>
                      <a:pt x="41910" y="5077871"/>
                      <a:pt x="0" y="5035961"/>
                      <a:pt x="0" y="498516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4983891"/>
                    </a:lnTo>
                    <a:cubicBezTo>
                      <a:pt x="13800976" y="5035961"/>
                      <a:pt x="13759066" y="5077871"/>
                      <a:pt x="13708266" y="50778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3864476" cy="5141371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5141371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5016911"/>
                    </a:lnTo>
                    <a:cubicBezTo>
                      <a:pt x="13804787" y="5052471"/>
                      <a:pt x="13775576" y="5081681"/>
                      <a:pt x="13740016" y="5081681"/>
                    </a:cubicBezTo>
                    <a:lnTo>
                      <a:pt x="124460" y="5081681"/>
                    </a:lnTo>
                    <a:cubicBezTo>
                      <a:pt x="88900" y="5081681"/>
                      <a:pt x="59690" y="5052471"/>
                      <a:pt x="59690" y="501691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16911"/>
                    </a:lnTo>
                    <a:cubicBezTo>
                      <a:pt x="0" y="5085491"/>
                      <a:pt x="55880" y="5141371"/>
                      <a:pt x="124460" y="5141371"/>
                    </a:cubicBezTo>
                    <a:lnTo>
                      <a:pt x="13740016" y="5141371"/>
                    </a:lnTo>
                    <a:cubicBezTo>
                      <a:pt x="13808596" y="5141371"/>
                      <a:pt x="13864476" y="5085491"/>
                      <a:pt x="13864476" y="5016911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3" name="Freeform 13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308769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8" name="Freeform 18"/>
          <p:cNvSpPr/>
          <p:nvPr/>
        </p:nvSpPr>
        <p:spPr>
          <a:xfrm rot="-630884">
            <a:off x="2677065" y="7398658"/>
            <a:ext cx="1914161" cy="1861957"/>
          </a:xfrm>
          <a:custGeom>
            <a:avLst/>
            <a:gdLst/>
            <a:ahLst/>
            <a:cxnLst/>
            <a:rect l="l" t="t" r="r" b="b"/>
            <a:pathLst>
              <a:path w="1914161" h="1861957">
                <a:moveTo>
                  <a:pt x="0" y="0"/>
                </a:moveTo>
                <a:lnTo>
                  <a:pt x="1914161" y="0"/>
                </a:lnTo>
                <a:lnTo>
                  <a:pt x="1914161" y="1861957"/>
                </a:lnTo>
                <a:lnTo>
                  <a:pt x="0" y="18619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70990-01FF-4196-3072-4B3B7EC22351}"/>
              </a:ext>
            </a:extLst>
          </p:cNvPr>
          <p:cNvSpPr txBox="1"/>
          <p:nvPr/>
        </p:nvSpPr>
        <p:spPr>
          <a:xfrm>
            <a:off x="5410200" y="476287"/>
            <a:ext cx="108153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5F45F-EFE5-1AE9-CF4C-42F0336EA421}"/>
              </a:ext>
            </a:extLst>
          </p:cNvPr>
          <p:cNvSpPr txBox="1"/>
          <p:nvPr/>
        </p:nvSpPr>
        <p:spPr>
          <a:xfrm>
            <a:off x="2086378" y="3219095"/>
            <a:ext cx="14557469" cy="315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Arial Rounded MT Bold" panose="020F0704030504030204" pitchFamily="34" charset="0"/>
              </a:rPr>
              <a:t>Do exercises in the workbook.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Arial Rounded MT Bold" panose="020F0704030504030204" pitchFamily="34" charset="0"/>
              </a:rPr>
              <a:t>Prepare for Unit 7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2530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0570" y="3190846"/>
            <a:ext cx="17165911" cy="6846079"/>
            <a:chOff x="0" y="0"/>
            <a:chExt cx="22887881" cy="9128105"/>
          </a:xfrm>
        </p:grpSpPr>
        <p:grpSp>
          <p:nvGrpSpPr>
            <p:cNvPr id="4" name="Group 4"/>
            <p:cNvGrpSpPr/>
            <p:nvPr/>
          </p:nvGrpSpPr>
          <p:grpSpPr>
            <a:xfrm>
              <a:off x="264071" y="167576"/>
              <a:ext cx="22623810" cy="8960529"/>
              <a:chOff x="0" y="0"/>
              <a:chExt cx="15104899" cy="598254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5041398" cy="5919042"/>
              </a:xfrm>
              <a:custGeom>
                <a:avLst/>
                <a:gdLst/>
                <a:ahLst/>
                <a:cxnLst/>
                <a:rect l="l" t="t" r="r" b="b"/>
                <a:pathLst>
                  <a:path w="15041398" h="5919042">
                    <a:moveTo>
                      <a:pt x="14948689" y="5919042"/>
                    </a:moveTo>
                    <a:lnTo>
                      <a:pt x="92710" y="5919042"/>
                    </a:lnTo>
                    <a:cubicBezTo>
                      <a:pt x="41910" y="5919042"/>
                      <a:pt x="0" y="5877132"/>
                      <a:pt x="0" y="582633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47419" y="0"/>
                    </a:lnTo>
                    <a:cubicBezTo>
                      <a:pt x="14998219" y="0"/>
                      <a:pt x="15040128" y="41910"/>
                      <a:pt x="15040128" y="92710"/>
                    </a:cubicBezTo>
                    <a:lnTo>
                      <a:pt x="15040128" y="5825062"/>
                    </a:lnTo>
                    <a:cubicBezTo>
                      <a:pt x="15041398" y="5877132"/>
                      <a:pt x="14999489" y="5919042"/>
                      <a:pt x="14948689" y="591904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5104900" cy="5982542"/>
              </a:xfrm>
              <a:custGeom>
                <a:avLst/>
                <a:gdLst/>
                <a:ahLst/>
                <a:cxnLst/>
                <a:rect l="l" t="t" r="r" b="b"/>
                <a:pathLst>
                  <a:path w="15104900" h="5982542">
                    <a:moveTo>
                      <a:pt x="14980439" y="59690"/>
                    </a:moveTo>
                    <a:cubicBezTo>
                      <a:pt x="15015998" y="59690"/>
                      <a:pt x="15045209" y="88900"/>
                      <a:pt x="15045209" y="124460"/>
                    </a:cubicBezTo>
                    <a:lnTo>
                      <a:pt x="15045209" y="5858082"/>
                    </a:lnTo>
                    <a:cubicBezTo>
                      <a:pt x="15045209" y="5893642"/>
                      <a:pt x="15015998" y="5922852"/>
                      <a:pt x="14980439" y="5922852"/>
                    </a:cubicBezTo>
                    <a:lnTo>
                      <a:pt x="124460" y="5922852"/>
                    </a:lnTo>
                    <a:cubicBezTo>
                      <a:pt x="88900" y="5922852"/>
                      <a:pt x="59690" y="5893642"/>
                      <a:pt x="59690" y="585808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980439" y="59690"/>
                    </a:lnTo>
                    <a:moveTo>
                      <a:pt x="149804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858082"/>
                    </a:lnTo>
                    <a:cubicBezTo>
                      <a:pt x="0" y="5926662"/>
                      <a:pt x="55880" y="5982542"/>
                      <a:pt x="124460" y="5982542"/>
                    </a:cubicBezTo>
                    <a:lnTo>
                      <a:pt x="14980439" y="5982542"/>
                    </a:lnTo>
                    <a:cubicBezTo>
                      <a:pt x="15049019" y="5982542"/>
                      <a:pt x="15104900" y="5926662"/>
                      <a:pt x="15104900" y="5858082"/>
                    </a:cubicBezTo>
                    <a:lnTo>
                      <a:pt x="15104900" y="124460"/>
                    </a:lnTo>
                    <a:cubicBezTo>
                      <a:pt x="15104900" y="55880"/>
                      <a:pt x="15049019" y="0"/>
                      <a:pt x="149804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2671878" cy="8846165"/>
              <a:chOff x="0" y="0"/>
              <a:chExt cx="15136992" cy="59061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5073492" cy="5842686"/>
              </a:xfrm>
              <a:custGeom>
                <a:avLst/>
                <a:gdLst/>
                <a:ahLst/>
                <a:cxnLst/>
                <a:rect l="l" t="t" r="r" b="b"/>
                <a:pathLst>
                  <a:path w="15073492" h="5842686">
                    <a:moveTo>
                      <a:pt x="14980782" y="5842686"/>
                    </a:moveTo>
                    <a:lnTo>
                      <a:pt x="92710" y="5842686"/>
                    </a:lnTo>
                    <a:cubicBezTo>
                      <a:pt x="41910" y="5842686"/>
                      <a:pt x="0" y="5800776"/>
                      <a:pt x="0" y="574997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79512" y="0"/>
                    </a:lnTo>
                    <a:cubicBezTo>
                      <a:pt x="15030312" y="0"/>
                      <a:pt x="15072223" y="41910"/>
                      <a:pt x="15072223" y="92710"/>
                    </a:cubicBezTo>
                    <a:lnTo>
                      <a:pt x="15072223" y="5748706"/>
                    </a:lnTo>
                    <a:cubicBezTo>
                      <a:pt x="15073492" y="5800776"/>
                      <a:pt x="15031582" y="5842686"/>
                      <a:pt x="14980782" y="584268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5136992" cy="5906186"/>
              </a:xfrm>
              <a:custGeom>
                <a:avLst/>
                <a:gdLst/>
                <a:ahLst/>
                <a:cxnLst/>
                <a:rect l="l" t="t" r="r" b="b"/>
                <a:pathLst>
                  <a:path w="15136992" h="5906186">
                    <a:moveTo>
                      <a:pt x="15012532" y="59690"/>
                    </a:moveTo>
                    <a:cubicBezTo>
                      <a:pt x="15048092" y="59690"/>
                      <a:pt x="15077301" y="88900"/>
                      <a:pt x="15077301" y="124460"/>
                    </a:cubicBezTo>
                    <a:lnTo>
                      <a:pt x="15077301" y="5781726"/>
                    </a:lnTo>
                    <a:cubicBezTo>
                      <a:pt x="15077301" y="5817286"/>
                      <a:pt x="15048092" y="5846496"/>
                      <a:pt x="15012532" y="5846496"/>
                    </a:cubicBezTo>
                    <a:lnTo>
                      <a:pt x="124460" y="5846496"/>
                    </a:lnTo>
                    <a:cubicBezTo>
                      <a:pt x="88900" y="5846496"/>
                      <a:pt x="59690" y="5817286"/>
                      <a:pt x="59690" y="578172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012532" y="59690"/>
                    </a:lnTo>
                    <a:moveTo>
                      <a:pt x="150125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81726"/>
                    </a:lnTo>
                    <a:cubicBezTo>
                      <a:pt x="0" y="5850306"/>
                      <a:pt x="55880" y="5906186"/>
                      <a:pt x="124460" y="5906186"/>
                    </a:cubicBezTo>
                    <a:lnTo>
                      <a:pt x="15012532" y="5906186"/>
                    </a:lnTo>
                    <a:cubicBezTo>
                      <a:pt x="15081112" y="5906186"/>
                      <a:pt x="15136992" y="5850306"/>
                      <a:pt x="15136992" y="5781726"/>
                    </a:cubicBezTo>
                    <a:lnTo>
                      <a:pt x="15136992" y="124460"/>
                    </a:lnTo>
                    <a:cubicBezTo>
                      <a:pt x="15136992" y="55880"/>
                      <a:pt x="15081112" y="0"/>
                      <a:pt x="150125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7917081" y="577822"/>
            <a:ext cx="9513669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"/>
              </a:rPr>
              <a:t>Use these whiteboard design resources in your Canva Presentation. To access more of these elements,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right-click </a:t>
            </a:r>
            <a:r>
              <a:rPr lang="en-US" sz="2199" dirty="0">
                <a:solidFill>
                  <a:srgbClr val="000000"/>
                </a:solidFill>
                <a:latin typeface="Garet"/>
              </a:rPr>
              <a:t>and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expand</a:t>
            </a:r>
            <a:r>
              <a:rPr lang="en-US" sz="2199" dirty="0">
                <a:solidFill>
                  <a:srgbClr val="000000"/>
                </a:solidFill>
                <a:latin typeface="Garet"/>
              </a:rPr>
              <a:t> any page into a whiteboard then check out the elements tab.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Happy designing! </a:t>
            </a:r>
          </a:p>
          <a:p>
            <a:pPr>
              <a:lnSpc>
                <a:spcPts val="2859"/>
              </a:lnSpc>
            </a:pPr>
            <a:endParaRPr lang="en-US" sz="2199" dirty="0">
              <a:solidFill>
                <a:srgbClr val="000000"/>
              </a:solidFill>
              <a:latin typeface="Garet Bold"/>
            </a:endParaRPr>
          </a:p>
          <a:p>
            <a:pPr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 Bold"/>
              </a:rPr>
              <a:t>Delete</a:t>
            </a:r>
            <a:r>
              <a:rPr lang="en-US" sz="2199" dirty="0">
                <a:solidFill>
                  <a:srgbClr val="000000"/>
                </a:solidFill>
                <a:latin typeface="Garet"/>
              </a:rPr>
              <a:t> or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hide</a:t>
            </a:r>
            <a:r>
              <a:rPr lang="en-US" sz="2199" dirty="0">
                <a:solidFill>
                  <a:srgbClr val="000000"/>
                </a:solidFill>
                <a:latin typeface="Garet"/>
              </a:rPr>
              <a:t> this page before presenting.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917081" y="3687076"/>
            <a:ext cx="336526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951242" y="4279169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951242" y="4871262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951242" y="5463355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AutoShape 15"/>
          <p:cNvSpPr/>
          <p:nvPr/>
        </p:nvSpPr>
        <p:spPr>
          <a:xfrm>
            <a:off x="7951242" y="6055448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951242" y="6647541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7951242" y="7239635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951242" y="7831728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>
            <a:off x="9846555" y="4281890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>
            <a:off x="9846555" y="4876705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1" name="AutoShape 21"/>
          <p:cNvSpPr/>
          <p:nvPr/>
        </p:nvSpPr>
        <p:spPr>
          <a:xfrm>
            <a:off x="9846555" y="5471519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2" name="AutoShape 22"/>
          <p:cNvSpPr/>
          <p:nvPr/>
        </p:nvSpPr>
        <p:spPr>
          <a:xfrm>
            <a:off x="9846555" y="6066334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3" name="AutoShape 23"/>
          <p:cNvSpPr/>
          <p:nvPr/>
        </p:nvSpPr>
        <p:spPr>
          <a:xfrm>
            <a:off x="9846555" y="6661149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24" name="AutoShape 24"/>
          <p:cNvSpPr/>
          <p:nvPr/>
        </p:nvSpPr>
        <p:spPr>
          <a:xfrm>
            <a:off x="9846555" y="7255963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5" name="AutoShape 25"/>
          <p:cNvSpPr/>
          <p:nvPr/>
        </p:nvSpPr>
        <p:spPr>
          <a:xfrm>
            <a:off x="9846555" y="7850778"/>
            <a:ext cx="14357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26" name="Group 26"/>
          <p:cNvGrpSpPr/>
          <p:nvPr/>
        </p:nvGrpSpPr>
        <p:grpSpPr>
          <a:xfrm>
            <a:off x="12448552" y="3683238"/>
            <a:ext cx="2181614" cy="1185306"/>
            <a:chOff x="0" y="0"/>
            <a:chExt cx="928934" cy="504705"/>
          </a:xfrm>
        </p:grpSpPr>
        <p:sp>
          <p:nvSpPr>
            <p:cNvPr id="27" name="Freeform 27"/>
            <p:cNvSpPr/>
            <p:nvPr/>
          </p:nvSpPr>
          <p:spPr>
            <a:xfrm>
              <a:off x="347345" y="0"/>
              <a:ext cx="234245" cy="504705"/>
            </a:xfrm>
            <a:custGeom>
              <a:avLst/>
              <a:gdLst/>
              <a:ahLst/>
              <a:cxnLst/>
              <a:rect l="l" t="t" r="r" b="b"/>
              <a:pathLst>
                <a:path w="234245" h="504705">
                  <a:moveTo>
                    <a:pt x="117122" y="0"/>
                  </a:moveTo>
                  <a:cubicBezTo>
                    <a:pt x="234245" y="147850"/>
                    <a:pt x="234245" y="356855"/>
                    <a:pt x="117122" y="504705"/>
                  </a:cubicBezTo>
                  <a:cubicBezTo>
                    <a:pt x="0" y="356855"/>
                    <a:pt x="0" y="147850"/>
                    <a:pt x="117122" y="0"/>
                  </a:cubicBezTo>
                  <a:lnTo>
                    <a:pt x="117122" y="0"/>
                  </a:ln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998887" y="6768771"/>
            <a:ext cx="1912070" cy="1056229"/>
            <a:chOff x="0" y="0"/>
            <a:chExt cx="2005401" cy="110778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05401" cy="1107786"/>
            </a:xfrm>
            <a:custGeom>
              <a:avLst/>
              <a:gdLst/>
              <a:ahLst/>
              <a:cxnLst/>
              <a:rect l="l" t="t" r="r" b="b"/>
              <a:pathLst>
                <a:path w="2005401" h="1107786">
                  <a:moveTo>
                    <a:pt x="0" y="0"/>
                  </a:moveTo>
                  <a:lnTo>
                    <a:pt x="2005401" y="0"/>
                  </a:lnTo>
                  <a:lnTo>
                    <a:pt x="2005401" y="1107786"/>
                  </a:lnTo>
                  <a:lnTo>
                    <a:pt x="0" y="1107786"/>
                  </a:ln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448552" y="5115624"/>
            <a:ext cx="2316265" cy="1457404"/>
            <a:chOff x="0" y="0"/>
            <a:chExt cx="812800" cy="51141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511417"/>
            </a:xfrm>
            <a:custGeom>
              <a:avLst/>
              <a:gdLst/>
              <a:ahLst/>
              <a:cxnLst/>
              <a:rect l="l" t="t" r="r" b="b"/>
              <a:pathLst>
                <a:path w="812800" h="511417">
                  <a:moveTo>
                    <a:pt x="406400" y="0"/>
                  </a:moveTo>
                  <a:lnTo>
                    <a:pt x="812800" y="255709"/>
                  </a:lnTo>
                  <a:lnTo>
                    <a:pt x="406400" y="511417"/>
                  </a:lnTo>
                  <a:lnTo>
                    <a:pt x="0" y="2557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392180" y="6812648"/>
            <a:ext cx="2294358" cy="1057179"/>
            <a:chOff x="0" y="0"/>
            <a:chExt cx="834932" cy="38471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34932" cy="384714"/>
            </a:xfrm>
            <a:custGeom>
              <a:avLst/>
              <a:gdLst/>
              <a:ahLst/>
              <a:cxnLst/>
              <a:rect l="l" t="t" r="r" b="b"/>
              <a:pathLst>
                <a:path w="834932" h="384714">
                  <a:moveTo>
                    <a:pt x="203200" y="0"/>
                  </a:moveTo>
                  <a:lnTo>
                    <a:pt x="834932" y="0"/>
                  </a:lnTo>
                  <a:lnTo>
                    <a:pt x="631732" y="384714"/>
                  </a:lnTo>
                  <a:lnTo>
                    <a:pt x="0" y="38471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9525"/>
              <a:ext cx="609600" cy="6191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229401" y="5115624"/>
            <a:ext cx="1451042" cy="145104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4995899" y="3609724"/>
            <a:ext cx="1771464" cy="1283462"/>
            <a:chOff x="0" y="0"/>
            <a:chExt cx="644647" cy="46706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44647" cy="467060"/>
            </a:xfrm>
            <a:custGeom>
              <a:avLst/>
              <a:gdLst/>
              <a:ahLst/>
              <a:cxnLst/>
              <a:rect l="l" t="t" r="r" b="b"/>
              <a:pathLst>
                <a:path w="644647" h="467060">
                  <a:moveTo>
                    <a:pt x="441447" y="0"/>
                  </a:moveTo>
                  <a:lnTo>
                    <a:pt x="203200" y="0"/>
                  </a:lnTo>
                  <a:lnTo>
                    <a:pt x="0" y="233530"/>
                  </a:lnTo>
                  <a:lnTo>
                    <a:pt x="203200" y="467060"/>
                  </a:lnTo>
                  <a:lnTo>
                    <a:pt x="441447" y="467060"/>
                  </a:lnTo>
                  <a:lnTo>
                    <a:pt x="644647" y="233530"/>
                  </a:lnTo>
                  <a:lnTo>
                    <a:pt x="441447" y="0"/>
                  </a:lnTo>
                  <a:close/>
                </a:path>
              </a:pathLst>
            </a:custGeom>
            <a:solidFill>
              <a:srgbClr val="FDE9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52400" y="-9525"/>
              <a:ext cx="5080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7854819" y="8615595"/>
            <a:ext cx="818051" cy="785329"/>
          </a:xfrm>
          <a:custGeom>
            <a:avLst/>
            <a:gdLst/>
            <a:ahLst/>
            <a:cxnLst/>
            <a:rect l="l" t="t" r="r" b="b"/>
            <a:pathLst>
              <a:path w="818051" h="785329">
                <a:moveTo>
                  <a:pt x="0" y="0"/>
                </a:moveTo>
                <a:lnTo>
                  <a:pt x="818051" y="0"/>
                </a:lnTo>
                <a:lnTo>
                  <a:pt x="818051" y="785329"/>
                </a:lnTo>
                <a:lnTo>
                  <a:pt x="0" y="78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8737579" y="8677320"/>
            <a:ext cx="818051" cy="661878"/>
          </a:xfrm>
          <a:custGeom>
            <a:avLst/>
            <a:gdLst/>
            <a:ahLst/>
            <a:cxnLst/>
            <a:rect l="l" t="t" r="r" b="b"/>
            <a:pathLst>
              <a:path w="818051" h="661878">
                <a:moveTo>
                  <a:pt x="0" y="0"/>
                </a:moveTo>
                <a:lnTo>
                  <a:pt x="818051" y="0"/>
                </a:lnTo>
                <a:lnTo>
                  <a:pt x="818051" y="661878"/>
                </a:lnTo>
                <a:lnTo>
                  <a:pt x="0" y="661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9599302" y="8578314"/>
            <a:ext cx="818051" cy="786817"/>
          </a:xfrm>
          <a:custGeom>
            <a:avLst/>
            <a:gdLst/>
            <a:ahLst/>
            <a:cxnLst/>
            <a:rect l="l" t="t" r="r" b="b"/>
            <a:pathLst>
              <a:path w="818051" h="786817">
                <a:moveTo>
                  <a:pt x="0" y="0"/>
                </a:moveTo>
                <a:lnTo>
                  <a:pt x="818051" y="0"/>
                </a:lnTo>
                <a:lnTo>
                  <a:pt x="818051" y="786816"/>
                </a:lnTo>
                <a:lnTo>
                  <a:pt x="0" y="7868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0500437" y="8677320"/>
            <a:ext cx="818051" cy="651466"/>
          </a:xfrm>
          <a:custGeom>
            <a:avLst/>
            <a:gdLst/>
            <a:ahLst/>
            <a:cxnLst/>
            <a:rect l="l" t="t" r="r" b="b"/>
            <a:pathLst>
              <a:path w="818051" h="651466">
                <a:moveTo>
                  <a:pt x="0" y="0"/>
                </a:moveTo>
                <a:lnTo>
                  <a:pt x="818051" y="0"/>
                </a:lnTo>
                <a:lnTo>
                  <a:pt x="818051" y="651467"/>
                </a:lnTo>
                <a:lnTo>
                  <a:pt x="0" y="651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1446308" y="8642367"/>
            <a:ext cx="818051" cy="731784"/>
          </a:xfrm>
          <a:custGeom>
            <a:avLst/>
            <a:gdLst/>
            <a:ahLst/>
            <a:cxnLst/>
            <a:rect l="l" t="t" r="r" b="b"/>
            <a:pathLst>
              <a:path w="818051" h="731784">
                <a:moveTo>
                  <a:pt x="0" y="0"/>
                </a:moveTo>
                <a:lnTo>
                  <a:pt x="818052" y="0"/>
                </a:lnTo>
                <a:lnTo>
                  <a:pt x="818052" y="731784"/>
                </a:lnTo>
                <a:lnTo>
                  <a:pt x="0" y="731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2392180" y="8602208"/>
            <a:ext cx="818051" cy="798715"/>
          </a:xfrm>
          <a:custGeom>
            <a:avLst/>
            <a:gdLst/>
            <a:ahLst/>
            <a:cxnLst/>
            <a:rect l="l" t="t" r="r" b="b"/>
            <a:pathLst>
              <a:path w="818051" h="798715">
                <a:moveTo>
                  <a:pt x="0" y="0"/>
                </a:moveTo>
                <a:lnTo>
                  <a:pt x="818051" y="0"/>
                </a:lnTo>
                <a:lnTo>
                  <a:pt x="818051" y="798716"/>
                </a:lnTo>
                <a:lnTo>
                  <a:pt x="0" y="798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3406223" y="8578314"/>
            <a:ext cx="818051" cy="786817"/>
          </a:xfrm>
          <a:custGeom>
            <a:avLst/>
            <a:gdLst/>
            <a:ahLst/>
            <a:cxnLst/>
            <a:rect l="l" t="t" r="r" b="b"/>
            <a:pathLst>
              <a:path w="818051" h="786817">
                <a:moveTo>
                  <a:pt x="0" y="0"/>
                </a:moveTo>
                <a:lnTo>
                  <a:pt x="818051" y="0"/>
                </a:lnTo>
                <a:lnTo>
                  <a:pt x="818051" y="786816"/>
                </a:lnTo>
                <a:lnTo>
                  <a:pt x="0" y="7868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4266881" y="8585751"/>
            <a:ext cx="818051" cy="779380"/>
          </a:xfrm>
          <a:custGeom>
            <a:avLst/>
            <a:gdLst/>
            <a:ahLst/>
            <a:cxnLst/>
            <a:rect l="l" t="t" r="r" b="b"/>
            <a:pathLst>
              <a:path w="818051" h="779380">
                <a:moveTo>
                  <a:pt x="0" y="0"/>
                </a:moveTo>
                <a:lnTo>
                  <a:pt x="818051" y="0"/>
                </a:lnTo>
                <a:lnTo>
                  <a:pt x="818051" y="779379"/>
                </a:lnTo>
                <a:lnTo>
                  <a:pt x="0" y="779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5212753" y="8578314"/>
            <a:ext cx="818051" cy="786817"/>
          </a:xfrm>
          <a:custGeom>
            <a:avLst/>
            <a:gdLst/>
            <a:ahLst/>
            <a:cxnLst/>
            <a:rect l="l" t="t" r="r" b="b"/>
            <a:pathLst>
              <a:path w="818051" h="786817">
                <a:moveTo>
                  <a:pt x="0" y="0"/>
                </a:moveTo>
                <a:lnTo>
                  <a:pt x="818051" y="0"/>
                </a:lnTo>
                <a:lnTo>
                  <a:pt x="818051" y="786816"/>
                </a:lnTo>
                <a:lnTo>
                  <a:pt x="0" y="78681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6158625" y="8566415"/>
            <a:ext cx="818051" cy="798715"/>
          </a:xfrm>
          <a:custGeom>
            <a:avLst/>
            <a:gdLst/>
            <a:ahLst/>
            <a:cxnLst/>
            <a:rect l="l" t="t" r="r" b="b"/>
            <a:pathLst>
              <a:path w="818051" h="798715">
                <a:moveTo>
                  <a:pt x="0" y="0"/>
                </a:moveTo>
                <a:lnTo>
                  <a:pt x="818051" y="0"/>
                </a:lnTo>
                <a:lnTo>
                  <a:pt x="818051" y="798715"/>
                </a:lnTo>
                <a:lnTo>
                  <a:pt x="0" y="7987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3181350" y="3609724"/>
            <a:ext cx="1828800" cy="1828800"/>
            <a:chOff x="0" y="0"/>
            <a:chExt cx="3251200" cy="32512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00150" y="3609724"/>
            <a:ext cx="1828800" cy="1828800"/>
            <a:chOff x="0" y="0"/>
            <a:chExt cx="3251200" cy="32512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F6BA02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162550" y="3609724"/>
            <a:ext cx="1828800" cy="1828800"/>
            <a:chOff x="0" y="0"/>
            <a:chExt cx="3251200" cy="32512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1256C4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00150" y="5590924"/>
            <a:ext cx="1828800" cy="1828800"/>
            <a:chOff x="0" y="0"/>
            <a:chExt cx="3251200" cy="32512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B18DFF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3181350" y="5590924"/>
            <a:ext cx="1828800" cy="1828800"/>
            <a:chOff x="0" y="0"/>
            <a:chExt cx="3251200" cy="32512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F6BA02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162550" y="5590924"/>
            <a:ext cx="1828800" cy="1828800"/>
            <a:chOff x="0" y="0"/>
            <a:chExt cx="3251200" cy="32512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200150" y="7572124"/>
            <a:ext cx="1828800" cy="1828800"/>
            <a:chOff x="0" y="0"/>
            <a:chExt cx="3251200" cy="32512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1256C4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181350" y="7572124"/>
            <a:ext cx="1828800" cy="1828800"/>
            <a:chOff x="0" y="0"/>
            <a:chExt cx="3251200" cy="32512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251200" cy="3251200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B18DFF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152400" y="225425"/>
              <a:ext cx="2946400" cy="27717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679"/>
                </a:lnSpc>
              </a:pPr>
              <a:endParaRPr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1200150" y="489559"/>
            <a:ext cx="6495860" cy="247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29"/>
              </a:lnSpc>
            </a:pPr>
            <a:r>
              <a:rPr lang="en-US" sz="8999" dirty="0">
                <a:solidFill>
                  <a:srgbClr val="F47CB9"/>
                </a:solidFill>
                <a:latin typeface="Fredoka One" panose="02000000000000000000" pitchFamily="2" charset="0"/>
              </a:rPr>
              <a:t>RESOURCE </a:t>
            </a:r>
          </a:p>
          <a:p>
            <a:pPr>
              <a:lnSpc>
                <a:spcPts val="9629"/>
              </a:lnSpc>
            </a:pPr>
            <a:r>
              <a:rPr lang="en-US" sz="8999" dirty="0">
                <a:solidFill>
                  <a:srgbClr val="F47CB9"/>
                </a:solidFill>
                <a:latin typeface="Fredoka One" panose="02000000000000000000" pitchFamily="2" charset="0"/>
              </a:rPr>
              <a:t>Page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0570" y="2119788"/>
            <a:ext cx="17165911" cy="7531879"/>
            <a:chOff x="0" y="0"/>
            <a:chExt cx="22887881" cy="10042505"/>
          </a:xfrm>
        </p:grpSpPr>
        <p:grpSp>
          <p:nvGrpSpPr>
            <p:cNvPr id="4" name="Group 4"/>
            <p:cNvGrpSpPr/>
            <p:nvPr/>
          </p:nvGrpSpPr>
          <p:grpSpPr>
            <a:xfrm>
              <a:off x="264071" y="167576"/>
              <a:ext cx="22623810" cy="9874929"/>
              <a:chOff x="0" y="0"/>
              <a:chExt cx="15104899" cy="65930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5041398" cy="6529546"/>
              </a:xfrm>
              <a:custGeom>
                <a:avLst/>
                <a:gdLst/>
                <a:ahLst/>
                <a:cxnLst/>
                <a:rect l="l" t="t" r="r" b="b"/>
                <a:pathLst>
                  <a:path w="15041398" h="6529546">
                    <a:moveTo>
                      <a:pt x="14948689" y="6529546"/>
                    </a:moveTo>
                    <a:lnTo>
                      <a:pt x="92710" y="6529546"/>
                    </a:lnTo>
                    <a:cubicBezTo>
                      <a:pt x="41910" y="6529546"/>
                      <a:pt x="0" y="6487636"/>
                      <a:pt x="0" y="643683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47419" y="0"/>
                    </a:lnTo>
                    <a:cubicBezTo>
                      <a:pt x="14998219" y="0"/>
                      <a:pt x="15040128" y="41910"/>
                      <a:pt x="15040128" y="92710"/>
                    </a:cubicBezTo>
                    <a:lnTo>
                      <a:pt x="15040128" y="6435565"/>
                    </a:lnTo>
                    <a:cubicBezTo>
                      <a:pt x="15041398" y="6487636"/>
                      <a:pt x="14999489" y="6529546"/>
                      <a:pt x="14948689" y="652954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5104900" cy="6593046"/>
              </a:xfrm>
              <a:custGeom>
                <a:avLst/>
                <a:gdLst/>
                <a:ahLst/>
                <a:cxnLst/>
                <a:rect l="l" t="t" r="r" b="b"/>
                <a:pathLst>
                  <a:path w="15104900" h="6593046">
                    <a:moveTo>
                      <a:pt x="14980439" y="59690"/>
                    </a:moveTo>
                    <a:cubicBezTo>
                      <a:pt x="15015998" y="59690"/>
                      <a:pt x="15045209" y="88900"/>
                      <a:pt x="15045209" y="124460"/>
                    </a:cubicBezTo>
                    <a:lnTo>
                      <a:pt x="15045209" y="6468585"/>
                    </a:lnTo>
                    <a:cubicBezTo>
                      <a:pt x="15045209" y="6504146"/>
                      <a:pt x="15015998" y="6533355"/>
                      <a:pt x="14980439" y="6533355"/>
                    </a:cubicBezTo>
                    <a:lnTo>
                      <a:pt x="124460" y="6533355"/>
                    </a:lnTo>
                    <a:cubicBezTo>
                      <a:pt x="88900" y="6533355"/>
                      <a:pt x="59690" y="6504146"/>
                      <a:pt x="59690" y="646858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980439" y="59690"/>
                    </a:lnTo>
                    <a:moveTo>
                      <a:pt x="149804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468585"/>
                    </a:lnTo>
                    <a:cubicBezTo>
                      <a:pt x="0" y="6537165"/>
                      <a:pt x="55880" y="6593046"/>
                      <a:pt x="124460" y="6593046"/>
                    </a:cubicBezTo>
                    <a:lnTo>
                      <a:pt x="14980439" y="6593046"/>
                    </a:lnTo>
                    <a:cubicBezTo>
                      <a:pt x="15049019" y="6593046"/>
                      <a:pt x="15104900" y="6537165"/>
                      <a:pt x="15104900" y="6468585"/>
                    </a:cubicBezTo>
                    <a:lnTo>
                      <a:pt x="15104900" y="124460"/>
                    </a:lnTo>
                    <a:cubicBezTo>
                      <a:pt x="15104900" y="55880"/>
                      <a:pt x="15049019" y="0"/>
                      <a:pt x="149804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2671878" cy="9684365"/>
              <a:chOff x="0" y="0"/>
              <a:chExt cx="15136992" cy="64658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5073492" cy="6402314"/>
              </a:xfrm>
              <a:custGeom>
                <a:avLst/>
                <a:gdLst/>
                <a:ahLst/>
                <a:cxnLst/>
                <a:rect l="l" t="t" r="r" b="b"/>
                <a:pathLst>
                  <a:path w="15073492" h="6402314">
                    <a:moveTo>
                      <a:pt x="14980782" y="6402314"/>
                    </a:moveTo>
                    <a:lnTo>
                      <a:pt x="92710" y="6402314"/>
                    </a:lnTo>
                    <a:cubicBezTo>
                      <a:pt x="41910" y="6402314"/>
                      <a:pt x="0" y="6360404"/>
                      <a:pt x="0" y="630960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79512" y="0"/>
                    </a:lnTo>
                    <a:cubicBezTo>
                      <a:pt x="15030312" y="0"/>
                      <a:pt x="15072223" y="41910"/>
                      <a:pt x="15072223" y="92710"/>
                    </a:cubicBezTo>
                    <a:lnTo>
                      <a:pt x="15072223" y="6308334"/>
                    </a:lnTo>
                    <a:cubicBezTo>
                      <a:pt x="15073492" y="6360404"/>
                      <a:pt x="15031582" y="6402314"/>
                      <a:pt x="14980782" y="640231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5136992" cy="6465814"/>
              </a:xfrm>
              <a:custGeom>
                <a:avLst/>
                <a:gdLst/>
                <a:ahLst/>
                <a:cxnLst/>
                <a:rect l="l" t="t" r="r" b="b"/>
                <a:pathLst>
                  <a:path w="15136992" h="6465814">
                    <a:moveTo>
                      <a:pt x="15012532" y="59690"/>
                    </a:moveTo>
                    <a:cubicBezTo>
                      <a:pt x="15048092" y="59690"/>
                      <a:pt x="15077301" y="88900"/>
                      <a:pt x="15077301" y="124460"/>
                    </a:cubicBezTo>
                    <a:lnTo>
                      <a:pt x="15077301" y="6341354"/>
                    </a:lnTo>
                    <a:cubicBezTo>
                      <a:pt x="15077301" y="6376914"/>
                      <a:pt x="15048092" y="6406124"/>
                      <a:pt x="15012532" y="6406124"/>
                    </a:cubicBezTo>
                    <a:lnTo>
                      <a:pt x="124460" y="6406124"/>
                    </a:lnTo>
                    <a:cubicBezTo>
                      <a:pt x="88900" y="6406124"/>
                      <a:pt x="59690" y="6376914"/>
                      <a:pt x="59690" y="634135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012532" y="59690"/>
                    </a:lnTo>
                    <a:moveTo>
                      <a:pt x="150125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341354"/>
                    </a:lnTo>
                    <a:cubicBezTo>
                      <a:pt x="0" y="6409934"/>
                      <a:pt x="55880" y="6465814"/>
                      <a:pt x="124460" y="6465814"/>
                    </a:cubicBezTo>
                    <a:lnTo>
                      <a:pt x="15012532" y="6465814"/>
                    </a:lnTo>
                    <a:cubicBezTo>
                      <a:pt x="15081112" y="6465814"/>
                      <a:pt x="15136992" y="6409934"/>
                      <a:pt x="15136992" y="6341354"/>
                    </a:cubicBezTo>
                    <a:lnTo>
                      <a:pt x="15136992" y="124460"/>
                    </a:lnTo>
                    <a:cubicBezTo>
                      <a:pt x="15136992" y="55880"/>
                      <a:pt x="15081112" y="0"/>
                      <a:pt x="150125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1678762" y="4484062"/>
            <a:ext cx="1355853" cy="1318875"/>
          </a:xfrm>
          <a:custGeom>
            <a:avLst/>
            <a:gdLst/>
            <a:ahLst/>
            <a:cxnLst/>
            <a:rect l="l" t="t" r="r" b="b"/>
            <a:pathLst>
              <a:path w="1355853" h="1318875">
                <a:moveTo>
                  <a:pt x="0" y="0"/>
                </a:moveTo>
                <a:lnTo>
                  <a:pt x="1355853" y="0"/>
                </a:lnTo>
                <a:lnTo>
                  <a:pt x="1355853" y="1318876"/>
                </a:lnTo>
                <a:lnTo>
                  <a:pt x="0" y="1318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7239" y="6415739"/>
            <a:ext cx="1029870" cy="1900767"/>
          </a:xfrm>
          <a:custGeom>
            <a:avLst/>
            <a:gdLst/>
            <a:ahLst/>
            <a:cxnLst/>
            <a:rect l="l" t="t" r="r" b="b"/>
            <a:pathLst>
              <a:path w="1029870" h="1900767">
                <a:moveTo>
                  <a:pt x="0" y="0"/>
                </a:moveTo>
                <a:lnTo>
                  <a:pt x="1029870" y="0"/>
                </a:lnTo>
                <a:lnTo>
                  <a:pt x="1029870" y="1900767"/>
                </a:lnTo>
                <a:lnTo>
                  <a:pt x="0" y="190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75623" y="4484062"/>
            <a:ext cx="1335878" cy="1318875"/>
          </a:xfrm>
          <a:custGeom>
            <a:avLst/>
            <a:gdLst/>
            <a:ahLst/>
            <a:cxnLst/>
            <a:rect l="l" t="t" r="r" b="b"/>
            <a:pathLst>
              <a:path w="1335878" h="1318875">
                <a:moveTo>
                  <a:pt x="0" y="0"/>
                </a:moveTo>
                <a:lnTo>
                  <a:pt x="1335878" y="0"/>
                </a:lnTo>
                <a:lnTo>
                  <a:pt x="1335878" y="1318876"/>
                </a:lnTo>
                <a:lnTo>
                  <a:pt x="0" y="131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03870" y="6415739"/>
            <a:ext cx="1168108" cy="1900767"/>
          </a:xfrm>
          <a:custGeom>
            <a:avLst/>
            <a:gdLst/>
            <a:ahLst/>
            <a:cxnLst/>
            <a:rect l="l" t="t" r="r" b="b"/>
            <a:pathLst>
              <a:path w="1168108" h="1900767">
                <a:moveTo>
                  <a:pt x="0" y="0"/>
                </a:moveTo>
                <a:lnTo>
                  <a:pt x="1168108" y="0"/>
                </a:lnTo>
                <a:lnTo>
                  <a:pt x="1168108" y="1900767"/>
                </a:lnTo>
                <a:lnTo>
                  <a:pt x="0" y="1900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88740" y="6372547"/>
            <a:ext cx="1661981" cy="1987151"/>
          </a:xfrm>
          <a:custGeom>
            <a:avLst/>
            <a:gdLst/>
            <a:ahLst/>
            <a:cxnLst/>
            <a:rect l="l" t="t" r="r" b="b"/>
            <a:pathLst>
              <a:path w="1661981" h="1987151">
                <a:moveTo>
                  <a:pt x="0" y="0"/>
                </a:moveTo>
                <a:lnTo>
                  <a:pt x="1661980" y="0"/>
                </a:lnTo>
                <a:lnTo>
                  <a:pt x="1661980" y="1987151"/>
                </a:lnTo>
                <a:lnTo>
                  <a:pt x="0" y="1987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52508" y="4484062"/>
            <a:ext cx="1210967" cy="1318875"/>
          </a:xfrm>
          <a:custGeom>
            <a:avLst/>
            <a:gdLst/>
            <a:ahLst/>
            <a:cxnLst/>
            <a:rect l="l" t="t" r="r" b="b"/>
            <a:pathLst>
              <a:path w="1210967" h="1318875">
                <a:moveTo>
                  <a:pt x="0" y="0"/>
                </a:moveTo>
                <a:lnTo>
                  <a:pt x="1210968" y="0"/>
                </a:lnTo>
                <a:lnTo>
                  <a:pt x="1210968" y="1318876"/>
                </a:lnTo>
                <a:lnTo>
                  <a:pt x="0" y="13188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767481" y="6372547"/>
            <a:ext cx="2335327" cy="1987151"/>
          </a:xfrm>
          <a:custGeom>
            <a:avLst/>
            <a:gdLst/>
            <a:ahLst/>
            <a:cxnLst/>
            <a:rect l="l" t="t" r="r" b="b"/>
            <a:pathLst>
              <a:path w="2335327" h="1987151">
                <a:moveTo>
                  <a:pt x="0" y="0"/>
                </a:moveTo>
                <a:lnTo>
                  <a:pt x="2335327" y="0"/>
                </a:lnTo>
                <a:lnTo>
                  <a:pt x="2335327" y="1987151"/>
                </a:lnTo>
                <a:lnTo>
                  <a:pt x="0" y="19871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19569" y="6372547"/>
            <a:ext cx="2164224" cy="1987151"/>
          </a:xfrm>
          <a:custGeom>
            <a:avLst/>
            <a:gdLst/>
            <a:ahLst/>
            <a:cxnLst/>
            <a:rect l="l" t="t" r="r" b="b"/>
            <a:pathLst>
              <a:path w="2164224" h="1987151">
                <a:moveTo>
                  <a:pt x="0" y="0"/>
                </a:moveTo>
                <a:lnTo>
                  <a:pt x="2164224" y="0"/>
                </a:lnTo>
                <a:lnTo>
                  <a:pt x="2164224" y="1987151"/>
                </a:lnTo>
                <a:lnTo>
                  <a:pt x="0" y="19871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100554" y="6570741"/>
            <a:ext cx="2371054" cy="1590762"/>
          </a:xfrm>
          <a:custGeom>
            <a:avLst/>
            <a:gdLst/>
            <a:ahLst/>
            <a:cxnLst/>
            <a:rect l="l" t="t" r="r" b="b"/>
            <a:pathLst>
              <a:path w="2371054" h="1590762">
                <a:moveTo>
                  <a:pt x="0" y="0"/>
                </a:moveTo>
                <a:lnTo>
                  <a:pt x="2371054" y="0"/>
                </a:lnTo>
                <a:lnTo>
                  <a:pt x="2371054" y="1590762"/>
                </a:lnTo>
                <a:lnTo>
                  <a:pt x="0" y="15907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370873" y="4819497"/>
            <a:ext cx="2659728" cy="648006"/>
          </a:xfrm>
          <a:custGeom>
            <a:avLst/>
            <a:gdLst/>
            <a:ahLst/>
            <a:cxnLst/>
            <a:rect l="l" t="t" r="r" b="b"/>
            <a:pathLst>
              <a:path w="2659728" h="648006">
                <a:moveTo>
                  <a:pt x="0" y="0"/>
                </a:moveTo>
                <a:lnTo>
                  <a:pt x="2659728" y="0"/>
                </a:lnTo>
                <a:lnTo>
                  <a:pt x="2659728" y="648006"/>
                </a:lnTo>
                <a:lnTo>
                  <a:pt x="0" y="6480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471608" y="4619283"/>
            <a:ext cx="2270231" cy="1048434"/>
          </a:xfrm>
          <a:custGeom>
            <a:avLst/>
            <a:gdLst/>
            <a:ahLst/>
            <a:cxnLst/>
            <a:rect l="l" t="t" r="r" b="b"/>
            <a:pathLst>
              <a:path w="2270231" h="1048434">
                <a:moveTo>
                  <a:pt x="0" y="0"/>
                </a:moveTo>
                <a:lnTo>
                  <a:pt x="2270231" y="0"/>
                </a:lnTo>
                <a:lnTo>
                  <a:pt x="2270231" y="1048434"/>
                </a:lnTo>
                <a:lnTo>
                  <a:pt x="0" y="104843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888370" y="6372547"/>
            <a:ext cx="1853470" cy="1987151"/>
          </a:xfrm>
          <a:custGeom>
            <a:avLst/>
            <a:gdLst/>
            <a:ahLst/>
            <a:cxnLst/>
            <a:rect l="l" t="t" r="r" b="b"/>
            <a:pathLst>
              <a:path w="1853470" h="1987151">
                <a:moveTo>
                  <a:pt x="0" y="0"/>
                </a:moveTo>
                <a:lnTo>
                  <a:pt x="1853469" y="0"/>
                </a:lnTo>
                <a:lnTo>
                  <a:pt x="1853469" y="1987151"/>
                </a:lnTo>
                <a:lnTo>
                  <a:pt x="0" y="19871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983899" y="2864177"/>
            <a:ext cx="12237819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"/>
              </a:rPr>
              <a:t>Use these design resources in your Canva Presentation.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Happy designing! </a:t>
            </a:r>
          </a:p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"/>
              </a:rPr>
              <a:t>Delete or hide this page before presenting.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38620" y="457200"/>
            <a:ext cx="11429810" cy="12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8999" dirty="0">
                <a:solidFill>
                  <a:srgbClr val="F47CB9"/>
                </a:solidFill>
                <a:latin typeface="Fredoka One" panose="02000000000000000000" pitchFamily="2" charset="0"/>
              </a:rPr>
              <a:t>RESOURCE Page</a:t>
            </a:r>
          </a:p>
        </p:txBody>
      </p:sp>
      <p:sp>
        <p:nvSpPr>
          <p:cNvPr id="24" name="Freeform 24"/>
          <p:cNvSpPr/>
          <p:nvPr/>
        </p:nvSpPr>
        <p:spPr>
          <a:xfrm>
            <a:off x="6904484" y="4484062"/>
            <a:ext cx="1094812" cy="1318875"/>
          </a:xfrm>
          <a:custGeom>
            <a:avLst/>
            <a:gdLst/>
            <a:ahLst/>
            <a:cxnLst/>
            <a:rect l="l" t="t" r="r" b="b"/>
            <a:pathLst>
              <a:path w="1094812" h="1318875">
                <a:moveTo>
                  <a:pt x="0" y="0"/>
                </a:moveTo>
                <a:lnTo>
                  <a:pt x="1094812" y="0"/>
                </a:lnTo>
                <a:lnTo>
                  <a:pt x="1094812" y="1318876"/>
                </a:lnTo>
                <a:lnTo>
                  <a:pt x="0" y="131887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440304" y="4502934"/>
            <a:ext cx="1068004" cy="1281132"/>
          </a:xfrm>
          <a:custGeom>
            <a:avLst/>
            <a:gdLst/>
            <a:ahLst/>
            <a:cxnLst/>
            <a:rect l="l" t="t" r="r" b="b"/>
            <a:pathLst>
              <a:path w="1068004" h="1281132">
                <a:moveTo>
                  <a:pt x="0" y="0"/>
                </a:moveTo>
                <a:lnTo>
                  <a:pt x="1068004" y="0"/>
                </a:lnTo>
                <a:lnTo>
                  <a:pt x="1068004" y="1281132"/>
                </a:lnTo>
                <a:lnTo>
                  <a:pt x="0" y="128113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949316" y="4626378"/>
            <a:ext cx="980550" cy="1034245"/>
          </a:xfrm>
          <a:custGeom>
            <a:avLst/>
            <a:gdLst/>
            <a:ahLst/>
            <a:cxnLst/>
            <a:rect l="l" t="t" r="r" b="b"/>
            <a:pathLst>
              <a:path w="980550" h="1034245">
                <a:moveTo>
                  <a:pt x="0" y="0"/>
                </a:moveTo>
                <a:lnTo>
                  <a:pt x="980549" y="0"/>
                </a:lnTo>
                <a:lnTo>
                  <a:pt x="980549" y="1034244"/>
                </a:lnTo>
                <a:lnTo>
                  <a:pt x="0" y="10342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t="-43071" r="-92842" b="-35437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0570" y="2119788"/>
            <a:ext cx="17165911" cy="7531879"/>
            <a:chOff x="0" y="0"/>
            <a:chExt cx="22887881" cy="10042505"/>
          </a:xfrm>
        </p:grpSpPr>
        <p:grpSp>
          <p:nvGrpSpPr>
            <p:cNvPr id="4" name="Group 4"/>
            <p:cNvGrpSpPr/>
            <p:nvPr/>
          </p:nvGrpSpPr>
          <p:grpSpPr>
            <a:xfrm>
              <a:off x="264071" y="167576"/>
              <a:ext cx="22623810" cy="9874929"/>
              <a:chOff x="0" y="0"/>
              <a:chExt cx="15104899" cy="65930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5041398" cy="6529546"/>
              </a:xfrm>
              <a:custGeom>
                <a:avLst/>
                <a:gdLst/>
                <a:ahLst/>
                <a:cxnLst/>
                <a:rect l="l" t="t" r="r" b="b"/>
                <a:pathLst>
                  <a:path w="15041398" h="6529546">
                    <a:moveTo>
                      <a:pt x="14948689" y="6529546"/>
                    </a:moveTo>
                    <a:lnTo>
                      <a:pt x="92710" y="6529546"/>
                    </a:lnTo>
                    <a:cubicBezTo>
                      <a:pt x="41910" y="6529546"/>
                      <a:pt x="0" y="6487636"/>
                      <a:pt x="0" y="643683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47419" y="0"/>
                    </a:lnTo>
                    <a:cubicBezTo>
                      <a:pt x="14998219" y="0"/>
                      <a:pt x="15040128" y="41910"/>
                      <a:pt x="15040128" y="92710"/>
                    </a:cubicBezTo>
                    <a:lnTo>
                      <a:pt x="15040128" y="6435565"/>
                    </a:lnTo>
                    <a:cubicBezTo>
                      <a:pt x="15041398" y="6487636"/>
                      <a:pt x="14999489" y="6529546"/>
                      <a:pt x="14948689" y="652954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5104900" cy="6593046"/>
              </a:xfrm>
              <a:custGeom>
                <a:avLst/>
                <a:gdLst/>
                <a:ahLst/>
                <a:cxnLst/>
                <a:rect l="l" t="t" r="r" b="b"/>
                <a:pathLst>
                  <a:path w="15104900" h="6593046">
                    <a:moveTo>
                      <a:pt x="14980439" y="59690"/>
                    </a:moveTo>
                    <a:cubicBezTo>
                      <a:pt x="15015998" y="59690"/>
                      <a:pt x="15045209" y="88900"/>
                      <a:pt x="15045209" y="124460"/>
                    </a:cubicBezTo>
                    <a:lnTo>
                      <a:pt x="15045209" y="6468585"/>
                    </a:lnTo>
                    <a:cubicBezTo>
                      <a:pt x="15045209" y="6504146"/>
                      <a:pt x="15015998" y="6533355"/>
                      <a:pt x="14980439" y="6533355"/>
                    </a:cubicBezTo>
                    <a:lnTo>
                      <a:pt x="124460" y="6533355"/>
                    </a:lnTo>
                    <a:cubicBezTo>
                      <a:pt x="88900" y="6533355"/>
                      <a:pt x="59690" y="6504146"/>
                      <a:pt x="59690" y="646858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980439" y="59690"/>
                    </a:lnTo>
                    <a:moveTo>
                      <a:pt x="149804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468585"/>
                    </a:lnTo>
                    <a:cubicBezTo>
                      <a:pt x="0" y="6537165"/>
                      <a:pt x="55880" y="6593046"/>
                      <a:pt x="124460" y="6593046"/>
                    </a:cubicBezTo>
                    <a:lnTo>
                      <a:pt x="14980439" y="6593046"/>
                    </a:lnTo>
                    <a:cubicBezTo>
                      <a:pt x="15049019" y="6593046"/>
                      <a:pt x="15104900" y="6537165"/>
                      <a:pt x="15104900" y="6468585"/>
                    </a:cubicBezTo>
                    <a:lnTo>
                      <a:pt x="15104900" y="124460"/>
                    </a:lnTo>
                    <a:cubicBezTo>
                      <a:pt x="15104900" y="55880"/>
                      <a:pt x="15049019" y="0"/>
                      <a:pt x="1498043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2671878" cy="9684365"/>
              <a:chOff x="0" y="0"/>
              <a:chExt cx="15136992" cy="64658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5073492" cy="6402314"/>
              </a:xfrm>
              <a:custGeom>
                <a:avLst/>
                <a:gdLst/>
                <a:ahLst/>
                <a:cxnLst/>
                <a:rect l="l" t="t" r="r" b="b"/>
                <a:pathLst>
                  <a:path w="15073492" h="6402314">
                    <a:moveTo>
                      <a:pt x="14980782" y="6402314"/>
                    </a:moveTo>
                    <a:lnTo>
                      <a:pt x="92710" y="6402314"/>
                    </a:lnTo>
                    <a:cubicBezTo>
                      <a:pt x="41910" y="6402314"/>
                      <a:pt x="0" y="6360404"/>
                      <a:pt x="0" y="630960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979512" y="0"/>
                    </a:lnTo>
                    <a:cubicBezTo>
                      <a:pt x="15030312" y="0"/>
                      <a:pt x="15072223" y="41910"/>
                      <a:pt x="15072223" y="92710"/>
                    </a:cubicBezTo>
                    <a:lnTo>
                      <a:pt x="15072223" y="6308334"/>
                    </a:lnTo>
                    <a:cubicBezTo>
                      <a:pt x="15073492" y="6360404"/>
                      <a:pt x="15031582" y="6402314"/>
                      <a:pt x="14980782" y="640231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5136992" cy="6465814"/>
              </a:xfrm>
              <a:custGeom>
                <a:avLst/>
                <a:gdLst/>
                <a:ahLst/>
                <a:cxnLst/>
                <a:rect l="l" t="t" r="r" b="b"/>
                <a:pathLst>
                  <a:path w="15136992" h="6465814">
                    <a:moveTo>
                      <a:pt x="15012532" y="59690"/>
                    </a:moveTo>
                    <a:cubicBezTo>
                      <a:pt x="15048092" y="59690"/>
                      <a:pt x="15077301" y="88900"/>
                      <a:pt x="15077301" y="124460"/>
                    </a:cubicBezTo>
                    <a:lnTo>
                      <a:pt x="15077301" y="6341354"/>
                    </a:lnTo>
                    <a:cubicBezTo>
                      <a:pt x="15077301" y="6376914"/>
                      <a:pt x="15048092" y="6406124"/>
                      <a:pt x="15012532" y="6406124"/>
                    </a:cubicBezTo>
                    <a:lnTo>
                      <a:pt x="124460" y="6406124"/>
                    </a:lnTo>
                    <a:cubicBezTo>
                      <a:pt x="88900" y="6406124"/>
                      <a:pt x="59690" y="6376914"/>
                      <a:pt x="59690" y="634135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012532" y="59690"/>
                    </a:lnTo>
                    <a:moveTo>
                      <a:pt x="150125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341354"/>
                    </a:lnTo>
                    <a:cubicBezTo>
                      <a:pt x="0" y="6409934"/>
                      <a:pt x="55880" y="6465814"/>
                      <a:pt x="124460" y="6465814"/>
                    </a:cubicBezTo>
                    <a:lnTo>
                      <a:pt x="15012532" y="6465814"/>
                    </a:lnTo>
                    <a:cubicBezTo>
                      <a:pt x="15081112" y="6465814"/>
                      <a:pt x="15136992" y="6409934"/>
                      <a:pt x="15136992" y="6341354"/>
                    </a:cubicBezTo>
                    <a:lnTo>
                      <a:pt x="15136992" y="124460"/>
                    </a:lnTo>
                    <a:cubicBezTo>
                      <a:pt x="15136992" y="55880"/>
                      <a:pt x="15081112" y="0"/>
                      <a:pt x="150125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6975031" y="4347620"/>
            <a:ext cx="1566587" cy="1523862"/>
          </a:xfrm>
          <a:custGeom>
            <a:avLst/>
            <a:gdLst/>
            <a:ahLst/>
            <a:cxnLst/>
            <a:rect l="l" t="t" r="r" b="b"/>
            <a:pathLst>
              <a:path w="1566587" h="1523862">
                <a:moveTo>
                  <a:pt x="0" y="0"/>
                </a:moveTo>
                <a:lnTo>
                  <a:pt x="1566587" y="0"/>
                </a:lnTo>
                <a:lnTo>
                  <a:pt x="1566587" y="1523862"/>
                </a:lnTo>
                <a:lnTo>
                  <a:pt x="0" y="1523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49801" y="6627064"/>
            <a:ext cx="789411" cy="1655174"/>
          </a:xfrm>
          <a:custGeom>
            <a:avLst/>
            <a:gdLst/>
            <a:ahLst/>
            <a:cxnLst/>
            <a:rect l="l" t="t" r="r" b="b"/>
            <a:pathLst>
              <a:path w="789411" h="1655174">
                <a:moveTo>
                  <a:pt x="0" y="0"/>
                </a:moveTo>
                <a:lnTo>
                  <a:pt x="789411" y="0"/>
                </a:lnTo>
                <a:lnTo>
                  <a:pt x="789411" y="1655174"/>
                </a:lnTo>
                <a:lnTo>
                  <a:pt x="0" y="1655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9472" b="-6678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61612" y="6627064"/>
            <a:ext cx="1230847" cy="1655174"/>
          </a:xfrm>
          <a:custGeom>
            <a:avLst/>
            <a:gdLst/>
            <a:ahLst/>
            <a:cxnLst/>
            <a:rect l="l" t="t" r="r" b="b"/>
            <a:pathLst>
              <a:path w="1230847" h="1655174">
                <a:moveTo>
                  <a:pt x="0" y="0"/>
                </a:moveTo>
                <a:lnTo>
                  <a:pt x="1230847" y="0"/>
                </a:lnTo>
                <a:lnTo>
                  <a:pt x="1230847" y="1655174"/>
                </a:lnTo>
                <a:lnTo>
                  <a:pt x="0" y="1655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14860" y="6627064"/>
            <a:ext cx="884766" cy="1655174"/>
          </a:xfrm>
          <a:custGeom>
            <a:avLst/>
            <a:gdLst/>
            <a:ahLst/>
            <a:cxnLst/>
            <a:rect l="l" t="t" r="r" b="b"/>
            <a:pathLst>
              <a:path w="884766" h="1655174">
                <a:moveTo>
                  <a:pt x="0" y="0"/>
                </a:moveTo>
                <a:lnTo>
                  <a:pt x="884765" y="0"/>
                </a:lnTo>
                <a:lnTo>
                  <a:pt x="884765" y="1655174"/>
                </a:lnTo>
                <a:lnTo>
                  <a:pt x="0" y="1655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122643" y="4347620"/>
            <a:ext cx="2143540" cy="1523862"/>
          </a:xfrm>
          <a:custGeom>
            <a:avLst/>
            <a:gdLst/>
            <a:ahLst/>
            <a:cxnLst/>
            <a:rect l="l" t="t" r="r" b="b"/>
            <a:pathLst>
              <a:path w="2143540" h="1523862">
                <a:moveTo>
                  <a:pt x="0" y="0"/>
                </a:moveTo>
                <a:lnTo>
                  <a:pt x="2143539" y="0"/>
                </a:lnTo>
                <a:lnTo>
                  <a:pt x="2143539" y="1523862"/>
                </a:lnTo>
                <a:lnTo>
                  <a:pt x="0" y="15238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847207" y="4347620"/>
            <a:ext cx="1954100" cy="1595257"/>
          </a:xfrm>
          <a:custGeom>
            <a:avLst/>
            <a:gdLst/>
            <a:ahLst/>
            <a:cxnLst/>
            <a:rect l="l" t="t" r="r" b="b"/>
            <a:pathLst>
              <a:path w="1954100" h="1595257">
                <a:moveTo>
                  <a:pt x="0" y="0"/>
                </a:moveTo>
                <a:lnTo>
                  <a:pt x="1954101" y="0"/>
                </a:lnTo>
                <a:lnTo>
                  <a:pt x="1954101" y="1595257"/>
                </a:lnTo>
                <a:lnTo>
                  <a:pt x="0" y="1595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49801" y="4347620"/>
            <a:ext cx="2044205" cy="1523862"/>
          </a:xfrm>
          <a:custGeom>
            <a:avLst/>
            <a:gdLst/>
            <a:ahLst/>
            <a:cxnLst/>
            <a:rect l="l" t="t" r="r" b="b"/>
            <a:pathLst>
              <a:path w="2044205" h="1523862">
                <a:moveTo>
                  <a:pt x="0" y="0"/>
                </a:moveTo>
                <a:lnTo>
                  <a:pt x="2044205" y="0"/>
                </a:lnTo>
                <a:lnTo>
                  <a:pt x="2044205" y="1523862"/>
                </a:lnTo>
                <a:lnTo>
                  <a:pt x="0" y="15238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983899" y="2864177"/>
            <a:ext cx="12237819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"/>
              </a:rPr>
              <a:t>Use these design resources in your Canva Presentation. </a:t>
            </a:r>
            <a:r>
              <a:rPr lang="en-US" sz="2199" dirty="0">
                <a:solidFill>
                  <a:srgbClr val="000000"/>
                </a:solidFill>
                <a:latin typeface="Garet Bold"/>
              </a:rPr>
              <a:t>Happy designing! </a:t>
            </a:r>
          </a:p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000000"/>
                </a:solidFill>
                <a:latin typeface="Garet"/>
              </a:rPr>
              <a:t>Delete or hide this page before presenting.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38620" y="457200"/>
            <a:ext cx="11429810" cy="12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8999" dirty="0">
                <a:solidFill>
                  <a:srgbClr val="F47CB9"/>
                </a:solidFill>
                <a:latin typeface="Fredoka One" panose="02000000000000000000" pitchFamily="2" charset="0"/>
              </a:rPr>
              <a:t>RESOURCE Page</a:t>
            </a:r>
          </a:p>
        </p:txBody>
      </p:sp>
      <p:sp>
        <p:nvSpPr>
          <p:cNvPr id="19" name="Freeform 19"/>
          <p:cNvSpPr/>
          <p:nvPr/>
        </p:nvSpPr>
        <p:spPr>
          <a:xfrm>
            <a:off x="9423525" y="6319157"/>
            <a:ext cx="2225569" cy="2270988"/>
          </a:xfrm>
          <a:custGeom>
            <a:avLst/>
            <a:gdLst/>
            <a:ahLst/>
            <a:cxnLst/>
            <a:rect l="l" t="t" r="r" b="b"/>
            <a:pathLst>
              <a:path w="2225569" h="2270988">
                <a:moveTo>
                  <a:pt x="0" y="0"/>
                </a:moveTo>
                <a:lnTo>
                  <a:pt x="2225569" y="0"/>
                </a:lnTo>
                <a:lnTo>
                  <a:pt x="2225569" y="2270988"/>
                </a:lnTo>
                <a:lnTo>
                  <a:pt x="0" y="22709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686261" y="6319157"/>
            <a:ext cx="2270988" cy="2270988"/>
          </a:xfrm>
          <a:custGeom>
            <a:avLst/>
            <a:gdLst/>
            <a:ahLst/>
            <a:cxnLst/>
            <a:rect l="l" t="t" r="r" b="b"/>
            <a:pathLst>
              <a:path w="2270988" h="2270988">
                <a:moveTo>
                  <a:pt x="0" y="0"/>
                </a:moveTo>
                <a:lnTo>
                  <a:pt x="2270988" y="0"/>
                </a:lnTo>
                <a:lnTo>
                  <a:pt x="2270988" y="2270988"/>
                </a:lnTo>
                <a:lnTo>
                  <a:pt x="0" y="22709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06069" y="537475"/>
            <a:ext cx="12076861" cy="9212050"/>
            <a:chOff x="0" y="0"/>
            <a:chExt cx="16102481" cy="12282733"/>
          </a:xfrm>
        </p:grpSpPr>
        <p:grpSp>
          <p:nvGrpSpPr>
            <p:cNvPr id="5" name="Group 5"/>
            <p:cNvGrpSpPr/>
            <p:nvPr/>
          </p:nvGrpSpPr>
          <p:grpSpPr>
            <a:xfrm>
              <a:off x="284869" y="250170"/>
              <a:ext cx="15817612" cy="12032563"/>
              <a:chOff x="0" y="0"/>
              <a:chExt cx="10560707" cy="80336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0497207" cy="7970101"/>
              </a:xfrm>
              <a:custGeom>
                <a:avLst/>
                <a:gdLst/>
                <a:ahLst/>
                <a:cxnLst/>
                <a:rect l="l" t="t" r="r" b="b"/>
                <a:pathLst>
                  <a:path w="10497207" h="7970101">
                    <a:moveTo>
                      <a:pt x="10404497" y="7970100"/>
                    </a:moveTo>
                    <a:lnTo>
                      <a:pt x="92710" y="7970100"/>
                    </a:lnTo>
                    <a:cubicBezTo>
                      <a:pt x="41910" y="7970100"/>
                      <a:pt x="0" y="7928190"/>
                      <a:pt x="0" y="78773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403227" y="0"/>
                    </a:lnTo>
                    <a:cubicBezTo>
                      <a:pt x="10454027" y="0"/>
                      <a:pt x="10495937" y="41910"/>
                      <a:pt x="10495937" y="92710"/>
                    </a:cubicBezTo>
                    <a:lnTo>
                      <a:pt x="10495937" y="7876121"/>
                    </a:lnTo>
                    <a:cubicBezTo>
                      <a:pt x="10497207" y="7928190"/>
                      <a:pt x="10455297" y="7970101"/>
                      <a:pt x="10404497" y="797010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0560707" cy="8033601"/>
              </a:xfrm>
              <a:custGeom>
                <a:avLst/>
                <a:gdLst/>
                <a:ahLst/>
                <a:cxnLst/>
                <a:rect l="l" t="t" r="r" b="b"/>
                <a:pathLst>
                  <a:path w="10560707" h="8033601">
                    <a:moveTo>
                      <a:pt x="10436247" y="59690"/>
                    </a:moveTo>
                    <a:cubicBezTo>
                      <a:pt x="10471807" y="59690"/>
                      <a:pt x="10501017" y="88900"/>
                      <a:pt x="10501017" y="124460"/>
                    </a:cubicBezTo>
                    <a:lnTo>
                      <a:pt x="10501017" y="7909140"/>
                    </a:lnTo>
                    <a:cubicBezTo>
                      <a:pt x="10501017" y="7944701"/>
                      <a:pt x="10471807" y="7973911"/>
                      <a:pt x="10436247" y="7973911"/>
                    </a:cubicBezTo>
                    <a:lnTo>
                      <a:pt x="124460" y="7973911"/>
                    </a:lnTo>
                    <a:cubicBezTo>
                      <a:pt x="88900" y="7973911"/>
                      <a:pt x="59690" y="7944701"/>
                      <a:pt x="59690" y="79091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436247" y="59690"/>
                    </a:lnTo>
                    <a:moveTo>
                      <a:pt x="1043624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909140"/>
                    </a:lnTo>
                    <a:cubicBezTo>
                      <a:pt x="0" y="7977721"/>
                      <a:pt x="55880" y="8033601"/>
                      <a:pt x="124460" y="8033601"/>
                    </a:cubicBezTo>
                    <a:lnTo>
                      <a:pt x="10436247" y="8033601"/>
                    </a:lnTo>
                    <a:cubicBezTo>
                      <a:pt x="10504827" y="8033601"/>
                      <a:pt x="10560707" y="7977721"/>
                      <a:pt x="10560707" y="7909140"/>
                    </a:cubicBezTo>
                    <a:lnTo>
                      <a:pt x="10560707" y="124460"/>
                    </a:lnTo>
                    <a:cubicBezTo>
                      <a:pt x="10560707" y="55880"/>
                      <a:pt x="10504827" y="0"/>
                      <a:pt x="1043624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5700153" cy="11849025"/>
              <a:chOff x="0" y="0"/>
              <a:chExt cx="10482285" cy="791106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0418785" cy="7847561"/>
              </a:xfrm>
              <a:custGeom>
                <a:avLst/>
                <a:gdLst/>
                <a:ahLst/>
                <a:cxnLst/>
                <a:rect l="l" t="t" r="r" b="b"/>
                <a:pathLst>
                  <a:path w="10418785" h="7847561">
                    <a:moveTo>
                      <a:pt x="10326075" y="7847561"/>
                    </a:moveTo>
                    <a:lnTo>
                      <a:pt x="92710" y="7847561"/>
                    </a:lnTo>
                    <a:cubicBezTo>
                      <a:pt x="41910" y="7847561"/>
                      <a:pt x="0" y="7805651"/>
                      <a:pt x="0" y="775485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324805" y="0"/>
                    </a:lnTo>
                    <a:cubicBezTo>
                      <a:pt x="10375605" y="0"/>
                      <a:pt x="10417515" y="41910"/>
                      <a:pt x="10417515" y="92710"/>
                    </a:cubicBezTo>
                    <a:lnTo>
                      <a:pt x="10417515" y="7753581"/>
                    </a:lnTo>
                    <a:cubicBezTo>
                      <a:pt x="10418785" y="7805651"/>
                      <a:pt x="10376875" y="7847561"/>
                      <a:pt x="10326075" y="78475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0482285" cy="7911061"/>
              </a:xfrm>
              <a:custGeom>
                <a:avLst/>
                <a:gdLst/>
                <a:ahLst/>
                <a:cxnLst/>
                <a:rect l="l" t="t" r="r" b="b"/>
                <a:pathLst>
                  <a:path w="10482285" h="7911061">
                    <a:moveTo>
                      <a:pt x="10357825" y="59690"/>
                    </a:moveTo>
                    <a:cubicBezTo>
                      <a:pt x="10393385" y="59690"/>
                      <a:pt x="10422595" y="88900"/>
                      <a:pt x="10422595" y="124460"/>
                    </a:cubicBezTo>
                    <a:lnTo>
                      <a:pt x="10422595" y="7786601"/>
                    </a:lnTo>
                    <a:cubicBezTo>
                      <a:pt x="10422595" y="7822161"/>
                      <a:pt x="10393385" y="7851370"/>
                      <a:pt x="10357825" y="7851370"/>
                    </a:cubicBezTo>
                    <a:lnTo>
                      <a:pt x="124460" y="7851370"/>
                    </a:lnTo>
                    <a:cubicBezTo>
                      <a:pt x="88900" y="7851370"/>
                      <a:pt x="59690" y="7822161"/>
                      <a:pt x="59690" y="778660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357825" y="59690"/>
                    </a:lnTo>
                    <a:moveTo>
                      <a:pt x="1035782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786601"/>
                    </a:lnTo>
                    <a:cubicBezTo>
                      <a:pt x="0" y="7855181"/>
                      <a:pt x="55880" y="7911061"/>
                      <a:pt x="124460" y="7911061"/>
                    </a:cubicBezTo>
                    <a:lnTo>
                      <a:pt x="10357825" y="7911061"/>
                    </a:lnTo>
                    <a:cubicBezTo>
                      <a:pt x="10426405" y="7911061"/>
                      <a:pt x="10482285" y="7855181"/>
                      <a:pt x="10482285" y="7786601"/>
                    </a:cubicBezTo>
                    <a:lnTo>
                      <a:pt x="10482285" y="124460"/>
                    </a:lnTo>
                    <a:cubicBezTo>
                      <a:pt x="10482285" y="55880"/>
                      <a:pt x="10426405" y="0"/>
                      <a:pt x="1035782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Freeform 11"/>
          <p:cNvSpPr/>
          <p:nvPr/>
        </p:nvSpPr>
        <p:spPr>
          <a:xfrm rot="-3804184">
            <a:off x="-117542" y="6090959"/>
            <a:ext cx="3181505" cy="5871906"/>
          </a:xfrm>
          <a:custGeom>
            <a:avLst/>
            <a:gdLst/>
            <a:ahLst/>
            <a:cxnLst/>
            <a:rect l="l" t="t" r="r" b="b"/>
            <a:pathLst>
              <a:path w="3181505" h="5871906">
                <a:moveTo>
                  <a:pt x="0" y="0"/>
                </a:moveTo>
                <a:lnTo>
                  <a:pt x="3181505" y="0"/>
                </a:lnTo>
                <a:lnTo>
                  <a:pt x="3181505" y="5871906"/>
                </a:lnTo>
                <a:lnTo>
                  <a:pt x="0" y="5871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02491">
            <a:off x="17441862" y="2890104"/>
            <a:ext cx="682419" cy="838657"/>
          </a:xfrm>
          <a:custGeom>
            <a:avLst/>
            <a:gdLst/>
            <a:ahLst/>
            <a:cxnLst/>
            <a:rect l="l" t="t" r="r" b="b"/>
            <a:pathLst>
              <a:path w="682419" h="838657">
                <a:moveTo>
                  <a:pt x="0" y="0"/>
                </a:moveTo>
                <a:lnTo>
                  <a:pt x="682419" y="0"/>
                </a:lnTo>
                <a:lnTo>
                  <a:pt x="682419" y="838658"/>
                </a:lnTo>
                <a:lnTo>
                  <a:pt x="0" y="838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28724" b="-133705"/>
            </a:stretch>
          </a:blipFill>
        </p:spPr>
      </p:sp>
      <p:sp>
        <p:nvSpPr>
          <p:cNvPr id="13" name="Freeform 13"/>
          <p:cNvSpPr/>
          <p:nvPr/>
        </p:nvSpPr>
        <p:spPr>
          <a:xfrm rot="-101236">
            <a:off x="8015967" y="1038565"/>
            <a:ext cx="682419" cy="838657"/>
          </a:xfrm>
          <a:custGeom>
            <a:avLst/>
            <a:gdLst/>
            <a:ahLst/>
            <a:cxnLst/>
            <a:rect l="l" t="t" r="r" b="b"/>
            <a:pathLst>
              <a:path w="682419" h="838657">
                <a:moveTo>
                  <a:pt x="0" y="0"/>
                </a:moveTo>
                <a:lnTo>
                  <a:pt x="682419" y="0"/>
                </a:lnTo>
                <a:lnTo>
                  <a:pt x="682419" y="838657"/>
                </a:lnTo>
                <a:lnTo>
                  <a:pt x="0" y="838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28724" b="-13370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0273" y="5701648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4" y="0"/>
                </a:lnTo>
                <a:lnTo>
                  <a:pt x="976854" y="1176778"/>
                </a:lnTo>
                <a:lnTo>
                  <a:pt x="0" y="1176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13400" b="-83484"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467738" y="658516"/>
            <a:ext cx="3791562" cy="4404696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10"/>
              <a:stretch>
                <a:fillRect l="-21999" r="-21999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3467738" y="5344829"/>
            <a:ext cx="3791562" cy="4404696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11"/>
              <a:stretch>
                <a:fillRect t="-28124" b="-28124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Freeform 26"/>
          <p:cNvSpPr/>
          <p:nvPr/>
        </p:nvSpPr>
        <p:spPr>
          <a:xfrm>
            <a:off x="15221834" y="148167"/>
            <a:ext cx="654796" cy="880533"/>
          </a:xfrm>
          <a:custGeom>
            <a:avLst/>
            <a:gdLst/>
            <a:ahLst/>
            <a:cxnLst/>
            <a:rect l="l" t="t" r="r" b="b"/>
            <a:pathLst>
              <a:path w="654796" h="880533">
                <a:moveTo>
                  <a:pt x="0" y="0"/>
                </a:moveTo>
                <a:lnTo>
                  <a:pt x="654796" y="0"/>
                </a:lnTo>
                <a:lnTo>
                  <a:pt x="654796" y="880533"/>
                </a:lnTo>
                <a:lnTo>
                  <a:pt x="0" y="8805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221834" y="4904563"/>
            <a:ext cx="654796" cy="880533"/>
          </a:xfrm>
          <a:custGeom>
            <a:avLst/>
            <a:gdLst/>
            <a:ahLst/>
            <a:cxnLst/>
            <a:rect l="l" t="t" r="r" b="b"/>
            <a:pathLst>
              <a:path w="654796" h="880533">
                <a:moveTo>
                  <a:pt x="0" y="0"/>
                </a:moveTo>
                <a:lnTo>
                  <a:pt x="654796" y="0"/>
                </a:lnTo>
                <a:lnTo>
                  <a:pt x="654796" y="880533"/>
                </a:lnTo>
                <a:lnTo>
                  <a:pt x="0" y="8805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270432" y="2455599"/>
            <a:ext cx="8374029" cy="126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11500" dirty="0">
                <a:solidFill>
                  <a:srgbClr val="F47CB9"/>
                </a:solidFill>
                <a:latin typeface="Fredoka One" panose="02000000000000000000" pitchFamily="2" charset="0"/>
              </a:rPr>
              <a:t>REVIEW 2</a:t>
            </a:r>
          </a:p>
        </p:txBody>
      </p:sp>
      <p:sp>
        <p:nvSpPr>
          <p:cNvPr id="32" name="Freeform 32"/>
          <p:cNvSpPr/>
          <p:nvPr/>
        </p:nvSpPr>
        <p:spPr>
          <a:xfrm>
            <a:off x="1981200" y="4226508"/>
            <a:ext cx="9060881" cy="1604237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7411AE16-3035-61FF-DDF1-C39379624E15}"/>
              </a:ext>
            </a:extLst>
          </p:cNvPr>
          <p:cNvSpPr txBox="1"/>
          <p:nvPr/>
        </p:nvSpPr>
        <p:spPr>
          <a:xfrm>
            <a:off x="1517128" y="4433928"/>
            <a:ext cx="9798779" cy="12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Fredoka One" panose="02000000000000000000" pitchFamily="2" charset="0"/>
              </a:rPr>
              <a:t>Lesson 2: Skills</a:t>
            </a:r>
          </a:p>
        </p:txBody>
      </p:sp>
      <p:sp>
        <p:nvSpPr>
          <p:cNvPr id="3" name="Freeform 3"/>
          <p:cNvSpPr/>
          <p:nvPr/>
        </p:nvSpPr>
        <p:spPr>
          <a:xfrm rot="-1340599">
            <a:off x="-1447859" y="-1988484"/>
            <a:ext cx="5682485" cy="4835278"/>
          </a:xfrm>
          <a:custGeom>
            <a:avLst/>
            <a:gdLst/>
            <a:ahLst/>
            <a:cxnLst/>
            <a:rect l="l" t="t" r="r" b="b"/>
            <a:pathLst>
              <a:path w="5682485" h="4835278">
                <a:moveTo>
                  <a:pt x="0" y="0"/>
                </a:moveTo>
                <a:lnTo>
                  <a:pt x="5682485" y="0"/>
                </a:lnTo>
                <a:lnTo>
                  <a:pt x="5682485" y="4835278"/>
                </a:lnTo>
                <a:lnTo>
                  <a:pt x="0" y="48352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0609" y="8623182"/>
            <a:ext cx="5674324" cy="1103914"/>
          </a:xfrm>
          <a:custGeom>
            <a:avLst/>
            <a:gdLst/>
            <a:ahLst/>
            <a:cxnLst/>
            <a:rect l="l" t="t" r="r" b="b"/>
            <a:pathLst>
              <a:path w="5674324" h="1103914">
                <a:moveTo>
                  <a:pt x="0" y="0"/>
                </a:moveTo>
                <a:lnTo>
                  <a:pt x="5674324" y="0"/>
                </a:lnTo>
                <a:lnTo>
                  <a:pt x="5674324" y="1103914"/>
                </a:lnTo>
                <a:lnTo>
                  <a:pt x="0" y="110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199" y="3996701"/>
            <a:ext cx="15793600" cy="4092519"/>
            <a:chOff x="0" y="0"/>
            <a:chExt cx="21058133" cy="5456691"/>
          </a:xfrm>
        </p:grpSpPr>
        <p:grpSp>
          <p:nvGrpSpPr>
            <p:cNvPr id="5" name="Group 5"/>
            <p:cNvGrpSpPr/>
            <p:nvPr/>
          </p:nvGrpSpPr>
          <p:grpSpPr>
            <a:xfrm>
              <a:off x="339932" y="169320"/>
              <a:ext cx="20718201" cy="5287371"/>
              <a:chOff x="0" y="0"/>
              <a:chExt cx="13832610" cy="35301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3769110" cy="3466640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3466640">
                    <a:moveTo>
                      <a:pt x="13676399" y="3466640"/>
                    </a:moveTo>
                    <a:lnTo>
                      <a:pt x="92710" y="3466640"/>
                    </a:lnTo>
                    <a:cubicBezTo>
                      <a:pt x="41910" y="3466640"/>
                      <a:pt x="0" y="3424729"/>
                      <a:pt x="0" y="337392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3372660"/>
                    </a:lnTo>
                    <a:cubicBezTo>
                      <a:pt x="13769110" y="3424729"/>
                      <a:pt x="13727199" y="3466640"/>
                      <a:pt x="13676399" y="34666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3832610" cy="3530140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3530140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3405680"/>
                    </a:lnTo>
                    <a:cubicBezTo>
                      <a:pt x="13772919" y="3441240"/>
                      <a:pt x="13743710" y="3470449"/>
                      <a:pt x="13708149" y="3470449"/>
                    </a:cubicBezTo>
                    <a:lnTo>
                      <a:pt x="124460" y="3470449"/>
                    </a:lnTo>
                    <a:cubicBezTo>
                      <a:pt x="88900" y="3470449"/>
                      <a:pt x="59690" y="3441240"/>
                      <a:pt x="59690" y="340568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05680"/>
                    </a:lnTo>
                    <a:cubicBezTo>
                      <a:pt x="0" y="3474260"/>
                      <a:pt x="55880" y="3530140"/>
                      <a:pt x="124460" y="3530140"/>
                    </a:cubicBezTo>
                    <a:lnTo>
                      <a:pt x="13708149" y="3530140"/>
                    </a:lnTo>
                    <a:cubicBezTo>
                      <a:pt x="13776730" y="3530140"/>
                      <a:pt x="13832610" y="3474260"/>
                      <a:pt x="13832610" y="3405680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20765930" cy="5160640"/>
              <a:chOff x="0" y="0"/>
              <a:chExt cx="13864476" cy="34455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3800976" cy="3382027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3382027">
                    <a:moveTo>
                      <a:pt x="13708266" y="3382027"/>
                    </a:moveTo>
                    <a:lnTo>
                      <a:pt x="92710" y="3382027"/>
                    </a:lnTo>
                    <a:cubicBezTo>
                      <a:pt x="41910" y="3382027"/>
                      <a:pt x="0" y="3340117"/>
                      <a:pt x="0" y="328931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3288047"/>
                    </a:lnTo>
                    <a:cubicBezTo>
                      <a:pt x="13800976" y="3340117"/>
                      <a:pt x="13759066" y="3382027"/>
                      <a:pt x="13708266" y="338202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64476" cy="3445527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3445527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3321067"/>
                    </a:lnTo>
                    <a:cubicBezTo>
                      <a:pt x="13804787" y="3356627"/>
                      <a:pt x="13775576" y="3385837"/>
                      <a:pt x="13740016" y="3385837"/>
                    </a:cubicBezTo>
                    <a:lnTo>
                      <a:pt x="124460" y="3385837"/>
                    </a:lnTo>
                    <a:cubicBezTo>
                      <a:pt x="88900" y="3385837"/>
                      <a:pt x="59690" y="3356627"/>
                      <a:pt x="59690" y="332106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1067"/>
                    </a:lnTo>
                    <a:cubicBezTo>
                      <a:pt x="0" y="3389647"/>
                      <a:pt x="55880" y="3445527"/>
                      <a:pt x="124460" y="3445527"/>
                    </a:cubicBezTo>
                    <a:lnTo>
                      <a:pt x="13740016" y="3445527"/>
                    </a:lnTo>
                    <a:cubicBezTo>
                      <a:pt x="13808596" y="3445527"/>
                      <a:pt x="13864476" y="3389647"/>
                      <a:pt x="13864476" y="3321067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Freeform 11"/>
          <p:cNvSpPr/>
          <p:nvPr/>
        </p:nvSpPr>
        <p:spPr>
          <a:xfrm>
            <a:off x="8077200" y="1300490"/>
            <a:ext cx="2528732" cy="2509838"/>
          </a:xfrm>
          <a:custGeom>
            <a:avLst/>
            <a:gdLst/>
            <a:ahLst/>
            <a:cxnLst/>
            <a:rect l="l" t="t" r="r" b="b"/>
            <a:pathLst>
              <a:path w="1460294" h="1447019">
                <a:moveTo>
                  <a:pt x="0" y="0"/>
                </a:moveTo>
                <a:lnTo>
                  <a:pt x="1460294" y="0"/>
                </a:lnTo>
                <a:lnTo>
                  <a:pt x="1460294" y="1447018"/>
                </a:lnTo>
                <a:lnTo>
                  <a:pt x="0" y="1447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7404">
            <a:off x="15201900" y="47063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606919" y="38114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76700" y="2438540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418411" y="5420060"/>
            <a:ext cx="9798779" cy="133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13800" dirty="0">
                <a:solidFill>
                  <a:srgbClr val="F47CB9"/>
                </a:solidFill>
                <a:latin typeface="Fredoka One" panose="02000000000000000000" pitchFamily="2" charset="0"/>
              </a:rPr>
              <a:t>READING 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33404" y="8864521"/>
            <a:ext cx="3821191" cy="784225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236099" y="725102"/>
            <a:ext cx="16523744" cy="9024423"/>
            <a:chOff x="0" y="0"/>
            <a:chExt cx="11259203" cy="8033601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1195703" cy="7970101"/>
            </a:xfrm>
            <a:custGeom>
              <a:avLst/>
              <a:gdLst/>
              <a:ahLst/>
              <a:cxnLst/>
              <a:rect l="l" t="t" r="r" b="b"/>
              <a:pathLst>
                <a:path w="11195703" h="7970101">
                  <a:moveTo>
                    <a:pt x="11102993" y="7970100"/>
                  </a:moveTo>
                  <a:lnTo>
                    <a:pt x="92710" y="7970100"/>
                  </a:lnTo>
                  <a:cubicBezTo>
                    <a:pt x="41910" y="7970100"/>
                    <a:pt x="0" y="7928190"/>
                    <a:pt x="0" y="78773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101723" y="0"/>
                  </a:lnTo>
                  <a:cubicBezTo>
                    <a:pt x="11152523" y="0"/>
                    <a:pt x="11194433" y="41910"/>
                    <a:pt x="11194433" y="92710"/>
                  </a:cubicBezTo>
                  <a:lnTo>
                    <a:pt x="11194433" y="7876121"/>
                  </a:lnTo>
                  <a:cubicBezTo>
                    <a:pt x="11195703" y="7928190"/>
                    <a:pt x="11153793" y="7970101"/>
                    <a:pt x="11102993" y="797010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1259203" cy="8033601"/>
            </a:xfrm>
            <a:custGeom>
              <a:avLst/>
              <a:gdLst/>
              <a:ahLst/>
              <a:cxnLst/>
              <a:rect l="l" t="t" r="r" b="b"/>
              <a:pathLst>
                <a:path w="11259203" h="8033601">
                  <a:moveTo>
                    <a:pt x="11134743" y="59690"/>
                  </a:moveTo>
                  <a:cubicBezTo>
                    <a:pt x="11170303" y="59690"/>
                    <a:pt x="11199513" y="88900"/>
                    <a:pt x="11199513" y="124460"/>
                  </a:cubicBezTo>
                  <a:lnTo>
                    <a:pt x="11199513" y="7909140"/>
                  </a:lnTo>
                  <a:cubicBezTo>
                    <a:pt x="11199513" y="7944701"/>
                    <a:pt x="11170303" y="7973911"/>
                    <a:pt x="11134743" y="7973911"/>
                  </a:cubicBezTo>
                  <a:lnTo>
                    <a:pt x="124460" y="7973911"/>
                  </a:lnTo>
                  <a:cubicBezTo>
                    <a:pt x="88900" y="7973911"/>
                    <a:pt x="59690" y="7944701"/>
                    <a:pt x="59690" y="79091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34744" y="59690"/>
                  </a:lnTo>
                  <a:moveTo>
                    <a:pt x="111347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09140"/>
                  </a:lnTo>
                  <a:cubicBezTo>
                    <a:pt x="0" y="7977721"/>
                    <a:pt x="55880" y="8033601"/>
                    <a:pt x="124460" y="8033601"/>
                  </a:cubicBezTo>
                  <a:lnTo>
                    <a:pt x="11134744" y="8033601"/>
                  </a:lnTo>
                  <a:cubicBezTo>
                    <a:pt x="11203323" y="8033601"/>
                    <a:pt x="11259203" y="7977721"/>
                    <a:pt x="11259203" y="7909140"/>
                  </a:cubicBezTo>
                  <a:lnTo>
                    <a:pt x="11259203" y="124460"/>
                  </a:lnTo>
                  <a:cubicBezTo>
                    <a:pt x="11259203" y="55880"/>
                    <a:pt x="11203323" y="0"/>
                    <a:pt x="1113474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01793" y="537475"/>
            <a:ext cx="16155413" cy="8886769"/>
            <a:chOff x="0" y="0"/>
            <a:chExt cx="11199162" cy="7911061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1135662" cy="7847561"/>
            </a:xfrm>
            <a:custGeom>
              <a:avLst/>
              <a:gdLst/>
              <a:ahLst/>
              <a:cxnLst/>
              <a:rect l="l" t="t" r="r" b="b"/>
              <a:pathLst>
                <a:path w="11135662" h="7847561">
                  <a:moveTo>
                    <a:pt x="11042952" y="7847561"/>
                  </a:moveTo>
                  <a:lnTo>
                    <a:pt x="92710" y="7847561"/>
                  </a:lnTo>
                  <a:cubicBezTo>
                    <a:pt x="41910" y="7847561"/>
                    <a:pt x="0" y="7805651"/>
                    <a:pt x="0" y="775485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41683" y="0"/>
                  </a:lnTo>
                  <a:cubicBezTo>
                    <a:pt x="11092483" y="0"/>
                    <a:pt x="11134392" y="41910"/>
                    <a:pt x="11134392" y="92710"/>
                  </a:cubicBezTo>
                  <a:lnTo>
                    <a:pt x="11134392" y="7753581"/>
                  </a:lnTo>
                  <a:cubicBezTo>
                    <a:pt x="11135662" y="7805651"/>
                    <a:pt x="11093752" y="7847561"/>
                    <a:pt x="11042952" y="78475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1199162" cy="7911061"/>
            </a:xfrm>
            <a:custGeom>
              <a:avLst/>
              <a:gdLst/>
              <a:ahLst/>
              <a:cxnLst/>
              <a:rect l="l" t="t" r="r" b="b"/>
              <a:pathLst>
                <a:path w="11199162" h="7911061">
                  <a:moveTo>
                    <a:pt x="11074702" y="59690"/>
                  </a:moveTo>
                  <a:cubicBezTo>
                    <a:pt x="11110262" y="59690"/>
                    <a:pt x="11139472" y="88900"/>
                    <a:pt x="11139472" y="124460"/>
                  </a:cubicBezTo>
                  <a:lnTo>
                    <a:pt x="11139472" y="7786601"/>
                  </a:lnTo>
                  <a:cubicBezTo>
                    <a:pt x="11139472" y="7822161"/>
                    <a:pt x="11110262" y="7851370"/>
                    <a:pt x="11074702" y="7851370"/>
                  </a:cubicBezTo>
                  <a:lnTo>
                    <a:pt x="124460" y="7851370"/>
                  </a:lnTo>
                  <a:cubicBezTo>
                    <a:pt x="88900" y="7851370"/>
                    <a:pt x="59690" y="7822161"/>
                    <a:pt x="59690" y="778660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74702" y="59690"/>
                  </a:lnTo>
                  <a:moveTo>
                    <a:pt x="110747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86601"/>
                  </a:lnTo>
                  <a:cubicBezTo>
                    <a:pt x="0" y="7855181"/>
                    <a:pt x="55880" y="7911061"/>
                    <a:pt x="124460" y="7911061"/>
                  </a:cubicBezTo>
                  <a:lnTo>
                    <a:pt x="11074702" y="7911061"/>
                  </a:lnTo>
                  <a:cubicBezTo>
                    <a:pt x="11143283" y="7911061"/>
                    <a:pt x="11199162" y="7855181"/>
                    <a:pt x="11199162" y="7786601"/>
                  </a:cubicBezTo>
                  <a:lnTo>
                    <a:pt x="11199162" y="124460"/>
                  </a:lnTo>
                  <a:cubicBezTo>
                    <a:pt x="11199162" y="55880"/>
                    <a:pt x="11143283" y="0"/>
                    <a:pt x="1107470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7" name="Freeform 57"/>
          <p:cNvSpPr/>
          <p:nvPr/>
        </p:nvSpPr>
        <p:spPr>
          <a:xfrm>
            <a:off x="16562495" y="232795"/>
            <a:ext cx="634922" cy="1331253"/>
          </a:xfrm>
          <a:custGeom>
            <a:avLst/>
            <a:gdLst/>
            <a:ahLst/>
            <a:cxnLst/>
            <a:rect l="l" t="t" r="r" b="b"/>
            <a:pathLst>
              <a:path w="634922" h="1331253">
                <a:moveTo>
                  <a:pt x="0" y="0"/>
                </a:moveTo>
                <a:lnTo>
                  <a:pt x="634921" y="0"/>
                </a:lnTo>
                <a:lnTo>
                  <a:pt x="634921" y="1331254"/>
                </a:lnTo>
                <a:lnTo>
                  <a:pt x="0" y="1331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472" b="-66783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087805" y="581832"/>
            <a:ext cx="634922" cy="1331253"/>
          </a:xfrm>
          <a:custGeom>
            <a:avLst/>
            <a:gdLst/>
            <a:ahLst/>
            <a:cxnLst/>
            <a:rect l="l" t="t" r="r" b="b"/>
            <a:pathLst>
              <a:path w="634922" h="1331253">
                <a:moveTo>
                  <a:pt x="0" y="0"/>
                </a:moveTo>
                <a:lnTo>
                  <a:pt x="634921" y="0"/>
                </a:lnTo>
                <a:lnTo>
                  <a:pt x="634921" y="1331254"/>
                </a:lnTo>
                <a:lnTo>
                  <a:pt x="0" y="1331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472" b="-66783"/>
            </a:stretch>
          </a:blipFill>
        </p:spPr>
      </p:sp>
      <p:sp>
        <p:nvSpPr>
          <p:cNvPr id="59" name="Freeform 59"/>
          <p:cNvSpPr/>
          <p:nvPr/>
        </p:nvSpPr>
        <p:spPr>
          <a:xfrm rot="-799328">
            <a:off x="15905549" y="135853"/>
            <a:ext cx="1816941" cy="2956561"/>
          </a:xfrm>
          <a:custGeom>
            <a:avLst/>
            <a:gdLst/>
            <a:ahLst/>
            <a:cxnLst/>
            <a:rect l="l" t="t" r="r" b="b"/>
            <a:pathLst>
              <a:path w="1816941" h="2956561">
                <a:moveTo>
                  <a:pt x="0" y="0"/>
                </a:moveTo>
                <a:lnTo>
                  <a:pt x="1816942" y="0"/>
                </a:lnTo>
                <a:lnTo>
                  <a:pt x="1816942" y="2956561"/>
                </a:lnTo>
                <a:lnTo>
                  <a:pt x="0" y="295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6312853" y="2880988"/>
            <a:ext cx="739048" cy="967587"/>
          </a:xfrm>
          <a:custGeom>
            <a:avLst/>
            <a:gdLst/>
            <a:ahLst/>
            <a:cxnLst/>
            <a:rect l="l" t="t" r="r" b="b"/>
            <a:pathLst>
              <a:path w="739048" h="967587">
                <a:moveTo>
                  <a:pt x="0" y="0"/>
                </a:moveTo>
                <a:lnTo>
                  <a:pt x="739048" y="0"/>
                </a:lnTo>
                <a:lnTo>
                  <a:pt x="739048" y="967587"/>
                </a:lnTo>
                <a:lnTo>
                  <a:pt x="0" y="967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6205" b="-126548"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1768203" y="7819682"/>
            <a:ext cx="4391204" cy="894209"/>
          </a:xfrm>
          <a:custGeom>
            <a:avLst/>
            <a:gdLst/>
            <a:ahLst/>
            <a:cxnLst/>
            <a:rect l="l" t="t" r="r" b="b"/>
            <a:pathLst>
              <a:path w="4391204" h="894209">
                <a:moveTo>
                  <a:pt x="0" y="0"/>
                </a:moveTo>
                <a:lnTo>
                  <a:pt x="4391204" y="0"/>
                </a:lnTo>
                <a:lnTo>
                  <a:pt x="4391204" y="894209"/>
                </a:lnTo>
                <a:lnTo>
                  <a:pt x="0" y="894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6573705" y="8188890"/>
            <a:ext cx="612502" cy="737856"/>
          </a:xfrm>
          <a:custGeom>
            <a:avLst/>
            <a:gdLst/>
            <a:ahLst/>
            <a:cxnLst/>
            <a:rect l="l" t="t" r="r" b="b"/>
            <a:pathLst>
              <a:path w="612502" h="737856">
                <a:moveTo>
                  <a:pt x="0" y="0"/>
                </a:moveTo>
                <a:lnTo>
                  <a:pt x="612502" y="0"/>
                </a:lnTo>
                <a:lnTo>
                  <a:pt x="612502" y="737857"/>
                </a:lnTo>
                <a:lnTo>
                  <a:pt x="0" y="7378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5326076" y="4135720"/>
            <a:ext cx="2712602" cy="2308177"/>
          </a:xfrm>
          <a:custGeom>
            <a:avLst/>
            <a:gdLst/>
            <a:ahLst/>
            <a:cxnLst/>
            <a:rect l="l" t="t" r="r" b="b"/>
            <a:pathLst>
              <a:path w="2712602" h="2308177">
                <a:moveTo>
                  <a:pt x="0" y="0"/>
                </a:moveTo>
                <a:lnTo>
                  <a:pt x="2712602" y="0"/>
                </a:lnTo>
                <a:lnTo>
                  <a:pt x="2712602" y="2308178"/>
                </a:lnTo>
                <a:lnTo>
                  <a:pt x="0" y="23081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5795490" y="6624294"/>
            <a:ext cx="1688835" cy="1723301"/>
          </a:xfrm>
          <a:custGeom>
            <a:avLst/>
            <a:gdLst/>
            <a:ahLst/>
            <a:cxnLst/>
            <a:rect l="l" t="t" r="r" b="b"/>
            <a:pathLst>
              <a:path w="1688835" h="1723301">
                <a:moveTo>
                  <a:pt x="0" y="0"/>
                </a:moveTo>
                <a:lnTo>
                  <a:pt x="1688835" y="0"/>
                </a:lnTo>
                <a:lnTo>
                  <a:pt x="1688835" y="1723301"/>
                </a:lnTo>
                <a:lnTo>
                  <a:pt x="0" y="17233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9788-1362-2E96-4C64-DB2AE66782A6}"/>
              </a:ext>
            </a:extLst>
          </p:cNvPr>
          <p:cNvSpPr txBox="1"/>
          <p:nvPr/>
        </p:nvSpPr>
        <p:spPr>
          <a:xfrm>
            <a:off x="1762011" y="734029"/>
            <a:ext cx="1443016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Read the schedule of the Spring Fair and select the event that each person wants to attend. Write the event names in the table. 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4B91686-FBBF-8FD3-94E8-2235A9E7E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45016"/>
              </p:ext>
            </p:extLst>
          </p:nvPr>
        </p:nvGraphicFramePr>
        <p:xfrm>
          <a:off x="1394154" y="2071351"/>
          <a:ext cx="14556953" cy="5949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1407446">
                  <a:extLst>
                    <a:ext uri="{9D8B030D-6E8A-4147-A177-3AD203B41FA5}">
                      <a16:colId xmlns:a16="http://schemas.microsoft.com/office/drawing/2014/main" val="2678228343"/>
                    </a:ext>
                  </a:extLst>
                </a:gridCol>
                <a:gridCol w="3149507">
                  <a:extLst>
                    <a:ext uri="{9D8B030D-6E8A-4147-A177-3AD203B41FA5}">
                      <a16:colId xmlns:a16="http://schemas.microsoft.com/office/drawing/2014/main" val="1358292603"/>
                    </a:ext>
                  </a:extLst>
                </a:gridCol>
              </a:tblGrid>
              <a:tr h="725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PEOPLE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EVENTS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609748"/>
                  </a:ext>
                </a:extLst>
              </a:tr>
              <a:tr h="1235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 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Ann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wants to take her children out to play folk games.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967331"/>
                  </a:ext>
                </a:extLst>
              </a:tr>
              <a:tr h="725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 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wants to learn about making pottery.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178835"/>
                  </a:ext>
                </a:extLst>
              </a:tr>
              <a:tr h="725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3 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Alice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wants to see ethnic dance performances.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318958"/>
                  </a:ext>
                </a:extLst>
              </a:tr>
              <a:tr h="1084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4 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Mai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wants to learn more about farm products.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333675"/>
                  </a:ext>
                </a:extLst>
              </a:tr>
              <a:tr h="145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5 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Mark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wants to see a collection of ethnic people’s daily activities.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824845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630FE6D8-0E85-6396-38D1-61158D9A1A03}"/>
              </a:ext>
            </a:extLst>
          </p:cNvPr>
          <p:cNvSpPr txBox="1"/>
          <p:nvPr/>
        </p:nvSpPr>
        <p:spPr>
          <a:xfrm>
            <a:off x="12952980" y="3157820"/>
            <a:ext cx="402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Childhood Fun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4DF656-28EB-711D-38BF-2B6A31A36B77}"/>
              </a:ext>
            </a:extLst>
          </p:cNvPr>
          <p:cNvSpPr txBox="1"/>
          <p:nvPr/>
        </p:nvSpPr>
        <p:spPr>
          <a:xfrm>
            <a:off x="12952980" y="4015504"/>
            <a:ext cx="457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 Pottery Village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56AD6E-A746-BF8C-27E1-38908DB473D4}"/>
              </a:ext>
            </a:extLst>
          </p:cNvPr>
          <p:cNvSpPr txBox="1"/>
          <p:nvPr/>
        </p:nvSpPr>
        <p:spPr>
          <a:xfrm>
            <a:off x="12964235" y="4944925"/>
            <a:ext cx="337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Performances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D84467B-1500-2979-400C-B2C8ADC4C0FD}"/>
              </a:ext>
            </a:extLst>
          </p:cNvPr>
          <p:cNvSpPr txBox="1"/>
          <p:nvPr/>
        </p:nvSpPr>
        <p:spPr>
          <a:xfrm>
            <a:off x="12953445" y="5751648"/>
            <a:ext cx="549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Ethnic Markets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A6E64B-E3CE-AF18-C1D4-EB1FC9277857}"/>
              </a:ext>
            </a:extLst>
          </p:cNvPr>
          <p:cNvSpPr txBox="1"/>
          <p:nvPr/>
        </p:nvSpPr>
        <p:spPr>
          <a:xfrm>
            <a:off x="12953445" y="6816091"/>
            <a:ext cx="568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Photo Exhibition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508" y="3133566"/>
            <a:ext cx="522201" cy="502529"/>
            <a:chOff x="0" y="0"/>
            <a:chExt cx="812800" cy="782181"/>
          </a:xfrm>
        </p:grpSpPr>
        <p:sp>
          <p:nvSpPr>
            <p:cNvPr id="6" name="Freeform 6"/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599" spc="-31" dirty="0">
                  <a:solidFill>
                    <a:srgbClr val="FFFFFF"/>
                  </a:solidFill>
                  <a:latin typeface="Garet Bold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1673" y="4931400"/>
            <a:ext cx="522201" cy="502529"/>
            <a:chOff x="0" y="0"/>
            <a:chExt cx="812800" cy="782181"/>
          </a:xfrm>
        </p:grpSpPr>
        <p:sp>
          <p:nvSpPr>
            <p:cNvPr id="18" name="Freeform 18"/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599" spc="-31">
                  <a:solidFill>
                    <a:srgbClr val="FFFFFF"/>
                  </a:solidFill>
                  <a:latin typeface="Garet Bold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3530" y="6816091"/>
            <a:ext cx="522201" cy="502529"/>
            <a:chOff x="0" y="0"/>
            <a:chExt cx="812800" cy="782181"/>
          </a:xfrm>
        </p:grpSpPr>
        <p:sp>
          <p:nvSpPr>
            <p:cNvPr id="24" name="Freeform 24"/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599" spc="-31">
                  <a:solidFill>
                    <a:srgbClr val="FFFFFF"/>
                  </a:solidFill>
                  <a:latin typeface="Garet Bold"/>
                </a:rPr>
                <a:t>5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79068" y="5813331"/>
            <a:ext cx="522201" cy="502529"/>
            <a:chOff x="0" y="0"/>
            <a:chExt cx="812800" cy="782181"/>
          </a:xfrm>
        </p:grpSpPr>
        <p:sp>
          <p:nvSpPr>
            <p:cNvPr id="30" name="Freeform 30"/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599" spc="-31">
                  <a:solidFill>
                    <a:srgbClr val="FFFFFF"/>
                  </a:solidFill>
                  <a:latin typeface="Garet Bold"/>
                </a:rPr>
                <a:t>4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28312" y="4191894"/>
            <a:ext cx="424288" cy="502529"/>
            <a:chOff x="63453" y="0"/>
            <a:chExt cx="660400" cy="782181"/>
          </a:xfrm>
        </p:grpSpPr>
        <p:sp>
          <p:nvSpPr>
            <p:cNvPr id="36" name="Freeform 36"/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63453" y="148111"/>
              <a:ext cx="660400" cy="612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599" spc="-31" dirty="0">
                  <a:solidFill>
                    <a:srgbClr val="FFFFFF"/>
                  </a:solidFill>
                  <a:latin typeface="Garet Bold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0609" y="8623182"/>
            <a:ext cx="5674324" cy="1103914"/>
          </a:xfrm>
          <a:custGeom>
            <a:avLst/>
            <a:gdLst/>
            <a:ahLst/>
            <a:cxnLst/>
            <a:rect l="l" t="t" r="r" b="b"/>
            <a:pathLst>
              <a:path w="5674324" h="1103914">
                <a:moveTo>
                  <a:pt x="0" y="0"/>
                </a:moveTo>
                <a:lnTo>
                  <a:pt x="5674324" y="0"/>
                </a:lnTo>
                <a:lnTo>
                  <a:pt x="5674324" y="1103914"/>
                </a:lnTo>
                <a:lnTo>
                  <a:pt x="0" y="110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199" y="3996701"/>
            <a:ext cx="15793600" cy="4092519"/>
            <a:chOff x="0" y="0"/>
            <a:chExt cx="21058133" cy="5456691"/>
          </a:xfrm>
        </p:grpSpPr>
        <p:grpSp>
          <p:nvGrpSpPr>
            <p:cNvPr id="5" name="Group 5"/>
            <p:cNvGrpSpPr/>
            <p:nvPr/>
          </p:nvGrpSpPr>
          <p:grpSpPr>
            <a:xfrm>
              <a:off x="339932" y="169320"/>
              <a:ext cx="20718201" cy="5287371"/>
              <a:chOff x="0" y="0"/>
              <a:chExt cx="13832610" cy="35301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3769110" cy="3466640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3466640">
                    <a:moveTo>
                      <a:pt x="13676399" y="3466640"/>
                    </a:moveTo>
                    <a:lnTo>
                      <a:pt x="92710" y="3466640"/>
                    </a:lnTo>
                    <a:cubicBezTo>
                      <a:pt x="41910" y="3466640"/>
                      <a:pt x="0" y="3424729"/>
                      <a:pt x="0" y="337392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3372660"/>
                    </a:lnTo>
                    <a:cubicBezTo>
                      <a:pt x="13769110" y="3424729"/>
                      <a:pt x="13727199" y="3466640"/>
                      <a:pt x="13676399" y="34666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3832610" cy="3530140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3530140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3405680"/>
                    </a:lnTo>
                    <a:cubicBezTo>
                      <a:pt x="13772919" y="3441240"/>
                      <a:pt x="13743710" y="3470449"/>
                      <a:pt x="13708149" y="3470449"/>
                    </a:cubicBezTo>
                    <a:lnTo>
                      <a:pt x="124460" y="3470449"/>
                    </a:lnTo>
                    <a:cubicBezTo>
                      <a:pt x="88900" y="3470449"/>
                      <a:pt x="59690" y="3441240"/>
                      <a:pt x="59690" y="340568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05680"/>
                    </a:lnTo>
                    <a:cubicBezTo>
                      <a:pt x="0" y="3474260"/>
                      <a:pt x="55880" y="3530140"/>
                      <a:pt x="124460" y="3530140"/>
                    </a:cubicBezTo>
                    <a:lnTo>
                      <a:pt x="13708149" y="3530140"/>
                    </a:lnTo>
                    <a:cubicBezTo>
                      <a:pt x="13776730" y="3530140"/>
                      <a:pt x="13832610" y="3474260"/>
                      <a:pt x="13832610" y="3405680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20765930" cy="5160640"/>
              <a:chOff x="0" y="0"/>
              <a:chExt cx="13864476" cy="34455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3800976" cy="3382027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3382027">
                    <a:moveTo>
                      <a:pt x="13708266" y="3382027"/>
                    </a:moveTo>
                    <a:lnTo>
                      <a:pt x="92710" y="3382027"/>
                    </a:lnTo>
                    <a:cubicBezTo>
                      <a:pt x="41910" y="3382027"/>
                      <a:pt x="0" y="3340117"/>
                      <a:pt x="0" y="328931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3288047"/>
                    </a:lnTo>
                    <a:cubicBezTo>
                      <a:pt x="13800976" y="3340117"/>
                      <a:pt x="13759066" y="3382027"/>
                      <a:pt x="13708266" y="338202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64476" cy="3445527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3445527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3321067"/>
                    </a:lnTo>
                    <a:cubicBezTo>
                      <a:pt x="13804787" y="3356627"/>
                      <a:pt x="13775576" y="3385837"/>
                      <a:pt x="13740016" y="3385837"/>
                    </a:cubicBezTo>
                    <a:lnTo>
                      <a:pt x="124460" y="3385837"/>
                    </a:lnTo>
                    <a:cubicBezTo>
                      <a:pt x="88900" y="3385837"/>
                      <a:pt x="59690" y="3356627"/>
                      <a:pt x="59690" y="332106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1067"/>
                    </a:lnTo>
                    <a:cubicBezTo>
                      <a:pt x="0" y="3389647"/>
                      <a:pt x="55880" y="3445527"/>
                      <a:pt x="124460" y="3445527"/>
                    </a:cubicBezTo>
                    <a:lnTo>
                      <a:pt x="13740016" y="3445527"/>
                    </a:lnTo>
                    <a:cubicBezTo>
                      <a:pt x="13808596" y="3445527"/>
                      <a:pt x="13864476" y="3389647"/>
                      <a:pt x="13864476" y="3321067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7404">
            <a:off x="15201900" y="47063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606919" y="38114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76700" y="2438540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418411" y="5420060"/>
            <a:ext cx="9798779" cy="133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47CB9"/>
                </a:solidFill>
                <a:effectLst/>
                <a:uLnTx/>
                <a:uFillTx/>
                <a:latin typeface="Fredoka One" panose="02000000000000000000" pitchFamily="2" charset="0"/>
              </a:rPr>
              <a:t>SPEAKING 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33404" y="8864521"/>
            <a:ext cx="3821191" cy="784225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0F034D24-28E9-5A3D-84B4-1128AF996BFB}"/>
              </a:ext>
            </a:extLst>
          </p:cNvPr>
          <p:cNvGrpSpPr/>
          <p:nvPr/>
        </p:nvGrpSpPr>
        <p:grpSpPr>
          <a:xfrm>
            <a:off x="6894888" y="1074354"/>
            <a:ext cx="4443749" cy="3499907"/>
            <a:chOff x="76200" y="0"/>
            <a:chExt cx="660400" cy="948342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14493151-8AE2-4E57-E959-2DBB55B87CF1}"/>
                </a:ext>
              </a:extLst>
            </p:cNvPr>
            <p:cNvSpPr/>
            <p:nvPr/>
          </p:nvSpPr>
          <p:spPr>
            <a:xfrm>
              <a:off x="110495" y="0"/>
              <a:ext cx="591811" cy="782181"/>
            </a:xfrm>
            <a:custGeom>
              <a:avLst/>
              <a:gdLst/>
              <a:ahLst/>
              <a:cxnLst/>
              <a:rect l="l" t="t" r="r" b="b"/>
              <a:pathLst>
                <a:path w="591811" h="782181">
                  <a:moveTo>
                    <a:pt x="295905" y="0"/>
                  </a:moveTo>
                  <a:cubicBezTo>
                    <a:pt x="470947" y="49454"/>
                    <a:pt x="591810" y="209197"/>
                    <a:pt x="591810" y="391091"/>
                  </a:cubicBezTo>
                  <a:cubicBezTo>
                    <a:pt x="591810" y="572984"/>
                    <a:pt x="470947" y="732727"/>
                    <a:pt x="295905" y="782181"/>
                  </a:cubicBezTo>
                  <a:cubicBezTo>
                    <a:pt x="120863" y="732727"/>
                    <a:pt x="0" y="572984"/>
                    <a:pt x="0" y="391091"/>
                  </a:cubicBezTo>
                  <a:cubicBezTo>
                    <a:pt x="0" y="209197"/>
                    <a:pt x="120863" y="49454"/>
                    <a:pt x="295905" y="0"/>
                  </a:cubicBezTo>
                  <a:close/>
                </a:path>
              </a:pathLst>
            </a:custGeom>
            <a:solidFill>
              <a:srgbClr val="F47CB9"/>
            </a:solidFill>
          </p:spPr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065296AB-41A7-B43F-D2E7-C3A0AABA657D}"/>
                </a:ext>
              </a:extLst>
            </p:cNvPr>
            <p:cNvSpPr txBox="1"/>
            <p:nvPr/>
          </p:nvSpPr>
          <p:spPr>
            <a:xfrm>
              <a:off x="76200" y="335568"/>
              <a:ext cx="660400" cy="612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6600" spc="-31" dirty="0">
                  <a:solidFill>
                    <a:srgbClr val="FFFFFF"/>
                  </a:solidFill>
                  <a:latin typeface="Garet Bold"/>
                </a:rPr>
                <a:t>2</a:t>
              </a:r>
              <a:endParaRPr lang="en-US" sz="1599" spc="-31" dirty="0">
                <a:solidFill>
                  <a:srgbClr val="FFFFFF"/>
                </a:solidFill>
                <a:latin typeface="Gare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2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3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5" y="0"/>
                </a:lnTo>
                <a:lnTo>
                  <a:pt x="182975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88522" y="2016314"/>
            <a:ext cx="1124412" cy="6937186"/>
            <a:chOff x="0" y="0"/>
            <a:chExt cx="11009173" cy="11649511"/>
          </a:xfrm>
        </p:grpSpPr>
        <p:grpSp>
          <p:nvGrpSpPr>
            <p:cNvPr id="4" name="Group 4"/>
            <p:cNvGrpSpPr/>
            <p:nvPr/>
          </p:nvGrpSpPr>
          <p:grpSpPr>
            <a:xfrm>
              <a:off x="339932" y="167576"/>
              <a:ext cx="10669241" cy="11481936"/>
              <a:chOff x="0" y="0"/>
              <a:chExt cx="7123371" cy="76659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7059871" cy="7602472"/>
              </a:xfrm>
              <a:custGeom>
                <a:avLst/>
                <a:gdLst/>
                <a:ahLst/>
                <a:cxnLst/>
                <a:rect l="l" t="t" r="r" b="b"/>
                <a:pathLst>
                  <a:path w="7059871" h="7602472">
                    <a:moveTo>
                      <a:pt x="6967162" y="7602471"/>
                    </a:moveTo>
                    <a:lnTo>
                      <a:pt x="92710" y="7602471"/>
                    </a:lnTo>
                    <a:cubicBezTo>
                      <a:pt x="41910" y="7602471"/>
                      <a:pt x="0" y="7560561"/>
                      <a:pt x="0" y="750976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965891" y="0"/>
                    </a:lnTo>
                    <a:cubicBezTo>
                      <a:pt x="7016691" y="0"/>
                      <a:pt x="7058602" y="41910"/>
                      <a:pt x="7058602" y="92710"/>
                    </a:cubicBezTo>
                    <a:lnTo>
                      <a:pt x="7058602" y="7508491"/>
                    </a:lnTo>
                    <a:cubicBezTo>
                      <a:pt x="7059871" y="7560561"/>
                      <a:pt x="7017962" y="7602472"/>
                      <a:pt x="6967162" y="760247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7123371" cy="7665972"/>
              </a:xfrm>
              <a:custGeom>
                <a:avLst/>
                <a:gdLst/>
                <a:ahLst/>
                <a:cxnLst/>
                <a:rect l="l" t="t" r="r" b="b"/>
                <a:pathLst>
                  <a:path w="7123371" h="7665972">
                    <a:moveTo>
                      <a:pt x="6998912" y="59690"/>
                    </a:moveTo>
                    <a:cubicBezTo>
                      <a:pt x="7034471" y="59690"/>
                      <a:pt x="7063681" y="88900"/>
                      <a:pt x="7063681" y="124460"/>
                    </a:cubicBezTo>
                    <a:lnTo>
                      <a:pt x="7063681" y="7541511"/>
                    </a:lnTo>
                    <a:cubicBezTo>
                      <a:pt x="7063681" y="7577072"/>
                      <a:pt x="7034471" y="7606281"/>
                      <a:pt x="6998912" y="7606281"/>
                    </a:cubicBezTo>
                    <a:lnTo>
                      <a:pt x="124460" y="7606281"/>
                    </a:lnTo>
                    <a:cubicBezTo>
                      <a:pt x="88900" y="7606281"/>
                      <a:pt x="59690" y="7577072"/>
                      <a:pt x="59690" y="754151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998912" y="59690"/>
                    </a:lnTo>
                    <a:moveTo>
                      <a:pt x="699891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541511"/>
                    </a:lnTo>
                    <a:cubicBezTo>
                      <a:pt x="0" y="7610091"/>
                      <a:pt x="55880" y="7665972"/>
                      <a:pt x="124460" y="7665972"/>
                    </a:cubicBezTo>
                    <a:lnTo>
                      <a:pt x="6998912" y="7665972"/>
                    </a:lnTo>
                    <a:cubicBezTo>
                      <a:pt x="7067492" y="7665972"/>
                      <a:pt x="7123371" y="7610091"/>
                      <a:pt x="7123371" y="7541511"/>
                    </a:cubicBezTo>
                    <a:lnTo>
                      <a:pt x="7123371" y="124460"/>
                    </a:lnTo>
                    <a:cubicBezTo>
                      <a:pt x="7123371" y="55880"/>
                      <a:pt x="7067492" y="0"/>
                      <a:pt x="699891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0716970" cy="11380992"/>
              <a:chOff x="0" y="0"/>
              <a:chExt cx="7155238" cy="75985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7091738" cy="7535076"/>
              </a:xfrm>
              <a:custGeom>
                <a:avLst/>
                <a:gdLst/>
                <a:ahLst/>
                <a:cxnLst/>
                <a:rect l="l" t="t" r="r" b="b"/>
                <a:pathLst>
                  <a:path w="7091738" h="7535076">
                    <a:moveTo>
                      <a:pt x="6999028" y="7535076"/>
                    </a:moveTo>
                    <a:lnTo>
                      <a:pt x="92710" y="7535076"/>
                    </a:lnTo>
                    <a:cubicBezTo>
                      <a:pt x="41910" y="7535076"/>
                      <a:pt x="0" y="7493165"/>
                      <a:pt x="0" y="744236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997758" y="0"/>
                    </a:lnTo>
                    <a:cubicBezTo>
                      <a:pt x="7048558" y="0"/>
                      <a:pt x="7090468" y="41910"/>
                      <a:pt x="7090468" y="92710"/>
                    </a:cubicBezTo>
                    <a:lnTo>
                      <a:pt x="7090468" y="7441095"/>
                    </a:lnTo>
                    <a:cubicBezTo>
                      <a:pt x="7091738" y="7493166"/>
                      <a:pt x="7049828" y="7535076"/>
                      <a:pt x="6999028" y="75350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7155238" cy="7598576"/>
              </a:xfrm>
              <a:custGeom>
                <a:avLst/>
                <a:gdLst/>
                <a:ahLst/>
                <a:cxnLst/>
                <a:rect l="l" t="t" r="r" b="b"/>
                <a:pathLst>
                  <a:path w="7155238" h="7598576">
                    <a:moveTo>
                      <a:pt x="7030778" y="59690"/>
                    </a:moveTo>
                    <a:cubicBezTo>
                      <a:pt x="7066338" y="59690"/>
                      <a:pt x="7095548" y="88900"/>
                      <a:pt x="7095548" y="124460"/>
                    </a:cubicBezTo>
                    <a:lnTo>
                      <a:pt x="7095548" y="7474116"/>
                    </a:lnTo>
                    <a:cubicBezTo>
                      <a:pt x="7095548" y="7509676"/>
                      <a:pt x="7066338" y="7538886"/>
                      <a:pt x="7030778" y="7538886"/>
                    </a:cubicBezTo>
                    <a:lnTo>
                      <a:pt x="124460" y="7538886"/>
                    </a:lnTo>
                    <a:cubicBezTo>
                      <a:pt x="88900" y="7538886"/>
                      <a:pt x="59690" y="7509676"/>
                      <a:pt x="59690" y="74741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030778" y="59690"/>
                    </a:lnTo>
                    <a:moveTo>
                      <a:pt x="70307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74116"/>
                    </a:lnTo>
                    <a:cubicBezTo>
                      <a:pt x="0" y="7542695"/>
                      <a:pt x="55880" y="7598576"/>
                      <a:pt x="124460" y="7598576"/>
                    </a:cubicBezTo>
                    <a:lnTo>
                      <a:pt x="7030778" y="7598576"/>
                    </a:lnTo>
                    <a:cubicBezTo>
                      <a:pt x="7099358" y="7598576"/>
                      <a:pt x="7155238" y="7542695"/>
                      <a:pt x="7155238" y="7474116"/>
                    </a:cubicBezTo>
                    <a:lnTo>
                      <a:pt x="7155238" y="124460"/>
                    </a:lnTo>
                    <a:cubicBezTo>
                      <a:pt x="7155238" y="55880"/>
                      <a:pt x="7099358" y="0"/>
                      <a:pt x="703077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Freeform 14"/>
          <p:cNvSpPr/>
          <p:nvPr/>
        </p:nvSpPr>
        <p:spPr>
          <a:xfrm rot="-1328664">
            <a:off x="7068041" y="7978426"/>
            <a:ext cx="2319404" cy="2773201"/>
          </a:xfrm>
          <a:custGeom>
            <a:avLst/>
            <a:gdLst/>
            <a:ahLst/>
            <a:cxnLst/>
            <a:rect l="l" t="t" r="r" b="b"/>
            <a:pathLst>
              <a:path w="2319404" h="2773201">
                <a:moveTo>
                  <a:pt x="0" y="0"/>
                </a:moveTo>
                <a:lnTo>
                  <a:pt x="2319404" y="0"/>
                </a:lnTo>
                <a:lnTo>
                  <a:pt x="2319404" y="2773201"/>
                </a:lnTo>
                <a:lnTo>
                  <a:pt x="0" y="2773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129955">
            <a:off x="157813" y="8933227"/>
            <a:ext cx="3303518" cy="1525625"/>
          </a:xfrm>
          <a:custGeom>
            <a:avLst/>
            <a:gdLst/>
            <a:ahLst/>
            <a:cxnLst/>
            <a:rect l="l" t="t" r="r" b="b"/>
            <a:pathLst>
              <a:path w="3303518" h="1525625">
                <a:moveTo>
                  <a:pt x="0" y="0"/>
                </a:moveTo>
                <a:lnTo>
                  <a:pt x="3303518" y="0"/>
                </a:lnTo>
                <a:lnTo>
                  <a:pt x="3303518" y="1525624"/>
                </a:lnTo>
                <a:lnTo>
                  <a:pt x="0" y="1525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114826">
            <a:off x="14921155" y="3709647"/>
            <a:ext cx="2572828" cy="4748508"/>
          </a:xfrm>
          <a:custGeom>
            <a:avLst/>
            <a:gdLst/>
            <a:ahLst/>
            <a:cxnLst/>
            <a:rect l="l" t="t" r="r" b="b"/>
            <a:pathLst>
              <a:path w="2572828" h="4748508">
                <a:moveTo>
                  <a:pt x="0" y="0"/>
                </a:moveTo>
                <a:lnTo>
                  <a:pt x="2572828" y="0"/>
                </a:lnTo>
                <a:lnTo>
                  <a:pt x="2572828" y="4748508"/>
                </a:lnTo>
                <a:lnTo>
                  <a:pt x="0" y="474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57524" y="2131640"/>
            <a:ext cx="939398" cy="927442"/>
          </a:xfrm>
          <a:custGeom>
            <a:avLst/>
            <a:gdLst/>
            <a:ahLst/>
            <a:cxnLst/>
            <a:rect l="l" t="t" r="r" b="b"/>
            <a:pathLst>
              <a:path w="939398" h="927442">
                <a:moveTo>
                  <a:pt x="0" y="0"/>
                </a:moveTo>
                <a:lnTo>
                  <a:pt x="939399" y="0"/>
                </a:lnTo>
                <a:lnTo>
                  <a:pt x="939399" y="927442"/>
                </a:lnTo>
                <a:lnTo>
                  <a:pt x="0" y="927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423930" y="-350029"/>
            <a:ext cx="4835769" cy="4114800"/>
          </a:xfrm>
          <a:custGeom>
            <a:avLst/>
            <a:gdLst/>
            <a:ahLst/>
            <a:cxnLst/>
            <a:rect l="l" t="t" r="r" b="b"/>
            <a:pathLst>
              <a:path w="4835769" h="4114800">
                <a:moveTo>
                  <a:pt x="0" y="0"/>
                </a:moveTo>
                <a:lnTo>
                  <a:pt x="4835770" y="0"/>
                </a:lnTo>
                <a:lnTo>
                  <a:pt x="4835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007322" y="280821"/>
            <a:ext cx="594731" cy="1258233"/>
          </a:xfrm>
          <a:custGeom>
            <a:avLst/>
            <a:gdLst/>
            <a:ahLst/>
            <a:cxnLst/>
            <a:rect l="l" t="t" r="r" b="b"/>
            <a:pathLst>
              <a:path w="594731" h="1258233">
                <a:moveTo>
                  <a:pt x="0" y="0"/>
                </a:moveTo>
                <a:lnTo>
                  <a:pt x="594731" y="0"/>
                </a:lnTo>
                <a:lnTo>
                  <a:pt x="594731" y="1258233"/>
                </a:lnTo>
                <a:lnTo>
                  <a:pt x="0" y="1258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91013" b="-66636"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6E91A-7CCF-A799-F0E2-3297F8323851}"/>
              </a:ext>
            </a:extLst>
          </p:cNvPr>
          <p:cNvSpPr txBox="1"/>
          <p:nvPr/>
        </p:nvSpPr>
        <p:spPr>
          <a:xfrm>
            <a:off x="3200400" y="38661"/>
            <a:ext cx="15101888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2. Work in pairs. Read the list below and tick the main reason(s) for people moving from the countryside to the city. Explain your choice</a:t>
            </a:r>
            <a:r>
              <a:rPr lang="en-US" sz="4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736DF-D5F5-5841-615D-FA0D9FE94FA5}"/>
              </a:ext>
            </a:extLst>
          </p:cNvPr>
          <p:cNvSpPr txBox="1"/>
          <p:nvPr/>
        </p:nvSpPr>
        <p:spPr>
          <a:xfrm>
            <a:off x="3507458" y="3224017"/>
            <a:ext cx="65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1. To look for well-paid jobs.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516C3C-180D-8E69-1C9B-BBF650B2466D}"/>
              </a:ext>
            </a:extLst>
          </p:cNvPr>
          <p:cNvSpPr txBox="1"/>
          <p:nvPr/>
        </p:nvSpPr>
        <p:spPr>
          <a:xfrm>
            <a:off x="3496536" y="4181250"/>
            <a:ext cx="79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2. To look for better services.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54A73-1044-FBB4-72F4-C47E64A7671D}"/>
              </a:ext>
            </a:extLst>
          </p:cNvPr>
          <p:cNvSpPr txBox="1"/>
          <p:nvPr/>
        </p:nvSpPr>
        <p:spPr>
          <a:xfrm>
            <a:off x="3499926" y="5087516"/>
            <a:ext cx="87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3. To enjoy crowded and noisy areas.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59497A-7CBD-0C34-E535-71A78B682D1F}"/>
              </a:ext>
            </a:extLst>
          </p:cNvPr>
          <p:cNvSpPr txBox="1"/>
          <p:nvPr/>
        </p:nvSpPr>
        <p:spPr>
          <a:xfrm>
            <a:off x="3496536" y="6095717"/>
            <a:ext cx="855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4. To have better educational opportunities.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69C992-8E61-AEDD-763D-7A7B303EFA88}"/>
              </a:ext>
            </a:extLst>
          </p:cNvPr>
          <p:cNvSpPr txBox="1"/>
          <p:nvPr/>
        </p:nvSpPr>
        <p:spPr>
          <a:xfrm>
            <a:off x="3499410" y="7495370"/>
            <a:ext cx="8037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5. To experience different types of food and entertainment.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C0DCC-FD59-38A2-7A10-EF87E373492E}"/>
              </a:ext>
            </a:extLst>
          </p:cNvPr>
          <p:cNvSpPr/>
          <p:nvPr/>
        </p:nvSpPr>
        <p:spPr>
          <a:xfrm>
            <a:off x="12307318" y="3347923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880ED6-9A34-7274-80C3-7E64BDC330CA}"/>
              </a:ext>
            </a:extLst>
          </p:cNvPr>
          <p:cNvSpPr/>
          <p:nvPr/>
        </p:nvSpPr>
        <p:spPr>
          <a:xfrm>
            <a:off x="12307317" y="4290890"/>
            <a:ext cx="484909" cy="416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1AB123-CA4C-A906-3A36-0DCF88768762}"/>
              </a:ext>
            </a:extLst>
          </p:cNvPr>
          <p:cNvSpPr/>
          <p:nvPr/>
        </p:nvSpPr>
        <p:spPr>
          <a:xfrm>
            <a:off x="12293187" y="5201601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F93055-3453-0F58-A868-A83EC096FE32}"/>
              </a:ext>
            </a:extLst>
          </p:cNvPr>
          <p:cNvSpPr/>
          <p:nvPr/>
        </p:nvSpPr>
        <p:spPr>
          <a:xfrm>
            <a:off x="12307317" y="6284144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F778D-5A11-8B34-5EB4-F2C3A4709279}"/>
              </a:ext>
            </a:extLst>
          </p:cNvPr>
          <p:cNvSpPr/>
          <p:nvPr/>
        </p:nvSpPr>
        <p:spPr>
          <a:xfrm>
            <a:off x="12314510" y="7688446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0609" y="8623182"/>
            <a:ext cx="5674324" cy="1103914"/>
          </a:xfrm>
          <a:custGeom>
            <a:avLst/>
            <a:gdLst/>
            <a:ahLst/>
            <a:cxnLst/>
            <a:rect l="l" t="t" r="r" b="b"/>
            <a:pathLst>
              <a:path w="5674324" h="1103914">
                <a:moveTo>
                  <a:pt x="0" y="0"/>
                </a:moveTo>
                <a:lnTo>
                  <a:pt x="5674324" y="0"/>
                </a:lnTo>
                <a:lnTo>
                  <a:pt x="5674324" y="1103914"/>
                </a:lnTo>
                <a:lnTo>
                  <a:pt x="0" y="110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199" y="3996701"/>
            <a:ext cx="15793600" cy="4092519"/>
            <a:chOff x="0" y="0"/>
            <a:chExt cx="21058133" cy="5456691"/>
          </a:xfrm>
        </p:grpSpPr>
        <p:grpSp>
          <p:nvGrpSpPr>
            <p:cNvPr id="5" name="Group 5"/>
            <p:cNvGrpSpPr/>
            <p:nvPr/>
          </p:nvGrpSpPr>
          <p:grpSpPr>
            <a:xfrm>
              <a:off x="339932" y="169320"/>
              <a:ext cx="20718201" cy="5287371"/>
              <a:chOff x="0" y="0"/>
              <a:chExt cx="13832610" cy="35301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3769110" cy="3466640"/>
              </a:xfrm>
              <a:custGeom>
                <a:avLst/>
                <a:gdLst/>
                <a:ahLst/>
                <a:cxnLst/>
                <a:rect l="l" t="t" r="r" b="b"/>
                <a:pathLst>
                  <a:path w="13769110" h="3466640">
                    <a:moveTo>
                      <a:pt x="13676399" y="3466640"/>
                    </a:moveTo>
                    <a:lnTo>
                      <a:pt x="92710" y="3466640"/>
                    </a:lnTo>
                    <a:cubicBezTo>
                      <a:pt x="41910" y="3466640"/>
                      <a:pt x="0" y="3424729"/>
                      <a:pt x="0" y="337392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675130" y="0"/>
                    </a:lnTo>
                    <a:cubicBezTo>
                      <a:pt x="13725930" y="0"/>
                      <a:pt x="13767840" y="41910"/>
                      <a:pt x="13767840" y="92710"/>
                    </a:cubicBezTo>
                    <a:lnTo>
                      <a:pt x="13767840" y="3372660"/>
                    </a:lnTo>
                    <a:cubicBezTo>
                      <a:pt x="13769110" y="3424729"/>
                      <a:pt x="13727199" y="3466640"/>
                      <a:pt x="13676399" y="346664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3832610" cy="3530140"/>
              </a:xfrm>
              <a:custGeom>
                <a:avLst/>
                <a:gdLst/>
                <a:ahLst/>
                <a:cxnLst/>
                <a:rect l="l" t="t" r="r" b="b"/>
                <a:pathLst>
                  <a:path w="13832610" h="3530140">
                    <a:moveTo>
                      <a:pt x="13708149" y="59690"/>
                    </a:moveTo>
                    <a:cubicBezTo>
                      <a:pt x="13743710" y="59690"/>
                      <a:pt x="13772919" y="88900"/>
                      <a:pt x="13772919" y="124460"/>
                    </a:cubicBezTo>
                    <a:lnTo>
                      <a:pt x="13772919" y="3405680"/>
                    </a:lnTo>
                    <a:cubicBezTo>
                      <a:pt x="13772919" y="3441240"/>
                      <a:pt x="13743710" y="3470449"/>
                      <a:pt x="13708149" y="3470449"/>
                    </a:cubicBezTo>
                    <a:lnTo>
                      <a:pt x="124460" y="3470449"/>
                    </a:lnTo>
                    <a:cubicBezTo>
                      <a:pt x="88900" y="3470449"/>
                      <a:pt x="59690" y="3441240"/>
                      <a:pt x="59690" y="340568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08149" y="59690"/>
                    </a:lnTo>
                    <a:moveTo>
                      <a:pt x="137081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05680"/>
                    </a:lnTo>
                    <a:cubicBezTo>
                      <a:pt x="0" y="3474260"/>
                      <a:pt x="55880" y="3530140"/>
                      <a:pt x="124460" y="3530140"/>
                    </a:cubicBezTo>
                    <a:lnTo>
                      <a:pt x="13708149" y="3530140"/>
                    </a:lnTo>
                    <a:cubicBezTo>
                      <a:pt x="13776730" y="3530140"/>
                      <a:pt x="13832610" y="3474260"/>
                      <a:pt x="13832610" y="3405680"/>
                    </a:cubicBezTo>
                    <a:lnTo>
                      <a:pt x="13832610" y="124460"/>
                    </a:lnTo>
                    <a:cubicBezTo>
                      <a:pt x="13832610" y="55880"/>
                      <a:pt x="13776730" y="0"/>
                      <a:pt x="137081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20765930" cy="5160640"/>
              <a:chOff x="0" y="0"/>
              <a:chExt cx="13864476" cy="34455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3800976" cy="3382027"/>
              </a:xfrm>
              <a:custGeom>
                <a:avLst/>
                <a:gdLst/>
                <a:ahLst/>
                <a:cxnLst/>
                <a:rect l="l" t="t" r="r" b="b"/>
                <a:pathLst>
                  <a:path w="13800976" h="3382027">
                    <a:moveTo>
                      <a:pt x="13708266" y="3382027"/>
                    </a:moveTo>
                    <a:lnTo>
                      <a:pt x="92710" y="3382027"/>
                    </a:lnTo>
                    <a:cubicBezTo>
                      <a:pt x="41910" y="3382027"/>
                      <a:pt x="0" y="3340117"/>
                      <a:pt x="0" y="328931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706996" y="0"/>
                    </a:lnTo>
                    <a:cubicBezTo>
                      <a:pt x="13757796" y="0"/>
                      <a:pt x="13799707" y="41910"/>
                      <a:pt x="13799707" y="92710"/>
                    </a:cubicBezTo>
                    <a:lnTo>
                      <a:pt x="13799707" y="3288047"/>
                    </a:lnTo>
                    <a:cubicBezTo>
                      <a:pt x="13800976" y="3340117"/>
                      <a:pt x="13759066" y="3382027"/>
                      <a:pt x="13708266" y="338202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64476" cy="3445527"/>
              </a:xfrm>
              <a:custGeom>
                <a:avLst/>
                <a:gdLst/>
                <a:ahLst/>
                <a:cxnLst/>
                <a:rect l="l" t="t" r="r" b="b"/>
                <a:pathLst>
                  <a:path w="13864476" h="3445527">
                    <a:moveTo>
                      <a:pt x="13740016" y="59690"/>
                    </a:moveTo>
                    <a:cubicBezTo>
                      <a:pt x="13775576" y="59690"/>
                      <a:pt x="13804787" y="88900"/>
                      <a:pt x="13804787" y="124460"/>
                    </a:cubicBezTo>
                    <a:lnTo>
                      <a:pt x="13804787" y="3321067"/>
                    </a:lnTo>
                    <a:cubicBezTo>
                      <a:pt x="13804787" y="3356627"/>
                      <a:pt x="13775576" y="3385837"/>
                      <a:pt x="13740016" y="3385837"/>
                    </a:cubicBezTo>
                    <a:lnTo>
                      <a:pt x="124460" y="3385837"/>
                    </a:lnTo>
                    <a:cubicBezTo>
                      <a:pt x="88900" y="3385837"/>
                      <a:pt x="59690" y="3356627"/>
                      <a:pt x="59690" y="332106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740016" y="59690"/>
                    </a:lnTo>
                    <a:moveTo>
                      <a:pt x="1374001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1067"/>
                    </a:lnTo>
                    <a:cubicBezTo>
                      <a:pt x="0" y="3389647"/>
                      <a:pt x="55880" y="3445527"/>
                      <a:pt x="124460" y="3445527"/>
                    </a:cubicBezTo>
                    <a:lnTo>
                      <a:pt x="13740016" y="3445527"/>
                    </a:lnTo>
                    <a:cubicBezTo>
                      <a:pt x="13808596" y="3445527"/>
                      <a:pt x="13864476" y="3389647"/>
                      <a:pt x="13864476" y="3321067"/>
                    </a:cubicBezTo>
                    <a:lnTo>
                      <a:pt x="13864476" y="124460"/>
                    </a:lnTo>
                    <a:cubicBezTo>
                      <a:pt x="13864476" y="55880"/>
                      <a:pt x="13808596" y="0"/>
                      <a:pt x="1374001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-1576745" y="6406185"/>
            <a:ext cx="5210891" cy="4433994"/>
          </a:xfrm>
          <a:custGeom>
            <a:avLst/>
            <a:gdLst/>
            <a:ahLst/>
            <a:cxnLst/>
            <a:rect l="l" t="t" r="r" b="b"/>
            <a:pathLst>
              <a:path w="5210891" h="4433994">
                <a:moveTo>
                  <a:pt x="0" y="0"/>
                </a:moveTo>
                <a:lnTo>
                  <a:pt x="5210890" y="0"/>
                </a:lnTo>
                <a:lnTo>
                  <a:pt x="5210890" y="4433995"/>
                </a:lnTo>
                <a:lnTo>
                  <a:pt x="0" y="4433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66415" y="577689"/>
            <a:ext cx="4443750" cy="2981352"/>
          </a:xfrm>
          <a:custGeom>
            <a:avLst/>
            <a:gdLst/>
            <a:ahLst/>
            <a:cxnLst/>
            <a:rect l="l" t="t" r="r" b="b"/>
            <a:pathLst>
              <a:path w="4443750" h="2981352">
                <a:moveTo>
                  <a:pt x="0" y="0"/>
                </a:moveTo>
                <a:lnTo>
                  <a:pt x="4443750" y="0"/>
                </a:lnTo>
                <a:lnTo>
                  <a:pt x="4443750" y="2981352"/>
                </a:lnTo>
                <a:lnTo>
                  <a:pt x="0" y="29813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37404">
            <a:off x="15201900" y="47063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5733" y="4981046"/>
            <a:ext cx="976855" cy="1176777"/>
          </a:xfrm>
          <a:custGeom>
            <a:avLst/>
            <a:gdLst/>
            <a:ahLst/>
            <a:cxnLst/>
            <a:rect l="l" t="t" r="r" b="b"/>
            <a:pathLst>
              <a:path w="976855" h="1176777">
                <a:moveTo>
                  <a:pt x="0" y="0"/>
                </a:moveTo>
                <a:lnTo>
                  <a:pt x="976855" y="0"/>
                </a:lnTo>
                <a:lnTo>
                  <a:pt x="976855" y="1176777"/>
                </a:lnTo>
                <a:lnTo>
                  <a:pt x="0" y="1176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606919" y="38114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76700" y="2438540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2" y="0"/>
                </a:lnTo>
                <a:lnTo>
                  <a:pt x="705542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418411" y="5420060"/>
            <a:ext cx="9798779" cy="133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solidFill>
                  <a:srgbClr val="F47CB9"/>
                </a:solidFill>
                <a:latin typeface="Fredoka One" panose="02000000000000000000" pitchFamily="2" charset="0"/>
              </a:rPr>
              <a:t>LISTENING 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47CB9"/>
                </a:solidFill>
                <a:effectLst/>
                <a:uLnTx/>
                <a:uFillTx/>
                <a:latin typeface="Fredoka One" panose="02000000000000000000" pitchFamily="2" charset="0"/>
              </a:rPr>
              <a:t> 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33404" y="8864521"/>
            <a:ext cx="3821191" cy="784225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C1B79BA-5DBC-62BC-D27E-6FF47488E5D0}"/>
              </a:ext>
            </a:extLst>
          </p:cNvPr>
          <p:cNvSpPr/>
          <p:nvPr/>
        </p:nvSpPr>
        <p:spPr>
          <a:xfrm>
            <a:off x="6858001" y="1104900"/>
            <a:ext cx="3072120" cy="2669761"/>
          </a:xfrm>
          <a:custGeom>
            <a:avLst/>
            <a:gdLst/>
            <a:ahLst/>
            <a:cxnLst/>
            <a:rect l="l" t="t" r="r" b="b"/>
            <a:pathLst>
              <a:path w="1236755" h="1257330">
                <a:moveTo>
                  <a:pt x="0" y="0"/>
                </a:moveTo>
                <a:lnTo>
                  <a:pt x="1236755" y="0"/>
                </a:lnTo>
                <a:lnTo>
                  <a:pt x="1236755" y="1257330"/>
                </a:lnTo>
                <a:lnTo>
                  <a:pt x="0" y="12573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48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14" y="-974889"/>
            <a:ext cx="20138318" cy="11261889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75214" y="1791447"/>
            <a:ext cx="8256879" cy="7532402"/>
            <a:chOff x="0" y="0"/>
            <a:chExt cx="11009173" cy="9223179"/>
          </a:xfrm>
        </p:grpSpPr>
        <p:grpSp>
          <p:nvGrpSpPr>
            <p:cNvPr id="4" name="Group 4"/>
            <p:cNvGrpSpPr/>
            <p:nvPr/>
          </p:nvGrpSpPr>
          <p:grpSpPr>
            <a:xfrm>
              <a:off x="339932" y="189594"/>
              <a:ext cx="10669241" cy="9033585"/>
              <a:chOff x="0" y="0"/>
              <a:chExt cx="7123371" cy="603131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7059871" cy="5967818"/>
              </a:xfrm>
              <a:custGeom>
                <a:avLst/>
                <a:gdLst/>
                <a:ahLst/>
                <a:cxnLst/>
                <a:rect l="l" t="t" r="r" b="b"/>
                <a:pathLst>
                  <a:path w="7059871" h="5967818">
                    <a:moveTo>
                      <a:pt x="6967162" y="5967818"/>
                    </a:moveTo>
                    <a:lnTo>
                      <a:pt x="92710" y="5967818"/>
                    </a:lnTo>
                    <a:cubicBezTo>
                      <a:pt x="41910" y="5967818"/>
                      <a:pt x="0" y="5925908"/>
                      <a:pt x="0" y="58751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965891" y="0"/>
                    </a:lnTo>
                    <a:cubicBezTo>
                      <a:pt x="7016691" y="0"/>
                      <a:pt x="7058602" y="41910"/>
                      <a:pt x="7058602" y="92710"/>
                    </a:cubicBezTo>
                    <a:lnTo>
                      <a:pt x="7058602" y="5873838"/>
                    </a:lnTo>
                    <a:cubicBezTo>
                      <a:pt x="7059871" y="5925908"/>
                      <a:pt x="7017962" y="5967818"/>
                      <a:pt x="6967162" y="596781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7123371" cy="6031318"/>
              </a:xfrm>
              <a:custGeom>
                <a:avLst/>
                <a:gdLst/>
                <a:ahLst/>
                <a:cxnLst/>
                <a:rect l="l" t="t" r="r" b="b"/>
                <a:pathLst>
                  <a:path w="7123371" h="6031318">
                    <a:moveTo>
                      <a:pt x="6998912" y="59690"/>
                    </a:moveTo>
                    <a:cubicBezTo>
                      <a:pt x="7034471" y="59690"/>
                      <a:pt x="7063681" y="88900"/>
                      <a:pt x="7063681" y="124460"/>
                    </a:cubicBezTo>
                    <a:lnTo>
                      <a:pt x="7063681" y="5906858"/>
                    </a:lnTo>
                    <a:cubicBezTo>
                      <a:pt x="7063681" y="5942418"/>
                      <a:pt x="7034471" y="5971628"/>
                      <a:pt x="6998912" y="5971628"/>
                    </a:cubicBezTo>
                    <a:lnTo>
                      <a:pt x="124460" y="5971628"/>
                    </a:lnTo>
                    <a:cubicBezTo>
                      <a:pt x="88900" y="5971628"/>
                      <a:pt x="59690" y="5942418"/>
                      <a:pt x="59690" y="59068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998912" y="59690"/>
                    </a:lnTo>
                    <a:moveTo>
                      <a:pt x="699891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06858"/>
                    </a:lnTo>
                    <a:cubicBezTo>
                      <a:pt x="0" y="5975438"/>
                      <a:pt x="55880" y="6031318"/>
                      <a:pt x="124460" y="6031318"/>
                    </a:cubicBezTo>
                    <a:lnTo>
                      <a:pt x="6998912" y="6031318"/>
                    </a:lnTo>
                    <a:cubicBezTo>
                      <a:pt x="7067492" y="6031318"/>
                      <a:pt x="7123371" y="5975438"/>
                      <a:pt x="7123371" y="5906858"/>
                    </a:cubicBezTo>
                    <a:lnTo>
                      <a:pt x="7123371" y="124460"/>
                    </a:lnTo>
                    <a:cubicBezTo>
                      <a:pt x="7123371" y="55880"/>
                      <a:pt x="7067492" y="0"/>
                      <a:pt x="699891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0716970" cy="8880549"/>
              <a:chOff x="0" y="0"/>
              <a:chExt cx="7155238" cy="592914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7091738" cy="5865642"/>
              </a:xfrm>
              <a:custGeom>
                <a:avLst/>
                <a:gdLst/>
                <a:ahLst/>
                <a:cxnLst/>
                <a:rect l="l" t="t" r="r" b="b"/>
                <a:pathLst>
                  <a:path w="7091738" h="5865642">
                    <a:moveTo>
                      <a:pt x="6999028" y="5865642"/>
                    </a:moveTo>
                    <a:lnTo>
                      <a:pt x="92710" y="5865642"/>
                    </a:lnTo>
                    <a:cubicBezTo>
                      <a:pt x="41910" y="5865642"/>
                      <a:pt x="0" y="5823732"/>
                      <a:pt x="0" y="577293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997758" y="0"/>
                    </a:lnTo>
                    <a:cubicBezTo>
                      <a:pt x="7048558" y="0"/>
                      <a:pt x="7090468" y="41910"/>
                      <a:pt x="7090468" y="92710"/>
                    </a:cubicBezTo>
                    <a:lnTo>
                      <a:pt x="7090468" y="5771662"/>
                    </a:lnTo>
                    <a:cubicBezTo>
                      <a:pt x="7091738" y="5823733"/>
                      <a:pt x="7049828" y="5865642"/>
                      <a:pt x="6999028" y="586564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7155238" cy="5929142"/>
              </a:xfrm>
              <a:custGeom>
                <a:avLst/>
                <a:gdLst/>
                <a:ahLst/>
                <a:cxnLst/>
                <a:rect l="l" t="t" r="r" b="b"/>
                <a:pathLst>
                  <a:path w="7155238" h="5929142">
                    <a:moveTo>
                      <a:pt x="7030778" y="59690"/>
                    </a:moveTo>
                    <a:cubicBezTo>
                      <a:pt x="7066338" y="59690"/>
                      <a:pt x="7095548" y="88900"/>
                      <a:pt x="7095548" y="124460"/>
                    </a:cubicBezTo>
                    <a:lnTo>
                      <a:pt x="7095548" y="5804683"/>
                    </a:lnTo>
                    <a:cubicBezTo>
                      <a:pt x="7095548" y="5840242"/>
                      <a:pt x="7066338" y="5869453"/>
                      <a:pt x="7030778" y="5869453"/>
                    </a:cubicBezTo>
                    <a:lnTo>
                      <a:pt x="124460" y="5869453"/>
                    </a:lnTo>
                    <a:cubicBezTo>
                      <a:pt x="88900" y="5869453"/>
                      <a:pt x="59690" y="5840242"/>
                      <a:pt x="59690" y="580468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030778" y="59690"/>
                    </a:lnTo>
                    <a:moveTo>
                      <a:pt x="703077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804683"/>
                    </a:lnTo>
                    <a:cubicBezTo>
                      <a:pt x="0" y="5873262"/>
                      <a:pt x="55880" y="5929142"/>
                      <a:pt x="124460" y="5929142"/>
                    </a:cubicBezTo>
                    <a:lnTo>
                      <a:pt x="7030778" y="5929142"/>
                    </a:lnTo>
                    <a:cubicBezTo>
                      <a:pt x="7099358" y="5929142"/>
                      <a:pt x="7155238" y="5873262"/>
                      <a:pt x="7155238" y="5804683"/>
                    </a:cubicBezTo>
                    <a:lnTo>
                      <a:pt x="7155238" y="124460"/>
                    </a:lnTo>
                    <a:cubicBezTo>
                      <a:pt x="7155238" y="55880"/>
                      <a:pt x="7099358" y="0"/>
                      <a:pt x="703077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559001" y="5488179"/>
            <a:ext cx="939398" cy="927442"/>
          </a:xfrm>
          <a:custGeom>
            <a:avLst/>
            <a:gdLst/>
            <a:ahLst/>
            <a:cxnLst/>
            <a:rect l="l" t="t" r="r" b="b"/>
            <a:pathLst>
              <a:path w="939398" h="927442">
                <a:moveTo>
                  <a:pt x="0" y="0"/>
                </a:moveTo>
                <a:lnTo>
                  <a:pt x="939398" y="0"/>
                </a:lnTo>
                <a:lnTo>
                  <a:pt x="939398" y="927442"/>
                </a:lnTo>
                <a:lnTo>
                  <a:pt x="0" y="92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09249" y="-415221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1" y="0"/>
                </a:lnTo>
                <a:lnTo>
                  <a:pt x="2528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473615" y="3842793"/>
            <a:ext cx="980550" cy="1034245"/>
          </a:xfrm>
          <a:custGeom>
            <a:avLst/>
            <a:gdLst/>
            <a:ahLst/>
            <a:cxnLst/>
            <a:rect l="l" t="t" r="r" b="b"/>
            <a:pathLst>
              <a:path w="980550" h="1034245">
                <a:moveTo>
                  <a:pt x="0" y="0"/>
                </a:moveTo>
                <a:lnTo>
                  <a:pt x="980549" y="0"/>
                </a:lnTo>
                <a:lnTo>
                  <a:pt x="980549" y="1034245"/>
                </a:lnTo>
                <a:lnTo>
                  <a:pt x="0" y="1034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3071" r="-92842" b="-35437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32230" y="6163901"/>
            <a:ext cx="612502" cy="737856"/>
          </a:xfrm>
          <a:custGeom>
            <a:avLst/>
            <a:gdLst/>
            <a:ahLst/>
            <a:cxnLst/>
            <a:rect l="l" t="t" r="r" b="b"/>
            <a:pathLst>
              <a:path w="612502" h="737856">
                <a:moveTo>
                  <a:pt x="0" y="0"/>
                </a:moveTo>
                <a:lnTo>
                  <a:pt x="612502" y="0"/>
                </a:lnTo>
                <a:lnTo>
                  <a:pt x="612502" y="737857"/>
                </a:lnTo>
                <a:lnTo>
                  <a:pt x="0" y="7378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13400" b="-83484"/>
            </a:stretch>
          </a:blipFill>
        </p:spPr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87182" y="495300"/>
            <a:ext cx="6293436" cy="9052016"/>
            <a:chOff x="0" y="0"/>
            <a:chExt cx="5466080" cy="63487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Freeform 24"/>
          <p:cNvSpPr/>
          <p:nvPr/>
        </p:nvSpPr>
        <p:spPr>
          <a:xfrm rot="7332536">
            <a:off x="6012407" y="6857704"/>
            <a:ext cx="3743055" cy="3620555"/>
          </a:xfrm>
          <a:custGeom>
            <a:avLst/>
            <a:gdLst/>
            <a:ahLst/>
            <a:cxnLst/>
            <a:rect l="l" t="t" r="r" b="b"/>
            <a:pathLst>
              <a:path w="3743055" h="3620555">
                <a:moveTo>
                  <a:pt x="0" y="0"/>
                </a:moveTo>
                <a:lnTo>
                  <a:pt x="3743055" y="0"/>
                </a:lnTo>
                <a:lnTo>
                  <a:pt x="3743055" y="3620555"/>
                </a:lnTo>
                <a:lnTo>
                  <a:pt x="0" y="3620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Asian Boy Cartoon Images - Free Download on Freepik">
            <a:extLst>
              <a:ext uri="{FF2B5EF4-FFF2-40B4-BE49-F238E27FC236}">
                <a16:creationId xmlns:a16="http://schemas.microsoft.com/office/drawing/2014/main" id="{C79574F9-8684-9E13-E339-A2FCE21B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 b="36216"/>
          <a:stretch/>
        </p:blipFill>
        <p:spPr bwMode="auto">
          <a:xfrm>
            <a:off x="487232" y="952500"/>
            <a:ext cx="5684968" cy="6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15708635" y="8127689"/>
            <a:ext cx="4835769" cy="4114800"/>
          </a:xfrm>
          <a:custGeom>
            <a:avLst/>
            <a:gdLst/>
            <a:ahLst/>
            <a:cxnLst/>
            <a:rect l="l" t="t" r="r" b="b"/>
            <a:pathLst>
              <a:path w="4835769" h="4114800">
                <a:moveTo>
                  <a:pt x="0" y="0"/>
                </a:moveTo>
                <a:lnTo>
                  <a:pt x="4835770" y="0"/>
                </a:lnTo>
                <a:lnTo>
                  <a:pt x="4835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-243412" y="8115125"/>
            <a:ext cx="726257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8999" dirty="0">
                <a:solidFill>
                  <a:srgbClr val="F47CB9"/>
                </a:solidFill>
                <a:latin typeface="Fredoka One" panose="02000000000000000000" pitchFamily="2" charset="0"/>
              </a:rPr>
              <a:t>PHONG</a:t>
            </a:r>
          </a:p>
        </p:txBody>
      </p:sp>
      <p:pic>
        <p:nvPicPr>
          <p:cNvPr id="1028" name="Picture 4" descr="Tiếng Anh 8 Tập 1 (cũ) - Unit 2 LIFE IN THE COUNTRYSIDE - PROJECT - Work in  groups of four or five. Take turns to draw a group picture of a">
            <a:extLst>
              <a:ext uri="{FF2B5EF4-FFF2-40B4-BE49-F238E27FC236}">
                <a16:creationId xmlns:a16="http://schemas.microsoft.com/office/drawing/2014/main" id="{FDAE7B57-70B1-F940-4F77-3D54AE7A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89" y="1942138"/>
            <a:ext cx="7644883" cy="49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CB4A1A0A-BC7A-A562-DBDA-AFB418930F77}"/>
              </a:ext>
            </a:extLst>
          </p:cNvPr>
          <p:cNvSpPr txBox="1"/>
          <p:nvPr/>
        </p:nvSpPr>
        <p:spPr>
          <a:xfrm>
            <a:off x="8969664" y="6618734"/>
            <a:ext cx="788989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7200" dirty="0">
                <a:solidFill>
                  <a:srgbClr val="F47CB9"/>
                </a:solidFill>
                <a:latin typeface="Fredoka One" panose="02000000000000000000" pitchFamily="2" charset="0"/>
              </a:rPr>
              <a:t>Life in the countryside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289325" y="-83879"/>
            <a:ext cx="3521243" cy="2624927"/>
          </a:xfrm>
          <a:custGeom>
            <a:avLst/>
            <a:gdLst/>
            <a:ahLst/>
            <a:cxnLst/>
            <a:rect l="l" t="t" r="r" b="b"/>
            <a:pathLst>
              <a:path w="3521243" h="2624927">
                <a:moveTo>
                  <a:pt x="0" y="0"/>
                </a:moveTo>
                <a:lnTo>
                  <a:pt x="3521243" y="0"/>
                </a:lnTo>
                <a:lnTo>
                  <a:pt x="3521243" y="2624927"/>
                </a:lnTo>
                <a:lnTo>
                  <a:pt x="0" y="26249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6" y="0"/>
                </a:lnTo>
                <a:lnTo>
                  <a:pt x="18297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42070" y="774933"/>
            <a:ext cx="16003861" cy="8737133"/>
            <a:chOff x="0" y="0"/>
            <a:chExt cx="21338481" cy="11649511"/>
          </a:xfrm>
        </p:grpSpPr>
        <p:grpSp>
          <p:nvGrpSpPr>
            <p:cNvPr id="4" name="Group 4"/>
            <p:cNvGrpSpPr/>
            <p:nvPr/>
          </p:nvGrpSpPr>
          <p:grpSpPr>
            <a:xfrm>
              <a:off x="213271" y="167576"/>
              <a:ext cx="21125210" cy="11481936"/>
              <a:chOff x="0" y="0"/>
              <a:chExt cx="14104351" cy="76659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14040851" cy="7602472"/>
              </a:xfrm>
              <a:custGeom>
                <a:avLst/>
                <a:gdLst/>
                <a:ahLst/>
                <a:cxnLst/>
                <a:rect l="l" t="t" r="r" b="b"/>
                <a:pathLst>
                  <a:path w="14040851" h="7602472">
                    <a:moveTo>
                      <a:pt x="13948141" y="7602471"/>
                    </a:moveTo>
                    <a:lnTo>
                      <a:pt x="92710" y="7602471"/>
                    </a:lnTo>
                    <a:cubicBezTo>
                      <a:pt x="41910" y="7602471"/>
                      <a:pt x="0" y="7560561"/>
                      <a:pt x="0" y="750976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946871" y="0"/>
                    </a:lnTo>
                    <a:cubicBezTo>
                      <a:pt x="13997671" y="0"/>
                      <a:pt x="14039582" y="41910"/>
                      <a:pt x="14039582" y="92710"/>
                    </a:cubicBezTo>
                    <a:lnTo>
                      <a:pt x="14039582" y="7508491"/>
                    </a:lnTo>
                    <a:cubicBezTo>
                      <a:pt x="14040851" y="7560561"/>
                      <a:pt x="13998941" y="7602472"/>
                      <a:pt x="13948141" y="760247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4104351" cy="7665972"/>
              </a:xfrm>
              <a:custGeom>
                <a:avLst/>
                <a:gdLst/>
                <a:ahLst/>
                <a:cxnLst/>
                <a:rect l="l" t="t" r="r" b="b"/>
                <a:pathLst>
                  <a:path w="14104351" h="7665972">
                    <a:moveTo>
                      <a:pt x="13979891" y="59690"/>
                    </a:moveTo>
                    <a:cubicBezTo>
                      <a:pt x="14015451" y="59690"/>
                      <a:pt x="14044661" y="88900"/>
                      <a:pt x="14044661" y="124460"/>
                    </a:cubicBezTo>
                    <a:lnTo>
                      <a:pt x="14044661" y="7541511"/>
                    </a:lnTo>
                    <a:cubicBezTo>
                      <a:pt x="14044661" y="7577072"/>
                      <a:pt x="14015451" y="7606281"/>
                      <a:pt x="13979891" y="7606281"/>
                    </a:cubicBezTo>
                    <a:lnTo>
                      <a:pt x="124460" y="7606281"/>
                    </a:lnTo>
                    <a:cubicBezTo>
                      <a:pt x="88900" y="7606281"/>
                      <a:pt x="59690" y="7577072"/>
                      <a:pt x="59690" y="754151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979891" y="59690"/>
                    </a:lnTo>
                    <a:moveTo>
                      <a:pt x="1397989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541511"/>
                    </a:lnTo>
                    <a:cubicBezTo>
                      <a:pt x="0" y="7610091"/>
                      <a:pt x="55880" y="7665972"/>
                      <a:pt x="124460" y="7665972"/>
                    </a:cubicBezTo>
                    <a:lnTo>
                      <a:pt x="13979891" y="7665972"/>
                    </a:lnTo>
                    <a:cubicBezTo>
                      <a:pt x="14048471" y="7665972"/>
                      <a:pt x="14104351" y="7610091"/>
                      <a:pt x="14104351" y="7541511"/>
                    </a:cubicBezTo>
                    <a:lnTo>
                      <a:pt x="14104351" y="124460"/>
                    </a:lnTo>
                    <a:cubicBezTo>
                      <a:pt x="14104351" y="55880"/>
                      <a:pt x="14048471" y="0"/>
                      <a:pt x="1397989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1046278" cy="11380992"/>
              <a:chOff x="0" y="0"/>
              <a:chExt cx="14051652" cy="75985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13988152" cy="7535076"/>
              </a:xfrm>
              <a:custGeom>
                <a:avLst/>
                <a:gdLst/>
                <a:ahLst/>
                <a:cxnLst/>
                <a:rect l="l" t="t" r="r" b="b"/>
                <a:pathLst>
                  <a:path w="13988152" h="7535076">
                    <a:moveTo>
                      <a:pt x="13895442" y="7535076"/>
                    </a:moveTo>
                    <a:lnTo>
                      <a:pt x="92710" y="7535076"/>
                    </a:lnTo>
                    <a:cubicBezTo>
                      <a:pt x="41910" y="7535076"/>
                      <a:pt x="0" y="7493165"/>
                      <a:pt x="0" y="744236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3894172" y="0"/>
                    </a:lnTo>
                    <a:cubicBezTo>
                      <a:pt x="13944972" y="0"/>
                      <a:pt x="13986883" y="41910"/>
                      <a:pt x="13986883" y="92710"/>
                    </a:cubicBezTo>
                    <a:lnTo>
                      <a:pt x="13986883" y="7441095"/>
                    </a:lnTo>
                    <a:cubicBezTo>
                      <a:pt x="13988152" y="7493166"/>
                      <a:pt x="13946242" y="7535076"/>
                      <a:pt x="13895442" y="75350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4051652" cy="7598576"/>
              </a:xfrm>
              <a:custGeom>
                <a:avLst/>
                <a:gdLst/>
                <a:ahLst/>
                <a:cxnLst/>
                <a:rect l="l" t="t" r="r" b="b"/>
                <a:pathLst>
                  <a:path w="14051652" h="7598576">
                    <a:moveTo>
                      <a:pt x="13927192" y="59690"/>
                    </a:moveTo>
                    <a:cubicBezTo>
                      <a:pt x="13962752" y="59690"/>
                      <a:pt x="13991961" y="88900"/>
                      <a:pt x="13991961" y="124460"/>
                    </a:cubicBezTo>
                    <a:lnTo>
                      <a:pt x="13991961" y="7474116"/>
                    </a:lnTo>
                    <a:cubicBezTo>
                      <a:pt x="13991961" y="7509676"/>
                      <a:pt x="13962752" y="7538886"/>
                      <a:pt x="13927192" y="7538886"/>
                    </a:cubicBezTo>
                    <a:lnTo>
                      <a:pt x="124460" y="7538886"/>
                    </a:lnTo>
                    <a:cubicBezTo>
                      <a:pt x="88900" y="7538886"/>
                      <a:pt x="59690" y="7509676"/>
                      <a:pt x="59690" y="74741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3927192" y="59690"/>
                    </a:lnTo>
                    <a:moveTo>
                      <a:pt x="1392719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474116"/>
                    </a:lnTo>
                    <a:cubicBezTo>
                      <a:pt x="0" y="7542695"/>
                      <a:pt x="55880" y="7598576"/>
                      <a:pt x="124460" y="7598576"/>
                    </a:cubicBezTo>
                    <a:lnTo>
                      <a:pt x="13927192" y="7598576"/>
                    </a:lnTo>
                    <a:cubicBezTo>
                      <a:pt x="13995772" y="7598576"/>
                      <a:pt x="14051652" y="7542695"/>
                      <a:pt x="14051652" y="7474116"/>
                    </a:cubicBezTo>
                    <a:lnTo>
                      <a:pt x="14051652" y="124460"/>
                    </a:lnTo>
                    <a:cubicBezTo>
                      <a:pt x="14051652" y="55880"/>
                      <a:pt x="13995772" y="0"/>
                      <a:pt x="1392719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Freeform 16"/>
          <p:cNvSpPr/>
          <p:nvPr/>
        </p:nvSpPr>
        <p:spPr>
          <a:xfrm>
            <a:off x="15737197" y="-105582"/>
            <a:ext cx="2706981" cy="3446048"/>
          </a:xfrm>
          <a:custGeom>
            <a:avLst/>
            <a:gdLst/>
            <a:ahLst/>
            <a:cxnLst/>
            <a:rect l="l" t="t" r="r" b="b"/>
            <a:pathLst>
              <a:path w="4895410" h="4165549">
                <a:moveTo>
                  <a:pt x="0" y="0"/>
                </a:moveTo>
                <a:lnTo>
                  <a:pt x="4895410" y="0"/>
                </a:lnTo>
                <a:lnTo>
                  <a:pt x="4895410" y="4165550"/>
                </a:lnTo>
                <a:lnTo>
                  <a:pt x="0" y="4165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383191" y="3571731"/>
            <a:ext cx="773292" cy="763450"/>
          </a:xfrm>
          <a:custGeom>
            <a:avLst/>
            <a:gdLst/>
            <a:ahLst/>
            <a:cxnLst/>
            <a:rect l="l" t="t" r="r" b="b"/>
            <a:pathLst>
              <a:path w="773292" h="763450">
                <a:moveTo>
                  <a:pt x="0" y="0"/>
                </a:moveTo>
                <a:lnTo>
                  <a:pt x="773292" y="0"/>
                </a:lnTo>
                <a:lnTo>
                  <a:pt x="773292" y="763449"/>
                </a:lnTo>
                <a:lnTo>
                  <a:pt x="0" y="763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569717">
            <a:off x="-502319" y="-1477681"/>
            <a:ext cx="2754753" cy="5084276"/>
          </a:xfrm>
          <a:custGeom>
            <a:avLst/>
            <a:gdLst/>
            <a:ahLst/>
            <a:cxnLst/>
            <a:rect l="l" t="t" r="r" b="b"/>
            <a:pathLst>
              <a:path w="2754753" h="5084276">
                <a:moveTo>
                  <a:pt x="0" y="0"/>
                </a:moveTo>
                <a:lnTo>
                  <a:pt x="2754753" y="0"/>
                </a:lnTo>
                <a:lnTo>
                  <a:pt x="2754753" y="5084276"/>
                </a:lnTo>
                <a:lnTo>
                  <a:pt x="0" y="5084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703" y="3767009"/>
            <a:ext cx="723355" cy="871396"/>
          </a:xfrm>
          <a:custGeom>
            <a:avLst/>
            <a:gdLst/>
            <a:ahLst/>
            <a:cxnLst/>
            <a:rect l="l" t="t" r="r" b="b"/>
            <a:pathLst>
              <a:path w="723355" h="871396">
                <a:moveTo>
                  <a:pt x="0" y="0"/>
                </a:moveTo>
                <a:lnTo>
                  <a:pt x="723355" y="0"/>
                </a:lnTo>
                <a:lnTo>
                  <a:pt x="723355" y="871396"/>
                </a:lnTo>
                <a:lnTo>
                  <a:pt x="0" y="8713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3400" b="-834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025364" y="343383"/>
            <a:ext cx="705542" cy="846338"/>
          </a:xfrm>
          <a:custGeom>
            <a:avLst/>
            <a:gdLst/>
            <a:ahLst/>
            <a:cxnLst/>
            <a:rect l="l" t="t" r="r" b="b"/>
            <a:pathLst>
              <a:path w="705542" h="846338">
                <a:moveTo>
                  <a:pt x="0" y="0"/>
                </a:moveTo>
                <a:lnTo>
                  <a:pt x="705543" y="0"/>
                </a:lnTo>
                <a:lnTo>
                  <a:pt x="705543" y="846338"/>
                </a:lnTo>
                <a:lnTo>
                  <a:pt x="0" y="8463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27930" b="-138600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286320" y="4638405"/>
            <a:ext cx="4887991" cy="4114800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1" y="0"/>
                </a:lnTo>
                <a:lnTo>
                  <a:pt x="4887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7285183">
            <a:off x="12571010" y="2361623"/>
            <a:ext cx="1047944" cy="1504881"/>
          </a:xfrm>
          <a:custGeom>
            <a:avLst/>
            <a:gdLst/>
            <a:ahLst/>
            <a:cxnLst/>
            <a:rect l="l" t="t" r="r" b="b"/>
            <a:pathLst>
              <a:path w="1047944" h="1504881">
                <a:moveTo>
                  <a:pt x="0" y="0"/>
                </a:moveTo>
                <a:lnTo>
                  <a:pt x="1047944" y="0"/>
                </a:lnTo>
                <a:lnTo>
                  <a:pt x="1047944" y="1504880"/>
                </a:lnTo>
                <a:lnTo>
                  <a:pt x="0" y="150488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324339" y="6027909"/>
            <a:ext cx="2617405" cy="4259091"/>
          </a:xfrm>
          <a:custGeom>
            <a:avLst/>
            <a:gdLst/>
            <a:ahLst/>
            <a:cxnLst/>
            <a:rect l="l" t="t" r="r" b="b"/>
            <a:pathLst>
              <a:path w="2617405" h="4259091">
                <a:moveTo>
                  <a:pt x="0" y="0"/>
                </a:moveTo>
                <a:lnTo>
                  <a:pt x="2617405" y="0"/>
                </a:lnTo>
                <a:lnTo>
                  <a:pt x="2617405" y="4259091"/>
                </a:lnTo>
                <a:lnTo>
                  <a:pt x="0" y="42590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233404" y="8864521"/>
            <a:ext cx="3821191" cy="784225"/>
          </a:xfrm>
          <a:custGeom>
            <a:avLst/>
            <a:gdLst/>
            <a:ahLst/>
            <a:cxnLst/>
            <a:rect l="l" t="t" r="r" b="b"/>
            <a:pathLst>
              <a:path w="2882762" h="591631">
                <a:moveTo>
                  <a:pt x="81042" y="0"/>
                </a:moveTo>
                <a:lnTo>
                  <a:pt x="2801720" y="0"/>
                </a:lnTo>
                <a:cubicBezTo>
                  <a:pt x="2846478" y="0"/>
                  <a:pt x="2882762" y="36284"/>
                  <a:pt x="2882762" y="81042"/>
                </a:cubicBezTo>
                <a:lnTo>
                  <a:pt x="2882762" y="510589"/>
                </a:lnTo>
                <a:cubicBezTo>
                  <a:pt x="2882762" y="532082"/>
                  <a:pt x="2874224" y="552696"/>
                  <a:pt x="2859025" y="567894"/>
                </a:cubicBezTo>
                <a:cubicBezTo>
                  <a:pt x="2843827" y="583092"/>
                  <a:pt x="2823214" y="591631"/>
                  <a:pt x="2801720" y="591631"/>
                </a:cubicBezTo>
                <a:lnTo>
                  <a:pt x="81042" y="591631"/>
                </a:lnTo>
                <a:cubicBezTo>
                  <a:pt x="59548" y="591631"/>
                  <a:pt x="38935" y="583092"/>
                  <a:pt x="23737" y="567894"/>
                </a:cubicBezTo>
                <a:cubicBezTo>
                  <a:pt x="8538" y="552696"/>
                  <a:pt x="0" y="532082"/>
                  <a:pt x="0" y="510589"/>
                </a:cubicBezTo>
                <a:lnTo>
                  <a:pt x="0" y="81042"/>
                </a:lnTo>
                <a:cubicBezTo>
                  <a:pt x="0" y="59548"/>
                  <a:pt x="8538" y="38935"/>
                  <a:pt x="23737" y="23737"/>
                </a:cubicBezTo>
                <a:cubicBezTo>
                  <a:pt x="38935" y="8538"/>
                  <a:pt x="59548" y="0"/>
                  <a:pt x="81042" y="0"/>
                </a:cubicBezTo>
                <a:close/>
              </a:path>
            </a:pathLst>
          </a:custGeom>
          <a:solidFill>
            <a:srgbClr val="F6BA02"/>
          </a:solidFill>
          <a:ln w="38100">
            <a:solidFill>
              <a:srgbClr val="000000"/>
            </a:solidFill>
          </a:ln>
        </p:spPr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324AE0-7C94-6984-AF80-FD8F3C534838}"/>
              </a:ext>
            </a:extLst>
          </p:cNvPr>
          <p:cNvSpPr txBox="1"/>
          <p:nvPr/>
        </p:nvSpPr>
        <p:spPr>
          <a:xfrm>
            <a:off x="1396887" y="2292111"/>
            <a:ext cx="15618513" cy="545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1.</a:t>
            </a:r>
            <a:r>
              <a:rPr lang="en-US" sz="3600" b="1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Phong always spends his summer ________ with his grandparents.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2.</a:t>
            </a:r>
            <a:r>
              <a:rPr lang="en-US" sz="3600" b="1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He likes the _________ games the children play.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3.</a:t>
            </a:r>
            <a:r>
              <a:rPr lang="en-US" sz="3600" b="1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The villagers sell their home-grown________.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4.</a:t>
            </a:r>
            <a:r>
              <a:rPr lang="en-US" sz="3600" b="1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They buy food and other _________ things.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5.</a:t>
            </a:r>
            <a:r>
              <a:rPr lang="en-US" sz="3600" b="1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At the market, the villagers _____ and talk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76EF80-2B23-6349-A623-0CECE9425E3B}"/>
              </a:ext>
            </a:extLst>
          </p:cNvPr>
          <p:cNvSpPr txBox="1"/>
          <p:nvPr/>
        </p:nvSpPr>
        <p:spPr>
          <a:xfrm>
            <a:off x="1919258" y="781571"/>
            <a:ext cx="1509614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3. Listen to Phong talking about life in the countryside and complete each sentence with one word.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0DF66F-89CC-0490-8B86-AC46A86EC55A}"/>
              </a:ext>
            </a:extLst>
          </p:cNvPr>
          <p:cNvSpPr txBox="1"/>
          <p:nvPr/>
        </p:nvSpPr>
        <p:spPr>
          <a:xfrm>
            <a:off x="9481167" y="2683629"/>
            <a:ext cx="281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vacation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BC3F6-C5D4-1B21-BBAE-FD1BED8B9276}"/>
              </a:ext>
            </a:extLst>
          </p:cNvPr>
          <p:cNvSpPr txBox="1"/>
          <p:nvPr/>
        </p:nvSpPr>
        <p:spPr>
          <a:xfrm>
            <a:off x="4658557" y="3767009"/>
            <a:ext cx="32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traditional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1EDDCE-1F3C-AD64-39EE-65C3ED4BCF36}"/>
              </a:ext>
            </a:extLst>
          </p:cNvPr>
          <p:cNvSpPr txBox="1"/>
          <p:nvPr/>
        </p:nvSpPr>
        <p:spPr>
          <a:xfrm>
            <a:off x="9672940" y="4867433"/>
            <a:ext cx="271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products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1CC94-0748-BFA6-3642-DF4946882154}"/>
              </a:ext>
            </a:extLst>
          </p:cNvPr>
          <p:cNvSpPr txBox="1"/>
          <p:nvPr/>
        </p:nvSpPr>
        <p:spPr>
          <a:xfrm>
            <a:off x="7391400" y="5981700"/>
            <a:ext cx="308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necessary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350CA2-5F80-1F0C-AA9A-7CE808DE0E8B}"/>
              </a:ext>
            </a:extLst>
          </p:cNvPr>
          <p:cNvSpPr txBox="1"/>
          <p:nvPr/>
        </p:nvSpPr>
        <p:spPr>
          <a:xfrm>
            <a:off x="8027185" y="7095967"/>
            <a:ext cx="181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meet</a:t>
            </a:r>
          </a:p>
        </p:txBody>
      </p:sp>
      <p:pic>
        <p:nvPicPr>
          <p:cNvPr id="37" name="Track 39">
            <a:hlinkClick r:id="" action="ppaction://media"/>
            <a:extLst>
              <a:ext uri="{FF2B5EF4-FFF2-40B4-BE49-F238E27FC236}">
                <a16:creationId xmlns:a16="http://schemas.microsoft.com/office/drawing/2014/main" id="{A2BDFA58-7942-4C0B-B690-7E86F0262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28533" y="16174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41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589</Words>
  <Application>Microsoft Office PowerPoint</Application>
  <PresentationFormat>Custom</PresentationFormat>
  <Paragraphs>80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Garet Bold</vt:lpstr>
      <vt:lpstr>Fredoka One</vt:lpstr>
      <vt:lpstr>Garet</vt:lpstr>
      <vt:lpstr>Arial Rounded MT Bold</vt:lpstr>
      <vt:lpstr>Wingdings</vt:lpstr>
      <vt:lpstr>Arial</vt:lpstr>
      <vt:lpstr>Fredoka One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Yellow Purple Lifestyle Vision Board Scribbles Doodles Whiteboard Presentation</dc:title>
  <cp:lastModifiedBy>Duyên Lương</cp:lastModifiedBy>
  <cp:revision>1</cp:revision>
  <dcterms:created xsi:type="dcterms:W3CDTF">2006-08-16T00:00:00Z</dcterms:created>
  <dcterms:modified xsi:type="dcterms:W3CDTF">2023-08-14T07:04:29Z</dcterms:modified>
  <dc:identifier>DAFre2_Bmjw</dc:identifier>
</cp:coreProperties>
</file>