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1" r:id="rId4"/>
    <p:sldId id="270" r:id="rId5"/>
    <p:sldId id="258" r:id="rId6"/>
    <p:sldId id="259" r:id="rId7"/>
    <p:sldId id="264" r:id="rId8"/>
    <p:sldId id="260" r:id="rId9"/>
    <p:sldId id="261" r:id="rId10"/>
    <p:sldId id="262" r:id="rId11"/>
    <p:sldId id="263" r:id="rId12"/>
    <p:sldId id="265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ibre Baskerville" panose="02000000000000000000" pitchFamily="2" charset="0"/>
      <p:regular r:id="rId22"/>
      <p:bold r:id="rId23"/>
      <p:italic r:id="rId24"/>
    </p:embeddedFont>
    <p:embeddedFont>
      <p:font typeface="Libre Baskerville Italics" panose="020B0604020202020204" charset="0"/>
      <p:regular r:id="rId25"/>
    </p:embeddedFont>
    <p:embeddedFont>
      <p:font typeface="Modern Love" panose="04090805081005020601" pitchFamily="82" charset="0"/>
      <p:regular r:id="rId26"/>
    </p:embeddedFont>
    <p:embeddedFont>
      <p:font typeface="Raleway Heavy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8717E4-176E-420C-9659-513BDAE16C5F}" v="247" dt="2023-08-14T06:26:49.580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478717E4-176E-420C-9659-513BDAE16C5F}"/>
    <pc:docChg chg="custSel delSld modSld sldOrd">
      <pc:chgData name="Duyên Lương" userId="3a9e482f-ceb4-484a-8eab-f708ff3e9a36" providerId="ADAL" clId="{478717E4-176E-420C-9659-513BDAE16C5F}" dt="2023-08-14T06:26:49.580" v="694"/>
      <pc:docMkLst>
        <pc:docMk/>
      </pc:docMkLst>
      <pc:sldChg chg="delSp modSp mod modTransition">
        <pc:chgData name="Duyên Lương" userId="3a9e482f-ceb4-484a-8eab-f708ff3e9a36" providerId="ADAL" clId="{478717E4-176E-420C-9659-513BDAE16C5F}" dt="2023-08-14T06:26:49.580" v="694"/>
        <pc:sldMkLst>
          <pc:docMk/>
          <pc:sldMk cId="0" sldId="256"/>
        </pc:sldMkLst>
        <pc:spChg chg="mod">
          <ac:chgData name="Duyên Lương" userId="3a9e482f-ceb4-484a-8eab-f708ff3e9a36" providerId="ADAL" clId="{478717E4-176E-420C-9659-513BDAE16C5F}" dt="2023-08-14T03:49:01.194" v="51" actId="1076"/>
          <ac:spMkLst>
            <pc:docMk/>
            <pc:sldMk cId="0" sldId="256"/>
            <ac:spMk id="6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3:45:43.555" v="0" actId="478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478717E4-176E-420C-9659-513BDAE16C5F}" dt="2023-08-14T03:49:03.807" v="52" actId="1076"/>
          <ac:spMkLst>
            <pc:docMk/>
            <pc:sldMk cId="0" sldId="256"/>
            <ac:spMk id="9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478717E4-176E-420C-9659-513BDAE16C5F}" dt="2023-08-14T06:26:49.580" v="694"/>
        <pc:sldMkLst>
          <pc:docMk/>
          <pc:sldMk cId="0" sldId="257"/>
        </pc:sldMkLst>
        <pc:spChg chg="mod">
          <ac:chgData name="Duyên Lương" userId="3a9e482f-ceb4-484a-8eab-f708ff3e9a36" providerId="ADAL" clId="{478717E4-176E-420C-9659-513BDAE16C5F}" dt="2023-08-14T03:51:35.681" v="130" actId="1076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3:51:04.743" v="102" actId="478"/>
          <ac:spMkLst>
            <pc:docMk/>
            <pc:sldMk cId="0" sldId="257"/>
            <ac:spMk id="10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3:51:38.675" v="131" actId="478"/>
          <ac:spMkLst>
            <pc:docMk/>
            <pc:sldMk cId="0" sldId="257"/>
            <ac:spMk id="16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3:51:41.175" v="132" actId="478"/>
          <ac:spMkLst>
            <pc:docMk/>
            <pc:sldMk cId="0" sldId="257"/>
            <ac:spMk id="22" creationId="{00000000-0000-0000-0000-000000000000}"/>
          </ac:spMkLst>
        </pc:spChg>
        <pc:spChg chg="add mod">
          <ac:chgData name="Duyên Lương" userId="3a9e482f-ceb4-484a-8eab-f708ff3e9a36" providerId="ADAL" clId="{478717E4-176E-420C-9659-513BDAE16C5F}" dt="2023-08-14T03:53:00.924" v="143" actId="207"/>
          <ac:spMkLst>
            <pc:docMk/>
            <pc:sldMk cId="0" sldId="257"/>
            <ac:spMk id="23" creationId="{F78D9AF4-EA1B-6C9A-1CDA-B7CCD11AEA5A}"/>
          </ac:spMkLst>
        </pc:spChg>
        <pc:grpChg chg="mod ord">
          <ac:chgData name="Duyên Lương" userId="3a9e482f-ceb4-484a-8eab-f708ff3e9a36" providerId="ADAL" clId="{478717E4-176E-420C-9659-513BDAE16C5F}" dt="2023-08-14T03:55:39.418" v="197" actId="166"/>
          <ac:grpSpMkLst>
            <pc:docMk/>
            <pc:sldMk cId="0" sldId="257"/>
            <ac:grpSpMk id="5" creationId="{00000000-0000-0000-0000-000000000000}"/>
          </ac:grpSpMkLst>
        </pc:grpChg>
        <pc:grpChg chg="mod ord">
          <ac:chgData name="Duyên Lương" userId="3a9e482f-ceb4-484a-8eab-f708ff3e9a36" providerId="ADAL" clId="{478717E4-176E-420C-9659-513BDAE16C5F}" dt="2023-08-14T03:55:42.586" v="198" actId="166"/>
          <ac:grpSpMkLst>
            <pc:docMk/>
            <pc:sldMk cId="0" sldId="257"/>
            <ac:grpSpMk id="11" creationId="{00000000-0000-0000-0000-000000000000}"/>
          </ac:grpSpMkLst>
        </pc:grpChg>
        <pc:grpChg chg="mod ord">
          <ac:chgData name="Duyên Lương" userId="3a9e482f-ceb4-484a-8eab-f708ff3e9a36" providerId="ADAL" clId="{478717E4-176E-420C-9659-513BDAE16C5F}" dt="2023-08-14T03:55:44.659" v="199" actId="166"/>
          <ac:grpSpMkLst>
            <pc:docMk/>
            <pc:sldMk cId="0" sldId="257"/>
            <ac:grpSpMk id="17" creationId="{00000000-0000-0000-0000-000000000000}"/>
          </ac:grpSpMkLst>
        </pc:grpChg>
        <pc:picChg chg="add mod">
          <ac:chgData name="Duyên Lương" userId="3a9e482f-ceb4-484a-8eab-f708ff3e9a36" providerId="ADAL" clId="{478717E4-176E-420C-9659-513BDAE16C5F}" dt="2023-08-14T03:54:54.494" v="191" actId="1076"/>
          <ac:picMkLst>
            <pc:docMk/>
            <pc:sldMk cId="0" sldId="257"/>
            <ac:picMk id="24" creationId="{EB18B487-44D2-5D40-152D-5C11FEC5F9EC}"/>
          </ac:picMkLst>
        </pc:picChg>
        <pc:picChg chg="add mod">
          <ac:chgData name="Duyên Lương" userId="3a9e482f-ceb4-484a-8eab-f708ff3e9a36" providerId="ADAL" clId="{478717E4-176E-420C-9659-513BDAE16C5F}" dt="2023-08-14T03:54:45.523" v="189" actId="1076"/>
          <ac:picMkLst>
            <pc:docMk/>
            <pc:sldMk cId="0" sldId="257"/>
            <ac:picMk id="25" creationId="{CB1AF22B-7705-A964-C39B-4C8578B65643}"/>
          </ac:picMkLst>
        </pc:picChg>
        <pc:picChg chg="add mod">
          <ac:chgData name="Duyên Lương" userId="3a9e482f-ceb4-484a-8eab-f708ff3e9a36" providerId="ADAL" clId="{478717E4-176E-420C-9659-513BDAE16C5F}" dt="2023-08-14T03:54:49.072" v="190" actId="1076"/>
          <ac:picMkLst>
            <pc:docMk/>
            <pc:sldMk cId="0" sldId="257"/>
            <ac:picMk id="26" creationId="{D20655F9-F476-C7F0-8E1F-C085E9A0301C}"/>
          </ac:picMkLst>
        </pc:picChg>
      </pc:sldChg>
      <pc:sldChg chg="modSp mod ord modTransition modAnim">
        <pc:chgData name="Duyên Lương" userId="3a9e482f-ceb4-484a-8eab-f708ff3e9a36" providerId="ADAL" clId="{478717E4-176E-420C-9659-513BDAE16C5F}" dt="2023-08-14T06:26:49.580" v="694"/>
        <pc:sldMkLst>
          <pc:docMk/>
          <pc:sldMk cId="0" sldId="258"/>
        </pc:sldMkLst>
        <pc:spChg chg="mod">
          <ac:chgData name="Duyên Lương" userId="3a9e482f-ceb4-484a-8eab-f708ff3e9a36" providerId="ADAL" clId="{478717E4-176E-420C-9659-513BDAE16C5F}" dt="2023-08-14T03:50:30.374" v="92" actId="1076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478717E4-176E-420C-9659-513BDAE16C5F}" dt="2023-08-14T03:50:39.320" v="96" actId="404"/>
          <ac:spMkLst>
            <pc:docMk/>
            <pc:sldMk cId="0" sldId="258"/>
            <ac:spMk id="7" creationId="{00000000-0000-0000-0000-000000000000}"/>
          </ac:spMkLst>
        </pc:spChg>
        <pc:spChg chg="mod">
          <ac:chgData name="Duyên Lương" userId="3a9e482f-ceb4-484a-8eab-f708ff3e9a36" providerId="ADAL" clId="{478717E4-176E-420C-9659-513BDAE16C5F}" dt="2023-08-14T04:11:03.277" v="236" actId="403"/>
          <ac:spMkLst>
            <pc:docMk/>
            <pc:sldMk cId="0" sldId="258"/>
            <ac:spMk id="8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478717E4-176E-420C-9659-513BDAE16C5F}" dt="2023-08-14T06:26:49.580" v="694"/>
        <pc:sldMkLst>
          <pc:docMk/>
          <pc:sldMk cId="0" sldId="259"/>
        </pc:sldMkLst>
        <pc:spChg chg="mod">
          <ac:chgData name="Duyên Lương" userId="3a9e482f-ceb4-484a-8eab-f708ff3e9a36" providerId="ADAL" clId="{478717E4-176E-420C-9659-513BDAE16C5F}" dt="2023-08-14T04:12:32.990" v="265" actId="14100"/>
          <ac:spMkLst>
            <pc:docMk/>
            <pc:sldMk cId="0" sldId="259"/>
            <ac:spMk id="2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11:30.947" v="240" actId="478"/>
          <ac:spMkLst>
            <pc:docMk/>
            <pc:sldMk cId="0" sldId="259"/>
            <ac:spMk id="3" creationId="{00000000-0000-0000-0000-000000000000}"/>
          </ac:spMkLst>
        </pc:spChg>
        <pc:spChg chg="del mod">
          <ac:chgData name="Duyên Lương" userId="3a9e482f-ceb4-484a-8eab-f708ff3e9a36" providerId="ADAL" clId="{478717E4-176E-420C-9659-513BDAE16C5F}" dt="2023-08-14T04:11:29.197" v="239" actId="478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11:26.253" v="237" actId="478"/>
          <ac:spMkLst>
            <pc:docMk/>
            <pc:sldMk cId="0" sldId="259"/>
            <ac:spMk id="5" creationId="{00000000-0000-0000-0000-000000000000}"/>
          </ac:spMkLst>
        </pc:spChg>
        <pc:spChg chg="add mod">
          <ac:chgData name="Duyên Lương" userId="3a9e482f-ceb4-484a-8eab-f708ff3e9a36" providerId="ADAL" clId="{478717E4-176E-420C-9659-513BDAE16C5F}" dt="2023-08-14T04:12:28.067" v="264" actId="20577"/>
          <ac:spMkLst>
            <pc:docMk/>
            <pc:sldMk cId="0" sldId="259"/>
            <ac:spMk id="6" creationId="{9AF49444-26F8-A496-3772-35841DFBAA2D}"/>
          </ac:spMkLst>
        </pc:spChg>
        <pc:spChg chg="add mod">
          <ac:chgData name="Duyên Lương" userId="3a9e482f-ceb4-484a-8eab-f708ff3e9a36" providerId="ADAL" clId="{478717E4-176E-420C-9659-513BDAE16C5F}" dt="2023-08-14T04:13:42.839" v="281" actId="1076"/>
          <ac:spMkLst>
            <pc:docMk/>
            <pc:sldMk cId="0" sldId="259"/>
            <ac:spMk id="7" creationId="{454EF03C-618C-5556-22F6-84C80695FC13}"/>
          </ac:spMkLst>
        </pc:spChg>
        <pc:spChg chg="add mod">
          <ac:chgData name="Duyên Lương" userId="3a9e482f-ceb4-484a-8eab-f708ff3e9a36" providerId="ADAL" clId="{478717E4-176E-420C-9659-513BDAE16C5F}" dt="2023-08-14T04:13:30.067" v="278" actId="14100"/>
          <ac:spMkLst>
            <pc:docMk/>
            <pc:sldMk cId="0" sldId="259"/>
            <ac:spMk id="9" creationId="{C4ABCFC3-EDF8-2266-A6C1-A2312EFECFE7}"/>
          </ac:spMkLst>
        </pc:spChg>
        <pc:spChg chg="add mod">
          <ac:chgData name="Duyên Lương" userId="3a9e482f-ceb4-484a-8eab-f708ff3e9a36" providerId="ADAL" clId="{478717E4-176E-420C-9659-513BDAE16C5F}" dt="2023-08-14T04:13:30.067" v="278" actId="14100"/>
          <ac:spMkLst>
            <pc:docMk/>
            <pc:sldMk cId="0" sldId="259"/>
            <ac:spMk id="10" creationId="{C2C52D27-E8B0-2455-0F43-556079587B45}"/>
          </ac:spMkLst>
        </pc:spChg>
        <pc:spChg chg="add mod">
          <ac:chgData name="Duyên Lương" userId="3a9e482f-ceb4-484a-8eab-f708ff3e9a36" providerId="ADAL" clId="{478717E4-176E-420C-9659-513BDAE16C5F}" dt="2023-08-14T04:13:30.067" v="278" actId="14100"/>
          <ac:spMkLst>
            <pc:docMk/>
            <pc:sldMk cId="0" sldId="259"/>
            <ac:spMk id="11" creationId="{79FEC981-8FC5-D657-FD96-46F3D37EA9F8}"/>
          </ac:spMkLst>
        </pc:spChg>
        <pc:spChg chg="add mod">
          <ac:chgData name="Duyên Lương" userId="3a9e482f-ceb4-484a-8eab-f708ff3e9a36" providerId="ADAL" clId="{478717E4-176E-420C-9659-513BDAE16C5F}" dt="2023-08-14T04:13:30.067" v="278" actId="14100"/>
          <ac:spMkLst>
            <pc:docMk/>
            <pc:sldMk cId="0" sldId="259"/>
            <ac:spMk id="12" creationId="{1420F16C-1E1C-C018-600A-541D2F6FE797}"/>
          </ac:spMkLst>
        </pc:spChg>
        <pc:spChg chg="add mod">
          <ac:chgData name="Duyên Lương" userId="3a9e482f-ceb4-484a-8eab-f708ff3e9a36" providerId="ADAL" clId="{478717E4-176E-420C-9659-513BDAE16C5F}" dt="2023-08-14T04:13:30.067" v="278" actId="14100"/>
          <ac:spMkLst>
            <pc:docMk/>
            <pc:sldMk cId="0" sldId="259"/>
            <ac:spMk id="13" creationId="{6209C177-F001-83F6-B015-AF6DFDC56B72}"/>
          </ac:spMkLst>
        </pc:spChg>
        <pc:picChg chg="add mod">
          <ac:chgData name="Duyên Lương" userId="3a9e482f-ceb4-484a-8eab-f708ff3e9a36" providerId="ADAL" clId="{478717E4-176E-420C-9659-513BDAE16C5F}" dt="2023-08-14T04:13:45.035" v="283" actId="1076"/>
          <ac:picMkLst>
            <pc:docMk/>
            <pc:sldMk cId="0" sldId="259"/>
            <ac:picMk id="8" creationId="{CF61FD75-E167-01EA-612A-62FCC6C1740E}"/>
          </ac:picMkLst>
        </pc:picChg>
      </pc:sldChg>
      <pc:sldChg chg="addSp delSp modSp mod modTransition modAnim">
        <pc:chgData name="Duyên Lương" userId="3a9e482f-ceb4-484a-8eab-f708ff3e9a36" providerId="ADAL" clId="{478717E4-176E-420C-9659-513BDAE16C5F}" dt="2023-08-14T06:26:49.580" v="694"/>
        <pc:sldMkLst>
          <pc:docMk/>
          <pc:sldMk cId="0" sldId="260"/>
        </pc:sldMkLst>
        <pc:spChg chg="del">
          <ac:chgData name="Duyên Lương" userId="3a9e482f-ceb4-484a-8eab-f708ff3e9a36" providerId="ADAL" clId="{478717E4-176E-420C-9659-513BDAE16C5F}" dt="2023-08-14T04:40:36.304" v="416" actId="478"/>
          <ac:spMkLst>
            <pc:docMk/>
            <pc:sldMk cId="0" sldId="260"/>
            <ac:spMk id="11" creationId="{00000000-0000-0000-0000-000000000000}"/>
          </ac:spMkLst>
        </pc:spChg>
        <pc:spChg chg="del mod">
          <ac:chgData name="Duyên Lương" userId="3a9e482f-ceb4-484a-8eab-f708ff3e9a36" providerId="ADAL" clId="{478717E4-176E-420C-9659-513BDAE16C5F}" dt="2023-08-14T04:40:35.255" v="415" actId="478"/>
          <ac:spMkLst>
            <pc:docMk/>
            <pc:sldMk cId="0" sldId="260"/>
            <ac:spMk id="12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40:43.670" v="420" actId="478"/>
          <ac:spMkLst>
            <pc:docMk/>
            <pc:sldMk cId="0" sldId="260"/>
            <ac:spMk id="13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40:38.296" v="417" actId="478"/>
          <ac:spMkLst>
            <pc:docMk/>
            <pc:sldMk cId="0" sldId="260"/>
            <ac:spMk id="14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40:39.037" v="418" actId="478"/>
          <ac:spMkLst>
            <pc:docMk/>
            <pc:sldMk cId="0" sldId="260"/>
            <ac:spMk id="15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40:40.473" v="419" actId="478"/>
          <ac:spMkLst>
            <pc:docMk/>
            <pc:sldMk cId="0" sldId="260"/>
            <ac:spMk id="16" creationId="{00000000-0000-0000-0000-000000000000}"/>
          </ac:spMkLst>
        </pc:spChg>
        <pc:spChg chg="add mod">
          <ac:chgData name="Duyên Lương" userId="3a9e482f-ceb4-484a-8eab-f708ff3e9a36" providerId="ADAL" clId="{478717E4-176E-420C-9659-513BDAE16C5F}" dt="2023-08-14T04:41:17.345" v="437" actId="1076"/>
          <ac:spMkLst>
            <pc:docMk/>
            <pc:sldMk cId="0" sldId="260"/>
            <ac:spMk id="17" creationId="{20CE78C2-10BD-DBCE-B024-29D726C488E0}"/>
          </ac:spMkLst>
        </pc:spChg>
        <pc:spChg chg="add mod">
          <ac:chgData name="Duyên Lương" userId="3a9e482f-ceb4-484a-8eab-f708ff3e9a36" providerId="ADAL" clId="{478717E4-176E-420C-9659-513BDAE16C5F}" dt="2023-08-14T04:42:07.052" v="456" actId="20577"/>
          <ac:spMkLst>
            <pc:docMk/>
            <pc:sldMk cId="0" sldId="260"/>
            <ac:spMk id="18" creationId="{AFF6258A-36F8-2E54-DDCE-1CA22F1F976A}"/>
          </ac:spMkLst>
        </pc:spChg>
        <pc:spChg chg="add mod">
          <ac:chgData name="Duyên Lương" userId="3a9e482f-ceb4-484a-8eab-f708ff3e9a36" providerId="ADAL" clId="{478717E4-176E-420C-9659-513BDAE16C5F}" dt="2023-08-14T04:43:01.880" v="474" actId="1076"/>
          <ac:spMkLst>
            <pc:docMk/>
            <pc:sldMk cId="0" sldId="260"/>
            <ac:spMk id="19" creationId="{D990DA24-C0BD-D3BD-D7C2-CA78491AF262}"/>
          </ac:spMkLst>
        </pc:spChg>
        <pc:spChg chg="add mod">
          <ac:chgData name="Duyên Lương" userId="3a9e482f-ceb4-484a-8eab-f708ff3e9a36" providerId="ADAL" clId="{478717E4-176E-420C-9659-513BDAE16C5F}" dt="2023-08-14T04:43:14.393" v="478" actId="1076"/>
          <ac:spMkLst>
            <pc:docMk/>
            <pc:sldMk cId="0" sldId="260"/>
            <ac:spMk id="20" creationId="{F674FA8B-E212-BF99-D58C-AC925616516A}"/>
          </ac:spMkLst>
        </pc:spChg>
        <pc:spChg chg="add mod">
          <ac:chgData name="Duyên Lương" userId="3a9e482f-ceb4-484a-8eab-f708ff3e9a36" providerId="ADAL" clId="{478717E4-176E-420C-9659-513BDAE16C5F}" dt="2023-08-14T04:43:36.694" v="482" actId="1076"/>
          <ac:spMkLst>
            <pc:docMk/>
            <pc:sldMk cId="0" sldId="260"/>
            <ac:spMk id="21" creationId="{27AC2365-D343-E211-03F1-BF0C3434E6D9}"/>
          </ac:spMkLst>
        </pc:spChg>
        <pc:spChg chg="add mod">
          <ac:chgData name="Duyên Lương" userId="3a9e482f-ceb4-484a-8eab-f708ff3e9a36" providerId="ADAL" clId="{478717E4-176E-420C-9659-513BDAE16C5F}" dt="2023-08-14T04:44:01.980" v="493" actId="1036"/>
          <ac:spMkLst>
            <pc:docMk/>
            <pc:sldMk cId="0" sldId="260"/>
            <ac:spMk id="22" creationId="{4ABFD674-3422-FEA7-0487-ABFFE2CE523C}"/>
          </ac:spMkLst>
        </pc:spChg>
        <pc:spChg chg="add mod">
          <ac:chgData name="Duyên Lương" userId="3a9e482f-ceb4-484a-8eab-f708ff3e9a36" providerId="ADAL" clId="{478717E4-176E-420C-9659-513BDAE16C5F}" dt="2023-08-14T04:43:59.967" v="492" actId="1036"/>
          <ac:spMkLst>
            <pc:docMk/>
            <pc:sldMk cId="0" sldId="260"/>
            <ac:spMk id="23" creationId="{9AB5EEA1-C75F-D7E5-3CDE-3DDD3C7D26BC}"/>
          </ac:spMkLst>
        </pc:spChg>
        <pc:spChg chg="add mod">
          <ac:chgData name="Duyên Lương" userId="3a9e482f-ceb4-484a-8eab-f708ff3e9a36" providerId="ADAL" clId="{478717E4-176E-420C-9659-513BDAE16C5F}" dt="2023-08-14T04:43:57.661" v="491" actId="1076"/>
          <ac:spMkLst>
            <pc:docMk/>
            <pc:sldMk cId="0" sldId="260"/>
            <ac:spMk id="24" creationId="{B65A9276-D336-CB20-C42A-33A3F515BF62}"/>
          </ac:spMkLst>
        </pc:spChg>
        <pc:grpChg chg="mod">
          <ac:chgData name="Duyên Lương" userId="3a9e482f-ceb4-484a-8eab-f708ff3e9a36" providerId="ADAL" clId="{478717E4-176E-420C-9659-513BDAE16C5F}" dt="2023-08-14T04:43:05.868" v="475" actId="14100"/>
          <ac:grpSpMkLst>
            <pc:docMk/>
            <pc:sldMk cId="0" sldId="260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478717E4-176E-420C-9659-513BDAE16C5F}" dt="2023-08-14T04:40:30.233" v="412" actId="478"/>
          <ac:grpSpMkLst>
            <pc:docMk/>
            <pc:sldMk cId="0" sldId="260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478717E4-176E-420C-9659-513BDAE16C5F}" dt="2023-08-14T04:40:30.816" v="413" actId="478"/>
          <ac:grpSpMkLst>
            <pc:docMk/>
            <pc:sldMk cId="0" sldId="260"/>
            <ac:grpSpMk id="9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478717E4-176E-420C-9659-513BDAE16C5F}" dt="2023-08-14T06:26:49.580" v="694"/>
        <pc:sldMkLst>
          <pc:docMk/>
          <pc:sldMk cId="0" sldId="261"/>
        </pc:sldMkLst>
        <pc:spChg chg="del">
          <ac:chgData name="Duyên Lương" userId="3a9e482f-ceb4-484a-8eab-f708ff3e9a36" providerId="ADAL" clId="{478717E4-176E-420C-9659-513BDAE16C5F}" dt="2023-08-14T04:44:46.357" v="497" actId="478"/>
          <ac:spMkLst>
            <pc:docMk/>
            <pc:sldMk cId="0" sldId="261"/>
            <ac:spMk id="9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44:45.116" v="496" actId="478"/>
          <ac:spMkLst>
            <pc:docMk/>
            <pc:sldMk cId="0" sldId="261"/>
            <ac:spMk id="10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44:52.734" v="501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44:49.936" v="499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44:48.584" v="498" actId="478"/>
          <ac:spMkLst>
            <pc:docMk/>
            <pc:sldMk cId="0" sldId="261"/>
            <ac:spMk id="13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44:51.175" v="500" actId="478"/>
          <ac:spMkLst>
            <pc:docMk/>
            <pc:sldMk cId="0" sldId="261"/>
            <ac:spMk id="14" creationId="{00000000-0000-0000-0000-000000000000}"/>
          </ac:spMkLst>
        </pc:spChg>
        <pc:spChg chg="add mod">
          <ac:chgData name="Duyên Lương" userId="3a9e482f-ceb4-484a-8eab-f708ff3e9a36" providerId="ADAL" clId="{478717E4-176E-420C-9659-513BDAE16C5F}" dt="2023-08-14T04:45:25.474" v="516" actId="14100"/>
          <ac:spMkLst>
            <pc:docMk/>
            <pc:sldMk cId="0" sldId="261"/>
            <ac:spMk id="17" creationId="{B6E64FEA-523C-25D3-40E7-1D35D7069C43}"/>
          </ac:spMkLst>
        </pc:spChg>
        <pc:spChg chg="add mod">
          <ac:chgData name="Duyên Lương" userId="3a9e482f-ceb4-484a-8eab-f708ff3e9a36" providerId="ADAL" clId="{478717E4-176E-420C-9659-513BDAE16C5F}" dt="2023-08-14T04:45:44.244" v="524" actId="14100"/>
          <ac:spMkLst>
            <pc:docMk/>
            <pc:sldMk cId="0" sldId="261"/>
            <ac:spMk id="18" creationId="{2ECFF7A1-15DC-64BE-3A67-CC4BBD8E81FD}"/>
          </ac:spMkLst>
        </pc:spChg>
        <pc:spChg chg="add mod">
          <ac:chgData name="Duyên Lương" userId="3a9e482f-ceb4-484a-8eab-f708ff3e9a36" providerId="ADAL" clId="{478717E4-176E-420C-9659-513BDAE16C5F}" dt="2023-08-14T04:47:00.750" v="533" actId="1037"/>
          <ac:spMkLst>
            <pc:docMk/>
            <pc:sldMk cId="0" sldId="261"/>
            <ac:spMk id="19" creationId="{48384F57-471E-C11B-BE66-CCB244DB8E88}"/>
          </ac:spMkLst>
        </pc:spChg>
        <pc:spChg chg="add mod">
          <ac:chgData name="Duyên Lương" userId="3a9e482f-ceb4-484a-8eab-f708ff3e9a36" providerId="ADAL" clId="{478717E4-176E-420C-9659-513BDAE16C5F}" dt="2023-08-14T04:47:00.750" v="533" actId="1037"/>
          <ac:spMkLst>
            <pc:docMk/>
            <pc:sldMk cId="0" sldId="261"/>
            <ac:spMk id="20" creationId="{E294F0CC-BF49-9028-F216-95D7C74410A7}"/>
          </ac:spMkLst>
        </pc:spChg>
        <pc:spChg chg="add mod">
          <ac:chgData name="Duyên Lương" userId="3a9e482f-ceb4-484a-8eab-f708ff3e9a36" providerId="ADAL" clId="{478717E4-176E-420C-9659-513BDAE16C5F}" dt="2023-08-14T04:47:00.750" v="533" actId="1037"/>
          <ac:spMkLst>
            <pc:docMk/>
            <pc:sldMk cId="0" sldId="261"/>
            <ac:spMk id="21" creationId="{4CD45E37-4D87-555D-F84E-86336C453E09}"/>
          </ac:spMkLst>
        </pc:spChg>
        <pc:spChg chg="add mod">
          <ac:chgData name="Duyên Lương" userId="3a9e482f-ceb4-484a-8eab-f708ff3e9a36" providerId="ADAL" clId="{478717E4-176E-420C-9659-513BDAE16C5F}" dt="2023-08-14T04:47:00.750" v="533" actId="1037"/>
          <ac:spMkLst>
            <pc:docMk/>
            <pc:sldMk cId="0" sldId="261"/>
            <ac:spMk id="22" creationId="{C3820563-DE57-7589-785F-209EA08F0BFE}"/>
          </ac:spMkLst>
        </pc:spChg>
        <pc:spChg chg="add mod">
          <ac:chgData name="Duyên Lương" userId="3a9e482f-ceb4-484a-8eab-f708ff3e9a36" providerId="ADAL" clId="{478717E4-176E-420C-9659-513BDAE16C5F}" dt="2023-08-14T04:47:00.750" v="533" actId="1037"/>
          <ac:spMkLst>
            <pc:docMk/>
            <pc:sldMk cId="0" sldId="261"/>
            <ac:spMk id="23" creationId="{4A7FCA63-2CD9-2910-442F-1BB08CF26052}"/>
          </ac:spMkLst>
        </pc:spChg>
        <pc:grpChg chg="mod">
          <ac:chgData name="Duyên Lương" userId="3a9e482f-ceb4-484a-8eab-f708ff3e9a36" providerId="ADAL" clId="{478717E4-176E-420C-9659-513BDAE16C5F}" dt="2023-08-14T04:45:33.816" v="520" actId="1076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478717E4-176E-420C-9659-513BDAE16C5F}" dt="2023-08-14T04:44:43.546" v="494" actId="478"/>
          <ac:grpSpMkLst>
            <pc:docMk/>
            <pc:sldMk cId="0" sldId="261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478717E4-176E-420C-9659-513BDAE16C5F}" dt="2023-08-14T04:44:44.085" v="495" actId="478"/>
          <ac:grpSpMkLst>
            <pc:docMk/>
            <pc:sldMk cId="0" sldId="261"/>
            <ac:grpSpMk id="7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478717E4-176E-420C-9659-513BDAE16C5F}" dt="2023-08-14T06:26:49.580" v="694"/>
        <pc:sldMkLst>
          <pc:docMk/>
          <pc:sldMk cId="0" sldId="262"/>
        </pc:sldMkLst>
        <pc:spChg chg="mod">
          <ac:chgData name="Duyên Lương" userId="3a9e482f-ceb4-484a-8eab-f708ff3e9a36" providerId="ADAL" clId="{478717E4-176E-420C-9659-513BDAE16C5F}" dt="2023-08-14T04:47:34.898" v="549" actId="1036"/>
          <ac:spMkLst>
            <pc:docMk/>
            <pc:sldMk cId="0" sldId="262"/>
            <ac:spMk id="2" creationId="{00000000-0000-0000-0000-000000000000}"/>
          </ac:spMkLst>
        </pc:spChg>
        <pc:spChg chg="mod">
          <ac:chgData name="Duyên Lương" userId="3a9e482f-ceb4-484a-8eab-f708ff3e9a36" providerId="ADAL" clId="{478717E4-176E-420C-9659-513BDAE16C5F}" dt="2023-08-14T04:47:34.898" v="549" actId="1036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478717E4-176E-420C-9659-513BDAE16C5F}" dt="2023-08-14T04:47:34.898" v="549" actId="1036"/>
          <ac:spMkLst>
            <pc:docMk/>
            <pc:sldMk cId="0" sldId="262"/>
            <ac:spMk id="4" creationId="{00000000-0000-0000-0000-000000000000}"/>
          </ac:spMkLst>
        </pc:spChg>
        <pc:spChg chg="mod">
          <ac:chgData name="Duyên Lương" userId="3a9e482f-ceb4-484a-8eab-f708ff3e9a36" providerId="ADAL" clId="{478717E4-176E-420C-9659-513BDAE16C5F}" dt="2023-08-14T04:47:34.898" v="549" actId="1036"/>
          <ac:spMkLst>
            <pc:docMk/>
            <pc:sldMk cId="0" sldId="262"/>
            <ac:spMk id="5" creationId="{00000000-0000-0000-0000-000000000000}"/>
          </ac:spMkLst>
        </pc:spChg>
        <pc:spChg chg="mod">
          <ac:chgData name="Duyên Lương" userId="3a9e482f-ceb4-484a-8eab-f708ff3e9a36" providerId="ADAL" clId="{478717E4-176E-420C-9659-513BDAE16C5F}" dt="2023-08-14T04:47:34.898" v="549" actId="1036"/>
          <ac:spMkLst>
            <pc:docMk/>
            <pc:sldMk cId="0" sldId="262"/>
            <ac:spMk id="6" creationId="{00000000-0000-0000-0000-000000000000}"/>
          </ac:spMkLst>
        </pc:spChg>
        <pc:spChg chg="mod">
          <ac:chgData name="Duyên Lương" userId="3a9e482f-ceb4-484a-8eab-f708ff3e9a36" providerId="ADAL" clId="{478717E4-176E-420C-9659-513BDAE16C5F}" dt="2023-08-14T06:20:43.230" v="579" actId="1076"/>
          <ac:spMkLst>
            <pc:docMk/>
            <pc:sldMk cId="0" sldId="262"/>
            <ac:spMk id="7" creationId="{00000000-0000-0000-0000-000000000000}"/>
          </ac:spMkLst>
        </pc:spChg>
        <pc:spChg chg="del mod">
          <ac:chgData name="Duyên Lương" userId="3a9e482f-ceb4-484a-8eab-f708ff3e9a36" providerId="ADAL" clId="{478717E4-176E-420C-9659-513BDAE16C5F}" dt="2023-08-14T04:48:56.731" v="569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47:37.039" v="550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47:38.652" v="551" actId="478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Duyên Lương" userId="3a9e482f-ceb4-484a-8eab-f708ff3e9a36" providerId="ADAL" clId="{478717E4-176E-420C-9659-513BDAE16C5F}" dt="2023-08-14T04:47:58.636" v="564" actId="1076"/>
          <ac:spMkLst>
            <pc:docMk/>
            <pc:sldMk cId="0" sldId="262"/>
            <ac:spMk id="12" creationId="{8F485DD0-C998-4032-0E13-BC926BACB239}"/>
          </ac:spMkLst>
        </pc:spChg>
        <pc:spChg chg="add mod ord">
          <ac:chgData name="Duyên Lương" userId="3a9e482f-ceb4-484a-8eab-f708ff3e9a36" providerId="ADAL" clId="{478717E4-176E-420C-9659-513BDAE16C5F}" dt="2023-08-14T06:22:24.858" v="611" actId="166"/>
          <ac:spMkLst>
            <pc:docMk/>
            <pc:sldMk cId="0" sldId="262"/>
            <ac:spMk id="13" creationId="{F6FDB9B3-EFE3-0F21-08BA-99B9F9B61A22}"/>
          </ac:spMkLst>
        </pc:spChg>
        <pc:spChg chg="add mod">
          <ac:chgData name="Duyên Lương" userId="3a9e482f-ceb4-484a-8eab-f708ff3e9a36" providerId="ADAL" clId="{478717E4-176E-420C-9659-513BDAE16C5F}" dt="2023-08-14T06:20:54.631" v="581" actId="14100"/>
          <ac:spMkLst>
            <pc:docMk/>
            <pc:sldMk cId="0" sldId="262"/>
            <ac:spMk id="14" creationId="{915DC3AE-9964-CA92-0706-27371D7D63B2}"/>
          </ac:spMkLst>
        </pc:spChg>
        <pc:spChg chg="add mod">
          <ac:chgData name="Duyên Lương" userId="3a9e482f-ceb4-484a-8eab-f708ff3e9a36" providerId="ADAL" clId="{478717E4-176E-420C-9659-513BDAE16C5F}" dt="2023-08-14T06:21:01.732" v="583" actId="1076"/>
          <ac:spMkLst>
            <pc:docMk/>
            <pc:sldMk cId="0" sldId="262"/>
            <ac:spMk id="15" creationId="{F49705D5-DD9D-0453-B2B3-867498EC5911}"/>
          </ac:spMkLst>
        </pc:spChg>
        <pc:spChg chg="add mod">
          <ac:chgData name="Duyên Lương" userId="3a9e482f-ceb4-484a-8eab-f708ff3e9a36" providerId="ADAL" clId="{478717E4-176E-420C-9659-513BDAE16C5F}" dt="2023-08-14T06:21:08.586" v="585" actId="14100"/>
          <ac:spMkLst>
            <pc:docMk/>
            <pc:sldMk cId="0" sldId="262"/>
            <ac:spMk id="16" creationId="{C1C745B0-EB35-C39D-412D-58D01B00DC0F}"/>
          </ac:spMkLst>
        </pc:spChg>
        <pc:spChg chg="add mod">
          <ac:chgData name="Duyên Lương" userId="3a9e482f-ceb4-484a-8eab-f708ff3e9a36" providerId="ADAL" clId="{478717E4-176E-420C-9659-513BDAE16C5F}" dt="2023-08-14T06:21:15.156" v="588" actId="1076"/>
          <ac:spMkLst>
            <pc:docMk/>
            <pc:sldMk cId="0" sldId="262"/>
            <ac:spMk id="17" creationId="{BA3628FD-9AEF-7CB5-43FF-AB22DC43A389}"/>
          </ac:spMkLst>
        </pc:spChg>
        <pc:spChg chg="add mod">
          <ac:chgData name="Duyên Lương" userId="3a9e482f-ceb4-484a-8eab-f708ff3e9a36" providerId="ADAL" clId="{478717E4-176E-420C-9659-513BDAE16C5F}" dt="2023-08-14T06:21:21.008" v="590" actId="14100"/>
          <ac:spMkLst>
            <pc:docMk/>
            <pc:sldMk cId="0" sldId="262"/>
            <ac:spMk id="18" creationId="{9A1DAE2B-8865-DB98-ADC7-492F95134053}"/>
          </ac:spMkLst>
        </pc:spChg>
        <pc:spChg chg="add mod">
          <ac:chgData name="Duyên Lương" userId="3a9e482f-ceb4-484a-8eab-f708ff3e9a36" providerId="ADAL" clId="{478717E4-176E-420C-9659-513BDAE16C5F}" dt="2023-08-14T06:21:37.532" v="594" actId="2085"/>
          <ac:spMkLst>
            <pc:docMk/>
            <pc:sldMk cId="0" sldId="262"/>
            <ac:spMk id="19" creationId="{BF8A83F3-C17A-3D5E-752D-DAD745FA8060}"/>
          </ac:spMkLst>
        </pc:spChg>
        <pc:spChg chg="add mod">
          <ac:chgData name="Duyên Lương" userId="3a9e482f-ceb4-484a-8eab-f708ff3e9a36" providerId="ADAL" clId="{478717E4-176E-420C-9659-513BDAE16C5F}" dt="2023-08-14T06:21:50.465" v="598" actId="14100"/>
          <ac:spMkLst>
            <pc:docMk/>
            <pc:sldMk cId="0" sldId="262"/>
            <ac:spMk id="20" creationId="{285A3D33-E366-21F1-2F5E-9469B82E6C73}"/>
          </ac:spMkLst>
        </pc:spChg>
        <pc:spChg chg="add mod">
          <ac:chgData name="Duyên Lương" userId="3a9e482f-ceb4-484a-8eab-f708ff3e9a36" providerId="ADAL" clId="{478717E4-176E-420C-9659-513BDAE16C5F}" dt="2023-08-14T06:21:57.943" v="601" actId="14100"/>
          <ac:spMkLst>
            <pc:docMk/>
            <pc:sldMk cId="0" sldId="262"/>
            <ac:spMk id="21" creationId="{B5949AC0-EF32-E7F5-066B-0E5DB614CBC8}"/>
          </ac:spMkLst>
        </pc:spChg>
        <pc:spChg chg="add mod">
          <ac:chgData name="Duyên Lương" userId="3a9e482f-ceb4-484a-8eab-f708ff3e9a36" providerId="ADAL" clId="{478717E4-176E-420C-9659-513BDAE16C5F}" dt="2023-08-14T06:22:11.024" v="607" actId="14100"/>
          <ac:spMkLst>
            <pc:docMk/>
            <pc:sldMk cId="0" sldId="262"/>
            <ac:spMk id="22" creationId="{F131068F-B2D8-902B-C73C-9EFA1D472090}"/>
          </ac:spMkLst>
        </pc:spChg>
        <pc:spChg chg="add mod">
          <ac:chgData name="Duyên Lương" userId="3a9e482f-ceb4-484a-8eab-f708ff3e9a36" providerId="ADAL" clId="{478717E4-176E-420C-9659-513BDAE16C5F}" dt="2023-08-14T06:22:20.736" v="610" actId="14100"/>
          <ac:spMkLst>
            <pc:docMk/>
            <pc:sldMk cId="0" sldId="262"/>
            <ac:spMk id="23" creationId="{BBFFFE57-26A5-A1E5-92D0-805C5F5E70A3}"/>
          </ac:spMkLst>
        </pc:spChg>
      </pc:sldChg>
      <pc:sldChg chg="addSp delSp modSp mod modTransition modAnim">
        <pc:chgData name="Duyên Lương" userId="3a9e482f-ceb4-484a-8eab-f708ff3e9a36" providerId="ADAL" clId="{478717E4-176E-420C-9659-513BDAE16C5F}" dt="2023-08-14T06:26:49.580" v="694"/>
        <pc:sldMkLst>
          <pc:docMk/>
          <pc:sldMk cId="0" sldId="263"/>
        </pc:sldMkLst>
        <pc:spChg chg="del">
          <ac:chgData name="Duyên Lương" userId="3a9e482f-ceb4-484a-8eab-f708ff3e9a36" providerId="ADAL" clId="{478717E4-176E-420C-9659-513BDAE16C5F}" dt="2023-08-14T06:23:16.854" v="618" actId="478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6:23:16.854" v="618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6:23:16.854" v="618" actId="478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Duyên Lương" userId="3a9e482f-ceb4-484a-8eab-f708ff3e9a36" providerId="ADAL" clId="{478717E4-176E-420C-9659-513BDAE16C5F}" dt="2023-08-14T06:24:14.523" v="649" actId="1076"/>
          <ac:spMkLst>
            <pc:docMk/>
            <pc:sldMk cId="0" sldId="263"/>
            <ac:spMk id="7" creationId="{10B3FDB9-9742-0342-0B24-1D8025543815}"/>
          </ac:spMkLst>
        </pc:spChg>
        <pc:spChg chg="add mod">
          <ac:chgData name="Duyên Lương" userId="3a9e482f-ceb4-484a-8eab-f708ff3e9a36" providerId="ADAL" clId="{478717E4-176E-420C-9659-513BDAE16C5F}" dt="2023-08-14T06:24:18.993" v="650" actId="20577"/>
          <ac:spMkLst>
            <pc:docMk/>
            <pc:sldMk cId="0" sldId="263"/>
            <ac:spMk id="8" creationId="{1BDA8656-395F-EDD0-341E-D15B157B1A29}"/>
          </ac:spMkLst>
        </pc:spChg>
      </pc:sldChg>
      <pc:sldChg chg="addSp delSp modSp mod ord modTransition modAnim">
        <pc:chgData name="Duyên Lương" userId="3a9e482f-ceb4-484a-8eab-f708ff3e9a36" providerId="ADAL" clId="{478717E4-176E-420C-9659-513BDAE16C5F}" dt="2023-08-14T06:26:49.580" v="694"/>
        <pc:sldMkLst>
          <pc:docMk/>
          <pc:sldMk cId="0" sldId="264"/>
        </pc:sldMkLst>
        <pc:spChg chg="del">
          <ac:chgData name="Duyên Lương" userId="3a9e482f-ceb4-484a-8eab-f708ff3e9a36" providerId="ADAL" clId="{478717E4-176E-420C-9659-513BDAE16C5F}" dt="2023-08-14T04:14:23.950" v="290" actId="478"/>
          <ac:spMkLst>
            <pc:docMk/>
            <pc:sldMk cId="0" sldId="264"/>
            <ac:spMk id="2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15:26.959" v="310" actId="478"/>
          <ac:spMkLst>
            <pc:docMk/>
            <pc:sldMk cId="0" sldId="264"/>
            <ac:spMk id="6" creationId="{00000000-0000-0000-0000-000000000000}"/>
          </ac:spMkLst>
        </pc:spChg>
        <pc:spChg chg="topLvl">
          <ac:chgData name="Duyên Lương" userId="3a9e482f-ceb4-484a-8eab-f708ff3e9a36" providerId="ADAL" clId="{478717E4-176E-420C-9659-513BDAE16C5F}" dt="2023-08-14T04:15:28.338" v="311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15:21.004" v="308" actId="478"/>
          <ac:spMkLst>
            <pc:docMk/>
            <pc:sldMk cId="0" sldId="264"/>
            <ac:spMk id="9" creationId="{00000000-0000-0000-0000-000000000000}"/>
          </ac:spMkLst>
        </pc:spChg>
        <pc:spChg chg="del topLvl">
          <ac:chgData name="Duyên Lương" userId="3a9e482f-ceb4-484a-8eab-f708ff3e9a36" providerId="ADAL" clId="{478717E4-176E-420C-9659-513BDAE16C5F}" dt="2023-08-14T04:15:28.338" v="311" actId="478"/>
          <ac:spMkLst>
            <pc:docMk/>
            <pc:sldMk cId="0" sldId="264"/>
            <ac:spMk id="10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4:15:25.364" v="309" actId="478"/>
          <ac:spMkLst>
            <pc:docMk/>
            <pc:sldMk cId="0" sldId="264"/>
            <ac:spMk id="11" creationId="{00000000-0000-0000-0000-000000000000}"/>
          </ac:spMkLst>
        </pc:spChg>
        <pc:spChg chg="add mod">
          <ac:chgData name="Duyên Lương" userId="3a9e482f-ceb4-484a-8eab-f708ff3e9a36" providerId="ADAL" clId="{478717E4-176E-420C-9659-513BDAE16C5F}" dt="2023-08-14T04:15:16.944" v="307" actId="1076"/>
          <ac:spMkLst>
            <pc:docMk/>
            <pc:sldMk cId="0" sldId="264"/>
            <ac:spMk id="30" creationId="{3261C44D-0FCA-3806-DD96-0A2CFF116D92}"/>
          </ac:spMkLst>
        </pc:spChg>
        <pc:spChg chg="add mod">
          <ac:chgData name="Duyên Lương" userId="3a9e482f-ceb4-484a-8eab-f708ff3e9a36" providerId="ADAL" clId="{478717E4-176E-420C-9659-513BDAE16C5F}" dt="2023-08-14T04:17:36.352" v="351" actId="1038"/>
          <ac:spMkLst>
            <pc:docMk/>
            <pc:sldMk cId="0" sldId="264"/>
            <ac:spMk id="31" creationId="{3584F449-925D-D819-9011-EDA8053F3E83}"/>
          </ac:spMkLst>
        </pc:spChg>
        <pc:spChg chg="add mod">
          <ac:chgData name="Duyên Lương" userId="3a9e482f-ceb4-484a-8eab-f708ff3e9a36" providerId="ADAL" clId="{478717E4-176E-420C-9659-513BDAE16C5F}" dt="2023-08-14T04:17:36.352" v="351" actId="1038"/>
          <ac:spMkLst>
            <pc:docMk/>
            <pc:sldMk cId="0" sldId="264"/>
            <ac:spMk id="32" creationId="{A68D5817-1062-4599-F44A-62FCDDA1BA91}"/>
          </ac:spMkLst>
        </pc:spChg>
        <pc:spChg chg="add mod">
          <ac:chgData name="Duyên Lương" userId="3a9e482f-ceb4-484a-8eab-f708ff3e9a36" providerId="ADAL" clId="{478717E4-176E-420C-9659-513BDAE16C5F}" dt="2023-08-14T04:17:36.352" v="351" actId="1038"/>
          <ac:spMkLst>
            <pc:docMk/>
            <pc:sldMk cId="0" sldId="264"/>
            <ac:spMk id="33" creationId="{08722C9B-9830-52C7-72FB-ACF05D8B8628}"/>
          </ac:spMkLst>
        </pc:spChg>
        <pc:spChg chg="add mod">
          <ac:chgData name="Duyên Lương" userId="3a9e482f-ceb4-484a-8eab-f708ff3e9a36" providerId="ADAL" clId="{478717E4-176E-420C-9659-513BDAE16C5F}" dt="2023-08-14T04:17:36.352" v="351" actId="1038"/>
          <ac:spMkLst>
            <pc:docMk/>
            <pc:sldMk cId="0" sldId="264"/>
            <ac:spMk id="34" creationId="{049E573C-6D18-D495-84F0-8BD2BC144EFC}"/>
          </ac:spMkLst>
        </pc:spChg>
        <pc:spChg chg="add mod">
          <ac:chgData name="Duyên Lương" userId="3a9e482f-ceb4-484a-8eab-f708ff3e9a36" providerId="ADAL" clId="{478717E4-176E-420C-9659-513BDAE16C5F}" dt="2023-08-14T04:17:36.352" v="351" actId="1038"/>
          <ac:spMkLst>
            <pc:docMk/>
            <pc:sldMk cId="0" sldId="264"/>
            <ac:spMk id="35" creationId="{572906FB-8AA2-C5F1-9915-513A00857113}"/>
          </ac:spMkLst>
        </pc:spChg>
        <pc:spChg chg="add">
          <ac:chgData name="Duyên Lương" userId="3a9e482f-ceb4-484a-8eab-f708ff3e9a36" providerId="ADAL" clId="{478717E4-176E-420C-9659-513BDAE16C5F}" dt="2023-08-14T04:38:29.501" v="394"/>
          <ac:spMkLst>
            <pc:docMk/>
            <pc:sldMk cId="0" sldId="264"/>
            <ac:spMk id="36" creationId="{A775D6FC-19C6-0BAC-9DCC-B17510B59881}"/>
          </ac:spMkLst>
        </pc:spChg>
        <pc:grpChg chg="del">
          <ac:chgData name="Duyên Lương" userId="3a9e482f-ceb4-484a-8eab-f708ff3e9a36" providerId="ADAL" clId="{478717E4-176E-420C-9659-513BDAE16C5F}" dt="2023-08-14T04:15:28.338" v="311" actId="478"/>
          <ac:grpSpMkLst>
            <pc:docMk/>
            <pc:sldMk cId="0" sldId="264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478717E4-176E-420C-9659-513BDAE16C5F}" dt="2023-08-14T04:15:26.959" v="310" actId="478"/>
          <ac:grpSpMkLst>
            <pc:docMk/>
            <pc:sldMk cId="0" sldId="264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478717E4-176E-420C-9659-513BDAE16C5F}" dt="2023-08-14T04:15:21.004" v="308" actId="478"/>
          <ac:grpSpMkLst>
            <pc:docMk/>
            <pc:sldMk cId="0" sldId="264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478717E4-176E-420C-9659-513BDAE16C5F}" dt="2023-08-14T04:15:28.773" v="312" actId="478"/>
          <ac:grpSpMkLst>
            <pc:docMk/>
            <pc:sldMk cId="0" sldId="264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478717E4-176E-420C-9659-513BDAE16C5F}" dt="2023-08-14T04:15:30.749" v="313" actId="478"/>
          <ac:grpSpMkLst>
            <pc:docMk/>
            <pc:sldMk cId="0" sldId="264"/>
            <ac:grpSpMk id="21" creationId="{00000000-0000-0000-0000-000000000000}"/>
          </ac:grpSpMkLst>
        </pc:grpChg>
        <pc:graphicFrameChg chg="add mod modGraphic">
          <ac:chgData name="Duyên Lương" userId="3a9e482f-ceb4-484a-8eab-f708ff3e9a36" providerId="ADAL" clId="{478717E4-176E-420C-9659-513BDAE16C5F}" dt="2023-08-14T04:17:27.971" v="335" actId="14734"/>
          <ac:graphicFrameMkLst>
            <pc:docMk/>
            <pc:sldMk cId="0" sldId="264"/>
            <ac:graphicFrameMk id="29" creationId="{26C97186-C5F2-2AB5-F004-4F305D57276E}"/>
          </ac:graphicFrameMkLst>
        </pc:graphicFrameChg>
        <pc:picChg chg="add mod">
          <ac:chgData name="Duyên Lương" userId="3a9e482f-ceb4-484a-8eab-f708ff3e9a36" providerId="ADAL" clId="{478717E4-176E-420C-9659-513BDAE16C5F}" dt="2023-08-14T04:38:40.035" v="398" actId="14100"/>
          <ac:picMkLst>
            <pc:docMk/>
            <pc:sldMk cId="0" sldId="264"/>
            <ac:picMk id="37" creationId="{ABAE168A-BB62-2443-0118-11D69BB7974D}"/>
          </ac:picMkLst>
        </pc:picChg>
        <pc:picChg chg="add mod">
          <ac:chgData name="Duyên Lương" userId="3a9e482f-ceb4-484a-8eab-f708ff3e9a36" providerId="ADAL" clId="{478717E4-176E-420C-9659-513BDAE16C5F}" dt="2023-08-14T04:33:04.474" v="371" actId="1035"/>
          <ac:picMkLst>
            <pc:docMk/>
            <pc:sldMk cId="0" sldId="264"/>
            <ac:picMk id="1026" creationId="{D49C133C-19A9-77A7-C2E8-82E02508549E}"/>
          </ac:picMkLst>
        </pc:picChg>
        <pc:picChg chg="add mod">
          <ac:chgData name="Duyên Lương" userId="3a9e482f-ceb4-484a-8eab-f708ff3e9a36" providerId="ADAL" clId="{478717E4-176E-420C-9659-513BDAE16C5F}" dt="2023-08-14T04:36:17.079" v="378" actId="14100"/>
          <ac:picMkLst>
            <pc:docMk/>
            <pc:sldMk cId="0" sldId="264"/>
            <ac:picMk id="1028" creationId="{96DBE485-184F-3BDF-C1C7-5EEBE4CBA1E9}"/>
          </ac:picMkLst>
        </pc:picChg>
        <pc:picChg chg="add mod">
          <ac:chgData name="Duyên Lương" userId="3a9e482f-ceb4-484a-8eab-f708ff3e9a36" providerId="ADAL" clId="{478717E4-176E-420C-9659-513BDAE16C5F}" dt="2023-08-14T04:37:33.943" v="388" actId="1076"/>
          <ac:picMkLst>
            <pc:docMk/>
            <pc:sldMk cId="0" sldId="264"/>
            <ac:picMk id="1030" creationId="{085955B3-DDA1-B56D-C844-70738433DABE}"/>
          </ac:picMkLst>
        </pc:picChg>
        <pc:picChg chg="add mod">
          <ac:chgData name="Duyên Lương" userId="3a9e482f-ceb4-484a-8eab-f708ff3e9a36" providerId="ADAL" clId="{478717E4-176E-420C-9659-513BDAE16C5F}" dt="2023-08-14T04:39:39.800" v="406" actId="14100"/>
          <ac:picMkLst>
            <pc:docMk/>
            <pc:sldMk cId="0" sldId="264"/>
            <ac:picMk id="1034" creationId="{7D88ECCB-6C4A-07F6-394D-949FA90DF58D}"/>
          </ac:picMkLst>
        </pc:picChg>
      </pc:sldChg>
      <pc:sldChg chg="addSp delSp modSp mod modTransition modAnim">
        <pc:chgData name="Duyên Lương" userId="3a9e482f-ceb4-484a-8eab-f708ff3e9a36" providerId="ADAL" clId="{478717E4-176E-420C-9659-513BDAE16C5F}" dt="2023-08-14T06:26:49.580" v="694"/>
        <pc:sldMkLst>
          <pc:docMk/>
          <pc:sldMk cId="0" sldId="265"/>
        </pc:sldMkLst>
        <pc:spChg chg="del">
          <ac:chgData name="Duyên Lương" userId="3a9e482f-ceb4-484a-8eab-f708ff3e9a36" providerId="ADAL" clId="{478717E4-176E-420C-9659-513BDAE16C5F}" dt="2023-08-14T06:24:39.123" v="652" actId="478"/>
          <ac:spMkLst>
            <pc:docMk/>
            <pc:sldMk cId="0" sldId="265"/>
            <ac:spMk id="10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6:24:37.864" v="651" actId="478"/>
          <ac:spMkLst>
            <pc:docMk/>
            <pc:sldMk cId="0" sldId="265"/>
            <ac:spMk id="11" creationId="{00000000-0000-0000-0000-000000000000}"/>
          </ac:spMkLst>
        </pc:spChg>
        <pc:spChg chg="add mod">
          <ac:chgData name="Duyên Lương" userId="3a9e482f-ceb4-484a-8eab-f708ff3e9a36" providerId="ADAL" clId="{478717E4-176E-420C-9659-513BDAE16C5F}" dt="2023-08-14T06:24:54.742" v="672" actId="403"/>
          <ac:spMkLst>
            <pc:docMk/>
            <pc:sldMk cId="0" sldId="265"/>
            <ac:spMk id="12" creationId="{64D8F14D-B348-66D6-64C0-02223D1C7F2D}"/>
          </ac:spMkLst>
        </pc:spChg>
        <pc:spChg chg="add mod">
          <ac:chgData name="Duyên Lương" userId="3a9e482f-ceb4-484a-8eab-f708ff3e9a36" providerId="ADAL" clId="{478717E4-176E-420C-9659-513BDAE16C5F}" dt="2023-08-14T06:25:07.091" v="679" actId="1076"/>
          <ac:spMkLst>
            <pc:docMk/>
            <pc:sldMk cId="0" sldId="265"/>
            <ac:spMk id="13" creationId="{A78C0EB8-CC77-4C01-4600-CA7DE5E07F72}"/>
          </ac:spMkLst>
        </pc:spChg>
      </pc:sldChg>
      <pc:sldChg chg="del">
        <pc:chgData name="Duyên Lương" userId="3a9e482f-ceb4-484a-8eab-f708ff3e9a36" providerId="ADAL" clId="{478717E4-176E-420C-9659-513BDAE16C5F}" dt="2023-08-14T06:25:34.701" v="680" actId="47"/>
        <pc:sldMkLst>
          <pc:docMk/>
          <pc:sldMk cId="0" sldId="266"/>
        </pc:sldMkLst>
      </pc:sldChg>
      <pc:sldChg chg="delSp modSp mod modTransition">
        <pc:chgData name="Duyên Lương" userId="3a9e482f-ceb4-484a-8eab-f708ff3e9a36" providerId="ADAL" clId="{478717E4-176E-420C-9659-513BDAE16C5F}" dt="2023-08-14T06:26:49.580" v="694"/>
        <pc:sldMkLst>
          <pc:docMk/>
          <pc:sldMk cId="0" sldId="267"/>
        </pc:sldMkLst>
        <pc:spChg chg="mod">
          <ac:chgData name="Duyên Lương" userId="3a9e482f-ceb4-484a-8eab-f708ff3e9a36" providerId="ADAL" clId="{478717E4-176E-420C-9659-513BDAE16C5F}" dt="2023-08-14T06:25:57.114" v="693" actId="1076"/>
          <ac:spMkLst>
            <pc:docMk/>
            <pc:sldMk cId="0" sldId="267"/>
            <ac:spMk id="6" creationId="{00000000-0000-0000-0000-000000000000}"/>
          </ac:spMkLst>
        </pc:spChg>
        <pc:spChg chg="del">
          <ac:chgData name="Duyên Lương" userId="3a9e482f-ceb4-484a-8eab-f708ff3e9a36" providerId="ADAL" clId="{478717E4-176E-420C-9659-513BDAE16C5F}" dt="2023-08-14T06:25:37.387" v="681" actId="478"/>
          <ac:spMkLst>
            <pc:docMk/>
            <pc:sldMk cId="0" sldId="267"/>
            <ac:spMk id="7" creationId="{00000000-0000-0000-0000-000000000000}"/>
          </ac:spMkLst>
        </pc:spChg>
        <pc:spChg chg="mod">
          <ac:chgData name="Duyên Lương" userId="3a9e482f-ceb4-484a-8eab-f708ff3e9a36" providerId="ADAL" clId="{478717E4-176E-420C-9659-513BDAE16C5F}" dt="2023-08-14T06:25:55.775" v="692" actId="1076"/>
          <ac:spMkLst>
            <pc:docMk/>
            <pc:sldMk cId="0" sldId="267"/>
            <ac:spMk id="8" creationId="{00000000-0000-0000-0000-000000000000}"/>
          </ac:spMkLst>
        </pc:spChg>
      </pc:sldChg>
      <pc:sldChg chg="modTransition">
        <pc:chgData name="Duyên Lương" userId="3a9e482f-ceb4-484a-8eab-f708ff3e9a36" providerId="ADAL" clId="{478717E4-176E-420C-9659-513BDAE16C5F}" dt="2023-08-14T06:26:49.580" v="694"/>
        <pc:sldMkLst>
          <pc:docMk/>
          <pc:sldMk cId="0" sldId="268"/>
        </pc:sldMkLst>
      </pc:sldChg>
      <pc:sldChg chg="modTransition">
        <pc:chgData name="Duyên Lương" userId="3a9e482f-ceb4-484a-8eab-f708ff3e9a36" providerId="ADAL" clId="{478717E4-176E-420C-9659-513BDAE16C5F}" dt="2023-08-14T06:26:49.580" v="694"/>
        <pc:sldMkLst>
          <pc:docMk/>
          <pc:sldMk cId="0" sldId="269"/>
        </pc:sldMkLst>
      </pc:sldChg>
      <pc:sldChg chg="addSp modSp mod modTransition modAnim">
        <pc:chgData name="Duyên Lương" userId="3a9e482f-ceb4-484a-8eab-f708ff3e9a36" providerId="ADAL" clId="{478717E4-176E-420C-9659-513BDAE16C5F}" dt="2023-08-14T06:26:49.580" v="694"/>
        <pc:sldMkLst>
          <pc:docMk/>
          <pc:sldMk cId="3105837544" sldId="270"/>
        </pc:sldMkLst>
        <pc:spChg chg="mod">
          <ac:chgData name="Duyên Lương" userId="3a9e482f-ceb4-484a-8eab-f708ff3e9a36" providerId="ADAL" clId="{478717E4-176E-420C-9659-513BDAE16C5F}" dt="2023-08-14T03:53:32.408" v="187" actId="20577"/>
          <ac:spMkLst>
            <pc:docMk/>
            <pc:sldMk cId="3105837544" sldId="270"/>
            <ac:spMk id="23" creationId="{F78D9AF4-EA1B-6C9A-1CDA-B7CCD11AEA5A}"/>
          </ac:spMkLst>
        </pc:spChg>
        <pc:grpChg chg="mod ord">
          <ac:chgData name="Duyên Lương" userId="3a9e482f-ceb4-484a-8eab-f708ff3e9a36" providerId="ADAL" clId="{478717E4-176E-420C-9659-513BDAE16C5F}" dt="2023-08-14T04:10:34.008" v="230" actId="166"/>
          <ac:grpSpMkLst>
            <pc:docMk/>
            <pc:sldMk cId="3105837544" sldId="270"/>
            <ac:grpSpMk id="5" creationId="{00000000-0000-0000-0000-000000000000}"/>
          </ac:grpSpMkLst>
        </pc:grpChg>
        <pc:grpChg chg="mod ord">
          <ac:chgData name="Duyên Lương" userId="3a9e482f-ceb4-484a-8eab-f708ff3e9a36" providerId="ADAL" clId="{478717E4-176E-420C-9659-513BDAE16C5F}" dt="2023-08-14T04:10:34.008" v="230" actId="166"/>
          <ac:grpSpMkLst>
            <pc:docMk/>
            <pc:sldMk cId="3105837544" sldId="270"/>
            <ac:grpSpMk id="11" creationId="{00000000-0000-0000-0000-000000000000}"/>
          </ac:grpSpMkLst>
        </pc:grpChg>
        <pc:grpChg chg="mod ord">
          <ac:chgData name="Duyên Lương" userId="3a9e482f-ceb4-484a-8eab-f708ff3e9a36" providerId="ADAL" clId="{478717E4-176E-420C-9659-513BDAE16C5F}" dt="2023-08-14T04:10:34.008" v="230" actId="166"/>
          <ac:grpSpMkLst>
            <pc:docMk/>
            <pc:sldMk cId="3105837544" sldId="270"/>
            <ac:grpSpMk id="17" creationId="{00000000-0000-0000-0000-000000000000}"/>
          </ac:grpSpMkLst>
        </pc:grpChg>
        <pc:picChg chg="add mod">
          <ac:chgData name="Duyên Lương" userId="3a9e482f-ceb4-484a-8eab-f708ff3e9a36" providerId="ADAL" clId="{478717E4-176E-420C-9659-513BDAE16C5F}" dt="2023-08-14T04:10:09.942" v="224" actId="1076"/>
          <ac:picMkLst>
            <pc:docMk/>
            <pc:sldMk cId="3105837544" sldId="270"/>
            <ac:picMk id="10" creationId="{C0F16F52-A914-6774-B9F0-A06FB9784BE4}"/>
          </ac:picMkLst>
        </pc:picChg>
        <pc:picChg chg="add mod">
          <ac:chgData name="Duyên Lương" userId="3a9e482f-ceb4-484a-8eab-f708ff3e9a36" providerId="ADAL" clId="{478717E4-176E-420C-9659-513BDAE16C5F}" dt="2023-08-14T04:10:15.024" v="225" actId="1076"/>
          <ac:picMkLst>
            <pc:docMk/>
            <pc:sldMk cId="3105837544" sldId="270"/>
            <ac:picMk id="16" creationId="{552A004C-DBE2-70A3-4816-AF4E4920FB1E}"/>
          </ac:picMkLst>
        </pc:picChg>
        <pc:picChg chg="add mod">
          <ac:chgData name="Duyên Lương" userId="3a9e482f-ceb4-484a-8eab-f708ff3e9a36" providerId="ADAL" clId="{478717E4-176E-420C-9659-513BDAE16C5F}" dt="2023-08-14T04:10:20.209" v="226" actId="1076"/>
          <ac:picMkLst>
            <pc:docMk/>
            <pc:sldMk cId="3105837544" sldId="270"/>
            <ac:picMk id="22" creationId="{36499F48-21E6-E24E-F562-5F513E1E5596}"/>
          </ac:picMkLst>
        </pc:picChg>
      </pc:sldChg>
      <pc:sldChg chg="addSp modSp mod modTransition modAnim">
        <pc:chgData name="Duyên Lương" userId="3a9e482f-ceb4-484a-8eab-f708ff3e9a36" providerId="ADAL" clId="{478717E4-176E-420C-9659-513BDAE16C5F}" dt="2023-08-14T06:26:49.580" v="694"/>
        <pc:sldMkLst>
          <pc:docMk/>
          <pc:sldMk cId="3013795352" sldId="271"/>
        </pc:sldMkLst>
        <pc:spChg chg="mod">
          <ac:chgData name="Duyên Lương" userId="3a9e482f-ceb4-484a-8eab-f708ff3e9a36" providerId="ADAL" clId="{478717E4-176E-420C-9659-513BDAE16C5F}" dt="2023-08-14T03:53:18.439" v="157" actId="20577"/>
          <ac:spMkLst>
            <pc:docMk/>
            <pc:sldMk cId="3013795352" sldId="271"/>
            <ac:spMk id="23" creationId="{F78D9AF4-EA1B-6C9A-1CDA-B7CCD11AEA5A}"/>
          </ac:spMkLst>
        </pc:spChg>
        <pc:grpChg chg="mod ord">
          <ac:chgData name="Duyên Lương" userId="3a9e482f-ceb4-484a-8eab-f708ff3e9a36" providerId="ADAL" clId="{478717E4-176E-420C-9659-513BDAE16C5F}" dt="2023-08-14T04:09:32.650" v="220" actId="166"/>
          <ac:grpSpMkLst>
            <pc:docMk/>
            <pc:sldMk cId="3013795352" sldId="271"/>
            <ac:grpSpMk id="5" creationId="{00000000-0000-0000-0000-000000000000}"/>
          </ac:grpSpMkLst>
        </pc:grpChg>
        <pc:grpChg chg="mod ord">
          <ac:chgData name="Duyên Lương" userId="3a9e482f-ceb4-484a-8eab-f708ff3e9a36" providerId="ADAL" clId="{478717E4-176E-420C-9659-513BDAE16C5F}" dt="2023-08-14T04:09:32.650" v="220" actId="166"/>
          <ac:grpSpMkLst>
            <pc:docMk/>
            <pc:sldMk cId="3013795352" sldId="271"/>
            <ac:grpSpMk id="11" creationId="{00000000-0000-0000-0000-000000000000}"/>
          </ac:grpSpMkLst>
        </pc:grpChg>
        <pc:grpChg chg="mod ord">
          <ac:chgData name="Duyên Lương" userId="3a9e482f-ceb4-484a-8eab-f708ff3e9a36" providerId="ADAL" clId="{478717E4-176E-420C-9659-513BDAE16C5F}" dt="2023-08-14T04:09:32.650" v="220" actId="166"/>
          <ac:grpSpMkLst>
            <pc:docMk/>
            <pc:sldMk cId="3013795352" sldId="271"/>
            <ac:grpSpMk id="17" creationId="{00000000-0000-0000-0000-000000000000}"/>
          </ac:grpSpMkLst>
        </pc:grpChg>
        <pc:picChg chg="add mod">
          <ac:chgData name="Duyên Lương" userId="3a9e482f-ceb4-484a-8eab-f708ff3e9a36" providerId="ADAL" clId="{478717E4-176E-420C-9659-513BDAE16C5F}" dt="2023-08-14T03:56:57.540" v="215" actId="1076"/>
          <ac:picMkLst>
            <pc:docMk/>
            <pc:sldMk cId="3013795352" sldId="271"/>
            <ac:picMk id="10" creationId="{3C793249-C9C2-6B7D-DF22-E825D095DFDA}"/>
          </ac:picMkLst>
        </pc:picChg>
        <pc:picChg chg="add mod">
          <ac:chgData name="Duyên Lương" userId="3a9e482f-ceb4-484a-8eab-f708ff3e9a36" providerId="ADAL" clId="{478717E4-176E-420C-9659-513BDAE16C5F}" dt="2023-08-14T03:56:49.735" v="213" actId="1076"/>
          <ac:picMkLst>
            <pc:docMk/>
            <pc:sldMk cId="3013795352" sldId="271"/>
            <ac:picMk id="16" creationId="{F7C00B51-9476-594A-4A9A-2C2F88AD0423}"/>
          </ac:picMkLst>
        </pc:picChg>
        <pc:picChg chg="add mod">
          <ac:chgData name="Duyên Lương" userId="3a9e482f-ceb4-484a-8eab-f708ff3e9a36" providerId="ADAL" clId="{478717E4-176E-420C-9659-513BDAE16C5F}" dt="2023-08-14T03:57:04.755" v="217" actId="14100"/>
          <ac:picMkLst>
            <pc:docMk/>
            <pc:sldMk cId="3013795352" sldId="271"/>
            <ac:picMk id="22" creationId="{1E8F3571-A197-4F73-651A-2D033EB7097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5ED7A-9064-41E1-BE2C-96F4D647517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C22C0-D653-41D4-97BD-688DCC5A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2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C22C0-D653-41D4-97BD-688DCC5A40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5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C22C0-D653-41D4-97BD-688DCC5A40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99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C22C0-D653-41D4-97BD-688DCC5A40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86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9" Type="http://schemas.openxmlformats.org/officeDocument/2006/relationships/image" Target="../media/image97.svg"/><Relationship Id="rId21" Type="http://schemas.openxmlformats.org/officeDocument/2006/relationships/image" Target="../media/image79.svg"/><Relationship Id="rId34" Type="http://schemas.openxmlformats.org/officeDocument/2006/relationships/image" Target="../media/image92.png"/><Relationship Id="rId42" Type="http://schemas.openxmlformats.org/officeDocument/2006/relationships/image" Target="../media/image100.png"/><Relationship Id="rId47" Type="http://schemas.openxmlformats.org/officeDocument/2006/relationships/image" Target="../media/image105.svg"/><Relationship Id="rId50" Type="http://schemas.openxmlformats.org/officeDocument/2006/relationships/image" Target="../media/image108.png"/><Relationship Id="rId7" Type="http://schemas.openxmlformats.org/officeDocument/2006/relationships/image" Target="../media/image43.svg"/><Relationship Id="rId2" Type="http://schemas.openxmlformats.org/officeDocument/2006/relationships/image" Target="../media/image62.png"/><Relationship Id="rId16" Type="http://schemas.openxmlformats.org/officeDocument/2006/relationships/image" Target="../media/image74.png"/><Relationship Id="rId29" Type="http://schemas.openxmlformats.org/officeDocument/2006/relationships/image" Target="../media/image87.svg"/><Relationship Id="rId11" Type="http://schemas.openxmlformats.org/officeDocument/2006/relationships/image" Target="../media/image69.sv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svg"/><Relationship Id="rId40" Type="http://schemas.openxmlformats.org/officeDocument/2006/relationships/image" Target="../media/image98.png"/><Relationship Id="rId45" Type="http://schemas.openxmlformats.org/officeDocument/2006/relationships/image" Target="../media/image103.svg"/><Relationship Id="rId53" Type="http://schemas.openxmlformats.org/officeDocument/2006/relationships/image" Target="../media/image111.svg"/><Relationship Id="rId5" Type="http://schemas.openxmlformats.org/officeDocument/2006/relationships/image" Target="../media/image65.svg"/><Relationship Id="rId10" Type="http://schemas.openxmlformats.org/officeDocument/2006/relationships/image" Target="../media/image68.png"/><Relationship Id="rId19" Type="http://schemas.openxmlformats.org/officeDocument/2006/relationships/image" Target="../media/image77.svg"/><Relationship Id="rId31" Type="http://schemas.openxmlformats.org/officeDocument/2006/relationships/image" Target="../media/image89.svg"/><Relationship Id="rId44" Type="http://schemas.openxmlformats.org/officeDocument/2006/relationships/image" Target="../media/image102.png"/><Relationship Id="rId52" Type="http://schemas.openxmlformats.org/officeDocument/2006/relationships/image" Target="../media/image110.png"/><Relationship Id="rId4" Type="http://schemas.openxmlformats.org/officeDocument/2006/relationships/image" Target="../media/image64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Relationship Id="rId30" Type="http://schemas.openxmlformats.org/officeDocument/2006/relationships/image" Target="../media/image88.png"/><Relationship Id="rId35" Type="http://schemas.openxmlformats.org/officeDocument/2006/relationships/image" Target="../media/image93.svg"/><Relationship Id="rId43" Type="http://schemas.openxmlformats.org/officeDocument/2006/relationships/image" Target="../media/image101.svg"/><Relationship Id="rId48" Type="http://schemas.openxmlformats.org/officeDocument/2006/relationships/image" Target="../media/image106.png"/><Relationship Id="rId8" Type="http://schemas.openxmlformats.org/officeDocument/2006/relationships/image" Target="../media/image66.png"/><Relationship Id="rId51" Type="http://schemas.openxmlformats.org/officeDocument/2006/relationships/image" Target="../media/image109.svg"/><Relationship Id="rId3" Type="http://schemas.openxmlformats.org/officeDocument/2006/relationships/image" Target="../media/image63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33" Type="http://schemas.openxmlformats.org/officeDocument/2006/relationships/image" Target="../media/image91.svg"/><Relationship Id="rId38" Type="http://schemas.openxmlformats.org/officeDocument/2006/relationships/image" Target="../media/image96.png"/><Relationship Id="rId46" Type="http://schemas.openxmlformats.org/officeDocument/2006/relationships/image" Target="../media/image104.png"/><Relationship Id="rId20" Type="http://schemas.openxmlformats.org/officeDocument/2006/relationships/image" Target="../media/image78.png"/><Relationship Id="rId41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49" Type="http://schemas.openxmlformats.org/officeDocument/2006/relationships/image" Target="../media/image107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svg"/><Relationship Id="rId18" Type="http://schemas.openxmlformats.org/officeDocument/2006/relationships/image" Target="../media/image126.png"/><Relationship Id="rId26" Type="http://schemas.openxmlformats.org/officeDocument/2006/relationships/image" Target="../media/image40.png"/><Relationship Id="rId39" Type="http://schemas.openxmlformats.org/officeDocument/2006/relationships/image" Target="../media/image145.svg"/><Relationship Id="rId21" Type="http://schemas.openxmlformats.org/officeDocument/2006/relationships/image" Target="../media/image129.svg"/><Relationship Id="rId34" Type="http://schemas.openxmlformats.org/officeDocument/2006/relationships/image" Target="../media/image140.png"/><Relationship Id="rId42" Type="http://schemas.openxmlformats.org/officeDocument/2006/relationships/image" Target="../media/image7.png"/><Relationship Id="rId47" Type="http://schemas.openxmlformats.org/officeDocument/2006/relationships/image" Target="../media/image59.svg"/><Relationship Id="rId7" Type="http://schemas.openxmlformats.org/officeDocument/2006/relationships/image" Target="../media/image115.svg"/><Relationship Id="rId2" Type="http://schemas.openxmlformats.org/officeDocument/2006/relationships/image" Target="../media/image112.png"/><Relationship Id="rId16" Type="http://schemas.openxmlformats.org/officeDocument/2006/relationships/image" Target="../media/image124.png"/><Relationship Id="rId29" Type="http://schemas.openxmlformats.org/officeDocument/2006/relationships/image" Target="../media/image135.svg"/><Relationship Id="rId11" Type="http://schemas.openxmlformats.org/officeDocument/2006/relationships/image" Target="../media/image119.svg"/><Relationship Id="rId24" Type="http://schemas.openxmlformats.org/officeDocument/2006/relationships/image" Target="../media/image132.png"/><Relationship Id="rId32" Type="http://schemas.openxmlformats.org/officeDocument/2006/relationships/image" Target="../media/image138.png"/><Relationship Id="rId37" Type="http://schemas.openxmlformats.org/officeDocument/2006/relationships/image" Target="../media/image143.svg"/><Relationship Id="rId40" Type="http://schemas.openxmlformats.org/officeDocument/2006/relationships/image" Target="../media/image52.png"/><Relationship Id="rId45" Type="http://schemas.openxmlformats.org/officeDocument/2006/relationships/image" Target="../media/image147.svg"/><Relationship Id="rId5" Type="http://schemas.openxmlformats.org/officeDocument/2006/relationships/image" Target="../media/image61.svg"/><Relationship Id="rId15" Type="http://schemas.openxmlformats.org/officeDocument/2006/relationships/image" Target="../media/image123.svg"/><Relationship Id="rId23" Type="http://schemas.openxmlformats.org/officeDocument/2006/relationships/image" Target="../media/image131.svg"/><Relationship Id="rId28" Type="http://schemas.openxmlformats.org/officeDocument/2006/relationships/image" Target="../media/image134.png"/><Relationship Id="rId36" Type="http://schemas.openxmlformats.org/officeDocument/2006/relationships/image" Target="../media/image142.png"/><Relationship Id="rId49" Type="http://schemas.openxmlformats.org/officeDocument/2006/relationships/image" Target="../media/image149.svg"/><Relationship Id="rId10" Type="http://schemas.openxmlformats.org/officeDocument/2006/relationships/image" Target="../media/image118.png"/><Relationship Id="rId19" Type="http://schemas.openxmlformats.org/officeDocument/2006/relationships/image" Target="../media/image127.svg"/><Relationship Id="rId31" Type="http://schemas.openxmlformats.org/officeDocument/2006/relationships/image" Target="../media/image137.svg"/><Relationship Id="rId44" Type="http://schemas.openxmlformats.org/officeDocument/2006/relationships/image" Target="../media/image146.png"/><Relationship Id="rId4" Type="http://schemas.openxmlformats.org/officeDocument/2006/relationships/image" Target="../media/image60.png"/><Relationship Id="rId9" Type="http://schemas.openxmlformats.org/officeDocument/2006/relationships/image" Target="../media/image117.sv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41.svg"/><Relationship Id="rId30" Type="http://schemas.openxmlformats.org/officeDocument/2006/relationships/image" Target="../media/image136.png"/><Relationship Id="rId35" Type="http://schemas.openxmlformats.org/officeDocument/2006/relationships/image" Target="../media/image141.svg"/><Relationship Id="rId43" Type="http://schemas.openxmlformats.org/officeDocument/2006/relationships/image" Target="../media/image8.svg"/><Relationship Id="rId48" Type="http://schemas.openxmlformats.org/officeDocument/2006/relationships/image" Target="../media/image148.png"/><Relationship Id="rId8" Type="http://schemas.openxmlformats.org/officeDocument/2006/relationships/image" Target="../media/image116.png"/><Relationship Id="rId3" Type="http://schemas.openxmlformats.org/officeDocument/2006/relationships/image" Target="../media/image113.svg"/><Relationship Id="rId12" Type="http://schemas.openxmlformats.org/officeDocument/2006/relationships/image" Target="../media/image120.png"/><Relationship Id="rId17" Type="http://schemas.openxmlformats.org/officeDocument/2006/relationships/image" Target="../media/image125.svg"/><Relationship Id="rId25" Type="http://schemas.openxmlformats.org/officeDocument/2006/relationships/image" Target="../media/image133.svg"/><Relationship Id="rId33" Type="http://schemas.openxmlformats.org/officeDocument/2006/relationships/image" Target="../media/image139.svg"/><Relationship Id="rId38" Type="http://schemas.openxmlformats.org/officeDocument/2006/relationships/image" Target="../media/image144.png"/><Relationship Id="rId46" Type="http://schemas.openxmlformats.org/officeDocument/2006/relationships/image" Target="../media/image58.png"/><Relationship Id="rId20" Type="http://schemas.openxmlformats.org/officeDocument/2006/relationships/image" Target="../media/image128.png"/><Relationship Id="rId41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763" y="6117782"/>
            <a:ext cx="21063526" cy="5181009"/>
            <a:chOff x="0" y="0"/>
            <a:chExt cx="28084702" cy="6908011"/>
          </a:xfrm>
        </p:grpSpPr>
        <p:sp>
          <p:nvSpPr>
            <p:cNvPr id="3" name="Freeform 3"/>
            <p:cNvSpPr/>
            <p:nvPr/>
          </p:nvSpPr>
          <p:spPr>
            <a:xfrm>
              <a:off x="9646699" y="1522780"/>
              <a:ext cx="8833571" cy="5385232"/>
            </a:xfrm>
            <a:custGeom>
              <a:avLst/>
              <a:gdLst/>
              <a:ahLst/>
              <a:cxnLst/>
              <a:rect l="l" t="t" r="r" b="b"/>
              <a:pathLst>
                <a:path w="8833571" h="5385232">
                  <a:moveTo>
                    <a:pt x="0" y="0"/>
                  </a:moveTo>
                  <a:lnTo>
                    <a:pt x="8833571" y="0"/>
                  </a:lnTo>
                  <a:lnTo>
                    <a:pt x="8833571" y="5385231"/>
                  </a:lnTo>
                  <a:lnTo>
                    <a:pt x="0" y="5385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3408">
              <a:off x="418762" y="761390"/>
              <a:ext cx="8809175" cy="5385232"/>
            </a:xfrm>
            <a:custGeom>
              <a:avLst/>
              <a:gdLst/>
              <a:ahLst/>
              <a:cxnLst/>
              <a:rect l="l" t="t" r="r" b="b"/>
              <a:pathLst>
                <a:path w="8809175" h="5385232">
                  <a:moveTo>
                    <a:pt x="0" y="0"/>
                  </a:moveTo>
                  <a:lnTo>
                    <a:pt x="8809175" y="0"/>
                  </a:lnTo>
                  <a:lnTo>
                    <a:pt x="8809175" y="5385232"/>
                  </a:lnTo>
                  <a:lnTo>
                    <a:pt x="0" y="5385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94501">
              <a:off x="18877898" y="805032"/>
              <a:ext cx="8809175" cy="5385232"/>
            </a:xfrm>
            <a:custGeom>
              <a:avLst/>
              <a:gdLst/>
              <a:ahLst/>
              <a:cxnLst/>
              <a:rect l="l" t="t" r="r" b="b"/>
              <a:pathLst>
                <a:path w="8809175" h="5385232">
                  <a:moveTo>
                    <a:pt x="0" y="0"/>
                  </a:moveTo>
                  <a:lnTo>
                    <a:pt x="8809176" y="0"/>
                  </a:lnTo>
                  <a:lnTo>
                    <a:pt x="8809176" y="5385232"/>
                  </a:lnTo>
                  <a:lnTo>
                    <a:pt x="0" y="5385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229748" y="1815347"/>
            <a:ext cx="13332513" cy="445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27"/>
              </a:lnSpc>
            </a:pPr>
            <a:r>
              <a:rPr lang="en-US" sz="14800" dirty="0">
                <a:solidFill>
                  <a:srgbClr val="464D70"/>
                </a:solidFill>
                <a:latin typeface="Libre Baskerville Italics"/>
              </a:rPr>
              <a:t>Welcome to our class!</a:t>
            </a:r>
          </a:p>
        </p:txBody>
      </p:sp>
      <p:sp>
        <p:nvSpPr>
          <p:cNvPr id="8" name="Freeform 8"/>
          <p:cNvSpPr/>
          <p:nvPr/>
        </p:nvSpPr>
        <p:spPr>
          <a:xfrm rot="9061925" flipH="1">
            <a:off x="-164565" y="-347013"/>
            <a:ext cx="2782036" cy="2746629"/>
          </a:xfrm>
          <a:custGeom>
            <a:avLst/>
            <a:gdLst/>
            <a:ahLst/>
            <a:cxnLst/>
            <a:rect l="l" t="t" r="r" b="b"/>
            <a:pathLst>
              <a:path w="2782036" h="2746629">
                <a:moveTo>
                  <a:pt x="2782037" y="0"/>
                </a:moveTo>
                <a:lnTo>
                  <a:pt x="0" y="0"/>
                </a:lnTo>
                <a:lnTo>
                  <a:pt x="0" y="2746629"/>
                </a:lnTo>
                <a:lnTo>
                  <a:pt x="2782037" y="2746629"/>
                </a:lnTo>
                <a:lnTo>
                  <a:pt x="278203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39800" y="4551403"/>
            <a:ext cx="1087305" cy="1184194"/>
          </a:xfrm>
          <a:custGeom>
            <a:avLst/>
            <a:gdLst/>
            <a:ahLst/>
            <a:cxnLst/>
            <a:rect l="l" t="t" r="r" b="b"/>
            <a:pathLst>
              <a:path w="1087305" h="1184194">
                <a:moveTo>
                  <a:pt x="0" y="0"/>
                </a:moveTo>
                <a:lnTo>
                  <a:pt x="1087306" y="0"/>
                </a:lnTo>
                <a:lnTo>
                  <a:pt x="1087306" y="1184193"/>
                </a:lnTo>
                <a:lnTo>
                  <a:pt x="0" y="1184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326899">
            <a:off x="15631864" y="-298951"/>
            <a:ext cx="2782036" cy="2746629"/>
          </a:xfrm>
          <a:custGeom>
            <a:avLst/>
            <a:gdLst/>
            <a:ahLst/>
            <a:cxnLst/>
            <a:rect l="l" t="t" r="r" b="b"/>
            <a:pathLst>
              <a:path w="2782036" h="2746629">
                <a:moveTo>
                  <a:pt x="0" y="0"/>
                </a:moveTo>
                <a:lnTo>
                  <a:pt x="2782036" y="0"/>
                </a:lnTo>
                <a:lnTo>
                  <a:pt x="2782036" y="2746629"/>
                </a:lnTo>
                <a:lnTo>
                  <a:pt x="0" y="27466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59767" y="8506911"/>
            <a:ext cx="3785573" cy="3799389"/>
          </a:xfrm>
          <a:custGeom>
            <a:avLst/>
            <a:gdLst/>
            <a:ahLst/>
            <a:cxnLst/>
            <a:rect l="l" t="t" r="r" b="b"/>
            <a:pathLst>
              <a:path w="3785573" h="3799389">
                <a:moveTo>
                  <a:pt x="0" y="0"/>
                </a:moveTo>
                <a:lnTo>
                  <a:pt x="3785573" y="0"/>
                </a:lnTo>
                <a:lnTo>
                  <a:pt x="3785573" y="3799388"/>
                </a:lnTo>
                <a:lnTo>
                  <a:pt x="0" y="3799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63446">
            <a:off x="11235063" y="8195311"/>
            <a:ext cx="3848368" cy="3799389"/>
          </a:xfrm>
          <a:custGeom>
            <a:avLst/>
            <a:gdLst/>
            <a:ahLst/>
            <a:cxnLst/>
            <a:rect l="l" t="t" r="r" b="b"/>
            <a:pathLst>
              <a:path w="3848368" h="3799389">
                <a:moveTo>
                  <a:pt x="0" y="0"/>
                </a:moveTo>
                <a:lnTo>
                  <a:pt x="3848367" y="0"/>
                </a:lnTo>
                <a:lnTo>
                  <a:pt x="3848367" y="3799388"/>
                </a:lnTo>
                <a:lnTo>
                  <a:pt x="0" y="3799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0006" flipH="1">
            <a:off x="3203279" y="8187029"/>
            <a:ext cx="3848368" cy="3799389"/>
          </a:xfrm>
          <a:custGeom>
            <a:avLst/>
            <a:gdLst/>
            <a:ahLst/>
            <a:cxnLst/>
            <a:rect l="l" t="t" r="r" b="b"/>
            <a:pathLst>
              <a:path w="3848368" h="3799389">
                <a:moveTo>
                  <a:pt x="3848368" y="0"/>
                </a:moveTo>
                <a:lnTo>
                  <a:pt x="0" y="0"/>
                </a:lnTo>
                <a:lnTo>
                  <a:pt x="0" y="3799389"/>
                </a:lnTo>
                <a:lnTo>
                  <a:pt x="3848368" y="3799389"/>
                </a:lnTo>
                <a:lnTo>
                  <a:pt x="38483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63446">
            <a:off x="15062119" y="7792523"/>
            <a:ext cx="3785573" cy="3799389"/>
          </a:xfrm>
          <a:custGeom>
            <a:avLst/>
            <a:gdLst/>
            <a:ahLst/>
            <a:cxnLst/>
            <a:rect l="l" t="t" r="r" b="b"/>
            <a:pathLst>
              <a:path w="3785573" h="3799389">
                <a:moveTo>
                  <a:pt x="0" y="0"/>
                </a:moveTo>
                <a:lnTo>
                  <a:pt x="3785572" y="0"/>
                </a:lnTo>
                <a:lnTo>
                  <a:pt x="3785572" y="3799388"/>
                </a:lnTo>
                <a:lnTo>
                  <a:pt x="0" y="3799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60006">
            <a:off x="-561383" y="7788040"/>
            <a:ext cx="3785573" cy="3799389"/>
          </a:xfrm>
          <a:custGeom>
            <a:avLst/>
            <a:gdLst/>
            <a:ahLst/>
            <a:cxnLst/>
            <a:rect l="l" t="t" r="r" b="b"/>
            <a:pathLst>
              <a:path w="3785573" h="3799389">
                <a:moveTo>
                  <a:pt x="0" y="0"/>
                </a:moveTo>
                <a:lnTo>
                  <a:pt x="3785573" y="0"/>
                </a:lnTo>
                <a:lnTo>
                  <a:pt x="3785573" y="3799389"/>
                </a:lnTo>
                <a:lnTo>
                  <a:pt x="0" y="3799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231994" flipH="1">
            <a:off x="-853531" y="-1394922"/>
            <a:ext cx="3497333" cy="3510097"/>
          </a:xfrm>
          <a:custGeom>
            <a:avLst/>
            <a:gdLst/>
            <a:ahLst/>
            <a:cxnLst/>
            <a:rect l="l" t="t" r="r" b="b"/>
            <a:pathLst>
              <a:path w="3497333" h="3510097">
                <a:moveTo>
                  <a:pt x="3497333" y="0"/>
                </a:moveTo>
                <a:lnTo>
                  <a:pt x="0" y="0"/>
                </a:lnTo>
                <a:lnTo>
                  <a:pt x="0" y="3510097"/>
                </a:lnTo>
                <a:lnTo>
                  <a:pt x="3497333" y="3510097"/>
                </a:lnTo>
                <a:lnTo>
                  <a:pt x="34973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29529">
            <a:off x="15630711" y="-726349"/>
            <a:ext cx="3497333" cy="3510097"/>
          </a:xfrm>
          <a:custGeom>
            <a:avLst/>
            <a:gdLst/>
            <a:ahLst/>
            <a:cxnLst/>
            <a:rect l="l" t="t" r="r" b="b"/>
            <a:pathLst>
              <a:path w="3497333" h="3510097">
                <a:moveTo>
                  <a:pt x="0" y="0"/>
                </a:moveTo>
                <a:lnTo>
                  <a:pt x="3497333" y="0"/>
                </a:lnTo>
                <a:lnTo>
                  <a:pt x="3497333" y="3510098"/>
                </a:lnTo>
                <a:lnTo>
                  <a:pt x="0" y="3510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485DD0-C998-4032-0E13-BC926BACB239}"/>
              </a:ext>
            </a:extLst>
          </p:cNvPr>
          <p:cNvSpPr txBox="1"/>
          <p:nvPr/>
        </p:nvSpPr>
        <p:spPr>
          <a:xfrm>
            <a:off x="3067623" y="159901"/>
            <a:ext cx="11013896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Libre Baskerville" panose="02000000000000000000" pitchFamily="2" charset="0"/>
              </a:rPr>
              <a:t>5. Use the correct forms of the verbs in brackets to complete the sentences.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DC3AE-9964-CA92-0706-27371D7D63B2}"/>
              </a:ext>
            </a:extLst>
          </p:cNvPr>
          <p:cNvSpPr txBox="1"/>
          <p:nvPr/>
        </p:nvSpPr>
        <p:spPr>
          <a:xfrm>
            <a:off x="6414583" y="1869515"/>
            <a:ext cx="2951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Libre Baskerville" panose="02000000000000000000" pitchFamily="2" charset="0"/>
              </a:rPr>
              <a:t>will build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705D5-DD9D-0453-B2B3-867498EC5911}"/>
              </a:ext>
            </a:extLst>
          </p:cNvPr>
          <p:cNvSpPr txBox="1"/>
          <p:nvPr/>
        </p:nvSpPr>
        <p:spPr>
          <a:xfrm>
            <a:off x="10045829" y="2705981"/>
            <a:ext cx="4287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Libre Baskerville" panose="02000000000000000000" pitchFamily="2" charset="0"/>
              </a:rPr>
              <a:t>will celebrate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C745B0-EB35-C39D-412D-58D01B00DC0F}"/>
              </a:ext>
            </a:extLst>
          </p:cNvPr>
          <p:cNvSpPr txBox="1"/>
          <p:nvPr/>
        </p:nvSpPr>
        <p:spPr>
          <a:xfrm>
            <a:off x="1019194" y="5090014"/>
            <a:ext cx="5477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Libre Baskerville" panose="02000000000000000000" pitchFamily="2" charset="0"/>
              </a:rPr>
              <a:t>will never forget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3628FD-9AEF-7CB5-43FF-AB22DC43A389}"/>
              </a:ext>
            </a:extLst>
          </p:cNvPr>
          <p:cNvSpPr txBox="1"/>
          <p:nvPr/>
        </p:nvSpPr>
        <p:spPr>
          <a:xfrm>
            <a:off x="3690549" y="599136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Libre Baskerville" panose="02000000000000000000" pitchFamily="2" charset="0"/>
              </a:rPr>
              <a:t>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1DAE2B-8865-DB98-ADC7-492F95134053}"/>
              </a:ext>
            </a:extLst>
          </p:cNvPr>
          <p:cNvSpPr txBox="1"/>
          <p:nvPr/>
        </p:nvSpPr>
        <p:spPr>
          <a:xfrm>
            <a:off x="9528940" y="7555629"/>
            <a:ext cx="4720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Libre Baskerville" panose="02000000000000000000" pitchFamily="2" charset="0"/>
              </a:rPr>
              <a:t>will never know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8A83F3-C17A-3D5E-752D-DAD745FA8060}"/>
              </a:ext>
            </a:extLst>
          </p:cNvPr>
          <p:cNvSpPr/>
          <p:nvPr/>
        </p:nvSpPr>
        <p:spPr>
          <a:xfrm>
            <a:off x="1676400" y="2023485"/>
            <a:ext cx="2362200" cy="5539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85A3D33-E366-21F1-2F5E-9469B82E6C73}"/>
              </a:ext>
            </a:extLst>
          </p:cNvPr>
          <p:cNvSpPr/>
          <p:nvPr/>
        </p:nvSpPr>
        <p:spPr>
          <a:xfrm>
            <a:off x="1728530" y="2857397"/>
            <a:ext cx="4138869" cy="5539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5949AC0-EF32-E7F5-066B-0E5DB614CBC8}"/>
              </a:ext>
            </a:extLst>
          </p:cNvPr>
          <p:cNvSpPr/>
          <p:nvPr/>
        </p:nvSpPr>
        <p:spPr>
          <a:xfrm>
            <a:off x="1654629" y="4431409"/>
            <a:ext cx="631371" cy="5539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131068F-B2D8-902B-C73C-9EFA1D472090}"/>
              </a:ext>
            </a:extLst>
          </p:cNvPr>
          <p:cNvSpPr/>
          <p:nvPr/>
        </p:nvSpPr>
        <p:spPr>
          <a:xfrm>
            <a:off x="1742724" y="6066226"/>
            <a:ext cx="543276" cy="5539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BFFFE57-26A5-A1E5-92D0-805C5F5E70A3}"/>
              </a:ext>
            </a:extLst>
          </p:cNvPr>
          <p:cNvSpPr/>
          <p:nvPr/>
        </p:nvSpPr>
        <p:spPr>
          <a:xfrm>
            <a:off x="1742724" y="7679697"/>
            <a:ext cx="1669673" cy="5539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FDB9B3-EFE3-0F21-08BA-99B9F9B61A22}"/>
              </a:ext>
            </a:extLst>
          </p:cNvPr>
          <p:cNvSpPr/>
          <p:nvPr/>
        </p:nvSpPr>
        <p:spPr>
          <a:xfrm>
            <a:off x="1127996" y="1772902"/>
            <a:ext cx="16665535" cy="748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1.</a:t>
            </a:r>
            <a:r>
              <a:rPr lang="en-US" sz="3600" dirty="0">
                <a:latin typeface="Libre Baskerville" panose="02000000000000000000" pitchFamily="2" charset="0"/>
              </a:rPr>
              <a:t> Next year we (build) ________ a house overlooking the lake.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2.</a:t>
            </a:r>
            <a:r>
              <a:rPr lang="en-US" sz="3600" dirty="0">
                <a:latin typeface="Libre Baskerville" panose="02000000000000000000" pitchFamily="2" charset="0"/>
              </a:rPr>
              <a:t> Spring is coming, so we (celebrate) ____________ the </a:t>
            </a:r>
            <a:r>
              <a:rPr lang="en-US" sz="3600" i="1" dirty="0">
                <a:latin typeface="Libre Baskerville" panose="02000000000000000000" pitchFamily="2" charset="0"/>
              </a:rPr>
              <a:t>Ban</a:t>
            </a:r>
            <a:r>
              <a:rPr lang="en-US" sz="3600" dirty="0">
                <a:latin typeface="Libre Baskerville" panose="02000000000000000000" pitchFamily="2" charset="0"/>
              </a:rPr>
              <a:t> Flower Festival soon.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3.</a:t>
            </a:r>
            <a:r>
              <a:rPr lang="en-US" sz="3600" dirty="0">
                <a:latin typeface="Libre Baskerville" panose="02000000000000000000" pitchFamily="2" charset="0"/>
              </a:rPr>
              <a:t> If you have a chance to travel on a dogsled, you (never forget) ______________ it.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4.</a:t>
            </a:r>
            <a:r>
              <a:rPr lang="en-US" sz="3600" dirty="0">
                <a:latin typeface="Libre Baskerville" panose="02000000000000000000" pitchFamily="2" charset="0"/>
              </a:rPr>
              <a:t> If I (be) ____ free to choose a topic, I will give a presentation on Alaska.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5.</a:t>
            </a:r>
            <a:r>
              <a:rPr lang="en-US" sz="3600" dirty="0">
                <a:latin typeface="Libre Baskerville" panose="02000000000000000000" pitchFamily="2" charset="0"/>
              </a:rPr>
              <a:t> Unless you try, you (never know) ______________ if you can play football.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966210" y="0"/>
            <a:ext cx="6444231" cy="10287000"/>
          </a:xfrm>
          <a:custGeom>
            <a:avLst/>
            <a:gdLst/>
            <a:ahLst/>
            <a:cxnLst/>
            <a:rect l="l" t="t" r="r" b="b"/>
            <a:pathLst>
              <a:path w="6444231" h="10287000">
                <a:moveTo>
                  <a:pt x="6444231" y="0"/>
                </a:moveTo>
                <a:lnTo>
                  <a:pt x="0" y="0"/>
                </a:lnTo>
                <a:lnTo>
                  <a:pt x="0" y="10287000"/>
                </a:lnTo>
                <a:lnTo>
                  <a:pt x="6444231" y="10287000"/>
                </a:lnTo>
                <a:lnTo>
                  <a:pt x="64442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22441" y="0"/>
            <a:ext cx="6444231" cy="10287000"/>
          </a:xfrm>
          <a:custGeom>
            <a:avLst/>
            <a:gdLst/>
            <a:ahLst/>
            <a:cxnLst/>
            <a:rect l="l" t="t" r="r" b="b"/>
            <a:pathLst>
              <a:path w="6444231" h="10287000">
                <a:moveTo>
                  <a:pt x="0" y="0"/>
                </a:moveTo>
                <a:lnTo>
                  <a:pt x="6444231" y="0"/>
                </a:lnTo>
                <a:lnTo>
                  <a:pt x="64442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B3FDB9-9742-0342-0B24-1D8025543815}"/>
              </a:ext>
            </a:extLst>
          </p:cNvPr>
          <p:cNvSpPr txBox="1"/>
          <p:nvPr/>
        </p:nvSpPr>
        <p:spPr>
          <a:xfrm>
            <a:off x="6172200" y="542235"/>
            <a:ext cx="61722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A8656-395F-EDD0-341E-D15B157B1A29}"/>
              </a:ext>
            </a:extLst>
          </p:cNvPr>
          <p:cNvSpPr txBox="1"/>
          <p:nvPr/>
        </p:nvSpPr>
        <p:spPr>
          <a:xfrm>
            <a:off x="4321790" y="2247900"/>
            <a:ext cx="10302064" cy="6653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Libre Baskerville" panose="02000000000000000000" pitchFamily="2" charset="0"/>
              </a:rPr>
              <a:t>In this lesson, you have: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Libre Baskerville" panose="02000000000000000000" pitchFamily="2" charset="0"/>
              </a:rPr>
              <a:t>revised words related to ethnic groups, customs and traditions and lifestyles.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Libre Baskerville" panose="02000000000000000000" pitchFamily="2" charset="0"/>
              </a:rPr>
              <a:t>revised the sounds /k/, /g/, /n/, /ŋ/, /</a:t>
            </a:r>
            <a:r>
              <a:rPr lang="en-US" sz="3600" dirty="0" err="1">
                <a:latin typeface="Libre Baskerville" panose="02000000000000000000" pitchFamily="2" charset="0"/>
              </a:rPr>
              <a:t>br</a:t>
            </a:r>
            <a:r>
              <a:rPr lang="en-US" sz="3600" dirty="0">
                <a:latin typeface="Libre Baskerville" panose="02000000000000000000" pitchFamily="2" charset="0"/>
              </a:rPr>
              <a:t>/ and /</a:t>
            </a:r>
            <a:r>
              <a:rPr lang="en-US" sz="3600" dirty="0" err="1">
                <a:latin typeface="Libre Baskerville" panose="02000000000000000000" pitchFamily="2" charset="0"/>
              </a:rPr>
              <a:t>pr</a:t>
            </a:r>
            <a:r>
              <a:rPr lang="en-US" sz="3600" dirty="0">
                <a:latin typeface="Libre Baskerville" panose="02000000000000000000" pitchFamily="2" charset="0"/>
              </a:rPr>
              <a:t>/.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Libre Baskerville" panose="02000000000000000000" pitchFamily="2" charset="0"/>
              </a:rPr>
              <a:t>revised the use of articles, types of questions, countable and uncountable nouns and simple future tense.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47925" y="7331167"/>
            <a:ext cx="5592149" cy="5144777"/>
          </a:xfrm>
          <a:custGeom>
            <a:avLst/>
            <a:gdLst/>
            <a:ahLst/>
            <a:cxnLst/>
            <a:rect l="l" t="t" r="r" b="b"/>
            <a:pathLst>
              <a:path w="5592149" h="5144777">
                <a:moveTo>
                  <a:pt x="0" y="0"/>
                </a:moveTo>
                <a:lnTo>
                  <a:pt x="5592150" y="0"/>
                </a:lnTo>
                <a:lnTo>
                  <a:pt x="5592150" y="5144777"/>
                </a:lnTo>
                <a:lnTo>
                  <a:pt x="0" y="5144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5508" flipH="1">
            <a:off x="-278389" y="6978397"/>
            <a:ext cx="3230598" cy="5144777"/>
          </a:xfrm>
          <a:custGeom>
            <a:avLst/>
            <a:gdLst/>
            <a:ahLst/>
            <a:cxnLst/>
            <a:rect l="l" t="t" r="r" b="b"/>
            <a:pathLst>
              <a:path w="3230598" h="5144777">
                <a:moveTo>
                  <a:pt x="3230598" y="0"/>
                </a:moveTo>
                <a:lnTo>
                  <a:pt x="0" y="0"/>
                </a:lnTo>
                <a:lnTo>
                  <a:pt x="0" y="5144777"/>
                </a:lnTo>
                <a:lnTo>
                  <a:pt x="3230598" y="5144777"/>
                </a:lnTo>
                <a:lnTo>
                  <a:pt x="323059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74215">
            <a:off x="12139910" y="7210637"/>
            <a:ext cx="3230598" cy="5144777"/>
          </a:xfrm>
          <a:custGeom>
            <a:avLst/>
            <a:gdLst/>
            <a:ahLst/>
            <a:cxnLst/>
            <a:rect l="l" t="t" r="r" b="b"/>
            <a:pathLst>
              <a:path w="3230598" h="5144777">
                <a:moveTo>
                  <a:pt x="0" y="0"/>
                </a:moveTo>
                <a:lnTo>
                  <a:pt x="3230598" y="0"/>
                </a:lnTo>
                <a:lnTo>
                  <a:pt x="3230598" y="5144777"/>
                </a:lnTo>
                <a:lnTo>
                  <a:pt x="0" y="5144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5508" flipH="1">
            <a:off x="2881356" y="7278479"/>
            <a:ext cx="3230598" cy="5144777"/>
          </a:xfrm>
          <a:custGeom>
            <a:avLst/>
            <a:gdLst/>
            <a:ahLst/>
            <a:cxnLst/>
            <a:rect l="l" t="t" r="r" b="b"/>
            <a:pathLst>
              <a:path w="3230598" h="5144777">
                <a:moveTo>
                  <a:pt x="3230598" y="0"/>
                </a:moveTo>
                <a:lnTo>
                  <a:pt x="0" y="0"/>
                </a:lnTo>
                <a:lnTo>
                  <a:pt x="0" y="5144778"/>
                </a:lnTo>
                <a:lnTo>
                  <a:pt x="3230598" y="5144778"/>
                </a:lnTo>
                <a:lnTo>
                  <a:pt x="323059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4215">
            <a:off x="15303781" y="6957731"/>
            <a:ext cx="3230598" cy="5144777"/>
          </a:xfrm>
          <a:custGeom>
            <a:avLst/>
            <a:gdLst/>
            <a:ahLst/>
            <a:cxnLst/>
            <a:rect l="l" t="t" r="r" b="b"/>
            <a:pathLst>
              <a:path w="3230598" h="5144777">
                <a:moveTo>
                  <a:pt x="0" y="0"/>
                </a:moveTo>
                <a:lnTo>
                  <a:pt x="3230598" y="0"/>
                </a:lnTo>
                <a:lnTo>
                  <a:pt x="3230598" y="5144777"/>
                </a:lnTo>
                <a:lnTo>
                  <a:pt x="0" y="5144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326911">
            <a:off x="15688190" y="-90936"/>
            <a:ext cx="3320861" cy="3055192"/>
          </a:xfrm>
          <a:custGeom>
            <a:avLst/>
            <a:gdLst/>
            <a:ahLst/>
            <a:cxnLst/>
            <a:rect l="l" t="t" r="r" b="b"/>
            <a:pathLst>
              <a:path w="3320861" h="3055192">
                <a:moveTo>
                  <a:pt x="0" y="0"/>
                </a:moveTo>
                <a:lnTo>
                  <a:pt x="3320861" y="0"/>
                </a:lnTo>
                <a:lnTo>
                  <a:pt x="3320861" y="3055192"/>
                </a:lnTo>
                <a:lnTo>
                  <a:pt x="0" y="3055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336436" flipH="1">
            <a:off x="-631731" y="-90256"/>
            <a:ext cx="3320861" cy="3055192"/>
          </a:xfrm>
          <a:custGeom>
            <a:avLst/>
            <a:gdLst/>
            <a:ahLst/>
            <a:cxnLst/>
            <a:rect l="l" t="t" r="r" b="b"/>
            <a:pathLst>
              <a:path w="3320861" h="3055192">
                <a:moveTo>
                  <a:pt x="3320862" y="0"/>
                </a:moveTo>
                <a:lnTo>
                  <a:pt x="0" y="0"/>
                </a:lnTo>
                <a:lnTo>
                  <a:pt x="0" y="3055192"/>
                </a:lnTo>
                <a:lnTo>
                  <a:pt x="3320862" y="3055192"/>
                </a:lnTo>
                <a:lnTo>
                  <a:pt x="33208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622436" y="3086135"/>
            <a:ext cx="1054760" cy="1049006"/>
          </a:xfrm>
          <a:custGeom>
            <a:avLst/>
            <a:gdLst/>
            <a:ahLst/>
            <a:cxnLst/>
            <a:rect l="l" t="t" r="r" b="b"/>
            <a:pathLst>
              <a:path w="1054760" h="1049006">
                <a:moveTo>
                  <a:pt x="0" y="0"/>
                </a:moveTo>
                <a:lnTo>
                  <a:pt x="1054760" y="0"/>
                </a:lnTo>
                <a:lnTo>
                  <a:pt x="1054760" y="1049007"/>
                </a:lnTo>
                <a:lnTo>
                  <a:pt x="0" y="1049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D8F14D-B348-66D6-64C0-02223D1C7F2D}"/>
              </a:ext>
            </a:extLst>
          </p:cNvPr>
          <p:cNvSpPr txBox="1"/>
          <p:nvPr/>
        </p:nvSpPr>
        <p:spPr>
          <a:xfrm>
            <a:off x="6103765" y="1113321"/>
            <a:ext cx="1081531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C0EB8-CC77-4C01-4600-CA7DE5E07F72}"/>
              </a:ext>
            </a:extLst>
          </p:cNvPr>
          <p:cNvSpPr txBox="1"/>
          <p:nvPr/>
        </p:nvSpPr>
        <p:spPr>
          <a:xfrm>
            <a:off x="4496655" y="4411633"/>
            <a:ext cx="11658600" cy="219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Libre Baskerville" panose="02000000000000000000" pitchFamily="2" charset="0"/>
              </a:rPr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Libre Baskerville" panose="02000000000000000000" pitchFamily="2" charset="0"/>
              </a:rPr>
              <a:t>Prepare for Review 2 - Skills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9840" y="6330536"/>
            <a:ext cx="19307679" cy="7220186"/>
            <a:chOff x="0" y="0"/>
            <a:chExt cx="25743573" cy="9626914"/>
          </a:xfrm>
        </p:grpSpPr>
        <p:sp>
          <p:nvSpPr>
            <p:cNvPr id="3" name="Freeform 3"/>
            <p:cNvSpPr/>
            <p:nvPr/>
          </p:nvSpPr>
          <p:spPr>
            <a:xfrm rot="445832">
              <a:off x="469991" y="678170"/>
              <a:ext cx="7667456" cy="7766300"/>
            </a:xfrm>
            <a:custGeom>
              <a:avLst/>
              <a:gdLst/>
              <a:ahLst/>
              <a:cxnLst/>
              <a:rect l="l" t="t" r="r" b="b"/>
              <a:pathLst>
                <a:path w="7667456" h="7766300">
                  <a:moveTo>
                    <a:pt x="0" y="0"/>
                  </a:moveTo>
                  <a:lnTo>
                    <a:pt x="7667456" y="0"/>
                  </a:lnTo>
                  <a:lnTo>
                    <a:pt x="7667456" y="7766300"/>
                  </a:lnTo>
                  <a:lnTo>
                    <a:pt x="0" y="7766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607438" y="1830649"/>
              <a:ext cx="8309972" cy="7796265"/>
            </a:xfrm>
            <a:custGeom>
              <a:avLst/>
              <a:gdLst/>
              <a:ahLst/>
              <a:cxnLst/>
              <a:rect l="l" t="t" r="r" b="b"/>
              <a:pathLst>
                <a:path w="8309972" h="7796265">
                  <a:moveTo>
                    <a:pt x="0" y="0"/>
                  </a:moveTo>
                  <a:lnTo>
                    <a:pt x="8309973" y="0"/>
                  </a:lnTo>
                  <a:lnTo>
                    <a:pt x="8309973" y="7796265"/>
                  </a:lnTo>
                  <a:lnTo>
                    <a:pt x="0" y="7796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60368" flipH="1">
              <a:off x="17496764" y="570677"/>
              <a:ext cx="7667456" cy="7766300"/>
            </a:xfrm>
            <a:custGeom>
              <a:avLst/>
              <a:gdLst/>
              <a:ahLst/>
              <a:cxnLst/>
              <a:rect l="l" t="t" r="r" b="b"/>
              <a:pathLst>
                <a:path w="7667456" h="7766300">
                  <a:moveTo>
                    <a:pt x="7667456" y="0"/>
                  </a:moveTo>
                  <a:lnTo>
                    <a:pt x="0" y="0"/>
                  </a:lnTo>
                  <a:lnTo>
                    <a:pt x="0" y="7766300"/>
                  </a:lnTo>
                  <a:lnTo>
                    <a:pt x="7667456" y="7766300"/>
                  </a:lnTo>
                  <a:lnTo>
                    <a:pt x="766745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338830" y="5356768"/>
            <a:ext cx="1260923" cy="1286656"/>
          </a:xfrm>
          <a:custGeom>
            <a:avLst/>
            <a:gdLst/>
            <a:ahLst/>
            <a:cxnLst/>
            <a:rect l="l" t="t" r="r" b="b"/>
            <a:pathLst>
              <a:path w="1260923" h="1286656">
                <a:moveTo>
                  <a:pt x="0" y="0"/>
                </a:moveTo>
                <a:lnTo>
                  <a:pt x="1260924" y="0"/>
                </a:lnTo>
                <a:lnTo>
                  <a:pt x="1260924" y="1286657"/>
                </a:lnTo>
                <a:lnTo>
                  <a:pt x="0" y="12866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624986" y="2769712"/>
            <a:ext cx="6710021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spc="1034" dirty="0">
                <a:solidFill>
                  <a:srgbClr val="2F3657"/>
                </a:solidFill>
                <a:latin typeface="Modern Love" panose="04090805081005020601" pitchFamily="82" charset="0"/>
              </a:rPr>
              <a:t>THANK YOU!</a:t>
            </a:r>
          </a:p>
        </p:txBody>
      </p:sp>
      <p:sp>
        <p:nvSpPr>
          <p:cNvPr id="9" name="Freeform 9"/>
          <p:cNvSpPr/>
          <p:nvPr/>
        </p:nvSpPr>
        <p:spPr>
          <a:xfrm rot="-8245603">
            <a:off x="14884598" y="-1691146"/>
            <a:ext cx="4377589" cy="4534226"/>
          </a:xfrm>
          <a:custGeom>
            <a:avLst/>
            <a:gdLst/>
            <a:ahLst/>
            <a:cxnLst/>
            <a:rect l="l" t="t" r="r" b="b"/>
            <a:pathLst>
              <a:path w="4377589" h="4534226">
                <a:moveTo>
                  <a:pt x="0" y="0"/>
                </a:moveTo>
                <a:lnTo>
                  <a:pt x="4377589" y="0"/>
                </a:lnTo>
                <a:lnTo>
                  <a:pt x="4377589" y="4534225"/>
                </a:lnTo>
                <a:lnTo>
                  <a:pt x="0" y="4534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556895" flipH="1">
            <a:off x="-944232" y="-1711114"/>
            <a:ext cx="4377589" cy="4534226"/>
          </a:xfrm>
          <a:custGeom>
            <a:avLst/>
            <a:gdLst/>
            <a:ahLst/>
            <a:cxnLst/>
            <a:rect l="l" t="t" r="r" b="b"/>
            <a:pathLst>
              <a:path w="4377589" h="4534226">
                <a:moveTo>
                  <a:pt x="4377589" y="0"/>
                </a:moveTo>
                <a:lnTo>
                  <a:pt x="0" y="0"/>
                </a:lnTo>
                <a:lnTo>
                  <a:pt x="0" y="4534226"/>
                </a:lnTo>
                <a:lnTo>
                  <a:pt x="4377589" y="4534226"/>
                </a:lnTo>
                <a:lnTo>
                  <a:pt x="437758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20515" y="847725"/>
            <a:ext cx="14446970" cy="158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1"/>
              </a:lnSpc>
            </a:pPr>
            <a:r>
              <a:rPr lang="en-US" sz="9229">
                <a:solidFill>
                  <a:srgbClr val="464D70"/>
                </a:solidFill>
                <a:latin typeface="Libre Baskerville Italics"/>
              </a:rPr>
              <a:t>Free Resource Page</a:t>
            </a:r>
          </a:p>
        </p:txBody>
      </p:sp>
      <p:sp>
        <p:nvSpPr>
          <p:cNvPr id="3" name="Freeform 3"/>
          <p:cNvSpPr/>
          <p:nvPr/>
        </p:nvSpPr>
        <p:spPr>
          <a:xfrm>
            <a:off x="723320" y="3307826"/>
            <a:ext cx="821900" cy="1312008"/>
          </a:xfrm>
          <a:custGeom>
            <a:avLst/>
            <a:gdLst/>
            <a:ahLst/>
            <a:cxnLst/>
            <a:rect l="l" t="t" r="r" b="b"/>
            <a:pathLst>
              <a:path w="821900" h="1312008">
                <a:moveTo>
                  <a:pt x="0" y="0"/>
                </a:moveTo>
                <a:lnTo>
                  <a:pt x="821900" y="0"/>
                </a:lnTo>
                <a:lnTo>
                  <a:pt x="821900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64873" y="7250418"/>
            <a:ext cx="1300081" cy="1312008"/>
          </a:xfrm>
          <a:custGeom>
            <a:avLst/>
            <a:gdLst/>
            <a:ahLst/>
            <a:cxnLst/>
            <a:rect l="l" t="t" r="r" b="b"/>
            <a:pathLst>
              <a:path w="1300081" h="1312008">
                <a:moveTo>
                  <a:pt x="0" y="0"/>
                </a:moveTo>
                <a:lnTo>
                  <a:pt x="1300081" y="0"/>
                </a:lnTo>
                <a:lnTo>
                  <a:pt x="1300081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13105" y="3307826"/>
            <a:ext cx="1307237" cy="1312008"/>
          </a:xfrm>
          <a:custGeom>
            <a:avLst/>
            <a:gdLst/>
            <a:ahLst/>
            <a:cxnLst/>
            <a:rect l="l" t="t" r="r" b="b"/>
            <a:pathLst>
              <a:path w="1307237" h="1312008">
                <a:moveTo>
                  <a:pt x="0" y="0"/>
                </a:moveTo>
                <a:lnTo>
                  <a:pt x="1307237" y="0"/>
                </a:lnTo>
                <a:lnTo>
                  <a:pt x="1307237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35759" y="3307826"/>
            <a:ext cx="1328922" cy="1312008"/>
          </a:xfrm>
          <a:custGeom>
            <a:avLst/>
            <a:gdLst/>
            <a:ahLst/>
            <a:cxnLst/>
            <a:rect l="l" t="t" r="r" b="b"/>
            <a:pathLst>
              <a:path w="1328922" h="1312008">
                <a:moveTo>
                  <a:pt x="0" y="0"/>
                </a:moveTo>
                <a:lnTo>
                  <a:pt x="1328921" y="0"/>
                </a:lnTo>
                <a:lnTo>
                  <a:pt x="1328921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48524" y="5313395"/>
            <a:ext cx="2117481" cy="1312008"/>
          </a:xfrm>
          <a:custGeom>
            <a:avLst/>
            <a:gdLst/>
            <a:ahLst/>
            <a:cxnLst/>
            <a:rect l="l" t="t" r="r" b="b"/>
            <a:pathLst>
              <a:path w="2117481" h="1312008">
                <a:moveTo>
                  <a:pt x="0" y="0"/>
                </a:moveTo>
                <a:lnTo>
                  <a:pt x="2117481" y="0"/>
                </a:lnTo>
                <a:lnTo>
                  <a:pt x="2117481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55909" y="3307826"/>
            <a:ext cx="2141779" cy="1312008"/>
          </a:xfrm>
          <a:custGeom>
            <a:avLst/>
            <a:gdLst/>
            <a:ahLst/>
            <a:cxnLst/>
            <a:rect l="l" t="t" r="r" b="b"/>
            <a:pathLst>
              <a:path w="2141779" h="1312008">
                <a:moveTo>
                  <a:pt x="0" y="0"/>
                </a:moveTo>
                <a:lnTo>
                  <a:pt x="2141779" y="0"/>
                </a:lnTo>
                <a:lnTo>
                  <a:pt x="2141779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73813" y="3307826"/>
            <a:ext cx="2066679" cy="1312008"/>
          </a:xfrm>
          <a:custGeom>
            <a:avLst/>
            <a:gdLst/>
            <a:ahLst/>
            <a:cxnLst/>
            <a:rect l="l" t="t" r="r" b="b"/>
            <a:pathLst>
              <a:path w="2066679" h="1312008">
                <a:moveTo>
                  <a:pt x="0" y="0"/>
                </a:moveTo>
                <a:lnTo>
                  <a:pt x="2066680" y="0"/>
                </a:lnTo>
                <a:lnTo>
                  <a:pt x="2066680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91554" y="5313395"/>
            <a:ext cx="2178376" cy="1312008"/>
          </a:xfrm>
          <a:custGeom>
            <a:avLst/>
            <a:gdLst/>
            <a:ahLst/>
            <a:cxnLst/>
            <a:rect l="l" t="t" r="r" b="b"/>
            <a:pathLst>
              <a:path w="2178376" h="1312008">
                <a:moveTo>
                  <a:pt x="0" y="0"/>
                </a:moveTo>
                <a:lnTo>
                  <a:pt x="2178377" y="0"/>
                </a:lnTo>
                <a:lnTo>
                  <a:pt x="2178377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21687" y="7250418"/>
            <a:ext cx="1307237" cy="1312008"/>
          </a:xfrm>
          <a:custGeom>
            <a:avLst/>
            <a:gdLst/>
            <a:ahLst/>
            <a:cxnLst/>
            <a:rect l="l" t="t" r="r" b="b"/>
            <a:pathLst>
              <a:path w="1307237" h="1312008">
                <a:moveTo>
                  <a:pt x="0" y="0"/>
                </a:moveTo>
                <a:lnTo>
                  <a:pt x="1307237" y="0"/>
                </a:lnTo>
                <a:lnTo>
                  <a:pt x="1307237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22871" y="5313395"/>
            <a:ext cx="2090091" cy="1312008"/>
          </a:xfrm>
          <a:custGeom>
            <a:avLst/>
            <a:gdLst/>
            <a:ahLst/>
            <a:cxnLst/>
            <a:rect l="l" t="t" r="r" b="b"/>
            <a:pathLst>
              <a:path w="2090091" h="1312008">
                <a:moveTo>
                  <a:pt x="0" y="0"/>
                </a:moveTo>
                <a:lnTo>
                  <a:pt x="2090090" y="0"/>
                </a:lnTo>
                <a:lnTo>
                  <a:pt x="2090090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85990" y="7250418"/>
            <a:ext cx="1297695" cy="1312008"/>
          </a:xfrm>
          <a:custGeom>
            <a:avLst/>
            <a:gdLst/>
            <a:ahLst/>
            <a:cxnLst/>
            <a:rect l="l" t="t" r="r" b="b"/>
            <a:pathLst>
              <a:path w="1297695" h="1312008">
                <a:moveTo>
                  <a:pt x="0" y="0"/>
                </a:moveTo>
                <a:lnTo>
                  <a:pt x="1297695" y="0"/>
                </a:lnTo>
                <a:lnTo>
                  <a:pt x="1297695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911075" y="7250418"/>
            <a:ext cx="836912" cy="1312008"/>
          </a:xfrm>
          <a:custGeom>
            <a:avLst/>
            <a:gdLst/>
            <a:ahLst/>
            <a:cxnLst/>
            <a:rect l="l" t="t" r="r" b="b"/>
            <a:pathLst>
              <a:path w="836912" h="1312008">
                <a:moveTo>
                  <a:pt x="0" y="0"/>
                </a:moveTo>
                <a:lnTo>
                  <a:pt x="836912" y="0"/>
                </a:lnTo>
                <a:lnTo>
                  <a:pt x="836912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65172" y="3307826"/>
            <a:ext cx="2093225" cy="1312008"/>
          </a:xfrm>
          <a:custGeom>
            <a:avLst/>
            <a:gdLst/>
            <a:ahLst/>
            <a:cxnLst/>
            <a:rect l="l" t="t" r="r" b="b"/>
            <a:pathLst>
              <a:path w="2093225" h="1312008">
                <a:moveTo>
                  <a:pt x="0" y="0"/>
                </a:moveTo>
                <a:lnTo>
                  <a:pt x="2093225" y="0"/>
                </a:lnTo>
                <a:lnTo>
                  <a:pt x="2093225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985228" y="5313395"/>
            <a:ext cx="2059049" cy="1312008"/>
          </a:xfrm>
          <a:custGeom>
            <a:avLst/>
            <a:gdLst/>
            <a:ahLst/>
            <a:cxnLst/>
            <a:rect l="l" t="t" r="r" b="b"/>
            <a:pathLst>
              <a:path w="2059049" h="1312008">
                <a:moveTo>
                  <a:pt x="0" y="0"/>
                </a:moveTo>
                <a:lnTo>
                  <a:pt x="2059050" y="0"/>
                </a:lnTo>
                <a:lnTo>
                  <a:pt x="2059050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231800" y="7250418"/>
            <a:ext cx="1341272" cy="1312008"/>
          </a:xfrm>
          <a:custGeom>
            <a:avLst/>
            <a:gdLst/>
            <a:ahLst/>
            <a:cxnLst/>
            <a:rect l="l" t="t" r="r" b="b"/>
            <a:pathLst>
              <a:path w="1341272" h="1312008">
                <a:moveTo>
                  <a:pt x="0" y="0"/>
                </a:moveTo>
                <a:lnTo>
                  <a:pt x="1341272" y="0"/>
                </a:lnTo>
                <a:lnTo>
                  <a:pt x="1341272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98488" y="7250418"/>
            <a:ext cx="1295310" cy="1312008"/>
          </a:xfrm>
          <a:custGeom>
            <a:avLst/>
            <a:gdLst/>
            <a:ahLst/>
            <a:cxnLst/>
            <a:rect l="l" t="t" r="r" b="b"/>
            <a:pathLst>
              <a:path w="1295310" h="1312008">
                <a:moveTo>
                  <a:pt x="0" y="0"/>
                </a:moveTo>
                <a:lnTo>
                  <a:pt x="1295310" y="0"/>
                </a:lnTo>
                <a:lnTo>
                  <a:pt x="1295310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929112" y="7250418"/>
            <a:ext cx="1331374" cy="1312008"/>
          </a:xfrm>
          <a:custGeom>
            <a:avLst/>
            <a:gdLst/>
            <a:ahLst/>
            <a:cxnLst/>
            <a:rect l="l" t="t" r="r" b="b"/>
            <a:pathLst>
              <a:path w="1331374" h="1312008">
                <a:moveTo>
                  <a:pt x="0" y="0"/>
                </a:moveTo>
                <a:lnTo>
                  <a:pt x="1331373" y="0"/>
                </a:lnTo>
                <a:lnTo>
                  <a:pt x="1331373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501941" y="3307826"/>
            <a:ext cx="2047815" cy="1312008"/>
          </a:xfrm>
          <a:custGeom>
            <a:avLst/>
            <a:gdLst/>
            <a:ahLst/>
            <a:cxnLst/>
            <a:rect l="l" t="t" r="r" b="b"/>
            <a:pathLst>
              <a:path w="2047815" h="1312008">
                <a:moveTo>
                  <a:pt x="0" y="0"/>
                </a:moveTo>
                <a:lnTo>
                  <a:pt x="2047815" y="0"/>
                </a:lnTo>
                <a:lnTo>
                  <a:pt x="2047815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60636" y="3307826"/>
            <a:ext cx="2125889" cy="1312008"/>
          </a:xfrm>
          <a:custGeom>
            <a:avLst/>
            <a:gdLst/>
            <a:ahLst/>
            <a:cxnLst/>
            <a:rect l="l" t="t" r="r" b="b"/>
            <a:pathLst>
              <a:path w="2125889" h="1312008">
                <a:moveTo>
                  <a:pt x="0" y="0"/>
                </a:moveTo>
                <a:lnTo>
                  <a:pt x="2125889" y="0"/>
                </a:lnTo>
                <a:lnTo>
                  <a:pt x="2125889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302956" y="7250418"/>
            <a:ext cx="1288153" cy="1312008"/>
          </a:xfrm>
          <a:custGeom>
            <a:avLst/>
            <a:gdLst/>
            <a:ahLst/>
            <a:cxnLst/>
            <a:rect l="l" t="t" r="r" b="b"/>
            <a:pathLst>
              <a:path w="1288153" h="1312008">
                <a:moveTo>
                  <a:pt x="0" y="0"/>
                </a:moveTo>
                <a:lnTo>
                  <a:pt x="1288153" y="0"/>
                </a:lnTo>
                <a:lnTo>
                  <a:pt x="1288153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944598" y="5313395"/>
            <a:ext cx="1398458" cy="1312008"/>
          </a:xfrm>
          <a:custGeom>
            <a:avLst/>
            <a:gdLst/>
            <a:ahLst/>
            <a:cxnLst/>
            <a:rect l="l" t="t" r="r" b="b"/>
            <a:pathLst>
              <a:path w="1398458" h="1312008">
                <a:moveTo>
                  <a:pt x="0" y="0"/>
                </a:moveTo>
                <a:lnTo>
                  <a:pt x="1398458" y="0"/>
                </a:lnTo>
                <a:lnTo>
                  <a:pt x="1398458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532321" y="7250418"/>
            <a:ext cx="794549" cy="1312008"/>
          </a:xfrm>
          <a:custGeom>
            <a:avLst/>
            <a:gdLst/>
            <a:ahLst/>
            <a:cxnLst/>
            <a:rect l="l" t="t" r="r" b="b"/>
            <a:pathLst>
              <a:path w="794549" h="1312008">
                <a:moveTo>
                  <a:pt x="0" y="0"/>
                </a:moveTo>
                <a:lnTo>
                  <a:pt x="794549" y="0"/>
                </a:lnTo>
                <a:lnTo>
                  <a:pt x="794549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384499" y="7250418"/>
            <a:ext cx="809820" cy="1312008"/>
          </a:xfrm>
          <a:custGeom>
            <a:avLst/>
            <a:gdLst/>
            <a:ahLst/>
            <a:cxnLst/>
            <a:rect l="l" t="t" r="r" b="b"/>
            <a:pathLst>
              <a:path w="809820" h="1312008">
                <a:moveTo>
                  <a:pt x="0" y="0"/>
                </a:moveTo>
                <a:lnTo>
                  <a:pt x="809820" y="0"/>
                </a:lnTo>
                <a:lnTo>
                  <a:pt x="809820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475666" y="5313395"/>
            <a:ext cx="2130969" cy="1312008"/>
          </a:xfrm>
          <a:custGeom>
            <a:avLst/>
            <a:gdLst/>
            <a:ahLst/>
            <a:cxnLst/>
            <a:rect l="l" t="t" r="r" b="b"/>
            <a:pathLst>
              <a:path w="2130969" h="1312008">
                <a:moveTo>
                  <a:pt x="0" y="0"/>
                </a:moveTo>
                <a:lnTo>
                  <a:pt x="2130969" y="0"/>
                </a:lnTo>
                <a:lnTo>
                  <a:pt x="2130969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26276" y="7250418"/>
            <a:ext cx="820220" cy="1312008"/>
          </a:xfrm>
          <a:custGeom>
            <a:avLst/>
            <a:gdLst/>
            <a:ahLst/>
            <a:cxnLst/>
            <a:rect l="l" t="t" r="r" b="b"/>
            <a:pathLst>
              <a:path w="820220" h="1312008">
                <a:moveTo>
                  <a:pt x="0" y="0"/>
                </a:moveTo>
                <a:lnTo>
                  <a:pt x="820220" y="0"/>
                </a:lnTo>
                <a:lnTo>
                  <a:pt x="820220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44944" y="5313395"/>
            <a:ext cx="2152130" cy="1312008"/>
          </a:xfrm>
          <a:custGeom>
            <a:avLst/>
            <a:gdLst/>
            <a:ahLst/>
            <a:cxnLst/>
            <a:rect l="l" t="t" r="r" b="b"/>
            <a:pathLst>
              <a:path w="2152130" h="1312008">
                <a:moveTo>
                  <a:pt x="0" y="0"/>
                </a:moveTo>
                <a:lnTo>
                  <a:pt x="2152129" y="0"/>
                </a:lnTo>
                <a:lnTo>
                  <a:pt x="2152129" y="1312008"/>
                </a:lnTo>
                <a:lnTo>
                  <a:pt x="0" y="1312008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20515" y="574572"/>
            <a:ext cx="14446970" cy="158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1"/>
              </a:lnSpc>
            </a:pPr>
            <a:r>
              <a:rPr lang="en-US" sz="9229">
                <a:solidFill>
                  <a:srgbClr val="464D70"/>
                </a:solidFill>
                <a:latin typeface="Libre Baskerville Italics"/>
              </a:rPr>
              <a:t>Free Resource Page</a:t>
            </a:r>
          </a:p>
        </p:txBody>
      </p:sp>
      <p:sp>
        <p:nvSpPr>
          <p:cNvPr id="3" name="Freeform 3"/>
          <p:cNvSpPr/>
          <p:nvPr/>
        </p:nvSpPr>
        <p:spPr>
          <a:xfrm>
            <a:off x="11219282" y="6970169"/>
            <a:ext cx="2177640" cy="1382450"/>
          </a:xfrm>
          <a:custGeom>
            <a:avLst/>
            <a:gdLst/>
            <a:ahLst/>
            <a:cxnLst/>
            <a:rect l="l" t="t" r="r" b="b"/>
            <a:pathLst>
              <a:path w="2177640" h="1382450">
                <a:moveTo>
                  <a:pt x="0" y="0"/>
                </a:moveTo>
                <a:lnTo>
                  <a:pt x="2177640" y="0"/>
                </a:lnTo>
                <a:lnTo>
                  <a:pt x="2177640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91380" y="6970169"/>
            <a:ext cx="1334693" cy="1382450"/>
          </a:xfrm>
          <a:custGeom>
            <a:avLst/>
            <a:gdLst/>
            <a:ahLst/>
            <a:cxnLst/>
            <a:rect l="l" t="t" r="r" b="b"/>
            <a:pathLst>
              <a:path w="1334693" h="1382450">
                <a:moveTo>
                  <a:pt x="0" y="0"/>
                </a:moveTo>
                <a:lnTo>
                  <a:pt x="1334693" y="0"/>
                </a:lnTo>
                <a:lnTo>
                  <a:pt x="1334693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85102" y="6970169"/>
            <a:ext cx="2213070" cy="1382450"/>
          </a:xfrm>
          <a:custGeom>
            <a:avLst/>
            <a:gdLst/>
            <a:ahLst/>
            <a:cxnLst/>
            <a:rect l="l" t="t" r="r" b="b"/>
            <a:pathLst>
              <a:path w="2213070" h="1382450">
                <a:moveTo>
                  <a:pt x="0" y="0"/>
                </a:moveTo>
                <a:lnTo>
                  <a:pt x="2213070" y="0"/>
                </a:lnTo>
                <a:lnTo>
                  <a:pt x="2213070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07336" y="6970169"/>
            <a:ext cx="2284558" cy="1382450"/>
          </a:xfrm>
          <a:custGeom>
            <a:avLst/>
            <a:gdLst/>
            <a:ahLst/>
            <a:cxnLst/>
            <a:rect l="l" t="t" r="r" b="b"/>
            <a:pathLst>
              <a:path w="2284558" h="1382450">
                <a:moveTo>
                  <a:pt x="0" y="0"/>
                </a:moveTo>
                <a:lnTo>
                  <a:pt x="2284558" y="0"/>
                </a:lnTo>
                <a:lnTo>
                  <a:pt x="2284558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35721" y="6970169"/>
            <a:ext cx="2178406" cy="1382450"/>
          </a:xfrm>
          <a:custGeom>
            <a:avLst/>
            <a:gdLst/>
            <a:ahLst/>
            <a:cxnLst/>
            <a:rect l="l" t="t" r="r" b="b"/>
            <a:pathLst>
              <a:path w="2178406" h="1382450">
                <a:moveTo>
                  <a:pt x="0" y="0"/>
                </a:moveTo>
                <a:lnTo>
                  <a:pt x="2178407" y="0"/>
                </a:lnTo>
                <a:lnTo>
                  <a:pt x="2178407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40653" y="6970169"/>
            <a:ext cx="1511626" cy="1382450"/>
          </a:xfrm>
          <a:custGeom>
            <a:avLst/>
            <a:gdLst/>
            <a:ahLst/>
            <a:cxnLst/>
            <a:rect l="l" t="t" r="r" b="b"/>
            <a:pathLst>
              <a:path w="1511626" h="1382450">
                <a:moveTo>
                  <a:pt x="0" y="0"/>
                </a:moveTo>
                <a:lnTo>
                  <a:pt x="1511626" y="0"/>
                </a:lnTo>
                <a:lnTo>
                  <a:pt x="1511626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40110" y="5016467"/>
            <a:ext cx="2165556" cy="1382450"/>
          </a:xfrm>
          <a:custGeom>
            <a:avLst/>
            <a:gdLst/>
            <a:ahLst/>
            <a:cxnLst/>
            <a:rect l="l" t="t" r="r" b="b"/>
            <a:pathLst>
              <a:path w="2165556" h="1382450">
                <a:moveTo>
                  <a:pt x="0" y="0"/>
                </a:moveTo>
                <a:lnTo>
                  <a:pt x="2165556" y="0"/>
                </a:lnTo>
                <a:lnTo>
                  <a:pt x="2165556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14269" y="5016467"/>
            <a:ext cx="2261416" cy="1382450"/>
          </a:xfrm>
          <a:custGeom>
            <a:avLst/>
            <a:gdLst/>
            <a:ahLst/>
            <a:cxnLst/>
            <a:rect l="l" t="t" r="r" b="b"/>
            <a:pathLst>
              <a:path w="2261416" h="1382450">
                <a:moveTo>
                  <a:pt x="0" y="0"/>
                </a:moveTo>
                <a:lnTo>
                  <a:pt x="2261415" y="0"/>
                </a:lnTo>
                <a:lnTo>
                  <a:pt x="2261415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93661" y="5016467"/>
            <a:ext cx="2256182" cy="1382450"/>
          </a:xfrm>
          <a:custGeom>
            <a:avLst/>
            <a:gdLst/>
            <a:ahLst/>
            <a:cxnLst/>
            <a:rect l="l" t="t" r="r" b="b"/>
            <a:pathLst>
              <a:path w="2256182" h="1382450">
                <a:moveTo>
                  <a:pt x="0" y="0"/>
                </a:moveTo>
                <a:lnTo>
                  <a:pt x="2256182" y="0"/>
                </a:lnTo>
                <a:lnTo>
                  <a:pt x="2256182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21185" y="5016467"/>
            <a:ext cx="1408051" cy="1382450"/>
          </a:xfrm>
          <a:custGeom>
            <a:avLst/>
            <a:gdLst/>
            <a:ahLst/>
            <a:cxnLst/>
            <a:rect l="l" t="t" r="r" b="b"/>
            <a:pathLst>
              <a:path w="1408051" h="1382450">
                <a:moveTo>
                  <a:pt x="0" y="0"/>
                </a:moveTo>
                <a:lnTo>
                  <a:pt x="1408051" y="0"/>
                </a:lnTo>
                <a:lnTo>
                  <a:pt x="1408051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586597" y="5016467"/>
            <a:ext cx="870163" cy="1382450"/>
          </a:xfrm>
          <a:custGeom>
            <a:avLst/>
            <a:gdLst/>
            <a:ahLst/>
            <a:cxnLst/>
            <a:rect l="l" t="t" r="r" b="b"/>
            <a:pathLst>
              <a:path w="870163" h="1382450">
                <a:moveTo>
                  <a:pt x="0" y="0"/>
                </a:moveTo>
                <a:lnTo>
                  <a:pt x="870163" y="0"/>
                </a:lnTo>
                <a:lnTo>
                  <a:pt x="870163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86101" y="5016467"/>
            <a:ext cx="2336071" cy="1382450"/>
          </a:xfrm>
          <a:custGeom>
            <a:avLst/>
            <a:gdLst/>
            <a:ahLst/>
            <a:cxnLst/>
            <a:rect l="l" t="t" r="r" b="b"/>
            <a:pathLst>
              <a:path w="2336071" h="1382450">
                <a:moveTo>
                  <a:pt x="0" y="0"/>
                </a:moveTo>
                <a:lnTo>
                  <a:pt x="2336071" y="0"/>
                </a:lnTo>
                <a:lnTo>
                  <a:pt x="2336071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990130" y="6970169"/>
            <a:ext cx="1357315" cy="1382450"/>
          </a:xfrm>
          <a:custGeom>
            <a:avLst/>
            <a:gdLst/>
            <a:ahLst/>
            <a:cxnLst/>
            <a:rect l="l" t="t" r="r" b="b"/>
            <a:pathLst>
              <a:path w="1357315" h="1382450">
                <a:moveTo>
                  <a:pt x="0" y="0"/>
                </a:moveTo>
                <a:lnTo>
                  <a:pt x="1357315" y="0"/>
                </a:lnTo>
                <a:lnTo>
                  <a:pt x="1357315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829098" y="3199530"/>
            <a:ext cx="1400272" cy="1382450"/>
          </a:xfrm>
          <a:custGeom>
            <a:avLst/>
            <a:gdLst/>
            <a:ahLst/>
            <a:cxnLst/>
            <a:rect l="l" t="t" r="r" b="b"/>
            <a:pathLst>
              <a:path w="1400272" h="1382450">
                <a:moveTo>
                  <a:pt x="0" y="0"/>
                </a:moveTo>
                <a:lnTo>
                  <a:pt x="1400272" y="0"/>
                </a:lnTo>
                <a:lnTo>
                  <a:pt x="1400272" y="1382451"/>
                </a:lnTo>
                <a:lnTo>
                  <a:pt x="0" y="13824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590943" y="3199530"/>
            <a:ext cx="868969" cy="1382450"/>
          </a:xfrm>
          <a:custGeom>
            <a:avLst/>
            <a:gdLst/>
            <a:ahLst/>
            <a:cxnLst/>
            <a:rect l="l" t="t" r="r" b="b"/>
            <a:pathLst>
              <a:path w="868969" h="1382450">
                <a:moveTo>
                  <a:pt x="0" y="0"/>
                </a:moveTo>
                <a:lnTo>
                  <a:pt x="868969" y="0"/>
                </a:lnTo>
                <a:lnTo>
                  <a:pt x="868969" y="1382451"/>
                </a:lnTo>
                <a:lnTo>
                  <a:pt x="0" y="138245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99475" y="3199530"/>
            <a:ext cx="868050" cy="1382450"/>
          </a:xfrm>
          <a:custGeom>
            <a:avLst/>
            <a:gdLst/>
            <a:ahLst/>
            <a:cxnLst/>
            <a:rect l="l" t="t" r="r" b="b"/>
            <a:pathLst>
              <a:path w="868050" h="1382450">
                <a:moveTo>
                  <a:pt x="0" y="0"/>
                </a:moveTo>
                <a:lnTo>
                  <a:pt x="868050" y="0"/>
                </a:lnTo>
                <a:lnTo>
                  <a:pt x="868050" y="1382451"/>
                </a:lnTo>
                <a:lnTo>
                  <a:pt x="0" y="138245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505573" y="3199530"/>
            <a:ext cx="1502663" cy="1382450"/>
          </a:xfrm>
          <a:custGeom>
            <a:avLst/>
            <a:gdLst/>
            <a:ahLst/>
            <a:cxnLst/>
            <a:rect l="l" t="t" r="r" b="b"/>
            <a:pathLst>
              <a:path w="1502663" h="1382450">
                <a:moveTo>
                  <a:pt x="0" y="0"/>
                </a:moveTo>
                <a:lnTo>
                  <a:pt x="1502663" y="0"/>
                </a:lnTo>
                <a:lnTo>
                  <a:pt x="1502663" y="1382451"/>
                </a:lnTo>
                <a:lnTo>
                  <a:pt x="0" y="1382451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82334" y="5016467"/>
            <a:ext cx="2239341" cy="1382450"/>
          </a:xfrm>
          <a:custGeom>
            <a:avLst/>
            <a:gdLst/>
            <a:ahLst/>
            <a:cxnLst/>
            <a:rect l="l" t="t" r="r" b="b"/>
            <a:pathLst>
              <a:path w="2239341" h="1382450">
                <a:moveTo>
                  <a:pt x="0" y="0"/>
                </a:moveTo>
                <a:lnTo>
                  <a:pt x="2239341" y="0"/>
                </a:lnTo>
                <a:lnTo>
                  <a:pt x="2239341" y="1382450"/>
                </a:lnTo>
                <a:lnTo>
                  <a:pt x="0" y="138245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369810" y="3199530"/>
            <a:ext cx="868092" cy="1382450"/>
          </a:xfrm>
          <a:custGeom>
            <a:avLst/>
            <a:gdLst/>
            <a:ahLst/>
            <a:cxnLst/>
            <a:rect l="l" t="t" r="r" b="b"/>
            <a:pathLst>
              <a:path w="868092" h="1382450">
                <a:moveTo>
                  <a:pt x="0" y="0"/>
                </a:moveTo>
                <a:lnTo>
                  <a:pt x="868092" y="0"/>
                </a:lnTo>
                <a:lnTo>
                  <a:pt x="868092" y="1382451"/>
                </a:lnTo>
                <a:lnTo>
                  <a:pt x="0" y="1382451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753968" y="3199530"/>
            <a:ext cx="1390032" cy="1382450"/>
          </a:xfrm>
          <a:custGeom>
            <a:avLst/>
            <a:gdLst/>
            <a:ahLst/>
            <a:cxnLst/>
            <a:rect l="l" t="t" r="r" b="b"/>
            <a:pathLst>
              <a:path w="1390032" h="1382450">
                <a:moveTo>
                  <a:pt x="0" y="0"/>
                </a:moveTo>
                <a:lnTo>
                  <a:pt x="1390032" y="0"/>
                </a:lnTo>
                <a:lnTo>
                  <a:pt x="1390032" y="1382451"/>
                </a:lnTo>
                <a:lnTo>
                  <a:pt x="0" y="1382451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123054" y="3199530"/>
            <a:ext cx="1269341" cy="1382450"/>
          </a:xfrm>
          <a:custGeom>
            <a:avLst/>
            <a:gdLst/>
            <a:ahLst/>
            <a:cxnLst/>
            <a:rect l="l" t="t" r="r" b="b"/>
            <a:pathLst>
              <a:path w="1269341" h="1382450">
                <a:moveTo>
                  <a:pt x="0" y="0"/>
                </a:moveTo>
                <a:lnTo>
                  <a:pt x="1269341" y="0"/>
                </a:lnTo>
                <a:lnTo>
                  <a:pt x="1269341" y="1382451"/>
                </a:lnTo>
                <a:lnTo>
                  <a:pt x="0" y="138245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901880" y="3199530"/>
            <a:ext cx="859600" cy="1382450"/>
          </a:xfrm>
          <a:custGeom>
            <a:avLst/>
            <a:gdLst/>
            <a:ahLst/>
            <a:cxnLst/>
            <a:rect l="l" t="t" r="r" b="b"/>
            <a:pathLst>
              <a:path w="859600" h="1382450">
                <a:moveTo>
                  <a:pt x="0" y="0"/>
                </a:moveTo>
                <a:lnTo>
                  <a:pt x="859601" y="0"/>
                </a:lnTo>
                <a:lnTo>
                  <a:pt x="859601" y="1382451"/>
                </a:lnTo>
                <a:lnTo>
                  <a:pt x="0" y="138245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185506" y="3199530"/>
            <a:ext cx="1354801" cy="1382450"/>
          </a:xfrm>
          <a:custGeom>
            <a:avLst/>
            <a:gdLst/>
            <a:ahLst/>
            <a:cxnLst/>
            <a:rect l="l" t="t" r="r" b="b"/>
            <a:pathLst>
              <a:path w="1354801" h="1382450">
                <a:moveTo>
                  <a:pt x="0" y="0"/>
                </a:moveTo>
                <a:lnTo>
                  <a:pt x="1354801" y="0"/>
                </a:lnTo>
                <a:lnTo>
                  <a:pt x="1354801" y="1382451"/>
                </a:lnTo>
                <a:lnTo>
                  <a:pt x="0" y="1382451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15882" y="3199530"/>
            <a:ext cx="1408051" cy="1382450"/>
          </a:xfrm>
          <a:custGeom>
            <a:avLst/>
            <a:gdLst/>
            <a:ahLst/>
            <a:cxnLst/>
            <a:rect l="l" t="t" r="r" b="b"/>
            <a:pathLst>
              <a:path w="1408051" h="1382450">
                <a:moveTo>
                  <a:pt x="0" y="0"/>
                </a:moveTo>
                <a:lnTo>
                  <a:pt x="1408051" y="0"/>
                </a:lnTo>
                <a:lnTo>
                  <a:pt x="1408051" y="1382451"/>
                </a:lnTo>
                <a:lnTo>
                  <a:pt x="0" y="1382451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40289" y="5291464"/>
            <a:ext cx="4950122" cy="4995536"/>
          </a:xfrm>
          <a:custGeom>
            <a:avLst/>
            <a:gdLst/>
            <a:ahLst/>
            <a:cxnLst/>
            <a:rect l="l" t="t" r="r" b="b"/>
            <a:pathLst>
              <a:path w="4950122" h="4995536">
                <a:moveTo>
                  <a:pt x="0" y="0"/>
                </a:moveTo>
                <a:lnTo>
                  <a:pt x="4950122" y="0"/>
                </a:lnTo>
                <a:lnTo>
                  <a:pt x="4950122" y="4995536"/>
                </a:lnTo>
                <a:lnTo>
                  <a:pt x="0" y="4995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0"/>
            <a:ext cx="4950122" cy="4995536"/>
          </a:xfrm>
          <a:custGeom>
            <a:avLst/>
            <a:gdLst/>
            <a:ahLst/>
            <a:cxnLst/>
            <a:rect l="l" t="t" r="r" b="b"/>
            <a:pathLst>
              <a:path w="4950122" h="4995536">
                <a:moveTo>
                  <a:pt x="4950122" y="4995536"/>
                </a:moveTo>
                <a:lnTo>
                  <a:pt x="0" y="4995536"/>
                </a:lnTo>
                <a:lnTo>
                  <a:pt x="0" y="0"/>
                </a:lnTo>
                <a:lnTo>
                  <a:pt x="4950122" y="0"/>
                </a:lnTo>
                <a:lnTo>
                  <a:pt x="4950122" y="499553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24400" y="418372"/>
            <a:ext cx="11204278" cy="1490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43"/>
              </a:lnSpc>
            </a:pPr>
            <a:r>
              <a:rPr lang="en-US" sz="8888" dirty="0">
                <a:solidFill>
                  <a:srgbClr val="464D70"/>
                </a:solidFill>
                <a:latin typeface="Libre Baskerville"/>
              </a:rPr>
              <a:t>What is the topic?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8D9AF4-EA1B-6C9A-1CDA-B7CCD11AEA5A}"/>
              </a:ext>
            </a:extLst>
          </p:cNvPr>
          <p:cNvSpPr txBox="1"/>
          <p:nvPr/>
        </p:nvSpPr>
        <p:spPr>
          <a:xfrm>
            <a:off x="5060423" y="2481433"/>
            <a:ext cx="1272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Modern Love" panose="04090805081005020601" pitchFamily="82" charset="0"/>
              </a:rPr>
              <a:t>Ethnic groups of Viet Nam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18B487-44D2-5D40-152D-5C11FEC5F9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67" y="6246925"/>
            <a:ext cx="4110131" cy="247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1AF22B-7705-A964-C39B-4C8578B65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68" y="6161168"/>
            <a:ext cx="4110131" cy="251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0655F9-F476-C7F0-8E1F-C085E9A030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34" y="6257749"/>
            <a:ext cx="4110131" cy="2476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5"/>
          <p:cNvGrpSpPr/>
          <p:nvPr/>
        </p:nvGrpSpPr>
        <p:grpSpPr>
          <a:xfrm>
            <a:off x="2209800" y="3969167"/>
            <a:ext cx="4179800" cy="4577164"/>
            <a:chOff x="0" y="0"/>
            <a:chExt cx="4958595" cy="610288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958595" cy="6102886"/>
              <a:chOff x="0" y="0"/>
              <a:chExt cx="6604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DFAF0"/>
              </a:solidFill>
              <a:ln w="47625">
                <a:solidFill>
                  <a:srgbClr val="464D70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700260" y="955782"/>
              <a:ext cx="1746889" cy="228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54"/>
                </a:lnSpc>
              </a:pPr>
              <a:r>
                <a:rPr lang="en-US" sz="10324" spc="1559">
                  <a:solidFill>
                    <a:srgbClr val="464D70"/>
                  </a:solidFill>
                  <a:latin typeface="Raleway Heavy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022899" y="3969167"/>
            <a:ext cx="4179800" cy="4577164"/>
            <a:chOff x="0" y="0"/>
            <a:chExt cx="4958595" cy="610288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958595" cy="6102886"/>
              <a:chOff x="0" y="0"/>
              <a:chExt cx="6604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DFAF0"/>
              </a:solidFill>
              <a:ln w="47625">
                <a:solidFill>
                  <a:srgbClr val="464D70"/>
                </a:solidFill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700260" y="955782"/>
              <a:ext cx="1746889" cy="228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54"/>
                </a:lnSpc>
              </a:pPr>
              <a:r>
                <a:rPr lang="en-US" sz="10324" spc="1559">
                  <a:solidFill>
                    <a:srgbClr val="464D70"/>
                  </a:solidFill>
                  <a:latin typeface="Raleway Heavy"/>
                </a:rPr>
                <a:t>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835998" y="3969167"/>
            <a:ext cx="4179800" cy="4577164"/>
            <a:chOff x="0" y="0"/>
            <a:chExt cx="4958595" cy="610288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958595" cy="6102886"/>
              <a:chOff x="0" y="0"/>
              <a:chExt cx="6604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DFAF0"/>
              </a:solidFill>
              <a:ln w="47625">
                <a:solidFill>
                  <a:srgbClr val="464D70"/>
                </a:solidFill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00260" y="955782"/>
              <a:ext cx="1746889" cy="228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54"/>
                </a:lnSpc>
              </a:pPr>
              <a:r>
                <a:rPr lang="en-US" sz="10324" spc="1559" dirty="0">
                  <a:solidFill>
                    <a:srgbClr val="464D70"/>
                  </a:solidFill>
                  <a:latin typeface="Raleway Heavy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40289" y="5291464"/>
            <a:ext cx="4950122" cy="4995536"/>
          </a:xfrm>
          <a:custGeom>
            <a:avLst/>
            <a:gdLst/>
            <a:ahLst/>
            <a:cxnLst/>
            <a:rect l="l" t="t" r="r" b="b"/>
            <a:pathLst>
              <a:path w="4950122" h="4995536">
                <a:moveTo>
                  <a:pt x="0" y="0"/>
                </a:moveTo>
                <a:lnTo>
                  <a:pt x="4950122" y="0"/>
                </a:lnTo>
                <a:lnTo>
                  <a:pt x="4950122" y="4995536"/>
                </a:lnTo>
                <a:lnTo>
                  <a:pt x="0" y="4995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0"/>
            <a:ext cx="4950122" cy="4995536"/>
          </a:xfrm>
          <a:custGeom>
            <a:avLst/>
            <a:gdLst/>
            <a:ahLst/>
            <a:cxnLst/>
            <a:rect l="l" t="t" r="r" b="b"/>
            <a:pathLst>
              <a:path w="4950122" h="4995536">
                <a:moveTo>
                  <a:pt x="4950122" y="4995536"/>
                </a:moveTo>
                <a:lnTo>
                  <a:pt x="0" y="4995536"/>
                </a:lnTo>
                <a:lnTo>
                  <a:pt x="0" y="0"/>
                </a:lnTo>
                <a:lnTo>
                  <a:pt x="4950122" y="0"/>
                </a:lnTo>
                <a:lnTo>
                  <a:pt x="4950122" y="499553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24400" y="418372"/>
            <a:ext cx="11204278" cy="1490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88" b="0" i="0" u="none" strike="noStrike" kern="1200" cap="none" spc="0" normalizeH="0" baseline="0" noProof="0" dirty="0">
                <a:ln>
                  <a:noFill/>
                </a:ln>
                <a:solidFill>
                  <a:srgbClr val="464D70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What is the topic?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8D9AF4-EA1B-6C9A-1CDA-B7CCD11AEA5A}"/>
              </a:ext>
            </a:extLst>
          </p:cNvPr>
          <p:cNvSpPr txBox="1"/>
          <p:nvPr/>
        </p:nvSpPr>
        <p:spPr>
          <a:xfrm>
            <a:off x="5060423" y="2481433"/>
            <a:ext cx="1272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Lifestyles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93249-C9C2-6B7D-DF22-E825D095D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94" y="6143855"/>
            <a:ext cx="4862780" cy="2517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C00B51-9476-594A-4A9A-2C2F88AD04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27" y="6239410"/>
            <a:ext cx="4719592" cy="2517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8F3571-A197-4F73-651A-2D033EB709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66" y="6239409"/>
            <a:ext cx="4832614" cy="242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5"/>
          <p:cNvGrpSpPr/>
          <p:nvPr/>
        </p:nvGrpSpPr>
        <p:grpSpPr>
          <a:xfrm>
            <a:off x="1141304" y="3992979"/>
            <a:ext cx="4772015" cy="4577164"/>
            <a:chOff x="0" y="0"/>
            <a:chExt cx="4958595" cy="610288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958595" cy="6102886"/>
              <a:chOff x="0" y="0"/>
              <a:chExt cx="6604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DFAF0"/>
              </a:solidFill>
              <a:ln w="47625">
                <a:solidFill>
                  <a:srgbClr val="464D70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700260" y="955782"/>
              <a:ext cx="1746889" cy="228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4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324" b="0" i="0" u="none" strike="noStrike" kern="1200" cap="none" spc="1559" normalizeH="0" baseline="0" noProof="0" dirty="0">
                  <a:ln>
                    <a:noFill/>
                  </a:ln>
                  <a:solidFill>
                    <a:srgbClr val="464D70"/>
                  </a:solidFill>
                  <a:effectLst/>
                  <a:uLnTx/>
                  <a:uFillTx/>
                  <a:latin typeface="Raleway Heavy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54409" y="3992979"/>
            <a:ext cx="4772015" cy="4577164"/>
            <a:chOff x="0" y="0"/>
            <a:chExt cx="4958595" cy="610288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958595" cy="6102886"/>
              <a:chOff x="0" y="0"/>
              <a:chExt cx="6604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DFAF0"/>
              </a:solidFill>
              <a:ln w="47625">
                <a:solidFill>
                  <a:srgbClr val="464D70"/>
                </a:solidFill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700260" y="955782"/>
              <a:ext cx="1746889" cy="228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4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324" b="0" i="0" u="none" strike="noStrike" kern="1200" cap="none" spc="1559" normalizeH="0" baseline="0" noProof="0">
                  <a:ln>
                    <a:noFill/>
                  </a:ln>
                  <a:solidFill>
                    <a:srgbClr val="464D70"/>
                  </a:solidFill>
                  <a:effectLst/>
                  <a:uLnTx/>
                  <a:uFillTx/>
                  <a:latin typeface="Raleway Heavy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87448" y="3969167"/>
            <a:ext cx="4772015" cy="4577164"/>
            <a:chOff x="0" y="0"/>
            <a:chExt cx="4958595" cy="610288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958595" cy="6102886"/>
              <a:chOff x="0" y="0"/>
              <a:chExt cx="6604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DFAF0"/>
              </a:solidFill>
              <a:ln w="47625">
                <a:solidFill>
                  <a:srgbClr val="464D70"/>
                </a:solidFill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00260" y="955782"/>
              <a:ext cx="1746889" cy="228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4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324" b="0" i="0" u="none" strike="noStrike" kern="1200" cap="none" spc="1559" normalizeH="0" baseline="0" noProof="0" dirty="0">
                  <a:ln>
                    <a:noFill/>
                  </a:ln>
                  <a:solidFill>
                    <a:srgbClr val="464D70"/>
                  </a:solidFill>
                  <a:effectLst/>
                  <a:uLnTx/>
                  <a:uFillTx/>
                  <a:latin typeface="Raleway Heavy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79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40289" y="5291464"/>
            <a:ext cx="4950122" cy="4995536"/>
          </a:xfrm>
          <a:custGeom>
            <a:avLst/>
            <a:gdLst/>
            <a:ahLst/>
            <a:cxnLst/>
            <a:rect l="l" t="t" r="r" b="b"/>
            <a:pathLst>
              <a:path w="4950122" h="4995536">
                <a:moveTo>
                  <a:pt x="0" y="0"/>
                </a:moveTo>
                <a:lnTo>
                  <a:pt x="4950122" y="0"/>
                </a:lnTo>
                <a:lnTo>
                  <a:pt x="4950122" y="4995536"/>
                </a:lnTo>
                <a:lnTo>
                  <a:pt x="0" y="4995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0"/>
            <a:ext cx="4950122" cy="4995536"/>
          </a:xfrm>
          <a:custGeom>
            <a:avLst/>
            <a:gdLst/>
            <a:ahLst/>
            <a:cxnLst/>
            <a:rect l="l" t="t" r="r" b="b"/>
            <a:pathLst>
              <a:path w="4950122" h="4995536">
                <a:moveTo>
                  <a:pt x="4950122" y="4995536"/>
                </a:moveTo>
                <a:lnTo>
                  <a:pt x="0" y="4995536"/>
                </a:lnTo>
                <a:lnTo>
                  <a:pt x="0" y="0"/>
                </a:lnTo>
                <a:lnTo>
                  <a:pt x="4950122" y="0"/>
                </a:lnTo>
                <a:lnTo>
                  <a:pt x="4950122" y="499553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24400" y="418372"/>
            <a:ext cx="11204278" cy="1490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88" b="0" i="0" u="none" strike="noStrike" kern="1200" cap="none" spc="0" normalizeH="0" baseline="0" noProof="0" dirty="0">
                <a:ln>
                  <a:noFill/>
                </a:ln>
                <a:solidFill>
                  <a:srgbClr val="464D70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What is the topic?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8D9AF4-EA1B-6C9A-1CDA-B7CCD11AEA5A}"/>
              </a:ext>
            </a:extLst>
          </p:cNvPr>
          <p:cNvSpPr txBox="1"/>
          <p:nvPr/>
        </p:nvSpPr>
        <p:spPr>
          <a:xfrm>
            <a:off x="5060423" y="2481433"/>
            <a:ext cx="1272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Our customs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and traditions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F16F52-A914-6774-B9F0-A06FB9784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91" y="6057900"/>
            <a:ext cx="4014485" cy="257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2A004C-DBE2-70A3-4816-AF4E4920F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72" y="6190189"/>
            <a:ext cx="4062543" cy="249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499F48-21E6-E24E-F562-5F513E1E55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427" y="6181744"/>
            <a:ext cx="3862610" cy="251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5"/>
          <p:cNvGrpSpPr/>
          <p:nvPr/>
        </p:nvGrpSpPr>
        <p:grpSpPr>
          <a:xfrm>
            <a:off x="2179522" y="3969167"/>
            <a:ext cx="4348680" cy="4577164"/>
            <a:chOff x="0" y="0"/>
            <a:chExt cx="4958595" cy="610288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958595" cy="6102886"/>
              <a:chOff x="0" y="0"/>
              <a:chExt cx="6604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DFAF0"/>
              </a:solidFill>
              <a:ln w="47625">
                <a:solidFill>
                  <a:srgbClr val="464D70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700260" y="955782"/>
              <a:ext cx="1746889" cy="228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4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324" b="0" i="0" u="none" strike="noStrike" kern="1200" cap="none" spc="1559" normalizeH="0" baseline="0" noProof="0">
                  <a:ln>
                    <a:noFill/>
                  </a:ln>
                  <a:solidFill>
                    <a:srgbClr val="464D70"/>
                  </a:solidFill>
                  <a:effectLst/>
                  <a:uLnTx/>
                  <a:uFillTx/>
                  <a:latin typeface="Raleway Heavy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992621" y="3969167"/>
            <a:ext cx="4348680" cy="4577164"/>
            <a:chOff x="0" y="0"/>
            <a:chExt cx="4958595" cy="610288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958595" cy="6102886"/>
              <a:chOff x="0" y="0"/>
              <a:chExt cx="6604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DFAF0"/>
              </a:solidFill>
              <a:ln w="47625">
                <a:solidFill>
                  <a:srgbClr val="464D70"/>
                </a:solidFill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700260" y="955782"/>
              <a:ext cx="1746889" cy="228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4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324" b="0" i="0" u="none" strike="noStrike" kern="1200" cap="none" spc="1559" normalizeH="0" baseline="0" noProof="0">
                  <a:ln>
                    <a:noFill/>
                  </a:ln>
                  <a:solidFill>
                    <a:srgbClr val="464D70"/>
                  </a:solidFill>
                  <a:effectLst/>
                  <a:uLnTx/>
                  <a:uFillTx/>
                  <a:latin typeface="Raleway Heavy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805720" y="3969167"/>
            <a:ext cx="4348680" cy="4577164"/>
            <a:chOff x="0" y="0"/>
            <a:chExt cx="4958595" cy="610288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958595" cy="6102886"/>
              <a:chOff x="0" y="0"/>
              <a:chExt cx="6604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DFAF0"/>
              </a:solidFill>
              <a:ln w="47625">
                <a:solidFill>
                  <a:srgbClr val="464D70"/>
                </a:solidFill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00260" y="955782"/>
              <a:ext cx="1746889" cy="228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4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324" b="0" i="0" u="none" strike="noStrike" kern="1200" cap="none" spc="1559" normalizeH="0" baseline="0" noProof="0">
                  <a:ln>
                    <a:noFill/>
                  </a:ln>
                  <a:solidFill>
                    <a:srgbClr val="464D70"/>
                  </a:solidFill>
                  <a:effectLst/>
                  <a:uLnTx/>
                  <a:uFillTx/>
                  <a:latin typeface="Raleway Heavy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583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6205">
            <a:off x="-241339" y="6463342"/>
            <a:ext cx="9144000" cy="5589917"/>
          </a:xfrm>
          <a:custGeom>
            <a:avLst/>
            <a:gdLst/>
            <a:ahLst/>
            <a:cxnLst/>
            <a:rect l="l" t="t" r="r" b="b"/>
            <a:pathLst>
              <a:path w="9144000" h="5589917">
                <a:moveTo>
                  <a:pt x="0" y="0"/>
                </a:moveTo>
                <a:lnTo>
                  <a:pt x="9144000" y="0"/>
                </a:lnTo>
                <a:lnTo>
                  <a:pt x="9144000" y="5589916"/>
                </a:lnTo>
                <a:lnTo>
                  <a:pt x="0" y="5589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1955">
            <a:off x="9388246" y="6468643"/>
            <a:ext cx="9144000" cy="5589917"/>
          </a:xfrm>
          <a:custGeom>
            <a:avLst/>
            <a:gdLst/>
            <a:ahLst/>
            <a:cxnLst/>
            <a:rect l="l" t="t" r="r" b="b"/>
            <a:pathLst>
              <a:path w="9144000" h="5589917">
                <a:moveTo>
                  <a:pt x="0" y="0"/>
                </a:moveTo>
                <a:lnTo>
                  <a:pt x="9144000" y="0"/>
                </a:lnTo>
                <a:lnTo>
                  <a:pt x="9144000" y="5589917"/>
                </a:lnTo>
                <a:lnTo>
                  <a:pt x="0" y="5589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86660">
            <a:off x="15826705" y="-282862"/>
            <a:ext cx="2865189" cy="2828723"/>
          </a:xfrm>
          <a:custGeom>
            <a:avLst/>
            <a:gdLst/>
            <a:ahLst/>
            <a:cxnLst/>
            <a:rect l="l" t="t" r="r" b="b"/>
            <a:pathLst>
              <a:path w="2865189" h="2828723">
                <a:moveTo>
                  <a:pt x="0" y="0"/>
                </a:moveTo>
                <a:lnTo>
                  <a:pt x="2865190" y="0"/>
                </a:lnTo>
                <a:lnTo>
                  <a:pt x="2865190" y="2828723"/>
                </a:lnTo>
                <a:lnTo>
                  <a:pt x="0" y="2828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061925" flipH="1">
            <a:off x="-149886" y="-333287"/>
            <a:ext cx="2865189" cy="2828723"/>
          </a:xfrm>
          <a:custGeom>
            <a:avLst/>
            <a:gdLst/>
            <a:ahLst/>
            <a:cxnLst/>
            <a:rect l="l" t="t" r="r" b="b"/>
            <a:pathLst>
              <a:path w="2865189" h="2828723">
                <a:moveTo>
                  <a:pt x="2865189" y="0"/>
                </a:moveTo>
                <a:lnTo>
                  <a:pt x="0" y="0"/>
                </a:lnTo>
                <a:lnTo>
                  <a:pt x="0" y="2828724"/>
                </a:lnTo>
                <a:lnTo>
                  <a:pt x="2865189" y="2828724"/>
                </a:lnTo>
                <a:lnTo>
                  <a:pt x="286518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44800" y="4356192"/>
            <a:ext cx="1007917" cy="995089"/>
          </a:xfrm>
          <a:custGeom>
            <a:avLst/>
            <a:gdLst/>
            <a:ahLst/>
            <a:cxnLst/>
            <a:rect l="l" t="t" r="r" b="b"/>
            <a:pathLst>
              <a:path w="1007917" h="995089">
                <a:moveTo>
                  <a:pt x="0" y="0"/>
                </a:moveTo>
                <a:lnTo>
                  <a:pt x="1007916" y="0"/>
                </a:lnTo>
                <a:lnTo>
                  <a:pt x="1007916" y="995089"/>
                </a:lnTo>
                <a:lnTo>
                  <a:pt x="0" y="995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5438" y="1710025"/>
            <a:ext cx="15437124" cy="2066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27"/>
              </a:lnSpc>
            </a:pPr>
            <a:r>
              <a:rPr lang="en-US" sz="12300" dirty="0">
                <a:solidFill>
                  <a:srgbClr val="FF0000"/>
                </a:solidFill>
                <a:latin typeface="Libre Baskerville Italics"/>
              </a:rPr>
              <a:t>REVIEW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21076" y="4268872"/>
            <a:ext cx="12466620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6"/>
              </a:lnSpc>
            </a:pPr>
            <a:r>
              <a:rPr lang="en-US" sz="8000" spc="1192" dirty="0">
                <a:solidFill>
                  <a:srgbClr val="2F3657"/>
                </a:solidFill>
                <a:latin typeface="Modern Love" panose="04090805081005020601" pitchFamily="82" charset="0"/>
              </a:rPr>
              <a:t>Lesson: Language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54200" y="0"/>
            <a:ext cx="3737768" cy="10287000"/>
          </a:xfrm>
          <a:custGeom>
            <a:avLst/>
            <a:gdLst/>
            <a:ahLst/>
            <a:cxnLst/>
            <a:rect l="l" t="t" r="r" b="b"/>
            <a:pathLst>
              <a:path w="6229786" h="10287000">
                <a:moveTo>
                  <a:pt x="0" y="0"/>
                </a:moveTo>
                <a:lnTo>
                  <a:pt x="6229787" y="0"/>
                </a:lnTo>
                <a:lnTo>
                  <a:pt x="62297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F49444-26F8-A496-3772-35841DFBAA2D}"/>
              </a:ext>
            </a:extLst>
          </p:cNvPr>
          <p:cNvSpPr/>
          <p:nvPr/>
        </p:nvSpPr>
        <p:spPr>
          <a:xfrm>
            <a:off x="326399" y="2252189"/>
            <a:ext cx="14747948" cy="6047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1.</a:t>
            </a:r>
            <a:r>
              <a:rPr lang="en-US" sz="3200" dirty="0">
                <a:latin typeface="Libre Baskerville" panose="02000000000000000000" pitchFamily="2" charset="0"/>
              </a:rPr>
              <a:t> 	A. </a:t>
            </a:r>
            <a:r>
              <a:rPr lang="en-US" sz="3200" u="sng" dirty="0">
                <a:latin typeface="Libre Baskerville" panose="02000000000000000000" pitchFamily="2" charset="0"/>
              </a:rPr>
              <a:t>c</a:t>
            </a:r>
            <a:r>
              <a:rPr lang="en-US" sz="3200" dirty="0">
                <a:latin typeface="Libre Baskerville" panose="02000000000000000000" pitchFamily="2" charset="0"/>
              </a:rPr>
              <a:t>ulture		B. </a:t>
            </a:r>
            <a:r>
              <a:rPr lang="en-US" sz="3200" u="sng" dirty="0">
                <a:latin typeface="Libre Baskerville" panose="02000000000000000000" pitchFamily="2" charset="0"/>
              </a:rPr>
              <a:t>c</a:t>
            </a:r>
            <a:r>
              <a:rPr lang="en-US" sz="3200" dirty="0">
                <a:latin typeface="Libre Baskerville" panose="02000000000000000000" pitchFamily="2" charset="0"/>
              </a:rPr>
              <a:t>ommunity	C. </a:t>
            </a:r>
            <a:r>
              <a:rPr lang="en-US" sz="3200" u="sng" dirty="0">
                <a:latin typeface="Libre Baskerville" panose="02000000000000000000" pitchFamily="2" charset="0"/>
              </a:rPr>
              <a:t>c</a:t>
            </a:r>
            <a:r>
              <a:rPr lang="en-US" sz="3200" dirty="0">
                <a:latin typeface="Libre Baskerville" panose="02000000000000000000" pitchFamily="2" charset="0"/>
              </a:rPr>
              <a:t>ircle			D. </a:t>
            </a:r>
            <a:r>
              <a:rPr lang="en-US" sz="3200" u="sng" dirty="0">
                <a:latin typeface="Libre Baskerville" panose="02000000000000000000" pitchFamily="2" charset="0"/>
              </a:rPr>
              <a:t>c</a:t>
            </a:r>
            <a:r>
              <a:rPr lang="en-US" sz="3200" dirty="0">
                <a:latin typeface="Libre Baskerville" panose="02000000000000000000" pitchFamily="2" charset="0"/>
              </a:rPr>
              <a:t>ustom</a:t>
            </a:r>
          </a:p>
          <a:p>
            <a:pPr>
              <a:lnSpc>
                <a:spcPct val="2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2.</a:t>
            </a:r>
            <a:r>
              <a:rPr lang="en-US" sz="3200" dirty="0">
                <a:latin typeface="Libre Baskerville" panose="02000000000000000000" pitchFamily="2" charset="0"/>
              </a:rPr>
              <a:t> 	A. ide</a:t>
            </a:r>
            <a:r>
              <a:rPr lang="en-US" sz="3200" u="sng" dirty="0">
                <a:latin typeface="Libre Baskerville" panose="02000000000000000000" pitchFamily="2" charset="0"/>
              </a:rPr>
              <a:t>n</a:t>
            </a:r>
            <a:r>
              <a:rPr lang="en-US" sz="3200" dirty="0">
                <a:latin typeface="Libre Baskerville" panose="02000000000000000000" pitchFamily="2" charset="0"/>
              </a:rPr>
              <a:t>tify		B. thank			C. dance			D. plan </a:t>
            </a:r>
          </a:p>
          <a:p>
            <a:pPr>
              <a:lnSpc>
                <a:spcPct val="2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3. </a:t>
            </a:r>
            <a:r>
              <a:rPr lang="en-US" sz="3200" dirty="0">
                <a:latin typeface="Libre Baskerville" panose="02000000000000000000" pitchFamily="2" charset="0"/>
              </a:rPr>
              <a:t>	A. bri</a:t>
            </a:r>
            <a:r>
              <a:rPr lang="en-US" sz="3200" u="sng" dirty="0">
                <a:latin typeface="Libre Baskerville" panose="02000000000000000000" pitchFamily="2" charset="0"/>
              </a:rPr>
              <a:t>ng</a:t>
            </a:r>
            <a:r>
              <a:rPr lang="en-US" sz="3200" dirty="0">
                <a:latin typeface="Libre Baskerville" panose="02000000000000000000" pitchFamily="2" charset="0"/>
              </a:rPr>
              <a:t>        		B. si</a:t>
            </a:r>
            <a:r>
              <a:rPr lang="en-US" sz="3200" u="sng" dirty="0">
                <a:latin typeface="Libre Baskerville" panose="02000000000000000000" pitchFamily="2" charset="0"/>
              </a:rPr>
              <a:t>ng</a:t>
            </a:r>
            <a:r>
              <a:rPr lang="en-US" sz="3200" dirty="0">
                <a:latin typeface="Libre Baskerville" panose="02000000000000000000" pitchFamily="2" charset="0"/>
              </a:rPr>
              <a:t>			C. spri</a:t>
            </a:r>
            <a:r>
              <a:rPr lang="en-US" sz="3200" u="sng" dirty="0">
                <a:latin typeface="Libre Baskerville" panose="02000000000000000000" pitchFamily="2" charset="0"/>
              </a:rPr>
              <a:t>ng</a:t>
            </a:r>
            <a:r>
              <a:rPr lang="en-US" sz="3200" dirty="0">
                <a:latin typeface="Libre Baskerville" panose="02000000000000000000" pitchFamily="2" charset="0"/>
              </a:rPr>
              <a:t>		D. lo</a:t>
            </a:r>
            <a:r>
              <a:rPr lang="en-US" sz="3200" u="sng" dirty="0">
                <a:latin typeface="Libre Baskerville" panose="02000000000000000000" pitchFamily="2" charset="0"/>
              </a:rPr>
              <a:t>ng</a:t>
            </a:r>
            <a:r>
              <a:rPr lang="en-US" sz="3200" dirty="0">
                <a:latin typeface="Libre Baskerville" panose="02000000000000000000" pitchFamily="2" charset="0"/>
              </a:rPr>
              <a:t>evity</a:t>
            </a:r>
          </a:p>
          <a:p>
            <a:pPr>
              <a:lnSpc>
                <a:spcPct val="2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4.</a:t>
            </a:r>
            <a:r>
              <a:rPr lang="en-US" sz="3200" dirty="0">
                <a:latin typeface="Libre Baskerville" panose="02000000000000000000" pitchFamily="2" charset="0"/>
              </a:rPr>
              <a:t> 	A. </a:t>
            </a:r>
            <a:r>
              <a:rPr lang="fr-FR" sz="3200" dirty="0">
                <a:latin typeface="Libre Baskerville" panose="02000000000000000000" pitchFamily="2" charset="0"/>
              </a:rPr>
              <a:t>fi</a:t>
            </a:r>
            <a:r>
              <a:rPr lang="fr-FR" sz="3200" u="sng" dirty="0">
                <a:latin typeface="Libre Baskerville" panose="02000000000000000000" pitchFamily="2" charset="0"/>
              </a:rPr>
              <a:t>g</a:t>
            </a:r>
            <a:r>
              <a:rPr lang="fr-FR" sz="3200" dirty="0">
                <a:latin typeface="Libre Baskerville" panose="02000000000000000000" pitchFamily="2" charset="0"/>
              </a:rPr>
              <a:t>ure			B. dan</a:t>
            </a:r>
            <a:r>
              <a:rPr lang="fr-FR" sz="3200" u="sng" dirty="0">
                <a:latin typeface="Libre Baskerville" panose="02000000000000000000" pitchFamily="2" charset="0"/>
              </a:rPr>
              <a:t>g</a:t>
            </a:r>
            <a:r>
              <a:rPr lang="fr-FR" sz="3200" dirty="0">
                <a:latin typeface="Libre Baskerville" panose="02000000000000000000" pitchFamily="2" charset="0"/>
              </a:rPr>
              <a:t>er		C. en</a:t>
            </a:r>
            <a:r>
              <a:rPr lang="fr-FR" sz="3200" u="sng" dirty="0">
                <a:latin typeface="Libre Baskerville" panose="02000000000000000000" pitchFamily="2" charset="0"/>
              </a:rPr>
              <a:t>g</a:t>
            </a:r>
            <a:r>
              <a:rPr lang="fr-FR" sz="3200" dirty="0">
                <a:latin typeface="Libre Baskerville" panose="02000000000000000000" pitchFamily="2" charset="0"/>
              </a:rPr>
              <a:t>ine		D. chan</a:t>
            </a:r>
            <a:r>
              <a:rPr lang="fr-FR" sz="3200" u="sng" dirty="0">
                <a:latin typeface="Libre Baskerville" panose="02000000000000000000" pitchFamily="2" charset="0"/>
              </a:rPr>
              <a:t>g</a:t>
            </a:r>
            <a:r>
              <a:rPr lang="fr-FR" sz="3200" dirty="0">
                <a:latin typeface="Libre Baskerville" panose="02000000000000000000" pitchFamily="2" charset="0"/>
              </a:rPr>
              <a:t>e</a:t>
            </a:r>
            <a:endParaRPr lang="en-US" sz="3200" dirty="0">
              <a:latin typeface="Libre Baskerville" panose="02000000000000000000" pitchFamily="2" charset="0"/>
            </a:endParaRPr>
          </a:p>
          <a:p>
            <a:pPr>
              <a:lnSpc>
                <a:spcPct val="2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5. </a:t>
            </a:r>
            <a:r>
              <a:rPr lang="en-US" sz="3200" dirty="0">
                <a:latin typeface="Libre Baskerville" panose="02000000000000000000" pitchFamily="2" charset="0"/>
              </a:rPr>
              <a:t>	A. </a:t>
            </a:r>
            <a:r>
              <a:rPr lang="en-US" sz="3200" u="sng" dirty="0">
                <a:latin typeface="Libre Baskerville" panose="02000000000000000000" pitchFamily="2" charset="0"/>
              </a:rPr>
              <a:t>g</a:t>
            </a:r>
            <a:r>
              <a:rPr lang="en-US" sz="3200" dirty="0">
                <a:latin typeface="Libre Baskerville" panose="02000000000000000000" pitchFamily="2" charset="0"/>
              </a:rPr>
              <a:t>rowth		B. </a:t>
            </a:r>
            <a:r>
              <a:rPr lang="en-US" sz="3200" u="sng" dirty="0">
                <a:latin typeface="Libre Baskerville" panose="02000000000000000000" pitchFamily="2" charset="0"/>
              </a:rPr>
              <a:t>g</a:t>
            </a:r>
            <a:r>
              <a:rPr lang="en-US" sz="3200" dirty="0">
                <a:latin typeface="Libre Baskerville" panose="02000000000000000000" pitchFamily="2" charset="0"/>
              </a:rPr>
              <a:t>lobe			C. </a:t>
            </a:r>
            <a:r>
              <a:rPr lang="en-US" sz="3200" u="sng" dirty="0">
                <a:latin typeface="Libre Baskerville" panose="02000000000000000000" pitchFamily="2" charset="0"/>
              </a:rPr>
              <a:t>g</a:t>
            </a:r>
            <a:r>
              <a:rPr lang="en-US" sz="3200" dirty="0">
                <a:latin typeface="Libre Baskerville" panose="02000000000000000000" pitchFamily="2" charset="0"/>
              </a:rPr>
              <a:t>round		D. </a:t>
            </a:r>
            <a:r>
              <a:rPr lang="en-US" sz="3200" u="sng" dirty="0">
                <a:latin typeface="Libre Baskerville" panose="02000000000000000000" pitchFamily="2" charset="0"/>
              </a:rPr>
              <a:t>g</a:t>
            </a:r>
            <a:r>
              <a:rPr lang="en-US" sz="3200" dirty="0">
                <a:latin typeface="Libre Baskerville" panose="02000000000000000000" pitchFamily="2" charset="0"/>
              </a:rPr>
              <a:t>ender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4EF03C-618C-5556-22F6-84C80695FC13}"/>
              </a:ext>
            </a:extLst>
          </p:cNvPr>
          <p:cNvSpPr txBox="1"/>
          <p:nvPr/>
        </p:nvSpPr>
        <p:spPr>
          <a:xfrm>
            <a:off x="326399" y="341772"/>
            <a:ext cx="140617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Libre Baskerville" panose="02000000000000000000" pitchFamily="2" charset="0"/>
              </a:rPr>
              <a:t>1. Circle the word which has the underlined part pronounced differently in each group. Then listen and repeat.</a:t>
            </a:r>
            <a:endParaRPr lang="en-US" sz="40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Libre Baskerville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Track 38">
            <a:hlinkClick r:id="" action="ppaction://media"/>
            <a:extLst>
              <a:ext uri="{FF2B5EF4-FFF2-40B4-BE49-F238E27FC236}">
                <a16:creationId xmlns:a16="http://schemas.microsoft.com/office/drawing/2014/main" id="{CF61FD75-E167-01EA-612A-62FCC6C17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90376" y="1671164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4ABCFC3-EDF8-2266-A6C1-A2312EFECFE7}"/>
              </a:ext>
            </a:extLst>
          </p:cNvPr>
          <p:cNvSpPr/>
          <p:nvPr/>
        </p:nvSpPr>
        <p:spPr>
          <a:xfrm>
            <a:off x="8599533" y="2755291"/>
            <a:ext cx="533400" cy="609600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C52D27-E8B0-2455-0F43-556079587B45}"/>
              </a:ext>
            </a:extLst>
          </p:cNvPr>
          <p:cNvSpPr/>
          <p:nvPr/>
        </p:nvSpPr>
        <p:spPr>
          <a:xfrm>
            <a:off x="4897673" y="3994673"/>
            <a:ext cx="533400" cy="609600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FEC981-8FC5-D657-FD96-46F3D37EA9F8}"/>
              </a:ext>
            </a:extLst>
          </p:cNvPr>
          <p:cNvSpPr/>
          <p:nvPr/>
        </p:nvSpPr>
        <p:spPr>
          <a:xfrm>
            <a:off x="12251638" y="5222392"/>
            <a:ext cx="533400" cy="609600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20F16C-1E1C-C018-600A-541D2F6FE797}"/>
              </a:ext>
            </a:extLst>
          </p:cNvPr>
          <p:cNvSpPr/>
          <p:nvPr/>
        </p:nvSpPr>
        <p:spPr>
          <a:xfrm>
            <a:off x="1219200" y="6438900"/>
            <a:ext cx="533400" cy="609600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09C177-F001-83F6-B015-AF6DFDC56B72}"/>
              </a:ext>
            </a:extLst>
          </p:cNvPr>
          <p:cNvSpPr/>
          <p:nvPr/>
        </p:nvSpPr>
        <p:spPr>
          <a:xfrm>
            <a:off x="12251638" y="7658100"/>
            <a:ext cx="533400" cy="609600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92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024998"/>
            <a:ext cx="4184511" cy="4262002"/>
          </a:xfrm>
          <a:custGeom>
            <a:avLst/>
            <a:gdLst/>
            <a:ahLst/>
            <a:cxnLst/>
            <a:rect l="l" t="t" r="r" b="b"/>
            <a:pathLst>
              <a:path w="4184511" h="4262002">
                <a:moveTo>
                  <a:pt x="0" y="0"/>
                </a:moveTo>
                <a:lnTo>
                  <a:pt x="4184511" y="0"/>
                </a:lnTo>
                <a:lnTo>
                  <a:pt x="4184511" y="4262002"/>
                </a:lnTo>
                <a:lnTo>
                  <a:pt x="0" y="426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996656" y="2972150"/>
            <a:ext cx="2304132" cy="235813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85"/>
              </a:lnSpc>
            </a:pPr>
            <a:endParaRPr/>
          </a:p>
        </p:txBody>
      </p:sp>
      <p:sp>
        <p:nvSpPr>
          <p:cNvPr id="20" name="Freeform 20"/>
          <p:cNvSpPr/>
          <p:nvPr/>
        </p:nvSpPr>
        <p:spPr>
          <a:xfrm flipH="1">
            <a:off x="14103489" y="6024998"/>
            <a:ext cx="4184511" cy="4262002"/>
          </a:xfrm>
          <a:custGeom>
            <a:avLst/>
            <a:gdLst/>
            <a:ahLst/>
            <a:cxnLst/>
            <a:rect l="l" t="t" r="r" b="b"/>
            <a:pathLst>
              <a:path w="4184511" h="4262002">
                <a:moveTo>
                  <a:pt x="4184511" y="0"/>
                </a:moveTo>
                <a:lnTo>
                  <a:pt x="0" y="0"/>
                </a:lnTo>
                <a:lnTo>
                  <a:pt x="0" y="4262002"/>
                </a:lnTo>
                <a:lnTo>
                  <a:pt x="4184511" y="4262002"/>
                </a:lnTo>
                <a:lnTo>
                  <a:pt x="418451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id="{26C97186-C5F2-2AB5-F004-4F305D572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303705"/>
              </p:ext>
            </p:extLst>
          </p:nvPr>
        </p:nvGraphicFramePr>
        <p:xfrm>
          <a:off x="2961291" y="1593945"/>
          <a:ext cx="12317792" cy="47523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4485">
                  <a:extLst>
                    <a:ext uri="{9D8B030D-6E8A-4147-A177-3AD203B41FA5}">
                      <a16:colId xmlns:a16="http://schemas.microsoft.com/office/drawing/2014/main" val="2195942287"/>
                    </a:ext>
                  </a:extLst>
                </a:gridCol>
                <a:gridCol w="4052624">
                  <a:extLst>
                    <a:ext uri="{9D8B030D-6E8A-4147-A177-3AD203B41FA5}">
                      <a16:colId xmlns:a16="http://schemas.microsoft.com/office/drawing/2014/main" val="2458920857"/>
                    </a:ext>
                  </a:extLst>
                </a:gridCol>
                <a:gridCol w="5220683">
                  <a:extLst>
                    <a:ext uri="{9D8B030D-6E8A-4147-A177-3AD203B41FA5}">
                      <a16:colId xmlns:a16="http://schemas.microsoft.com/office/drawing/2014/main" val="4199349852"/>
                    </a:ext>
                  </a:extLst>
                </a:gridCol>
              </a:tblGrid>
              <a:tr h="59473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Libre Baskerville" panose="02000000000000000000" pitchFamily="2" charset="0"/>
                        </a:rPr>
                        <a:t>A</a:t>
                      </a:r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Libre Baskerville" panose="02000000000000000000" pitchFamily="2" charset="0"/>
                        </a:rPr>
                        <a:t>B</a:t>
                      </a:r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97051"/>
                  </a:ext>
                </a:extLst>
              </a:tr>
              <a:tr h="70144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0">
                          <a:latin typeface="Libre Baskerville" panose="02000000000000000000" pitchFamily="2" charset="0"/>
                        </a:rPr>
                        <a:t>1. weave</a:t>
                      </a:r>
                      <a:endParaRPr lang="en-US" sz="3200" b="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6890"/>
                  </a:ext>
                </a:extLst>
              </a:tr>
              <a:tr h="70507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0" dirty="0">
                          <a:latin typeface="Libre Baskerville" panose="02000000000000000000" pitchFamily="2" charset="0"/>
                        </a:rPr>
                        <a:t>2. chase away </a:t>
                      </a:r>
                      <a:endParaRPr lang="en-US" sz="3200" b="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784635"/>
                  </a:ext>
                </a:extLst>
              </a:tr>
              <a:tr h="8249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0">
                          <a:latin typeface="Libre Baskerville" panose="02000000000000000000" pitchFamily="2" charset="0"/>
                        </a:rPr>
                        <a:t>3. harvest</a:t>
                      </a:r>
                      <a:endParaRPr lang="en-US" sz="3200" b="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018832"/>
                  </a:ext>
                </a:extLst>
              </a:tr>
              <a:tr h="88172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0">
                          <a:latin typeface="Libre Baskerville" panose="02000000000000000000" pitchFamily="2" charset="0"/>
                        </a:rPr>
                        <a:t>4. overlook</a:t>
                      </a:r>
                      <a:endParaRPr lang="en-US" sz="3200" b="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59282"/>
                  </a:ext>
                </a:extLst>
              </a:tr>
              <a:tr h="104439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0">
                          <a:latin typeface="Libre Baskerville" panose="02000000000000000000" pitchFamily="2" charset="0"/>
                        </a:rPr>
                        <a:t>5. make</a:t>
                      </a:r>
                      <a:endParaRPr lang="en-US" sz="3200" b="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n-US" sz="3000" dirty="0">
                        <a:latin typeface="Libre Baskervill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91446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3261C44D-0FCA-3806-DD96-0A2CFF116D92}"/>
              </a:ext>
            </a:extLst>
          </p:cNvPr>
          <p:cNvSpPr txBox="1"/>
          <p:nvPr/>
        </p:nvSpPr>
        <p:spPr>
          <a:xfrm>
            <a:off x="571499" y="147395"/>
            <a:ext cx="17145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Libre Baskerville" panose="02000000000000000000" pitchFamily="2" charset="0"/>
              </a:rPr>
              <a:t>2. Match a verb or verb phrase in A with a noun or noun phrase in B.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84F449-925D-D819-9011-EDA8053F3E83}"/>
              </a:ext>
            </a:extLst>
          </p:cNvPr>
          <p:cNvSpPr txBox="1"/>
          <p:nvPr/>
        </p:nvSpPr>
        <p:spPr>
          <a:xfrm>
            <a:off x="10388501" y="2238276"/>
            <a:ext cx="485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Libre Baskerville" panose="02000000000000000000" pitchFamily="2" charset="0"/>
              </a:rPr>
              <a:t>a. terraced fields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8D5817-1062-4599-F44A-62FCDDA1BA91}"/>
              </a:ext>
            </a:extLst>
          </p:cNvPr>
          <p:cNvSpPr txBox="1"/>
          <p:nvPr/>
        </p:nvSpPr>
        <p:spPr>
          <a:xfrm>
            <a:off x="10417076" y="3040495"/>
            <a:ext cx="2915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Libre Baskerville" panose="02000000000000000000" pitchFamily="2" charset="0"/>
              </a:rPr>
              <a:t>b. crops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722C9B-9830-52C7-72FB-ACF05D8B8628}"/>
              </a:ext>
            </a:extLst>
          </p:cNvPr>
          <p:cNvSpPr txBox="1"/>
          <p:nvPr/>
        </p:nvSpPr>
        <p:spPr>
          <a:xfrm>
            <a:off x="10417076" y="3707515"/>
            <a:ext cx="2915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Libre Baskerville" panose="02000000000000000000" pitchFamily="2" charset="0"/>
              </a:rPr>
              <a:t>c. crafts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9E573C-6D18-D495-84F0-8BD2BC144EFC}"/>
              </a:ext>
            </a:extLst>
          </p:cNvPr>
          <p:cNvSpPr txBox="1"/>
          <p:nvPr/>
        </p:nvSpPr>
        <p:spPr>
          <a:xfrm>
            <a:off x="10388501" y="4616342"/>
            <a:ext cx="2915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Libre Baskerville" panose="02000000000000000000" pitchFamily="2" charset="0"/>
              </a:rPr>
              <a:t>d. clothing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2906FB-8AA2-C5F1-9915-513A00857113}"/>
              </a:ext>
            </a:extLst>
          </p:cNvPr>
          <p:cNvSpPr txBox="1"/>
          <p:nvPr/>
        </p:nvSpPr>
        <p:spPr>
          <a:xfrm>
            <a:off x="10417076" y="5480752"/>
            <a:ext cx="2915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Libre Baskerville" panose="02000000000000000000" pitchFamily="2" charset="0"/>
              </a:rPr>
              <a:t>e. bad spirits</a:t>
            </a:r>
          </a:p>
        </p:txBody>
      </p:sp>
      <p:pic>
        <p:nvPicPr>
          <p:cNvPr id="1026" name="Picture 2" descr="via GIPHY | Patrones para tejer con telar, Tejer tapices, Proyectos con  telares">
            <a:extLst>
              <a:ext uri="{FF2B5EF4-FFF2-40B4-BE49-F238E27FC236}">
                <a16:creationId xmlns:a16="http://schemas.microsoft.com/office/drawing/2014/main" id="{D49C133C-19A9-77A7-C2E8-82E02508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56" y="6362700"/>
            <a:ext cx="5968901" cy="39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nt that wards off evil wins new generation of supporters - Culture -  Chinadaily.com.cn">
            <a:extLst>
              <a:ext uri="{FF2B5EF4-FFF2-40B4-BE49-F238E27FC236}">
                <a16:creationId xmlns:a16="http://schemas.microsoft.com/office/drawing/2014/main" id="{96DBE485-184F-3BDF-C1C7-5EEBE4CBA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351313"/>
            <a:ext cx="5190042" cy="397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rvest GIF | Gfycat">
            <a:extLst>
              <a:ext uri="{FF2B5EF4-FFF2-40B4-BE49-F238E27FC236}">
                <a16:creationId xmlns:a16="http://schemas.microsoft.com/office/drawing/2014/main" id="{085955B3-DDA1-B56D-C844-70738433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27" y="6376357"/>
            <a:ext cx="6976587" cy="39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utoShape 8" descr="Overlook field Images - Search Images on Everypixel">
            <a:extLst>
              <a:ext uri="{FF2B5EF4-FFF2-40B4-BE49-F238E27FC236}">
                <a16:creationId xmlns:a16="http://schemas.microsoft.com/office/drawing/2014/main" id="{A775D6FC-19C6-0BAC-9DCC-B17510B598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BAE168A-BB62-2443-0118-11D69BB79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999" y="6344392"/>
            <a:ext cx="5424857" cy="3960146"/>
          </a:xfrm>
          <a:prstGeom prst="rect">
            <a:avLst/>
          </a:prstGeom>
        </p:spPr>
      </p:pic>
      <p:pic>
        <p:nvPicPr>
          <p:cNvPr id="1034" name="Picture 10" descr="Craft GIFs | Tenor">
            <a:extLst>
              <a:ext uri="{FF2B5EF4-FFF2-40B4-BE49-F238E27FC236}">
                <a16:creationId xmlns:a16="http://schemas.microsoft.com/office/drawing/2014/main" id="{7D88ECCB-6C4A-07F6-394D-949FA90DF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82" y="6318584"/>
            <a:ext cx="7129517" cy="397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93827E-7 L -0.20607 -0.22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04" y="-114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20764 -0.2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82" y="-123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46914E-7 L -0.20348 0.066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74" y="33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0802 L -0.21736 0.2243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1081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5679E-6 L -0.20764 0.1779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82" y="88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4090581" cy="4166332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0" y="4166332"/>
                </a:moveTo>
                <a:lnTo>
                  <a:pt x="4090581" y="4166332"/>
                </a:lnTo>
                <a:lnTo>
                  <a:pt x="4090581" y="0"/>
                </a:lnTo>
                <a:lnTo>
                  <a:pt x="0" y="0"/>
                </a:lnTo>
                <a:lnTo>
                  <a:pt x="0" y="41663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120668"/>
            <a:ext cx="4090581" cy="4166332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0" y="0"/>
                </a:moveTo>
                <a:lnTo>
                  <a:pt x="4090581" y="0"/>
                </a:lnTo>
                <a:lnTo>
                  <a:pt x="4090581" y="4166332"/>
                </a:lnTo>
                <a:lnTo>
                  <a:pt x="0" y="4166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03119" y="3026858"/>
            <a:ext cx="13641199" cy="6958724"/>
            <a:chOff x="0" y="0"/>
            <a:chExt cx="4419927" cy="27100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19927" cy="2710061"/>
            </a:xfrm>
            <a:custGeom>
              <a:avLst/>
              <a:gdLst/>
              <a:ahLst/>
              <a:cxnLst/>
              <a:rect l="l" t="t" r="r" b="b"/>
              <a:pathLst>
                <a:path w="4419927" h="2710061">
                  <a:moveTo>
                    <a:pt x="0" y="0"/>
                  </a:moveTo>
                  <a:lnTo>
                    <a:pt x="4419927" y="0"/>
                  </a:lnTo>
                  <a:lnTo>
                    <a:pt x="4419927" y="2710061"/>
                  </a:lnTo>
                  <a:lnTo>
                    <a:pt x="0" y="2710061"/>
                  </a:lnTo>
                  <a:close/>
                </a:path>
              </a:pathLst>
            </a:custGeom>
            <a:solidFill>
              <a:srgbClr val="FDFAF0"/>
            </a:solidFill>
            <a:ln w="47625">
              <a:solidFill>
                <a:srgbClr val="464D7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CE78C2-10BD-DBCE-B024-29D726C488E0}"/>
              </a:ext>
            </a:extLst>
          </p:cNvPr>
          <p:cNvSpPr txBox="1"/>
          <p:nvPr/>
        </p:nvSpPr>
        <p:spPr>
          <a:xfrm>
            <a:off x="4303119" y="320148"/>
            <a:ext cx="11568411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Libre Baskerville" panose="02000000000000000000" pitchFamily="2" charset="0"/>
              </a:rPr>
              <a:t>3. Complete the sentences with the words and phrases from the box.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F6258A-36F8-2E54-DDCE-1CA22F1F976A}"/>
              </a:ext>
            </a:extLst>
          </p:cNvPr>
          <p:cNvSpPr txBox="1"/>
          <p:nvPr/>
        </p:nvSpPr>
        <p:spPr>
          <a:xfrm>
            <a:off x="4568547" y="1735058"/>
            <a:ext cx="13109854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Libre Baskerville" panose="02000000000000000000" pitchFamily="2" charset="0"/>
              </a:rPr>
              <a:t>	habit	              lifestyle	              minority group	</a:t>
            </a:r>
          </a:p>
          <a:p>
            <a:r>
              <a:rPr lang="en-US" sz="3600" dirty="0">
                <a:latin typeface="Libre Baskerville" panose="02000000000000000000" pitchFamily="2" charset="0"/>
              </a:rPr>
              <a:t>	festivals		decorative items	            </a:t>
            </a:r>
          </a:p>
        </p:txBody>
      </p:sp>
      <p:sp>
        <p:nvSpPr>
          <p:cNvPr id="19" name="Hộp Văn bản 5">
            <a:extLst>
              <a:ext uri="{FF2B5EF4-FFF2-40B4-BE49-F238E27FC236}">
                <a16:creationId xmlns:a16="http://schemas.microsoft.com/office/drawing/2014/main" id="{D990DA24-C0BD-D3BD-D7C2-CA78491AF262}"/>
              </a:ext>
            </a:extLst>
          </p:cNvPr>
          <p:cNvSpPr txBox="1"/>
          <p:nvPr/>
        </p:nvSpPr>
        <p:spPr>
          <a:xfrm>
            <a:off x="4419790" y="3166086"/>
            <a:ext cx="13395284" cy="695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1.</a:t>
            </a:r>
            <a:r>
              <a:rPr lang="en-US" sz="3600" dirty="0">
                <a:latin typeface="Libre Baskerville" panose="02000000000000000000" pitchFamily="2" charset="0"/>
              </a:rPr>
              <a:t> Ethnic minority girls wear a lot of beautiful ______________ on special occasions.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2. </a:t>
            </a:r>
            <a:r>
              <a:rPr lang="en-US" sz="3600" dirty="0">
                <a:latin typeface="Libre Baskerville" panose="02000000000000000000" pitchFamily="2" charset="0"/>
              </a:rPr>
              <a:t>I love attending local ________ in my area because they are unique.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3. </a:t>
            </a:r>
            <a:r>
              <a:rPr lang="en-US" sz="3600" dirty="0">
                <a:latin typeface="Libre Baskerville" panose="02000000000000000000" pitchFamily="2" charset="0"/>
              </a:rPr>
              <a:t>It was a big change in ________ when my family moved from the city to the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Libre Baskerville" panose="02000000000000000000" pitchFamily="2" charset="0"/>
              </a:rPr>
              <a:t>countryside.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4.</a:t>
            </a:r>
            <a:r>
              <a:rPr lang="en-US" sz="3600" dirty="0">
                <a:latin typeface="Libre Baskerville" panose="02000000000000000000" pitchFamily="2" charset="0"/>
              </a:rPr>
              <a:t> I’d prefer you not to make a ______ of going to bed late.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/>
                </a:solidFill>
                <a:latin typeface="Libre Baskerville" panose="02000000000000000000" pitchFamily="2" charset="0"/>
              </a:rPr>
              <a:t>5.</a:t>
            </a:r>
            <a:r>
              <a:rPr lang="en-US" sz="3600" dirty="0">
                <a:latin typeface="Libre Baskerville" panose="02000000000000000000" pitchFamily="2" charset="0"/>
              </a:rPr>
              <a:t> The </a:t>
            </a:r>
            <a:r>
              <a:rPr lang="en-US" sz="3600" dirty="0" err="1">
                <a:latin typeface="Libre Baskerville" panose="02000000000000000000" pitchFamily="2" charset="0"/>
              </a:rPr>
              <a:t>Bahnar</a:t>
            </a:r>
            <a:r>
              <a:rPr lang="en-US" sz="3600" dirty="0">
                <a:latin typeface="Libre Baskerville" panose="02000000000000000000" pitchFamily="2" charset="0"/>
              </a:rPr>
              <a:t> is a large ethnic _____________ in the central highlands.</a:t>
            </a:r>
            <a:endParaRPr lang="vi-VN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74FA8B-E212-BF99-D58C-AC925616516A}"/>
              </a:ext>
            </a:extLst>
          </p:cNvPr>
          <p:cNvSpPr txBox="1"/>
          <p:nvPr/>
        </p:nvSpPr>
        <p:spPr>
          <a:xfrm>
            <a:off x="4494989" y="3684374"/>
            <a:ext cx="482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Libre Baskerville" panose="02000000000000000000" pitchFamily="2" charset="0"/>
              </a:rPr>
              <a:t>decorative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AC2365-D343-E211-03F1-BF0C3434E6D9}"/>
              </a:ext>
            </a:extLst>
          </p:cNvPr>
          <p:cNvSpPr txBox="1"/>
          <p:nvPr/>
        </p:nvSpPr>
        <p:spPr>
          <a:xfrm>
            <a:off x="10222072" y="4392608"/>
            <a:ext cx="2508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Libre Baskerville" panose="02000000000000000000" pitchFamily="2" charset="0"/>
              </a:rPr>
              <a:t>festivals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BFD674-3422-FEA7-0487-ABFFE2CE523C}"/>
              </a:ext>
            </a:extLst>
          </p:cNvPr>
          <p:cNvSpPr txBox="1"/>
          <p:nvPr/>
        </p:nvSpPr>
        <p:spPr>
          <a:xfrm>
            <a:off x="10363200" y="5640169"/>
            <a:ext cx="2637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Libre Baskerville" panose="02000000000000000000" pitchFamily="2" charset="0"/>
              </a:rPr>
              <a:t>lifestyle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B5EEA1-C75F-D7E5-3CDE-3DDD3C7D26BC}"/>
              </a:ext>
            </a:extLst>
          </p:cNvPr>
          <p:cNvSpPr txBox="1"/>
          <p:nvPr/>
        </p:nvSpPr>
        <p:spPr>
          <a:xfrm>
            <a:off x="11973800" y="7621369"/>
            <a:ext cx="1894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Libre Baskerville" panose="02000000000000000000" pitchFamily="2" charset="0"/>
              </a:rPr>
              <a:t>habit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5A9276-D336-CB20-C42A-33A3F515BF62}"/>
              </a:ext>
            </a:extLst>
          </p:cNvPr>
          <p:cNvSpPr txBox="1"/>
          <p:nvPr/>
        </p:nvSpPr>
        <p:spPr>
          <a:xfrm>
            <a:off x="11791577" y="8849545"/>
            <a:ext cx="415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Libre Baskerville" panose="02000000000000000000" pitchFamily="2" charset="0"/>
              </a:rPr>
              <a:t>minority group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4858" y="1506842"/>
            <a:ext cx="13641199" cy="8364047"/>
            <a:chOff x="0" y="0"/>
            <a:chExt cx="4419927" cy="2710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19927" cy="2710061"/>
            </a:xfrm>
            <a:custGeom>
              <a:avLst/>
              <a:gdLst/>
              <a:ahLst/>
              <a:cxnLst/>
              <a:rect l="l" t="t" r="r" b="b"/>
              <a:pathLst>
                <a:path w="4419927" h="2710061">
                  <a:moveTo>
                    <a:pt x="0" y="0"/>
                  </a:moveTo>
                  <a:lnTo>
                    <a:pt x="4419927" y="0"/>
                  </a:lnTo>
                  <a:lnTo>
                    <a:pt x="4419927" y="2710061"/>
                  </a:lnTo>
                  <a:lnTo>
                    <a:pt x="0" y="2710061"/>
                  </a:lnTo>
                  <a:close/>
                </a:path>
              </a:pathLst>
            </a:custGeom>
            <a:solidFill>
              <a:srgbClr val="FDFAF0"/>
            </a:solidFill>
            <a:ln w="47625">
              <a:solidFill>
                <a:srgbClr val="464D7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4197419" y="0"/>
            <a:ext cx="4090581" cy="4166332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4090581" y="4166332"/>
                </a:moveTo>
                <a:lnTo>
                  <a:pt x="0" y="4166332"/>
                </a:lnTo>
                <a:lnTo>
                  <a:pt x="0" y="0"/>
                </a:lnTo>
                <a:lnTo>
                  <a:pt x="4090581" y="0"/>
                </a:lnTo>
                <a:lnTo>
                  <a:pt x="4090581" y="41663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4197419" y="6120668"/>
            <a:ext cx="4090581" cy="4166332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4090581" y="0"/>
                </a:moveTo>
                <a:lnTo>
                  <a:pt x="0" y="0"/>
                </a:lnTo>
                <a:lnTo>
                  <a:pt x="0" y="4166332"/>
                </a:lnTo>
                <a:lnTo>
                  <a:pt x="4090581" y="4166332"/>
                </a:lnTo>
                <a:lnTo>
                  <a:pt x="40905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E64FEA-523C-25D3-40E7-1D35D7069C43}"/>
              </a:ext>
            </a:extLst>
          </p:cNvPr>
          <p:cNvSpPr txBox="1"/>
          <p:nvPr/>
        </p:nvSpPr>
        <p:spPr>
          <a:xfrm>
            <a:off x="391516" y="130308"/>
            <a:ext cx="1393408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Libre Baskerville" panose="02000000000000000000" pitchFamily="2" charset="0"/>
              </a:rPr>
              <a:t>4. Choose the correct answer A, B, or C to complete each sentence.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CFF7A1-15DC-64BE-3A67-CC4BBD8E81FD}"/>
              </a:ext>
            </a:extLst>
          </p:cNvPr>
          <p:cNvSpPr/>
          <p:nvPr/>
        </p:nvSpPr>
        <p:spPr>
          <a:xfrm>
            <a:off x="609600" y="1885188"/>
            <a:ext cx="13258800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1. 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Tet is coming. I see ______ flowers and ornamental trees everywhere. 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A.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a 		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B.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the 		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C.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Ø </a:t>
            </a: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2.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Bat </a:t>
            </a:r>
            <a:r>
              <a:rPr lang="en-US" sz="3200" dirty="0" err="1">
                <a:latin typeface="Libre Baskerville" panose="02000000000000000000" pitchFamily="2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Village is famous for ______ traditional craft of pottery making. 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A.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a 		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B.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the 		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C.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Ø </a:t>
            </a: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3.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– Hi, </a:t>
            </a:r>
            <a:r>
              <a:rPr lang="en-US" sz="3200" dirty="0" err="1">
                <a:latin typeface="Libre Baskerville" panose="02000000000000000000" pitchFamily="2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. ______ are things in Hue? 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   – Everything’s great. The weather’s fantastic, and the food’s delicious. 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A.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How 	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B. 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What 		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C.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Where </a:t>
            </a: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4.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______ street food in Viet Nam is most popular among foreign visitors? 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A.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How 	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B.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What 		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C.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Why </a:t>
            </a: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chemeClr val="accent2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5.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I’m searching for ______ information about the lifestyle of the Van </a:t>
            </a:r>
            <a:r>
              <a:rPr lang="en-US" sz="3200" dirty="0" err="1">
                <a:latin typeface="Libre Baskerville" panose="02000000000000000000" pitchFamily="2" charset="0"/>
                <a:ea typeface="Times New Roman" panose="02020603050405020304" pitchFamily="18" charset="0"/>
              </a:rPr>
              <a:t>Kieu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in central Viet Nam. 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A.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some 	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B.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many 		</a:t>
            </a:r>
            <a:r>
              <a:rPr lang="en-US" sz="3200" b="1" dirty="0">
                <a:solidFill>
                  <a:srgbClr val="00B0F0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C.</a:t>
            </a:r>
            <a:r>
              <a:rPr lang="en-US" sz="3200" dirty="0">
                <a:latin typeface="Libre Baskerville" panose="02000000000000000000" pitchFamily="2" charset="0"/>
                <a:ea typeface="Times New Roman" panose="02020603050405020304" pitchFamily="18" charset="0"/>
              </a:rPr>
              <a:t> an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384F57-471E-C11B-BE66-CCB244DB8E88}"/>
              </a:ext>
            </a:extLst>
          </p:cNvPr>
          <p:cNvSpPr/>
          <p:nvPr/>
        </p:nvSpPr>
        <p:spPr>
          <a:xfrm>
            <a:off x="7883021" y="2857500"/>
            <a:ext cx="603225" cy="600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94F0CC-BF49-9028-F216-95D7C74410A7}"/>
              </a:ext>
            </a:extLst>
          </p:cNvPr>
          <p:cNvSpPr/>
          <p:nvPr/>
        </p:nvSpPr>
        <p:spPr>
          <a:xfrm>
            <a:off x="4199417" y="4303866"/>
            <a:ext cx="603225" cy="600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D45E37-4D87-555D-F84E-86336C453E09}"/>
              </a:ext>
            </a:extLst>
          </p:cNvPr>
          <p:cNvSpPr/>
          <p:nvPr/>
        </p:nvSpPr>
        <p:spPr>
          <a:xfrm>
            <a:off x="1447800" y="6321132"/>
            <a:ext cx="603225" cy="600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820563-DE57-7589-785F-209EA08F0BFE}"/>
              </a:ext>
            </a:extLst>
          </p:cNvPr>
          <p:cNvSpPr/>
          <p:nvPr/>
        </p:nvSpPr>
        <p:spPr>
          <a:xfrm>
            <a:off x="4189888" y="7789165"/>
            <a:ext cx="603225" cy="600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7FCA63-2CD9-2910-442F-1BB08CF26052}"/>
              </a:ext>
            </a:extLst>
          </p:cNvPr>
          <p:cNvSpPr/>
          <p:nvPr/>
        </p:nvSpPr>
        <p:spPr>
          <a:xfrm>
            <a:off x="1447800" y="9256030"/>
            <a:ext cx="603225" cy="600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740</Words>
  <Application>Microsoft Office PowerPoint</Application>
  <PresentationFormat>Custom</PresentationFormat>
  <Paragraphs>88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Libre Baskerville</vt:lpstr>
      <vt:lpstr>Modern Love</vt:lpstr>
      <vt:lpstr>Arial</vt:lpstr>
      <vt:lpstr>Wingdings</vt:lpstr>
      <vt:lpstr>Libre Baskerville Italics</vt:lpstr>
      <vt:lpstr>Calibri</vt:lpstr>
      <vt:lpstr>Raleway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Colorful Illustrative Travel Animated Presentation</dc:title>
  <cp:lastModifiedBy>Duyên Lương</cp:lastModifiedBy>
  <cp:revision>1</cp:revision>
  <dcterms:created xsi:type="dcterms:W3CDTF">2006-08-16T00:00:00Z</dcterms:created>
  <dcterms:modified xsi:type="dcterms:W3CDTF">2023-08-14T06:27:08Z</dcterms:modified>
  <dc:identifier>DAFre4P-cPc</dc:identifier>
</cp:coreProperties>
</file>