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18/9/2023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18/9/2023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18/9/2023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18/9/2023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18/9/2023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18/9/2023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18/9/2023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18/9/2023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Xử</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lí</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737</TotalTime>
  <Words>1033</Words>
  <Application>Microsoft Office PowerPoint</Application>
  <PresentationFormat>On-screen Show (4:3)</PresentationFormat>
  <Paragraphs>98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Franklin Gothic Book</vt:lpstr>
      <vt:lpstr>Perpetua</vt:lpstr>
      <vt:lpstr>Times New Roman</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114</cp:revision>
  <dcterms:created xsi:type="dcterms:W3CDTF">2021-07-05T09:11:44Z</dcterms:created>
  <dcterms:modified xsi:type="dcterms:W3CDTF">2023-09-18T01:30:18Z</dcterms:modified>
</cp:coreProperties>
</file>