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VNI-Times" pitchFamily="2" charset="0"/>
      <p:regular r:id="rId35"/>
      <p:bold r:id="rId36"/>
      <p:italic r:id="rId37"/>
      <p:boldItalic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63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2022/8/29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2022/8/29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2022/8/29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2022/8/29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2022/8/29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xmlns="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xmlns="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xmlns="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xmlns="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2987806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 giấy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xmlns="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xmlns="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xmlns="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xmlns="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</TotalTime>
  <Words>1231</Words>
  <Application>Microsoft Office PowerPoint</Application>
  <PresentationFormat>On-screen Show (16:9)</PresentationFormat>
  <Paragraphs>130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字魂36号-正文宋楷</vt:lpstr>
      <vt:lpstr>宋体</vt:lpstr>
      <vt:lpstr>Wingdings</vt:lpstr>
      <vt:lpstr>Calibri Light</vt:lpstr>
      <vt:lpstr>微软雅黑</vt:lpstr>
      <vt:lpstr>iCiel Nabila</vt:lpstr>
      <vt:lpstr>Calibri</vt:lpstr>
      <vt:lpstr>等线</vt:lpstr>
      <vt:lpstr>Times New Roman</vt:lpstr>
      <vt:lpstr>Arial</vt:lpstr>
      <vt:lpstr>VNI-Times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106</cp:revision>
  <dcterms:created xsi:type="dcterms:W3CDTF">2015-12-05T09:26:00Z</dcterms:created>
  <dcterms:modified xsi:type="dcterms:W3CDTF">2022-08-29T01:39:13Z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