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22"/>
  </p:notesMasterIdLst>
  <p:sldIdLst>
    <p:sldId id="288" r:id="rId2"/>
    <p:sldId id="259" r:id="rId3"/>
    <p:sldId id="261" r:id="rId4"/>
    <p:sldId id="267" r:id="rId5"/>
    <p:sldId id="268" r:id="rId6"/>
    <p:sldId id="269" r:id="rId7"/>
    <p:sldId id="270" r:id="rId8"/>
    <p:sldId id="271" r:id="rId9"/>
    <p:sldId id="273" r:id="rId10"/>
    <p:sldId id="274" r:id="rId11"/>
    <p:sldId id="275" r:id="rId12"/>
    <p:sldId id="276" r:id="rId13"/>
    <p:sldId id="277" r:id="rId14"/>
    <p:sldId id="279" r:id="rId15"/>
    <p:sldId id="280" r:id="rId16"/>
    <p:sldId id="282" r:id="rId17"/>
    <p:sldId id="281" r:id="rId18"/>
    <p:sldId id="283" r:id="rId19"/>
    <p:sldId id="286" r:id="rId20"/>
    <p:sldId id="29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3/4/2023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3/4/2023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3/4/2023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3/4/2023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3/4/2023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3/4/2023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3/4/2023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3/4/2023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3/4/2023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3/4/2023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3/4/2023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3/4/2023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3/4/2023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gif"/><Relationship Id="rId18" Type="http://schemas.openxmlformats.org/officeDocument/2006/relationships/image" Target="../media/image11.gif"/><Relationship Id="rId3" Type="http://schemas.openxmlformats.org/officeDocument/2006/relationships/audio" Target="../media/media1.WAV"/><Relationship Id="rId21" Type="http://schemas.openxmlformats.org/officeDocument/2006/relationships/image" Target="../media/image14.gif"/><Relationship Id="rId7" Type="http://schemas.openxmlformats.org/officeDocument/2006/relationships/hyperlink" Target="../BIEN_NHO.MID" TargetMode="External"/><Relationship Id="rId12" Type="http://schemas.openxmlformats.org/officeDocument/2006/relationships/image" Target="../media/image5.gif"/><Relationship Id="rId17" Type="http://schemas.openxmlformats.org/officeDocument/2006/relationships/image" Target="../media/image10.emf"/><Relationship Id="rId2" Type="http://schemas.microsoft.com/office/2007/relationships/media" Target="../media/media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5" Type="http://schemas.openxmlformats.org/officeDocument/2006/relationships/image" Target="../media/image8.emf"/><Relationship Id="rId23" Type="http://schemas.openxmlformats.org/officeDocument/2006/relationships/image" Target="../media/image16.jpeg"/><Relationship Id="rId10" Type="http://schemas.openxmlformats.org/officeDocument/2006/relationships/image" Target="../media/image3.png"/><Relationship Id="rId19" Type="http://schemas.openxmlformats.org/officeDocument/2006/relationships/image" Target="../media/image12.gif"/><Relationship Id="rId4" Type="http://schemas.openxmlformats.org/officeDocument/2006/relationships/audio" Target="file:///C:\WINDOWS\Help\Tours\WindowsMediaPlayer\Audio\Wav\wmpaud1.wav" TargetMode="External"/><Relationship Id="rId9" Type="http://schemas.openxmlformats.org/officeDocument/2006/relationships/image" Target="../media/image2.wmf"/><Relationship Id="rId14" Type="http://schemas.openxmlformats.org/officeDocument/2006/relationships/image" Target="../media/image7.emf"/><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7"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5" name="Clip" r:id="rId8" imgW="1060704" imgH="1335024" progId="MS_ClipArt_Gallery.2">
                  <p:embed/>
                </p:oleObj>
              </mc:Choice>
              <mc:Fallback>
                <p:oleObj name="Clip" r:id="rId8" imgW="1060704" imgH="1335024"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4"/>
          </p:nvPr>
        </p:nvPicPr>
        <p:blipFill>
          <a:blip r:embed="rId22">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a:t>
            </a:r>
            <a:r>
              <a:rPr lang="en-US" sz="2800" smtClean="0">
                <a:latin typeface="Times New Roman" pitchFamily="18" charset="0"/>
                <a:cs typeface="Times New Roman" pitchFamily="18" charset="0"/>
              </a:rPr>
              <a:t>c </a:t>
            </a:r>
            <a:r>
              <a:rPr lang="en-US" sz="2800">
                <a:latin typeface="Times New Roman" pitchFamily="18" charset="0"/>
                <a:cs typeface="Times New Roman" pitchFamily="18" charset="0"/>
              </a:rPr>
              <a:t>;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673532"/>
            <a:ext cx="5286375" cy="523220"/>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1</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a:t>
            </a:r>
            <a:r>
              <a:rPr lang="en-US" sz="2800" b="1" dirty="0" err="1" smtClean="0">
                <a:solidFill>
                  <a:schemeClr val="accent2">
                    <a:lumMod val="75000"/>
                  </a:schemeClr>
                </a:solidFill>
                <a:latin typeface="Times New Roman" pitchFamily="18" charset="0"/>
                <a:cs typeface="Times New Roman" pitchFamily="18" charset="0"/>
              </a:rPr>
              <a:t>huật</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toán</a:t>
            </a:r>
            <a:endParaRPr lang="en-US" sz="2800" b="1" dirty="0">
              <a:solidFill>
                <a:schemeClr val="accent2">
                  <a:lumMod val="75000"/>
                </a:schemeClr>
              </a:solidFill>
              <a:latin typeface="Times New Roman" pitchFamily="18" charset="0"/>
              <a:cs typeface="Times New Roman" pitchFamily="18" charset="0"/>
            </a:endParaRP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601524"/>
            <a:ext cx="5286375" cy="523220"/>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1.Thuật </a:t>
            </a:r>
            <a:r>
              <a:rPr lang="en-US" sz="2800" b="1" dirty="0" err="1">
                <a:solidFill>
                  <a:schemeClr val="accent2">
                    <a:lumMod val="75000"/>
                  </a:schemeClr>
                </a:solidFill>
                <a:latin typeface="Times New Roman" pitchFamily="18" charset="0"/>
                <a:cs typeface="Times New Roman" pitchFamily="18" charset="0"/>
              </a:rPr>
              <a:t>toán</a:t>
            </a:r>
            <a:endParaRPr lang="en-US" sz="2800" b="1" dirty="0">
              <a:solidFill>
                <a:schemeClr val="accent2">
                  <a:lumMod val="75000"/>
                </a:schemeClr>
              </a:solidFill>
              <a:latin typeface="Times New Roman" pitchFamily="18" charset="0"/>
              <a:cs typeface="Times New Roman" pitchFamily="18" charset="0"/>
            </a:endParaRPr>
          </a:p>
        </p:txBody>
      </p:sp>
      <p:sp>
        <p:nvSpPr>
          <p:cNvPr id="12" name="Rectangle 11"/>
          <p:cNvSpPr/>
          <p:nvPr/>
        </p:nvSpPr>
        <p:spPr>
          <a:xfrm>
            <a:off x="2644938" y="0"/>
            <a:ext cx="3641318" cy="584775"/>
          </a:xfrm>
          <a:prstGeom prst="rect">
            <a:avLst/>
          </a:prstGeom>
          <a:noFill/>
        </p:spPr>
        <p:txBody>
          <a:bodyPr wrap="none">
            <a:spAutoFit/>
          </a:bodyPr>
          <a:lstStyle/>
          <a:p>
            <a:pPr algn="ctr">
              <a:defRPr/>
            </a:pPr>
            <a:r>
              <a:rPr lang="en-US" sz="32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Bài</a:t>
            </a: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15 – </a:t>
            </a:r>
            <a:r>
              <a:rPr lang="en-US" sz="32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Thuật</a:t>
            </a: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toán</a:t>
            </a:r>
            <a:endPar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TotalTime>
  <Words>1523</Words>
  <Application>Microsoft Office PowerPoint</Application>
  <PresentationFormat>On-screen Show (4:3)</PresentationFormat>
  <Paragraphs>161</Paragraphs>
  <Slides>20</Slides>
  <Notes>1</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100</cp:revision>
  <dcterms:created xsi:type="dcterms:W3CDTF">2021-07-15T14:58:57Z</dcterms:created>
  <dcterms:modified xsi:type="dcterms:W3CDTF">2023-04-03T02:16:52Z</dcterms:modified>
</cp:coreProperties>
</file>