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9" r:id="rId2"/>
    <p:sldId id="257" r:id="rId3"/>
    <p:sldId id="256" r:id="rId4"/>
    <p:sldId id="258" r:id="rId5"/>
    <p:sldId id="261" r:id="rId6"/>
    <p:sldId id="306" r:id="rId7"/>
    <p:sldId id="265" r:id="rId8"/>
    <p:sldId id="270" r:id="rId9"/>
    <p:sldId id="307" r:id="rId10"/>
    <p:sldId id="263" r:id="rId11"/>
    <p:sldId id="281" r:id="rId12"/>
    <p:sldId id="278" r:id="rId13"/>
    <p:sldId id="269" r:id="rId14"/>
    <p:sldId id="264" r:id="rId15"/>
    <p:sldId id="276" r:id="rId16"/>
    <p:sldId id="274" r:id="rId17"/>
    <p:sldId id="262" r:id="rId18"/>
  </p:sldIdLst>
  <p:sldSz cx="9144000" cy="5143500" type="screen16x9"/>
  <p:notesSz cx="6858000" cy="9144000"/>
  <p:embeddedFontLst>
    <p:embeddedFont>
      <p:font typeface="Oswald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idact Gothic" panose="020B0604020202020204" charset="0"/>
      <p:regular r:id="rId26"/>
    </p:embeddedFont>
    <p:embeddedFont>
      <p:font typeface="Bebas Neu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F3674E-7E27-4A6F-84C8-903495F05449}">
  <a:tblStyle styleId="{0BF3674E-7E27-4A6F-84C8-903495F054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97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a819d0d9b_0_20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a819d0d9b_0_20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14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aa819d0d9b_0_21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aa819d0d9b_0_21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35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aa819d0d9b_0_2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aa819d0d9b_0_21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3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aa819d0d9b_0_20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aa819d0d9b_0_20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454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aa819d0d9b_0_20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aa819d0d9b_0_20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26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a819d0d9b_0_20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a819d0d9b_0_20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18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aa819d0d9b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aa819d0d9b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251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aa819d0d9b_0_20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aa819d0d9b_0_20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27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a819d0d9b_0_20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aa819d0d9b_0_20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69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99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46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a819d0d9b_0_19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a819d0d9b_0_19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07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a819d0d9b_0_20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a819d0d9b_0_20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44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a819d0d9b_0_20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a819d0d9b_0_20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138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aa819d0d9b_0_2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aa819d0d9b_0_2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20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a819d0d9b_0_20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a819d0d9b_0_20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5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a819d0d9b_0_20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a819d0d9b_0_20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52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720001" y="1373825"/>
            <a:ext cx="5666700" cy="21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720000" y="3538675"/>
            <a:ext cx="5666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 idx="2"/>
          </p:nvPr>
        </p:nvSpPr>
        <p:spPr>
          <a:xfrm>
            <a:off x="3920575" y="2940775"/>
            <a:ext cx="19875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988075" y="3530250"/>
            <a:ext cx="4435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3988075" y="1081350"/>
            <a:ext cx="4435800" cy="24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title" idx="2"/>
          </p:nvPr>
        </p:nvSpPr>
        <p:spPr>
          <a:xfrm>
            <a:off x="1260257" y="1427500"/>
            <a:ext cx="5748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1260257" y="1875900"/>
            <a:ext cx="5748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1427500"/>
            <a:ext cx="525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4"/>
          </p:nvPr>
        </p:nvSpPr>
        <p:spPr>
          <a:xfrm>
            <a:off x="1260257" y="2576047"/>
            <a:ext cx="5748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5"/>
          </p:nvPr>
        </p:nvSpPr>
        <p:spPr>
          <a:xfrm>
            <a:off x="1260257" y="3024447"/>
            <a:ext cx="5748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576047"/>
            <a:ext cx="525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 idx="7"/>
          </p:nvPr>
        </p:nvSpPr>
        <p:spPr>
          <a:xfrm>
            <a:off x="1260257" y="3670294"/>
            <a:ext cx="5748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8"/>
          </p:nvPr>
        </p:nvSpPr>
        <p:spPr>
          <a:xfrm>
            <a:off x="1260257" y="4118700"/>
            <a:ext cx="5748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670294"/>
            <a:ext cx="525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3423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720000" y="1246025"/>
            <a:ext cx="24981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 idx="2" hasCustomPrompt="1"/>
          </p:nvPr>
        </p:nvSpPr>
        <p:spPr>
          <a:xfrm>
            <a:off x="1934400" y="1996143"/>
            <a:ext cx="52752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1934400" y="2702170"/>
            <a:ext cx="52752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 idx="4" hasCustomPrompt="1"/>
          </p:nvPr>
        </p:nvSpPr>
        <p:spPr>
          <a:xfrm>
            <a:off x="5000225" y="3283675"/>
            <a:ext cx="3423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5926050" y="3989700"/>
            <a:ext cx="24981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539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022488" y="2922675"/>
            <a:ext cx="3273900" cy="508500"/>
          </a:xfrm>
          <a:prstGeom prst="rect">
            <a:avLst/>
          </a:prstGeom>
          <a:effectLst>
            <a:outerShdw dist="19050" dir="34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4847588" y="2922675"/>
            <a:ext cx="3273900" cy="508500"/>
          </a:xfrm>
          <a:prstGeom prst="rect">
            <a:avLst/>
          </a:prstGeom>
          <a:effectLst>
            <a:outerShdw dist="19050" dir="34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022575" y="3366650"/>
            <a:ext cx="32739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4847575" y="3366650"/>
            <a:ext cx="32739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026950" y="1390375"/>
            <a:ext cx="5090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5272650" y="1349550"/>
            <a:ext cx="2982600" cy="24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/>
          <p:nvPr/>
        </p:nvSpPr>
        <p:spPr>
          <a:xfrm>
            <a:off x="10075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1804638" y="1696150"/>
            <a:ext cx="267990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2" hasCustomPrompt="1"/>
          </p:nvPr>
        </p:nvSpPr>
        <p:spPr>
          <a:xfrm>
            <a:off x="4659438" y="1655250"/>
            <a:ext cx="2679900" cy="229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1804663" y="2943725"/>
            <a:ext cx="2679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20000" y="1085300"/>
            <a:ext cx="23364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40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720000" y="1872101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3"/>
          </p:nvPr>
        </p:nvSpPr>
        <p:spPr>
          <a:xfrm>
            <a:off x="3403800" y="1085300"/>
            <a:ext cx="23364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540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3403800" y="1872101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6"/>
          </p:nvPr>
        </p:nvSpPr>
        <p:spPr>
          <a:xfrm>
            <a:off x="720000" y="3299500"/>
            <a:ext cx="2336400" cy="7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75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720000" y="4054500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 idx="9"/>
          </p:nvPr>
        </p:nvSpPr>
        <p:spPr>
          <a:xfrm>
            <a:off x="3403800" y="3299500"/>
            <a:ext cx="2336400" cy="7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 idx="13" hasCustomPrompt="1"/>
          </p:nvPr>
        </p:nvSpPr>
        <p:spPr>
          <a:xfrm>
            <a:off x="3403800" y="275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3403800" y="4054500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8" name="Google Shape;8;p1"/>
          <p:cNvGrpSpPr/>
          <p:nvPr/>
        </p:nvGrpSpPr>
        <p:grpSpPr>
          <a:xfrm>
            <a:off x="256853" y="190466"/>
            <a:ext cx="8630292" cy="4784103"/>
            <a:chOff x="256853" y="190466"/>
            <a:chExt cx="8630292" cy="4784103"/>
          </a:xfrm>
        </p:grpSpPr>
        <p:grpSp>
          <p:nvGrpSpPr>
            <p:cNvPr id="9" name="Google Shape;9;p1"/>
            <p:cNvGrpSpPr/>
            <p:nvPr/>
          </p:nvGrpSpPr>
          <p:grpSpPr>
            <a:xfrm>
              <a:off x="256853" y="190466"/>
              <a:ext cx="195829" cy="195753"/>
              <a:chOff x="3258600" y="2392325"/>
              <a:chExt cx="101550" cy="101500"/>
            </a:xfrm>
          </p:grpSpPr>
          <p:sp>
            <p:nvSpPr>
              <p:cNvPr id="10" name="Google Shape;10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2;p1"/>
            <p:cNvGrpSpPr/>
            <p:nvPr/>
          </p:nvGrpSpPr>
          <p:grpSpPr>
            <a:xfrm>
              <a:off x="8691316" y="190466"/>
              <a:ext cx="195829" cy="195753"/>
              <a:chOff x="3258600" y="2392325"/>
              <a:chExt cx="101550" cy="1015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1"/>
            <p:cNvGrpSpPr/>
            <p:nvPr/>
          </p:nvGrpSpPr>
          <p:grpSpPr>
            <a:xfrm>
              <a:off x="256853" y="4778816"/>
              <a:ext cx="195829" cy="195753"/>
              <a:chOff x="3258600" y="2392325"/>
              <a:chExt cx="101550" cy="101500"/>
            </a:xfrm>
          </p:grpSpPr>
          <p:sp>
            <p:nvSpPr>
              <p:cNvPr id="16" name="Google Shape;16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1"/>
            <p:cNvGrpSpPr/>
            <p:nvPr/>
          </p:nvGrpSpPr>
          <p:grpSpPr>
            <a:xfrm>
              <a:off x="8691316" y="4778816"/>
              <a:ext cx="195829" cy="195753"/>
              <a:chOff x="3258600" y="2392325"/>
              <a:chExt cx="101550" cy="101500"/>
            </a:xfrm>
          </p:grpSpPr>
          <p:sp>
            <p:nvSpPr>
              <p:cNvPr id="19" name="Google Shape;19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  <p:sldLayoutId id="2147483661" r:id="rId8"/>
    <p:sldLayoutId id="2147483662" r:id="rId9"/>
    <p:sldLayoutId id="2147483663" r:id="rId10"/>
    <p:sldLayoutId id="2147483664" r:id="rId11"/>
    <p:sldLayoutId id="2147483668" r:id="rId12"/>
    <p:sldLayoutId id="214748367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>
            <a:spLocks noGrp="1"/>
          </p:cNvSpPr>
          <p:nvPr>
            <p:ph type="title"/>
          </p:nvPr>
        </p:nvSpPr>
        <p:spPr>
          <a:xfrm>
            <a:off x="1040630" y="1181184"/>
            <a:ext cx="711705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chemeClr val="accent4"/>
                </a:solidFill>
                <a:latin typeface="+mn-lt"/>
              </a:rPr>
              <a:t>CHÀO MỪNG CÁC EM </a:t>
            </a:r>
            <a:br>
              <a:rPr lang="en" sz="3600" dirty="0" smtClean="0">
                <a:solidFill>
                  <a:schemeClr val="accent4"/>
                </a:solidFill>
                <a:latin typeface="+mn-lt"/>
              </a:rPr>
            </a:br>
            <a:r>
              <a:rPr lang="en" sz="3600" dirty="0" smtClean="0">
                <a:latin typeface="+mn-lt"/>
              </a:rPr>
              <a:t>ĐẾN VỚI TIẾT HỌC HÔM NAY!</a:t>
            </a:r>
            <a:endParaRPr sz="3600" dirty="0">
              <a:latin typeface="+mn-lt"/>
            </a:endParaRPr>
          </a:p>
        </p:txBody>
      </p:sp>
      <p:grpSp>
        <p:nvGrpSpPr>
          <p:cNvPr id="292" name="Google Shape;292;p30"/>
          <p:cNvGrpSpPr/>
          <p:nvPr/>
        </p:nvGrpSpPr>
        <p:grpSpPr>
          <a:xfrm>
            <a:off x="1408613" y="438500"/>
            <a:ext cx="6373450" cy="4043070"/>
            <a:chOff x="1408613" y="438500"/>
            <a:chExt cx="6373450" cy="4043070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6536673" y="3615883"/>
              <a:ext cx="1050517" cy="865688"/>
              <a:chOff x="6536673" y="3615883"/>
              <a:chExt cx="1050517" cy="865688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6536673" y="4127532"/>
                <a:ext cx="193410" cy="280361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182" extrusionOk="0">
                    <a:moveTo>
                      <a:pt x="1033" y="1"/>
                    </a:moveTo>
                    <a:lnTo>
                      <a:pt x="1" y="522"/>
                    </a:lnTo>
                    <a:lnTo>
                      <a:pt x="1853" y="4181"/>
                    </a:lnTo>
                    <a:lnTo>
                      <a:pt x="2884" y="3660"/>
                    </a:lnTo>
                    <a:lnTo>
                      <a:pt x="10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6542639" y="3818075"/>
                <a:ext cx="645193" cy="663495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9897" extrusionOk="0">
                    <a:moveTo>
                      <a:pt x="6204" y="1"/>
                    </a:moveTo>
                    <a:lnTo>
                      <a:pt x="0" y="3142"/>
                    </a:lnTo>
                    <a:lnTo>
                      <a:pt x="3420" y="9897"/>
                    </a:lnTo>
                    <a:lnTo>
                      <a:pt x="9624" y="6757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0"/>
              <p:cNvSpPr/>
              <p:nvPr/>
            </p:nvSpPr>
            <p:spPr>
              <a:xfrm>
                <a:off x="6958555" y="3615883"/>
                <a:ext cx="628634" cy="655115"/>
              </a:xfrm>
              <a:custGeom>
                <a:avLst/>
                <a:gdLst/>
                <a:ahLst/>
                <a:cxnLst/>
                <a:rect l="l" t="t" r="r" b="b"/>
                <a:pathLst>
                  <a:path w="9377" h="9772" extrusionOk="0">
                    <a:moveTo>
                      <a:pt x="5957" y="1"/>
                    </a:moveTo>
                    <a:lnTo>
                      <a:pt x="0" y="3017"/>
                    </a:lnTo>
                    <a:lnTo>
                      <a:pt x="3418" y="9772"/>
                    </a:lnTo>
                    <a:lnTo>
                      <a:pt x="9377" y="6757"/>
                    </a:lnTo>
                    <a:lnTo>
                      <a:pt x="59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0"/>
              <p:cNvSpPr/>
              <p:nvPr/>
            </p:nvSpPr>
            <p:spPr>
              <a:xfrm>
                <a:off x="7275118" y="3819885"/>
                <a:ext cx="177522" cy="155600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321" extrusionOk="0">
                    <a:moveTo>
                      <a:pt x="1322" y="1"/>
                    </a:moveTo>
                    <a:cubicBezTo>
                      <a:pt x="1146" y="1"/>
                      <a:pt x="967" y="41"/>
                      <a:pt x="800" y="126"/>
                    </a:cubicBezTo>
                    <a:cubicBezTo>
                      <a:pt x="229" y="414"/>
                      <a:pt x="0" y="1113"/>
                      <a:pt x="289" y="1684"/>
                    </a:cubicBezTo>
                    <a:cubicBezTo>
                      <a:pt x="493" y="2088"/>
                      <a:pt x="901" y="2321"/>
                      <a:pt x="1324" y="2321"/>
                    </a:cubicBezTo>
                    <a:cubicBezTo>
                      <a:pt x="1500" y="2321"/>
                      <a:pt x="1680" y="2280"/>
                      <a:pt x="1848" y="2195"/>
                    </a:cubicBezTo>
                    <a:cubicBezTo>
                      <a:pt x="2419" y="1907"/>
                      <a:pt x="2647" y="1209"/>
                      <a:pt x="2359" y="638"/>
                    </a:cubicBezTo>
                    <a:cubicBezTo>
                      <a:pt x="2155" y="233"/>
                      <a:pt x="1746" y="1"/>
                      <a:pt x="1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7319700" y="3871104"/>
                <a:ext cx="88091" cy="5323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4" extrusionOk="0">
                    <a:moveTo>
                      <a:pt x="1140" y="0"/>
                    </a:moveTo>
                    <a:cubicBezTo>
                      <a:pt x="1117" y="0"/>
                      <a:pt x="1094" y="5"/>
                      <a:pt x="1072" y="17"/>
                    </a:cubicBezTo>
                    <a:lnTo>
                      <a:pt x="105" y="507"/>
                    </a:lnTo>
                    <a:cubicBezTo>
                      <a:pt x="32" y="545"/>
                      <a:pt x="1" y="635"/>
                      <a:pt x="39" y="710"/>
                    </a:cubicBezTo>
                    <a:cubicBezTo>
                      <a:pt x="67" y="761"/>
                      <a:pt x="120" y="794"/>
                      <a:pt x="176" y="794"/>
                    </a:cubicBezTo>
                    <a:cubicBezTo>
                      <a:pt x="200" y="794"/>
                      <a:pt x="222" y="788"/>
                      <a:pt x="242" y="779"/>
                    </a:cubicBezTo>
                    <a:lnTo>
                      <a:pt x="1208" y="289"/>
                    </a:lnTo>
                    <a:cubicBezTo>
                      <a:pt x="1283" y="251"/>
                      <a:pt x="1314" y="161"/>
                      <a:pt x="1276" y="84"/>
                    </a:cubicBezTo>
                    <a:cubicBezTo>
                      <a:pt x="1248" y="31"/>
                      <a:pt x="1196" y="0"/>
                      <a:pt x="1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0"/>
              <p:cNvSpPr/>
              <p:nvPr/>
            </p:nvSpPr>
            <p:spPr>
              <a:xfrm>
                <a:off x="6681546" y="4120359"/>
                <a:ext cx="177522" cy="155600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321" extrusionOk="0">
                    <a:moveTo>
                      <a:pt x="1323" y="1"/>
                    </a:moveTo>
                    <a:cubicBezTo>
                      <a:pt x="1147" y="1"/>
                      <a:pt x="968" y="41"/>
                      <a:pt x="800" y="126"/>
                    </a:cubicBezTo>
                    <a:cubicBezTo>
                      <a:pt x="229" y="414"/>
                      <a:pt x="1" y="1113"/>
                      <a:pt x="289" y="1684"/>
                    </a:cubicBezTo>
                    <a:cubicBezTo>
                      <a:pt x="493" y="2087"/>
                      <a:pt x="901" y="2320"/>
                      <a:pt x="1325" y="2320"/>
                    </a:cubicBezTo>
                    <a:cubicBezTo>
                      <a:pt x="1501" y="2320"/>
                      <a:pt x="1680" y="2280"/>
                      <a:pt x="1848" y="2195"/>
                    </a:cubicBezTo>
                    <a:cubicBezTo>
                      <a:pt x="2419" y="1907"/>
                      <a:pt x="2647" y="1209"/>
                      <a:pt x="2359" y="638"/>
                    </a:cubicBezTo>
                    <a:cubicBezTo>
                      <a:pt x="2155" y="233"/>
                      <a:pt x="1747" y="1"/>
                      <a:pt x="13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0"/>
              <p:cNvSpPr/>
              <p:nvPr/>
            </p:nvSpPr>
            <p:spPr>
              <a:xfrm>
                <a:off x="6726195" y="4171577"/>
                <a:ext cx="88225" cy="53230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794" extrusionOk="0">
                    <a:moveTo>
                      <a:pt x="1141" y="0"/>
                    </a:moveTo>
                    <a:cubicBezTo>
                      <a:pt x="1118" y="0"/>
                      <a:pt x="1095" y="5"/>
                      <a:pt x="1073" y="17"/>
                    </a:cubicBezTo>
                    <a:lnTo>
                      <a:pt x="107" y="507"/>
                    </a:lnTo>
                    <a:cubicBezTo>
                      <a:pt x="31" y="545"/>
                      <a:pt x="0" y="635"/>
                      <a:pt x="38" y="710"/>
                    </a:cubicBezTo>
                    <a:cubicBezTo>
                      <a:pt x="66" y="761"/>
                      <a:pt x="119" y="794"/>
                      <a:pt x="175" y="794"/>
                    </a:cubicBezTo>
                    <a:cubicBezTo>
                      <a:pt x="197" y="794"/>
                      <a:pt x="221" y="788"/>
                      <a:pt x="243" y="779"/>
                    </a:cubicBezTo>
                    <a:lnTo>
                      <a:pt x="1208" y="289"/>
                    </a:lnTo>
                    <a:cubicBezTo>
                      <a:pt x="1285" y="251"/>
                      <a:pt x="1316" y="159"/>
                      <a:pt x="1276" y="84"/>
                    </a:cubicBezTo>
                    <a:cubicBezTo>
                      <a:pt x="1249" y="31"/>
                      <a:pt x="1196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0"/>
              <p:cNvSpPr/>
              <p:nvPr/>
            </p:nvSpPr>
            <p:spPr>
              <a:xfrm>
                <a:off x="6741949" y="4156158"/>
                <a:ext cx="56314" cy="85141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270" extrusionOk="0">
                    <a:moveTo>
                      <a:pt x="176" y="1"/>
                    </a:moveTo>
                    <a:cubicBezTo>
                      <a:pt x="153" y="1"/>
                      <a:pt x="129" y="6"/>
                      <a:pt x="107" y="17"/>
                    </a:cubicBezTo>
                    <a:cubicBezTo>
                      <a:pt x="31" y="55"/>
                      <a:pt x="1" y="145"/>
                      <a:pt x="39" y="222"/>
                    </a:cubicBezTo>
                    <a:lnTo>
                      <a:pt x="529" y="1187"/>
                    </a:lnTo>
                    <a:cubicBezTo>
                      <a:pt x="555" y="1239"/>
                      <a:pt x="610" y="1270"/>
                      <a:pt x="664" y="1270"/>
                    </a:cubicBezTo>
                    <a:cubicBezTo>
                      <a:pt x="686" y="1270"/>
                      <a:pt x="710" y="1264"/>
                      <a:pt x="732" y="1253"/>
                    </a:cubicBezTo>
                    <a:cubicBezTo>
                      <a:pt x="809" y="1215"/>
                      <a:pt x="840" y="1124"/>
                      <a:pt x="801" y="1049"/>
                    </a:cubicBezTo>
                    <a:lnTo>
                      <a:pt x="311" y="83"/>
                    </a:lnTo>
                    <a:cubicBezTo>
                      <a:pt x="284" y="31"/>
                      <a:pt x="231" y="1"/>
                      <a:pt x="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30"/>
            <p:cNvGrpSpPr/>
            <p:nvPr/>
          </p:nvGrpSpPr>
          <p:grpSpPr>
            <a:xfrm>
              <a:off x="1408613" y="438500"/>
              <a:ext cx="1701975" cy="1394917"/>
              <a:chOff x="1408613" y="438500"/>
              <a:chExt cx="1701975" cy="1394917"/>
            </a:xfrm>
          </p:grpSpPr>
          <p:sp>
            <p:nvSpPr>
              <p:cNvPr id="303" name="Google Shape;303;p30"/>
              <p:cNvSpPr/>
              <p:nvPr/>
            </p:nvSpPr>
            <p:spPr>
              <a:xfrm>
                <a:off x="1896332" y="1181184"/>
                <a:ext cx="210211" cy="221573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5129" extrusionOk="0">
                    <a:moveTo>
                      <a:pt x="2943" y="0"/>
                    </a:moveTo>
                    <a:lnTo>
                      <a:pt x="0" y="3521"/>
                    </a:lnTo>
                    <a:lnTo>
                      <a:pt x="1921" y="5128"/>
                    </a:lnTo>
                    <a:lnTo>
                      <a:pt x="4865" y="1606"/>
                    </a:lnTo>
                    <a:lnTo>
                      <a:pt x="29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0"/>
              <p:cNvSpPr/>
              <p:nvPr/>
            </p:nvSpPr>
            <p:spPr>
              <a:xfrm>
                <a:off x="1928127" y="540009"/>
                <a:ext cx="799157" cy="799157"/>
              </a:xfrm>
              <a:custGeom>
                <a:avLst/>
                <a:gdLst/>
                <a:ahLst/>
                <a:cxnLst/>
                <a:rect l="l" t="t" r="r" b="b"/>
                <a:pathLst>
                  <a:path w="18499" h="18499" extrusionOk="0">
                    <a:moveTo>
                      <a:pt x="9250" y="0"/>
                    </a:moveTo>
                    <a:cubicBezTo>
                      <a:pt x="6796" y="0"/>
                      <a:pt x="4444" y="975"/>
                      <a:pt x="2709" y="2709"/>
                    </a:cubicBezTo>
                    <a:cubicBezTo>
                      <a:pt x="975" y="4444"/>
                      <a:pt x="0" y="6796"/>
                      <a:pt x="0" y="9249"/>
                    </a:cubicBezTo>
                    <a:cubicBezTo>
                      <a:pt x="0" y="11702"/>
                      <a:pt x="975" y="14055"/>
                      <a:pt x="2709" y="15790"/>
                    </a:cubicBezTo>
                    <a:cubicBezTo>
                      <a:pt x="4444" y="17524"/>
                      <a:pt x="6796" y="18498"/>
                      <a:pt x="9250" y="18498"/>
                    </a:cubicBezTo>
                    <a:cubicBezTo>
                      <a:pt x="11702" y="18498"/>
                      <a:pt x="14054" y="17524"/>
                      <a:pt x="15790" y="15790"/>
                    </a:cubicBezTo>
                    <a:cubicBezTo>
                      <a:pt x="17524" y="14055"/>
                      <a:pt x="18498" y="11702"/>
                      <a:pt x="18498" y="9249"/>
                    </a:cubicBezTo>
                    <a:cubicBezTo>
                      <a:pt x="18498" y="6796"/>
                      <a:pt x="17524" y="4444"/>
                      <a:pt x="15790" y="2709"/>
                    </a:cubicBezTo>
                    <a:cubicBezTo>
                      <a:pt x="14054" y="975"/>
                      <a:pt x="11702" y="0"/>
                      <a:pt x="9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0"/>
              <p:cNvSpPr/>
              <p:nvPr/>
            </p:nvSpPr>
            <p:spPr>
              <a:xfrm>
                <a:off x="2025543" y="637425"/>
                <a:ext cx="604325" cy="604325"/>
              </a:xfrm>
              <a:custGeom>
                <a:avLst/>
                <a:gdLst/>
                <a:ahLst/>
                <a:cxnLst/>
                <a:rect l="l" t="t" r="r" b="b"/>
                <a:pathLst>
                  <a:path w="13989" h="13989" extrusionOk="0">
                    <a:moveTo>
                      <a:pt x="6995" y="0"/>
                    </a:moveTo>
                    <a:cubicBezTo>
                      <a:pt x="5139" y="0"/>
                      <a:pt x="3361" y="738"/>
                      <a:pt x="2049" y="2049"/>
                    </a:cubicBezTo>
                    <a:cubicBezTo>
                      <a:pt x="738" y="3361"/>
                      <a:pt x="0" y="5139"/>
                      <a:pt x="0" y="6994"/>
                    </a:cubicBezTo>
                    <a:cubicBezTo>
                      <a:pt x="0" y="8850"/>
                      <a:pt x="738" y="10628"/>
                      <a:pt x="2049" y="11939"/>
                    </a:cubicBezTo>
                    <a:cubicBezTo>
                      <a:pt x="3361" y="13251"/>
                      <a:pt x="5139" y="13988"/>
                      <a:pt x="6995" y="13988"/>
                    </a:cubicBezTo>
                    <a:cubicBezTo>
                      <a:pt x="8850" y="13988"/>
                      <a:pt x="10628" y="13251"/>
                      <a:pt x="11939" y="11939"/>
                    </a:cubicBezTo>
                    <a:cubicBezTo>
                      <a:pt x="13251" y="10628"/>
                      <a:pt x="13988" y="8850"/>
                      <a:pt x="13988" y="6994"/>
                    </a:cubicBezTo>
                    <a:cubicBezTo>
                      <a:pt x="13988" y="5139"/>
                      <a:pt x="13251" y="3361"/>
                      <a:pt x="11939" y="2049"/>
                    </a:cubicBezTo>
                    <a:cubicBezTo>
                      <a:pt x="10628" y="738"/>
                      <a:pt x="8850" y="0"/>
                      <a:pt x="6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0"/>
              <p:cNvSpPr/>
              <p:nvPr/>
            </p:nvSpPr>
            <p:spPr>
              <a:xfrm>
                <a:off x="2300727" y="713025"/>
                <a:ext cx="233410" cy="240883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5576" extrusionOk="0">
                    <a:moveTo>
                      <a:pt x="712" y="0"/>
                    </a:moveTo>
                    <a:cubicBezTo>
                      <a:pt x="336" y="0"/>
                      <a:pt x="16" y="310"/>
                      <a:pt x="5" y="701"/>
                    </a:cubicBezTo>
                    <a:lnTo>
                      <a:pt x="5" y="706"/>
                    </a:lnTo>
                    <a:cubicBezTo>
                      <a:pt x="1" y="978"/>
                      <a:pt x="203" y="1209"/>
                      <a:pt x="462" y="1287"/>
                    </a:cubicBezTo>
                    <a:cubicBezTo>
                      <a:pt x="2483" y="1908"/>
                      <a:pt x="3616" y="3226"/>
                      <a:pt x="4058" y="5083"/>
                    </a:cubicBezTo>
                    <a:cubicBezTo>
                      <a:pt x="4119" y="5350"/>
                      <a:pt x="4339" y="5566"/>
                      <a:pt x="4611" y="5575"/>
                    </a:cubicBezTo>
                    <a:lnTo>
                      <a:pt x="4617" y="5575"/>
                    </a:lnTo>
                    <a:cubicBezTo>
                      <a:pt x="4624" y="5575"/>
                      <a:pt x="4632" y="5575"/>
                      <a:pt x="4639" y="5575"/>
                    </a:cubicBezTo>
                    <a:cubicBezTo>
                      <a:pt x="5059" y="5575"/>
                      <a:pt x="5402" y="5208"/>
                      <a:pt x="5351" y="4787"/>
                    </a:cubicBezTo>
                    <a:cubicBezTo>
                      <a:pt x="5064" y="2379"/>
                      <a:pt x="3220" y="430"/>
                      <a:pt x="833" y="11"/>
                    </a:cubicBezTo>
                    <a:cubicBezTo>
                      <a:pt x="792" y="4"/>
                      <a:pt x="752" y="0"/>
                      <a:pt x="712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0"/>
              <p:cNvSpPr/>
              <p:nvPr/>
            </p:nvSpPr>
            <p:spPr>
              <a:xfrm>
                <a:off x="2469078" y="997065"/>
                <a:ext cx="99619" cy="88862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057" extrusionOk="0">
                    <a:moveTo>
                      <a:pt x="1153" y="0"/>
                    </a:moveTo>
                    <a:cubicBezTo>
                      <a:pt x="860" y="0"/>
                      <a:pt x="568" y="126"/>
                      <a:pt x="365" y="369"/>
                    </a:cubicBezTo>
                    <a:cubicBezTo>
                      <a:pt x="0" y="804"/>
                      <a:pt x="58" y="1452"/>
                      <a:pt x="493" y="1817"/>
                    </a:cubicBezTo>
                    <a:cubicBezTo>
                      <a:pt x="686" y="1978"/>
                      <a:pt x="920" y="2056"/>
                      <a:pt x="1152" y="2056"/>
                    </a:cubicBezTo>
                    <a:cubicBezTo>
                      <a:pt x="1446" y="2056"/>
                      <a:pt x="1738" y="1931"/>
                      <a:pt x="1942" y="1688"/>
                    </a:cubicBezTo>
                    <a:cubicBezTo>
                      <a:pt x="2305" y="1252"/>
                      <a:pt x="2248" y="604"/>
                      <a:pt x="1812" y="239"/>
                    </a:cubicBezTo>
                    <a:cubicBezTo>
                      <a:pt x="1620" y="79"/>
                      <a:pt x="1386" y="0"/>
                      <a:pt x="1153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1510167" y="1333377"/>
                <a:ext cx="469195" cy="500040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1575" extrusionOk="0">
                    <a:moveTo>
                      <a:pt x="8938" y="1"/>
                    </a:moveTo>
                    <a:lnTo>
                      <a:pt x="8935" y="4"/>
                    </a:lnTo>
                    <a:cubicBezTo>
                      <a:pt x="4519" y="2795"/>
                      <a:pt x="0" y="5575"/>
                      <a:pt x="409" y="8837"/>
                    </a:cubicBezTo>
                    <a:cubicBezTo>
                      <a:pt x="603" y="10383"/>
                      <a:pt x="1975" y="11574"/>
                      <a:pt x="3520" y="11574"/>
                    </a:cubicBezTo>
                    <a:cubicBezTo>
                      <a:pt x="3571" y="11574"/>
                      <a:pt x="3623" y="11573"/>
                      <a:pt x="3674" y="11570"/>
                    </a:cubicBezTo>
                    <a:cubicBezTo>
                      <a:pt x="6962" y="11397"/>
                      <a:pt x="8897" y="6455"/>
                      <a:pt x="10860" y="1607"/>
                    </a:cubicBezTo>
                    <a:lnTo>
                      <a:pt x="89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9" name="Google Shape;309;p30"/>
              <p:cNvGrpSpPr/>
              <p:nvPr/>
            </p:nvGrpSpPr>
            <p:grpSpPr>
              <a:xfrm>
                <a:off x="3009038" y="438500"/>
                <a:ext cx="101550" cy="101500"/>
                <a:chOff x="3258600" y="2392325"/>
                <a:chExt cx="101550" cy="101500"/>
              </a:xfrm>
            </p:grpSpPr>
            <p:sp>
              <p:nvSpPr>
                <p:cNvPr id="310" name="Google Shape;310;p30"/>
                <p:cNvSpPr/>
                <p:nvPr/>
              </p:nvSpPr>
              <p:spPr>
                <a:xfrm>
                  <a:off x="3258600" y="2435000"/>
                  <a:ext cx="101550" cy="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" h="649" extrusionOk="0">
                      <a:moveTo>
                        <a:pt x="324" y="1"/>
                      </a:moveTo>
                      <a:cubicBezTo>
                        <a:pt x="146" y="1"/>
                        <a:pt x="0" y="145"/>
                        <a:pt x="0" y="324"/>
                      </a:cubicBezTo>
                      <a:cubicBezTo>
                        <a:pt x="0" y="503"/>
                        <a:pt x="146" y="648"/>
                        <a:pt x="324" y="648"/>
                      </a:cubicBezTo>
                      <a:lnTo>
                        <a:pt x="3738" y="648"/>
                      </a:lnTo>
                      <a:cubicBezTo>
                        <a:pt x="3916" y="648"/>
                        <a:pt x="4061" y="503"/>
                        <a:pt x="4061" y="324"/>
                      </a:cubicBezTo>
                      <a:cubicBezTo>
                        <a:pt x="4061" y="145"/>
                        <a:pt x="3916" y="1"/>
                        <a:pt x="37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30"/>
                <p:cNvSpPr/>
                <p:nvPr/>
              </p:nvSpPr>
              <p:spPr>
                <a:xfrm>
                  <a:off x="3301275" y="2392325"/>
                  <a:ext cx="16225" cy="1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4060" extrusionOk="0">
                      <a:moveTo>
                        <a:pt x="325" y="0"/>
                      </a:moveTo>
                      <a:cubicBezTo>
                        <a:pt x="146" y="0"/>
                        <a:pt x="1" y="144"/>
                        <a:pt x="1" y="324"/>
                      </a:cubicBezTo>
                      <a:lnTo>
                        <a:pt x="1" y="3736"/>
                      </a:lnTo>
                      <a:cubicBezTo>
                        <a:pt x="1" y="3916"/>
                        <a:pt x="146" y="4060"/>
                        <a:pt x="325" y="4060"/>
                      </a:cubicBezTo>
                      <a:cubicBezTo>
                        <a:pt x="504" y="4060"/>
                        <a:pt x="647" y="3917"/>
                        <a:pt x="648" y="3736"/>
                      </a:cubicBezTo>
                      <a:lnTo>
                        <a:pt x="648" y="324"/>
                      </a:lnTo>
                      <a:cubicBezTo>
                        <a:pt x="648" y="144"/>
                        <a:pt x="504" y="0"/>
                        <a:pt x="3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2" name="Google Shape;312;p30"/>
              <p:cNvGrpSpPr/>
              <p:nvPr/>
            </p:nvGrpSpPr>
            <p:grpSpPr>
              <a:xfrm>
                <a:off x="1408613" y="939775"/>
                <a:ext cx="101550" cy="101500"/>
                <a:chOff x="3258600" y="2392325"/>
                <a:chExt cx="101550" cy="101500"/>
              </a:xfrm>
            </p:grpSpPr>
            <p:sp>
              <p:nvSpPr>
                <p:cNvPr id="313" name="Google Shape;313;p30"/>
                <p:cNvSpPr/>
                <p:nvPr/>
              </p:nvSpPr>
              <p:spPr>
                <a:xfrm>
                  <a:off x="3258600" y="2435000"/>
                  <a:ext cx="101550" cy="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" h="649" extrusionOk="0">
                      <a:moveTo>
                        <a:pt x="324" y="1"/>
                      </a:moveTo>
                      <a:cubicBezTo>
                        <a:pt x="146" y="1"/>
                        <a:pt x="0" y="145"/>
                        <a:pt x="0" y="324"/>
                      </a:cubicBezTo>
                      <a:cubicBezTo>
                        <a:pt x="0" y="503"/>
                        <a:pt x="146" y="648"/>
                        <a:pt x="324" y="648"/>
                      </a:cubicBezTo>
                      <a:lnTo>
                        <a:pt x="3738" y="648"/>
                      </a:lnTo>
                      <a:cubicBezTo>
                        <a:pt x="3916" y="648"/>
                        <a:pt x="4061" y="503"/>
                        <a:pt x="4061" y="324"/>
                      </a:cubicBezTo>
                      <a:cubicBezTo>
                        <a:pt x="4061" y="145"/>
                        <a:pt x="3916" y="1"/>
                        <a:pt x="37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30"/>
                <p:cNvSpPr/>
                <p:nvPr/>
              </p:nvSpPr>
              <p:spPr>
                <a:xfrm>
                  <a:off x="3301275" y="2392325"/>
                  <a:ext cx="16225" cy="1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4060" extrusionOk="0">
                      <a:moveTo>
                        <a:pt x="325" y="0"/>
                      </a:moveTo>
                      <a:cubicBezTo>
                        <a:pt x="146" y="0"/>
                        <a:pt x="1" y="144"/>
                        <a:pt x="1" y="324"/>
                      </a:cubicBezTo>
                      <a:lnTo>
                        <a:pt x="1" y="3736"/>
                      </a:lnTo>
                      <a:cubicBezTo>
                        <a:pt x="1" y="3916"/>
                        <a:pt x="146" y="4060"/>
                        <a:pt x="325" y="4060"/>
                      </a:cubicBezTo>
                      <a:cubicBezTo>
                        <a:pt x="504" y="4060"/>
                        <a:pt x="647" y="3917"/>
                        <a:pt x="648" y="3736"/>
                      </a:cubicBezTo>
                      <a:lnTo>
                        <a:pt x="648" y="324"/>
                      </a:lnTo>
                      <a:cubicBezTo>
                        <a:pt x="648" y="144"/>
                        <a:pt x="504" y="0"/>
                        <a:pt x="3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5" name="Google Shape;315;p30"/>
            <p:cNvGrpSpPr/>
            <p:nvPr/>
          </p:nvGrpSpPr>
          <p:grpSpPr>
            <a:xfrm>
              <a:off x="7680513" y="2860275"/>
              <a:ext cx="101550" cy="101500"/>
              <a:chOff x="3258600" y="2392325"/>
              <a:chExt cx="101550" cy="101500"/>
            </a:xfrm>
          </p:grpSpPr>
          <p:sp>
            <p:nvSpPr>
              <p:cNvPr id="316" name="Google Shape;316;p30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30"/>
            <p:cNvGrpSpPr/>
            <p:nvPr/>
          </p:nvGrpSpPr>
          <p:grpSpPr>
            <a:xfrm>
              <a:off x="5085238" y="4319525"/>
              <a:ext cx="101550" cy="101500"/>
              <a:chOff x="3258600" y="2392325"/>
              <a:chExt cx="101550" cy="101500"/>
            </a:xfrm>
          </p:grpSpPr>
          <p:sp>
            <p:nvSpPr>
              <p:cNvPr id="319" name="Google Shape;319;p30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/>
          <p:nvPr/>
        </p:nvSpPr>
        <p:spPr>
          <a:xfrm>
            <a:off x="6952975" y="2119475"/>
            <a:ext cx="1147800" cy="114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số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biện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pháp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đảm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bảo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an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toàn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khi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sử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dụng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điện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:</a:t>
            </a:r>
            <a:endParaRPr sz="20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381" name="Google Shape;381;p34"/>
          <p:cNvGrpSpPr/>
          <p:nvPr/>
        </p:nvGrpSpPr>
        <p:grpSpPr>
          <a:xfrm>
            <a:off x="5833649" y="1359387"/>
            <a:ext cx="913340" cy="1317594"/>
            <a:chOff x="7095225" y="1832455"/>
            <a:chExt cx="913340" cy="1317594"/>
          </a:xfrm>
        </p:grpSpPr>
        <p:sp>
          <p:nvSpPr>
            <p:cNvPr id="382" name="Google Shape;382;p34"/>
            <p:cNvSpPr/>
            <p:nvPr/>
          </p:nvSpPr>
          <p:spPr>
            <a:xfrm>
              <a:off x="7407925" y="3052870"/>
              <a:ext cx="283998" cy="97179"/>
            </a:xfrm>
            <a:custGeom>
              <a:avLst/>
              <a:gdLst/>
              <a:ahLst/>
              <a:cxnLst/>
              <a:rect l="l" t="t" r="r" b="b"/>
              <a:pathLst>
                <a:path w="4898" h="1676" extrusionOk="0">
                  <a:moveTo>
                    <a:pt x="1" y="1"/>
                  </a:moveTo>
                  <a:cubicBezTo>
                    <a:pt x="1" y="925"/>
                    <a:pt x="750" y="1676"/>
                    <a:pt x="1674" y="1676"/>
                  </a:cubicBezTo>
                  <a:lnTo>
                    <a:pt x="3223" y="1676"/>
                  </a:lnTo>
                  <a:cubicBezTo>
                    <a:pt x="4147" y="1676"/>
                    <a:pt x="4898" y="925"/>
                    <a:pt x="4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4"/>
            <p:cNvSpPr/>
            <p:nvPr/>
          </p:nvSpPr>
          <p:spPr>
            <a:xfrm>
              <a:off x="7095225" y="1832455"/>
              <a:ext cx="913340" cy="1116279"/>
            </a:xfrm>
            <a:custGeom>
              <a:avLst/>
              <a:gdLst/>
              <a:ahLst/>
              <a:cxnLst/>
              <a:rect l="l" t="t" r="r" b="b"/>
              <a:pathLst>
                <a:path w="15752" h="19252" extrusionOk="0">
                  <a:moveTo>
                    <a:pt x="7842" y="0"/>
                  </a:moveTo>
                  <a:cubicBezTo>
                    <a:pt x="3510" y="0"/>
                    <a:pt x="0" y="3508"/>
                    <a:pt x="0" y="7839"/>
                  </a:cubicBezTo>
                  <a:cubicBezTo>
                    <a:pt x="0" y="10629"/>
                    <a:pt x="1452" y="13072"/>
                    <a:pt x="3641" y="14463"/>
                  </a:cubicBezTo>
                  <a:cubicBezTo>
                    <a:pt x="4315" y="14893"/>
                    <a:pt x="4715" y="15645"/>
                    <a:pt x="4715" y="16446"/>
                  </a:cubicBezTo>
                  <a:lnTo>
                    <a:pt x="4715" y="19251"/>
                  </a:lnTo>
                  <a:lnTo>
                    <a:pt x="10968" y="19251"/>
                  </a:lnTo>
                  <a:lnTo>
                    <a:pt x="10968" y="16446"/>
                  </a:lnTo>
                  <a:cubicBezTo>
                    <a:pt x="10968" y="15652"/>
                    <a:pt x="11357" y="14896"/>
                    <a:pt x="12026" y="14473"/>
                  </a:cubicBezTo>
                  <a:cubicBezTo>
                    <a:pt x="14277" y="13050"/>
                    <a:pt x="15752" y="10515"/>
                    <a:pt x="15681" y="7641"/>
                  </a:cubicBezTo>
                  <a:cubicBezTo>
                    <a:pt x="15581" y="3619"/>
                    <a:pt x="12362" y="268"/>
                    <a:pt x="8345" y="16"/>
                  </a:cubicBezTo>
                  <a:cubicBezTo>
                    <a:pt x="8176" y="5"/>
                    <a:pt x="8008" y="0"/>
                    <a:pt x="7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4"/>
            <p:cNvSpPr/>
            <p:nvPr/>
          </p:nvSpPr>
          <p:spPr>
            <a:xfrm>
              <a:off x="7332084" y="2905247"/>
              <a:ext cx="435565" cy="60186"/>
            </a:xfrm>
            <a:custGeom>
              <a:avLst/>
              <a:gdLst/>
              <a:ahLst/>
              <a:cxnLst/>
              <a:rect l="l" t="t" r="r" b="b"/>
              <a:pathLst>
                <a:path w="7512" h="1038" extrusionOk="0">
                  <a:moveTo>
                    <a:pt x="0" y="0"/>
                  </a:moveTo>
                  <a:lnTo>
                    <a:pt x="0" y="1038"/>
                  </a:lnTo>
                  <a:lnTo>
                    <a:pt x="7511" y="1038"/>
                  </a:lnTo>
                  <a:lnTo>
                    <a:pt x="75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4"/>
            <p:cNvSpPr/>
            <p:nvPr/>
          </p:nvSpPr>
          <p:spPr>
            <a:xfrm>
              <a:off x="7332084" y="3004223"/>
              <a:ext cx="435565" cy="60244"/>
            </a:xfrm>
            <a:custGeom>
              <a:avLst/>
              <a:gdLst/>
              <a:ahLst/>
              <a:cxnLst/>
              <a:rect l="l" t="t" r="r" b="b"/>
              <a:pathLst>
                <a:path w="7512" h="1039" extrusionOk="0">
                  <a:moveTo>
                    <a:pt x="0" y="1"/>
                  </a:moveTo>
                  <a:lnTo>
                    <a:pt x="0" y="1038"/>
                  </a:lnTo>
                  <a:lnTo>
                    <a:pt x="7511" y="1038"/>
                  </a:lnTo>
                  <a:lnTo>
                    <a:pt x="75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4"/>
            <p:cNvSpPr/>
            <p:nvPr/>
          </p:nvSpPr>
          <p:spPr>
            <a:xfrm>
              <a:off x="7332084" y="2965375"/>
              <a:ext cx="435565" cy="38906"/>
            </a:xfrm>
            <a:custGeom>
              <a:avLst/>
              <a:gdLst/>
              <a:ahLst/>
              <a:cxnLst/>
              <a:rect l="l" t="t" r="r" b="b"/>
              <a:pathLst>
                <a:path w="7512" h="671" extrusionOk="0">
                  <a:moveTo>
                    <a:pt x="0" y="1"/>
                  </a:moveTo>
                  <a:lnTo>
                    <a:pt x="0" y="671"/>
                  </a:lnTo>
                  <a:lnTo>
                    <a:pt x="7511" y="671"/>
                  </a:lnTo>
                  <a:lnTo>
                    <a:pt x="7511" y="1"/>
                  </a:lnTo>
                  <a:close/>
                </a:path>
              </a:pathLst>
            </a:custGeom>
            <a:solidFill>
              <a:srgbClr val="E8A1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7361945" y="2262975"/>
              <a:ext cx="375553" cy="651201"/>
            </a:xfrm>
            <a:custGeom>
              <a:avLst/>
              <a:gdLst/>
              <a:ahLst/>
              <a:cxnLst/>
              <a:rect l="l" t="t" r="r" b="b"/>
              <a:pathLst>
                <a:path w="6477" h="11231" extrusionOk="0">
                  <a:moveTo>
                    <a:pt x="3243" y="308"/>
                  </a:moveTo>
                  <a:cubicBezTo>
                    <a:pt x="3453" y="308"/>
                    <a:pt x="3726" y="422"/>
                    <a:pt x="3798" y="743"/>
                  </a:cubicBezTo>
                  <a:cubicBezTo>
                    <a:pt x="4023" y="1727"/>
                    <a:pt x="3817" y="2552"/>
                    <a:pt x="3240" y="3052"/>
                  </a:cubicBezTo>
                  <a:cubicBezTo>
                    <a:pt x="2666" y="2549"/>
                    <a:pt x="2458" y="1727"/>
                    <a:pt x="2685" y="743"/>
                  </a:cubicBezTo>
                  <a:cubicBezTo>
                    <a:pt x="2759" y="422"/>
                    <a:pt x="3031" y="308"/>
                    <a:pt x="3243" y="308"/>
                  </a:cubicBezTo>
                  <a:close/>
                  <a:moveTo>
                    <a:pt x="947" y="1989"/>
                  </a:moveTo>
                  <a:cubicBezTo>
                    <a:pt x="1069" y="1989"/>
                    <a:pt x="1235" y="2033"/>
                    <a:pt x="1356" y="2235"/>
                  </a:cubicBezTo>
                  <a:cubicBezTo>
                    <a:pt x="1581" y="2600"/>
                    <a:pt x="1718" y="3054"/>
                    <a:pt x="1758" y="3533"/>
                  </a:cubicBezTo>
                  <a:cubicBezTo>
                    <a:pt x="1220" y="3494"/>
                    <a:pt x="729" y="3238"/>
                    <a:pt x="445" y="2809"/>
                  </a:cubicBezTo>
                  <a:cubicBezTo>
                    <a:pt x="311" y="2603"/>
                    <a:pt x="349" y="2429"/>
                    <a:pt x="407" y="2319"/>
                  </a:cubicBezTo>
                  <a:cubicBezTo>
                    <a:pt x="502" y="2134"/>
                    <a:pt x="716" y="1997"/>
                    <a:pt x="926" y="1989"/>
                  </a:cubicBezTo>
                  <a:close/>
                  <a:moveTo>
                    <a:pt x="5558" y="1989"/>
                  </a:moveTo>
                  <a:cubicBezTo>
                    <a:pt x="5770" y="2000"/>
                    <a:pt x="5982" y="2134"/>
                    <a:pt x="6078" y="2319"/>
                  </a:cubicBezTo>
                  <a:cubicBezTo>
                    <a:pt x="6135" y="2429"/>
                    <a:pt x="6174" y="2603"/>
                    <a:pt x="6040" y="2809"/>
                  </a:cubicBezTo>
                  <a:cubicBezTo>
                    <a:pt x="5756" y="3238"/>
                    <a:pt x="5264" y="3494"/>
                    <a:pt x="4727" y="3533"/>
                  </a:cubicBezTo>
                  <a:cubicBezTo>
                    <a:pt x="4763" y="3054"/>
                    <a:pt x="4903" y="2599"/>
                    <a:pt x="5129" y="2235"/>
                  </a:cubicBezTo>
                  <a:cubicBezTo>
                    <a:pt x="5252" y="2033"/>
                    <a:pt x="5417" y="1989"/>
                    <a:pt x="5541" y="1989"/>
                  </a:cubicBezTo>
                  <a:close/>
                  <a:moveTo>
                    <a:pt x="3239" y="1"/>
                  </a:moveTo>
                  <a:cubicBezTo>
                    <a:pt x="2891" y="1"/>
                    <a:pt x="2492" y="208"/>
                    <a:pt x="2385" y="672"/>
                  </a:cubicBezTo>
                  <a:cubicBezTo>
                    <a:pt x="2107" y="1877"/>
                    <a:pt x="2453" y="2722"/>
                    <a:pt x="2993" y="3230"/>
                  </a:cubicBezTo>
                  <a:cubicBezTo>
                    <a:pt x="2907" y="3283"/>
                    <a:pt x="2819" y="3329"/>
                    <a:pt x="2723" y="3370"/>
                  </a:cubicBezTo>
                  <a:cubicBezTo>
                    <a:pt x="2507" y="3461"/>
                    <a:pt x="2282" y="3514"/>
                    <a:pt x="2060" y="3532"/>
                  </a:cubicBezTo>
                  <a:cubicBezTo>
                    <a:pt x="2021" y="2996"/>
                    <a:pt x="1864" y="2487"/>
                    <a:pt x="1612" y="2075"/>
                  </a:cubicBezTo>
                  <a:cubicBezTo>
                    <a:pt x="1461" y="1824"/>
                    <a:pt x="1217" y="1684"/>
                    <a:pt x="943" y="1684"/>
                  </a:cubicBezTo>
                  <a:cubicBezTo>
                    <a:pt x="932" y="1684"/>
                    <a:pt x="921" y="1684"/>
                    <a:pt x="910" y="1685"/>
                  </a:cubicBezTo>
                  <a:cubicBezTo>
                    <a:pt x="591" y="1695"/>
                    <a:pt x="278" y="1894"/>
                    <a:pt x="133" y="2178"/>
                  </a:cubicBezTo>
                  <a:cubicBezTo>
                    <a:pt x="0" y="2435"/>
                    <a:pt x="21" y="2718"/>
                    <a:pt x="190" y="2974"/>
                  </a:cubicBezTo>
                  <a:cubicBezTo>
                    <a:pt x="532" y="3491"/>
                    <a:pt x="1125" y="3797"/>
                    <a:pt x="1767" y="3837"/>
                  </a:cubicBezTo>
                  <a:lnTo>
                    <a:pt x="1767" y="11077"/>
                  </a:lnTo>
                  <a:cubicBezTo>
                    <a:pt x="1767" y="11162"/>
                    <a:pt x="1834" y="11230"/>
                    <a:pt x="1920" y="11230"/>
                  </a:cubicBezTo>
                  <a:cubicBezTo>
                    <a:pt x="2004" y="11230"/>
                    <a:pt x="2073" y="11162"/>
                    <a:pt x="2073" y="11077"/>
                  </a:cubicBezTo>
                  <a:lnTo>
                    <a:pt x="2073" y="3837"/>
                  </a:lnTo>
                  <a:cubicBezTo>
                    <a:pt x="2333" y="3820"/>
                    <a:pt x="2595" y="3760"/>
                    <a:pt x="2847" y="3651"/>
                  </a:cubicBezTo>
                  <a:cubicBezTo>
                    <a:pt x="2982" y="3594"/>
                    <a:pt x="3115" y="3520"/>
                    <a:pt x="3243" y="3432"/>
                  </a:cubicBezTo>
                  <a:cubicBezTo>
                    <a:pt x="3368" y="3520"/>
                    <a:pt x="3502" y="3594"/>
                    <a:pt x="3636" y="3651"/>
                  </a:cubicBezTo>
                  <a:cubicBezTo>
                    <a:pt x="3888" y="3757"/>
                    <a:pt x="4151" y="3819"/>
                    <a:pt x="4410" y="3837"/>
                  </a:cubicBezTo>
                  <a:lnTo>
                    <a:pt x="4410" y="11077"/>
                  </a:lnTo>
                  <a:cubicBezTo>
                    <a:pt x="4410" y="11162"/>
                    <a:pt x="4479" y="11230"/>
                    <a:pt x="4563" y="11230"/>
                  </a:cubicBezTo>
                  <a:cubicBezTo>
                    <a:pt x="4649" y="11230"/>
                    <a:pt x="4716" y="11162"/>
                    <a:pt x="4710" y="11077"/>
                  </a:cubicBezTo>
                  <a:lnTo>
                    <a:pt x="4710" y="3837"/>
                  </a:lnTo>
                  <a:cubicBezTo>
                    <a:pt x="5352" y="3797"/>
                    <a:pt x="5947" y="3491"/>
                    <a:pt x="6287" y="2974"/>
                  </a:cubicBezTo>
                  <a:cubicBezTo>
                    <a:pt x="6456" y="2718"/>
                    <a:pt x="6477" y="2435"/>
                    <a:pt x="6344" y="2178"/>
                  </a:cubicBezTo>
                  <a:cubicBezTo>
                    <a:pt x="6199" y="1894"/>
                    <a:pt x="5887" y="1696"/>
                    <a:pt x="5569" y="1685"/>
                  </a:cubicBezTo>
                  <a:cubicBezTo>
                    <a:pt x="5557" y="1684"/>
                    <a:pt x="5546" y="1684"/>
                    <a:pt x="5535" y="1684"/>
                  </a:cubicBezTo>
                  <a:cubicBezTo>
                    <a:pt x="5255" y="1684"/>
                    <a:pt x="5019" y="1824"/>
                    <a:pt x="4865" y="2075"/>
                  </a:cubicBezTo>
                  <a:cubicBezTo>
                    <a:pt x="4613" y="2484"/>
                    <a:pt x="4457" y="2995"/>
                    <a:pt x="4418" y="3532"/>
                  </a:cubicBezTo>
                  <a:cubicBezTo>
                    <a:pt x="4195" y="3514"/>
                    <a:pt x="3972" y="3461"/>
                    <a:pt x="3754" y="3370"/>
                  </a:cubicBezTo>
                  <a:cubicBezTo>
                    <a:pt x="3658" y="3327"/>
                    <a:pt x="3570" y="3282"/>
                    <a:pt x="3486" y="3230"/>
                  </a:cubicBezTo>
                  <a:cubicBezTo>
                    <a:pt x="4025" y="2722"/>
                    <a:pt x="4369" y="1877"/>
                    <a:pt x="4092" y="672"/>
                  </a:cubicBezTo>
                  <a:cubicBezTo>
                    <a:pt x="3986" y="208"/>
                    <a:pt x="3586" y="1"/>
                    <a:pt x="3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7126884" y="1982629"/>
              <a:ext cx="260167" cy="482588"/>
            </a:xfrm>
            <a:custGeom>
              <a:avLst/>
              <a:gdLst/>
              <a:ahLst/>
              <a:cxnLst/>
              <a:rect l="l" t="t" r="r" b="b"/>
              <a:pathLst>
                <a:path w="4487" h="8323" extrusionOk="0">
                  <a:moveTo>
                    <a:pt x="3677" y="1"/>
                  </a:moveTo>
                  <a:cubicBezTo>
                    <a:pt x="3530" y="1"/>
                    <a:pt x="3386" y="51"/>
                    <a:pt x="3270" y="146"/>
                  </a:cubicBezTo>
                  <a:cubicBezTo>
                    <a:pt x="770" y="2224"/>
                    <a:pt x="0" y="4815"/>
                    <a:pt x="486" y="7777"/>
                  </a:cubicBezTo>
                  <a:cubicBezTo>
                    <a:pt x="517" y="7967"/>
                    <a:pt x="639" y="8134"/>
                    <a:pt x="809" y="8230"/>
                  </a:cubicBezTo>
                  <a:lnTo>
                    <a:pt x="822" y="8237"/>
                  </a:lnTo>
                  <a:cubicBezTo>
                    <a:pt x="925" y="8296"/>
                    <a:pt x="1033" y="8322"/>
                    <a:pt x="1139" y="8322"/>
                  </a:cubicBezTo>
                  <a:cubicBezTo>
                    <a:pt x="1480" y="8322"/>
                    <a:pt x="1792" y="8046"/>
                    <a:pt x="1786" y="7666"/>
                  </a:cubicBezTo>
                  <a:cubicBezTo>
                    <a:pt x="1752" y="5220"/>
                    <a:pt x="2584" y="3033"/>
                    <a:pt x="4191" y="1076"/>
                  </a:cubicBezTo>
                  <a:cubicBezTo>
                    <a:pt x="4487" y="719"/>
                    <a:pt x="4334" y="176"/>
                    <a:pt x="3892" y="37"/>
                  </a:cubicBezTo>
                  <a:lnTo>
                    <a:pt x="3873" y="31"/>
                  </a:lnTo>
                  <a:cubicBezTo>
                    <a:pt x="3809" y="11"/>
                    <a:pt x="3743" y="1"/>
                    <a:pt x="3677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4"/>
            <p:cNvSpPr/>
            <p:nvPr/>
          </p:nvSpPr>
          <p:spPr>
            <a:xfrm>
              <a:off x="7402823" y="1893336"/>
              <a:ext cx="89409" cy="89409"/>
            </a:xfrm>
            <a:custGeom>
              <a:avLst/>
              <a:gdLst/>
              <a:ahLst/>
              <a:cxnLst/>
              <a:rect l="l" t="t" r="r" b="b"/>
              <a:pathLst>
                <a:path w="1542" h="1542" extrusionOk="0">
                  <a:moveTo>
                    <a:pt x="772" y="1"/>
                  </a:moveTo>
                  <a:cubicBezTo>
                    <a:pt x="345" y="1"/>
                    <a:pt x="0" y="347"/>
                    <a:pt x="0" y="772"/>
                  </a:cubicBezTo>
                  <a:cubicBezTo>
                    <a:pt x="0" y="1199"/>
                    <a:pt x="346" y="1542"/>
                    <a:pt x="772" y="1542"/>
                  </a:cubicBezTo>
                  <a:cubicBezTo>
                    <a:pt x="1198" y="1542"/>
                    <a:pt x="1541" y="1196"/>
                    <a:pt x="1541" y="772"/>
                  </a:cubicBezTo>
                  <a:cubicBezTo>
                    <a:pt x="1541" y="345"/>
                    <a:pt x="1198" y="1"/>
                    <a:pt x="772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34"/>
          <p:cNvSpPr txBox="1"/>
          <p:nvPr/>
        </p:nvSpPr>
        <p:spPr>
          <a:xfrm>
            <a:off x="2114947" y="2833889"/>
            <a:ext cx="813300" cy="5277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4"/>
                </a:solidFill>
                <a:latin typeface="+mn-lt"/>
                <a:ea typeface="Oswald"/>
                <a:cs typeface="Oswald"/>
                <a:sym typeface="Oswald"/>
              </a:rPr>
              <a:t>01</a:t>
            </a:r>
            <a:endParaRPr sz="2000" b="1" dirty="0">
              <a:solidFill>
                <a:schemeClr val="accent4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5435640" y="2838086"/>
            <a:ext cx="1744200" cy="5277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+mn-lt"/>
                <a:ea typeface="Oswald"/>
                <a:cs typeface="Oswald"/>
                <a:sym typeface="Oswald"/>
              </a:rPr>
              <a:t>02</a:t>
            </a:r>
            <a:endParaRPr sz="2000" b="1" dirty="0">
              <a:solidFill>
                <a:schemeClr val="accent4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grpSp>
        <p:nvGrpSpPr>
          <p:cNvPr id="398" name="Google Shape;398;p34"/>
          <p:cNvGrpSpPr/>
          <p:nvPr/>
        </p:nvGrpSpPr>
        <p:grpSpPr>
          <a:xfrm>
            <a:off x="1933942" y="1405061"/>
            <a:ext cx="1147800" cy="1428828"/>
            <a:chOff x="1019625" y="1832447"/>
            <a:chExt cx="1147800" cy="1428828"/>
          </a:xfrm>
        </p:grpSpPr>
        <p:sp>
          <p:nvSpPr>
            <p:cNvPr id="399" name="Google Shape;399;p34"/>
            <p:cNvSpPr/>
            <p:nvPr/>
          </p:nvSpPr>
          <p:spPr>
            <a:xfrm>
              <a:off x="1019625" y="2119475"/>
              <a:ext cx="1147800" cy="114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 rot="-5400000">
              <a:off x="1541290" y="1699602"/>
              <a:ext cx="104373" cy="370062"/>
            </a:xfrm>
            <a:custGeom>
              <a:avLst/>
              <a:gdLst/>
              <a:ahLst/>
              <a:cxnLst/>
              <a:rect l="l" t="t" r="r" b="b"/>
              <a:pathLst>
                <a:path w="1157" h="4102" extrusionOk="0">
                  <a:moveTo>
                    <a:pt x="1" y="1"/>
                  </a:moveTo>
                  <a:lnTo>
                    <a:pt x="1" y="4102"/>
                  </a:lnTo>
                  <a:lnTo>
                    <a:pt x="1156" y="4102"/>
                  </a:lnTo>
                  <a:lnTo>
                    <a:pt x="1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4"/>
            <p:cNvSpPr/>
            <p:nvPr/>
          </p:nvSpPr>
          <p:spPr>
            <a:xfrm rot="-5400000">
              <a:off x="1279906" y="1892417"/>
              <a:ext cx="627230" cy="683198"/>
            </a:xfrm>
            <a:custGeom>
              <a:avLst/>
              <a:gdLst/>
              <a:ahLst/>
              <a:cxnLst/>
              <a:rect l="l" t="t" r="r" b="b"/>
              <a:pathLst>
                <a:path w="6953" h="7573" extrusionOk="0">
                  <a:moveTo>
                    <a:pt x="1" y="1"/>
                  </a:moveTo>
                  <a:lnTo>
                    <a:pt x="1" y="7572"/>
                  </a:lnTo>
                  <a:lnTo>
                    <a:pt x="6953" y="7572"/>
                  </a:lnTo>
                  <a:lnTo>
                    <a:pt x="69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4"/>
            <p:cNvSpPr/>
            <p:nvPr/>
          </p:nvSpPr>
          <p:spPr>
            <a:xfrm rot="-5400000">
              <a:off x="1292310" y="2507244"/>
              <a:ext cx="602422" cy="683198"/>
            </a:xfrm>
            <a:custGeom>
              <a:avLst/>
              <a:gdLst/>
              <a:ahLst/>
              <a:cxnLst/>
              <a:rect l="l" t="t" r="r" b="b"/>
              <a:pathLst>
                <a:path w="6678" h="7573" extrusionOk="0">
                  <a:moveTo>
                    <a:pt x="1" y="1"/>
                  </a:moveTo>
                  <a:lnTo>
                    <a:pt x="1" y="7572"/>
                  </a:lnTo>
                  <a:lnTo>
                    <a:pt x="6677" y="7572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 rot="-5400000">
              <a:off x="1488833" y="2881493"/>
              <a:ext cx="209197" cy="209209"/>
            </a:xfrm>
            <a:custGeom>
              <a:avLst/>
              <a:gdLst/>
              <a:ahLst/>
              <a:cxnLst/>
              <a:rect l="l" t="t" r="r" b="b"/>
              <a:pathLst>
                <a:path w="2319" h="2319" extrusionOk="0">
                  <a:moveTo>
                    <a:pt x="1159" y="1"/>
                  </a:moveTo>
                  <a:cubicBezTo>
                    <a:pt x="519" y="1"/>
                    <a:pt x="1" y="520"/>
                    <a:pt x="1" y="1160"/>
                  </a:cubicBezTo>
                  <a:cubicBezTo>
                    <a:pt x="1" y="1801"/>
                    <a:pt x="519" y="2319"/>
                    <a:pt x="1159" y="2319"/>
                  </a:cubicBezTo>
                  <a:cubicBezTo>
                    <a:pt x="1799" y="2319"/>
                    <a:pt x="2319" y="1801"/>
                    <a:pt x="2319" y="1160"/>
                  </a:cubicBezTo>
                  <a:cubicBezTo>
                    <a:pt x="2319" y="520"/>
                    <a:pt x="1799" y="1"/>
                    <a:pt x="11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 rot="-5400000">
              <a:off x="1530871" y="2972339"/>
              <a:ext cx="125211" cy="27606"/>
            </a:xfrm>
            <a:custGeom>
              <a:avLst/>
              <a:gdLst/>
              <a:ahLst/>
              <a:cxnLst/>
              <a:rect l="l" t="t" r="r" b="b"/>
              <a:pathLst>
                <a:path w="1388" h="306" extrusionOk="0">
                  <a:moveTo>
                    <a:pt x="154" y="0"/>
                  </a:moveTo>
                  <a:cubicBezTo>
                    <a:pt x="69" y="0"/>
                    <a:pt x="1" y="68"/>
                    <a:pt x="1" y="153"/>
                  </a:cubicBezTo>
                  <a:cubicBezTo>
                    <a:pt x="1" y="237"/>
                    <a:pt x="69" y="305"/>
                    <a:pt x="154" y="305"/>
                  </a:cubicBezTo>
                  <a:lnTo>
                    <a:pt x="1236" y="305"/>
                  </a:lnTo>
                  <a:cubicBezTo>
                    <a:pt x="1320" y="305"/>
                    <a:pt x="1387" y="237"/>
                    <a:pt x="1387" y="153"/>
                  </a:cubicBezTo>
                  <a:cubicBezTo>
                    <a:pt x="1387" y="68"/>
                    <a:pt x="1320" y="0"/>
                    <a:pt x="1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4"/>
            <p:cNvSpPr/>
            <p:nvPr/>
          </p:nvSpPr>
          <p:spPr>
            <a:xfrm rot="-5400000">
              <a:off x="1488833" y="1986249"/>
              <a:ext cx="209197" cy="209209"/>
            </a:xfrm>
            <a:custGeom>
              <a:avLst/>
              <a:gdLst/>
              <a:ahLst/>
              <a:cxnLst/>
              <a:rect l="l" t="t" r="r" b="b"/>
              <a:pathLst>
                <a:path w="2319" h="2319" extrusionOk="0">
                  <a:moveTo>
                    <a:pt x="1159" y="1"/>
                  </a:moveTo>
                  <a:cubicBezTo>
                    <a:pt x="520" y="1"/>
                    <a:pt x="1" y="520"/>
                    <a:pt x="1" y="1160"/>
                  </a:cubicBezTo>
                  <a:cubicBezTo>
                    <a:pt x="1" y="1799"/>
                    <a:pt x="520" y="2319"/>
                    <a:pt x="1159" y="2319"/>
                  </a:cubicBezTo>
                  <a:cubicBezTo>
                    <a:pt x="1799" y="2319"/>
                    <a:pt x="2319" y="1799"/>
                    <a:pt x="2319" y="1160"/>
                  </a:cubicBezTo>
                  <a:cubicBezTo>
                    <a:pt x="2319" y="520"/>
                    <a:pt x="1799" y="1"/>
                    <a:pt x="11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 rot="-5400000">
              <a:off x="1530826" y="2077050"/>
              <a:ext cx="125302" cy="27606"/>
            </a:xfrm>
            <a:custGeom>
              <a:avLst/>
              <a:gdLst/>
              <a:ahLst/>
              <a:cxnLst/>
              <a:rect l="l" t="t" r="r" b="b"/>
              <a:pathLst>
                <a:path w="1389" h="306" extrusionOk="0">
                  <a:moveTo>
                    <a:pt x="154" y="0"/>
                  </a:moveTo>
                  <a:cubicBezTo>
                    <a:pt x="70" y="0"/>
                    <a:pt x="1" y="68"/>
                    <a:pt x="1" y="153"/>
                  </a:cubicBezTo>
                  <a:cubicBezTo>
                    <a:pt x="1" y="237"/>
                    <a:pt x="70" y="305"/>
                    <a:pt x="154" y="305"/>
                  </a:cubicBezTo>
                  <a:lnTo>
                    <a:pt x="1236" y="305"/>
                  </a:lnTo>
                  <a:cubicBezTo>
                    <a:pt x="1321" y="305"/>
                    <a:pt x="1389" y="237"/>
                    <a:pt x="1389" y="153"/>
                  </a:cubicBezTo>
                  <a:cubicBezTo>
                    <a:pt x="1389" y="68"/>
                    <a:pt x="1321" y="0"/>
                    <a:pt x="1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 rot="-5400000">
              <a:off x="1579223" y="2027748"/>
              <a:ext cx="27514" cy="125128"/>
            </a:xfrm>
            <a:custGeom>
              <a:avLst/>
              <a:gdLst/>
              <a:ahLst/>
              <a:cxnLst/>
              <a:rect l="l" t="t" r="r" b="b"/>
              <a:pathLst>
                <a:path w="305" h="1387" extrusionOk="0">
                  <a:moveTo>
                    <a:pt x="152" y="0"/>
                  </a:moveTo>
                  <a:cubicBezTo>
                    <a:pt x="68" y="0"/>
                    <a:pt x="0" y="68"/>
                    <a:pt x="0" y="152"/>
                  </a:cubicBezTo>
                  <a:lnTo>
                    <a:pt x="0" y="1234"/>
                  </a:lnTo>
                  <a:cubicBezTo>
                    <a:pt x="0" y="1319"/>
                    <a:pt x="68" y="1387"/>
                    <a:pt x="152" y="1387"/>
                  </a:cubicBezTo>
                  <a:cubicBezTo>
                    <a:pt x="237" y="1387"/>
                    <a:pt x="305" y="1319"/>
                    <a:pt x="305" y="1234"/>
                  </a:cubicBezTo>
                  <a:lnTo>
                    <a:pt x="305" y="152"/>
                  </a:lnTo>
                  <a:cubicBezTo>
                    <a:pt x="305" y="68"/>
                    <a:pt x="237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34"/>
          <p:cNvGrpSpPr/>
          <p:nvPr/>
        </p:nvGrpSpPr>
        <p:grpSpPr>
          <a:xfrm>
            <a:off x="4137675" y="1750855"/>
            <a:ext cx="564305" cy="564305"/>
            <a:chOff x="4003850" y="1592525"/>
            <a:chExt cx="371400" cy="371400"/>
          </a:xfrm>
        </p:grpSpPr>
        <p:sp>
          <p:nvSpPr>
            <p:cNvPr id="409" name="Google Shape;409;p34"/>
            <p:cNvSpPr/>
            <p:nvPr/>
          </p:nvSpPr>
          <p:spPr>
            <a:xfrm>
              <a:off x="4136050" y="1592525"/>
              <a:ext cx="101350" cy="371400"/>
            </a:xfrm>
            <a:custGeom>
              <a:avLst/>
              <a:gdLst/>
              <a:ahLst/>
              <a:cxnLst/>
              <a:rect l="l" t="t" r="r" b="b"/>
              <a:pathLst>
                <a:path w="4054" h="14856" extrusionOk="0">
                  <a:moveTo>
                    <a:pt x="2028" y="306"/>
                  </a:moveTo>
                  <a:cubicBezTo>
                    <a:pt x="2840" y="306"/>
                    <a:pt x="3749" y="3232"/>
                    <a:pt x="3750" y="7428"/>
                  </a:cubicBezTo>
                  <a:cubicBezTo>
                    <a:pt x="3750" y="11625"/>
                    <a:pt x="2842" y="14551"/>
                    <a:pt x="2028" y="14551"/>
                  </a:cubicBezTo>
                  <a:cubicBezTo>
                    <a:pt x="1212" y="14551"/>
                    <a:pt x="306" y="11625"/>
                    <a:pt x="306" y="7428"/>
                  </a:cubicBezTo>
                  <a:cubicBezTo>
                    <a:pt x="306" y="3232"/>
                    <a:pt x="1212" y="306"/>
                    <a:pt x="2028" y="306"/>
                  </a:cubicBezTo>
                  <a:close/>
                  <a:moveTo>
                    <a:pt x="2028" y="1"/>
                  </a:moveTo>
                  <a:cubicBezTo>
                    <a:pt x="712" y="1"/>
                    <a:pt x="1" y="3828"/>
                    <a:pt x="1" y="7428"/>
                  </a:cubicBezTo>
                  <a:cubicBezTo>
                    <a:pt x="1" y="11029"/>
                    <a:pt x="712" y="14856"/>
                    <a:pt x="2028" y="14856"/>
                  </a:cubicBezTo>
                  <a:cubicBezTo>
                    <a:pt x="3342" y="14856"/>
                    <a:pt x="4053" y="11029"/>
                    <a:pt x="4053" y="7428"/>
                  </a:cubicBezTo>
                  <a:cubicBezTo>
                    <a:pt x="4053" y="3828"/>
                    <a:pt x="3342" y="1"/>
                    <a:pt x="2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4003850" y="1727400"/>
              <a:ext cx="371400" cy="101300"/>
            </a:xfrm>
            <a:custGeom>
              <a:avLst/>
              <a:gdLst/>
              <a:ahLst/>
              <a:cxnLst/>
              <a:rect l="l" t="t" r="r" b="b"/>
              <a:pathLst>
                <a:path w="14856" h="4052" extrusionOk="0">
                  <a:moveTo>
                    <a:pt x="7428" y="304"/>
                  </a:moveTo>
                  <a:cubicBezTo>
                    <a:pt x="11624" y="304"/>
                    <a:pt x="14550" y="1211"/>
                    <a:pt x="14550" y="2026"/>
                  </a:cubicBezTo>
                  <a:cubicBezTo>
                    <a:pt x="14550" y="2841"/>
                    <a:pt x="11624" y="3748"/>
                    <a:pt x="7428" y="3748"/>
                  </a:cubicBezTo>
                  <a:cubicBezTo>
                    <a:pt x="3230" y="3748"/>
                    <a:pt x="305" y="2841"/>
                    <a:pt x="305" y="2026"/>
                  </a:cubicBezTo>
                  <a:cubicBezTo>
                    <a:pt x="305" y="1211"/>
                    <a:pt x="3230" y="304"/>
                    <a:pt x="7428" y="304"/>
                  </a:cubicBezTo>
                  <a:close/>
                  <a:moveTo>
                    <a:pt x="7428" y="1"/>
                  </a:moveTo>
                  <a:cubicBezTo>
                    <a:pt x="3826" y="1"/>
                    <a:pt x="0" y="710"/>
                    <a:pt x="0" y="2026"/>
                  </a:cubicBezTo>
                  <a:cubicBezTo>
                    <a:pt x="0" y="3342"/>
                    <a:pt x="3826" y="4051"/>
                    <a:pt x="7428" y="4051"/>
                  </a:cubicBezTo>
                  <a:cubicBezTo>
                    <a:pt x="11028" y="4051"/>
                    <a:pt x="14855" y="3342"/>
                    <a:pt x="14855" y="2026"/>
                  </a:cubicBezTo>
                  <a:cubicBezTo>
                    <a:pt x="14855" y="710"/>
                    <a:pt x="11028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4031675" y="1640975"/>
              <a:ext cx="298925" cy="273450"/>
            </a:xfrm>
            <a:custGeom>
              <a:avLst/>
              <a:gdLst/>
              <a:ahLst/>
              <a:cxnLst/>
              <a:rect l="l" t="t" r="r" b="b"/>
              <a:pathLst>
                <a:path w="11957" h="10938" extrusionOk="0">
                  <a:moveTo>
                    <a:pt x="10835" y="306"/>
                  </a:moveTo>
                  <a:cubicBezTo>
                    <a:pt x="11004" y="306"/>
                    <a:pt x="11137" y="347"/>
                    <a:pt x="11219" y="428"/>
                  </a:cubicBezTo>
                  <a:cubicBezTo>
                    <a:pt x="11512" y="721"/>
                    <a:pt x="11290" y="1566"/>
                    <a:pt x="10628" y="2688"/>
                  </a:cubicBezTo>
                  <a:cubicBezTo>
                    <a:pt x="9914" y="3901"/>
                    <a:pt x="8767" y="5320"/>
                    <a:pt x="7402" y="6684"/>
                  </a:cubicBezTo>
                  <a:cubicBezTo>
                    <a:pt x="4867" y="9220"/>
                    <a:pt x="2520" y="10629"/>
                    <a:pt x="1531" y="10629"/>
                  </a:cubicBezTo>
                  <a:cubicBezTo>
                    <a:pt x="1362" y="10629"/>
                    <a:pt x="1232" y="10588"/>
                    <a:pt x="1148" y="10504"/>
                  </a:cubicBezTo>
                  <a:cubicBezTo>
                    <a:pt x="573" y="9928"/>
                    <a:pt x="2000" y="7218"/>
                    <a:pt x="4968" y="4249"/>
                  </a:cubicBezTo>
                  <a:cubicBezTo>
                    <a:pt x="6331" y="2885"/>
                    <a:pt x="7751" y="1741"/>
                    <a:pt x="8963" y="1024"/>
                  </a:cubicBezTo>
                  <a:cubicBezTo>
                    <a:pt x="9761" y="553"/>
                    <a:pt x="10417" y="306"/>
                    <a:pt x="10835" y="306"/>
                  </a:cubicBezTo>
                  <a:close/>
                  <a:moveTo>
                    <a:pt x="10826" y="0"/>
                  </a:moveTo>
                  <a:cubicBezTo>
                    <a:pt x="9496" y="0"/>
                    <a:pt x="6889" y="1897"/>
                    <a:pt x="4750" y="4038"/>
                  </a:cubicBezTo>
                  <a:cubicBezTo>
                    <a:pt x="2204" y="6583"/>
                    <a:pt x="0" y="9790"/>
                    <a:pt x="930" y="10722"/>
                  </a:cubicBezTo>
                  <a:cubicBezTo>
                    <a:pt x="1079" y="10870"/>
                    <a:pt x="1287" y="10938"/>
                    <a:pt x="1540" y="10938"/>
                  </a:cubicBezTo>
                  <a:cubicBezTo>
                    <a:pt x="2870" y="10938"/>
                    <a:pt x="5477" y="9039"/>
                    <a:pt x="7614" y="6902"/>
                  </a:cubicBezTo>
                  <a:cubicBezTo>
                    <a:pt x="8998" y="5520"/>
                    <a:pt x="10159" y="4079"/>
                    <a:pt x="10888" y="2847"/>
                  </a:cubicBezTo>
                  <a:cubicBezTo>
                    <a:pt x="11425" y="1936"/>
                    <a:pt x="11957" y="740"/>
                    <a:pt x="11434" y="218"/>
                  </a:cubicBezTo>
                  <a:cubicBezTo>
                    <a:pt x="11286" y="69"/>
                    <a:pt x="11079" y="0"/>
                    <a:pt x="10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4033800" y="1642750"/>
              <a:ext cx="309200" cy="273500"/>
            </a:xfrm>
            <a:custGeom>
              <a:avLst/>
              <a:gdLst/>
              <a:ahLst/>
              <a:cxnLst/>
              <a:rect l="l" t="t" r="r" b="b"/>
              <a:pathLst>
                <a:path w="12368" h="10940" extrusionOk="0">
                  <a:moveTo>
                    <a:pt x="1533" y="309"/>
                  </a:moveTo>
                  <a:cubicBezTo>
                    <a:pt x="2522" y="309"/>
                    <a:pt x="4868" y="1719"/>
                    <a:pt x="7401" y="4252"/>
                  </a:cubicBezTo>
                  <a:cubicBezTo>
                    <a:pt x="10369" y="7221"/>
                    <a:pt x="11797" y="9931"/>
                    <a:pt x="11221" y="10506"/>
                  </a:cubicBezTo>
                  <a:cubicBezTo>
                    <a:pt x="11136" y="10591"/>
                    <a:pt x="11006" y="10632"/>
                    <a:pt x="10836" y="10632"/>
                  </a:cubicBezTo>
                  <a:cubicBezTo>
                    <a:pt x="10417" y="10632"/>
                    <a:pt x="9760" y="10383"/>
                    <a:pt x="8962" y="9912"/>
                  </a:cubicBezTo>
                  <a:cubicBezTo>
                    <a:pt x="7752" y="9198"/>
                    <a:pt x="6333" y="8053"/>
                    <a:pt x="4967" y="6687"/>
                  </a:cubicBezTo>
                  <a:cubicBezTo>
                    <a:pt x="1999" y="3719"/>
                    <a:pt x="572" y="1009"/>
                    <a:pt x="1147" y="434"/>
                  </a:cubicBezTo>
                  <a:cubicBezTo>
                    <a:pt x="1232" y="348"/>
                    <a:pt x="1362" y="309"/>
                    <a:pt x="1533" y="309"/>
                  </a:cubicBezTo>
                  <a:close/>
                  <a:moveTo>
                    <a:pt x="1541" y="0"/>
                  </a:moveTo>
                  <a:cubicBezTo>
                    <a:pt x="1288" y="0"/>
                    <a:pt x="1081" y="69"/>
                    <a:pt x="932" y="217"/>
                  </a:cubicBezTo>
                  <a:cubicBezTo>
                    <a:pt x="0" y="1149"/>
                    <a:pt x="2205" y="4357"/>
                    <a:pt x="4752" y="6903"/>
                  </a:cubicBezTo>
                  <a:cubicBezTo>
                    <a:pt x="6892" y="9042"/>
                    <a:pt x="9497" y="10939"/>
                    <a:pt x="10828" y="10939"/>
                  </a:cubicBezTo>
                  <a:cubicBezTo>
                    <a:pt x="11081" y="10939"/>
                    <a:pt x="11287" y="10871"/>
                    <a:pt x="11436" y="10723"/>
                  </a:cubicBezTo>
                  <a:cubicBezTo>
                    <a:pt x="12368" y="9791"/>
                    <a:pt x="10163" y="6584"/>
                    <a:pt x="7616" y="4037"/>
                  </a:cubicBezTo>
                  <a:cubicBezTo>
                    <a:pt x="5477" y="1898"/>
                    <a:pt x="2872" y="0"/>
                    <a:pt x="1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4156075" y="1747600"/>
              <a:ext cx="61300" cy="61300"/>
            </a:xfrm>
            <a:custGeom>
              <a:avLst/>
              <a:gdLst/>
              <a:ahLst/>
              <a:cxnLst/>
              <a:rect l="l" t="t" r="r" b="b"/>
              <a:pathLst>
                <a:path w="2452" h="2452" extrusionOk="0">
                  <a:moveTo>
                    <a:pt x="1227" y="305"/>
                  </a:moveTo>
                  <a:cubicBezTo>
                    <a:pt x="1733" y="305"/>
                    <a:pt x="2147" y="718"/>
                    <a:pt x="2147" y="1225"/>
                  </a:cubicBezTo>
                  <a:cubicBezTo>
                    <a:pt x="2147" y="1733"/>
                    <a:pt x="1735" y="2145"/>
                    <a:pt x="1227" y="2145"/>
                  </a:cubicBezTo>
                  <a:cubicBezTo>
                    <a:pt x="719" y="2145"/>
                    <a:pt x="307" y="1733"/>
                    <a:pt x="307" y="1225"/>
                  </a:cubicBezTo>
                  <a:cubicBezTo>
                    <a:pt x="307" y="718"/>
                    <a:pt x="719" y="305"/>
                    <a:pt x="1227" y="305"/>
                  </a:cubicBezTo>
                  <a:close/>
                  <a:moveTo>
                    <a:pt x="1227" y="1"/>
                  </a:moveTo>
                  <a:cubicBezTo>
                    <a:pt x="551" y="1"/>
                    <a:pt x="1" y="550"/>
                    <a:pt x="1" y="1225"/>
                  </a:cubicBezTo>
                  <a:cubicBezTo>
                    <a:pt x="1" y="1901"/>
                    <a:pt x="551" y="2451"/>
                    <a:pt x="1227" y="2451"/>
                  </a:cubicBezTo>
                  <a:cubicBezTo>
                    <a:pt x="1901" y="2451"/>
                    <a:pt x="2452" y="1902"/>
                    <a:pt x="2452" y="1225"/>
                  </a:cubicBezTo>
                  <a:cubicBezTo>
                    <a:pt x="2452" y="550"/>
                    <a:pt x="1901" y="1"/>
                    <a:pt x="1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34"/>
          <p:cNvGrpSpPr/>
          <p:nvPr/>
        </p:nvGrpSpPr>
        <p:grpSpPr>
          <a:xfrm>
            <a:off x="659186" y="2119475"/>
            <a:ext cx="101550" cy="101500"/>
            <a:chOff x="3258600" y="2392325"/>
            <a:chExt cx="101550" cy="101500"/>
          </a:xfrm>
        </p:grpSpPr>
        <p:sp>
          <p:nvSpPr>
            <p:cNvPr id="415" name="Google Shape;415;p34"/>
            <p:cNvSpPr/>
            <p:nvPr/>
          </p:nvSpPr>
          <p:spPr>
            <a:xfrm>
              <a:off x="3258600" y="2435000"/>
              <a:ext cx="101550" cy="16225"/>
            </a:xfrm>
            <a:custGeom>
              <a:avLst/>
              <a:gdLst/>
              <a:ahLst/>
              <a:cxnLst/>
              <a:rect l="l" t="t" r="r" b="b"/>
              <a:pathLst>
                <a:path w="4062" h="649" extrusionOk="0">
                  <a:moveTo>
                    <a:pt x="324" y="1"/>
                  </a:moveTo>
                  <a:cubicBezTo>
                    <a:pt x="146" y="1"/>
                    <a:pt x="0" y="145"/>
                    <a:pt x="0" y="324"/>
                  </a:cubicBezTo>
                  <a:cubicBezTo>
                    <a:pt x="0" y="503"/>
                    <a:pt x="146" y="648"/>
                    <a:pt x="324" y="648"/>
                  </a:cubicBezTo>
                  <a:lnTo>
                    <a:pt x="3738" y="648"/>
                  </a:lnTo>
                  <a:cubicBezTo>
                    <a:pt x="3916" y="648"/>
                    <a:pt x="4061" y="503"/>
                    <a:pt x="4061" y="324"/>
                  </a:cubicBezTo>
                  <a:cubicBezTo>
                    <a:pt x="4061" y="145"/>
                    <a:pt x="3916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3301275" y="2392325"/>
              <a:ext cx="16225" cy="101500"/>
            </a:xfrm>
            <a:custGeom>
              <a:avLst/>
              <a:gdLst/>
              <a:ahLst/>
              <a:cxnLst/>
              <a:rect l="l" t="t" r="r" b="b"/>
              <a:pathLst>
                <a:path w="649" h="4060" extrusionOk="0">
                  <a:moveTo>
                    <a:pt x="325" y="0"/>
                  </a:moveTo>
                  <a:cubicBezTo>
                    <a:pt x="146" y="0"/>
                    <a:pt x="1" y="144"/>
                    <a:pt x="1" y="324"/>
                  </a:cubicBezTo>
                  <a:lnTo>
                    <a:pt x="1" y="3736"/>
                  </a:lnTo>
                  <a:cubicBezTo>
                    <a:pt x="1" y="3916"/>
                    <a:pt x="146" y="4060"/>
                    <a:pt x="325" y="4060"/>
                  </a:cubicBezTo>
                  <a:cubicBezTo>
                    <a:pt x="504" y="4060"/>
                    <a:pt x="647" y="3917"/>
                    <a:pt x="648" y="3736"/>
                  </a:cubicBezTo>
                  <a:lnTo>
                    <a:pt x="648" y="324"/>
                  </a:lnTo>
                  <a:cubicBezTo>
                    <a:pt x="648" y="144"/>
                    <a:pt x="504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34"/>
          <p:cNvGrpSpPr/>
          <p:nvPr/>
        </p:nvGrpSpPr>
        <p:grpSpPr>
          <a:xfrm>
            <a:off x="7927659" y="2192141"/>
            <a:ext cx="101550" cy="101500"/>
            <a:chOff x="3258600" y="2392325"/>
            <a:chExt cx="101550" cy="101500"/>
          </a:xfrm>
        </p:grpSpPr>
        <p:sp>
          <p:nvSpPr>
            <p:cNvPr id="418" name="Google Shape;418;p34"/>
            <p:cNvSpPr/>
            <p:nvPr/>
          </p:nvSpPr>
          <p:spPr>
            <a:xfrm>
              <a:off x="3258600" y="2435000"/>
              <a:ext cx="101550" cy="16225"/>
            </a:xfrm>
            <a:custGeom>
              <a:avLst/>
              <a:gdLst/>
              <a:ahLst/>
              <a:cxnLst/>
              <a:rect l="l" t="t" r="r" b="b"/>
              <a:pathLst>
                <a:path w="4062" h="649" extrusionOk="0">
                  <a:moveTo>
                    <a:pt x="324" y="1"/>
                  </a:moveTo>
                  <a:cubicBezTo>
                    <a:pt x="146" y="1"/>
                    <a:pt x="0" y="145"/>
                    <a:pt x="0" y="324"/>
                  </a:cubicBezTo>
                  <a:cubicBezTo>
                    <a:pt x="0" y="503"/>
                    <a:pt x="146" y="648"/>
                    <a:pt x="324" y="648"/>
                  </a:cubicBezTo>
                  <a:lnTo>
                    <a:pt x="3738" y="648"/>
                  </a:lnTo>
                  <a:cubicBezTo>
                    <a:pt x="3916" y="648"/>
                    <a:pt x="4061" y="503"/>
                    <a:pt x="4061" y="324"/>
                  </a:cubicBezTo>
                  <a:cubicBezTo>
                    <a:pt x="4061" y="145"/>
                    <a:pt x="3916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3301275" y="2392325"/>
              <a:ext cx="16225" cy="101500"/>
            </a:xfrm>
            <a:custGeom>
              <a:avLst/>
              <a:gdLst/>
              <a:ahLst/>
              <a:cxnLst/>
              <a:rect l="l" t="t" r="r" b="b"/>
              <a:pathLst>
                <a:path w="649" h="4060" extrusionOk="0">
                  <a:moveTo>
                    <a:pt x="325" y="0"/>
                  </a:moveTo>
                  <a:cubicBezTo>
                    <a:pt x="146" y="0"/>
                    <a:pt x="1" y="144"/>
                    <a:pt x="1" y="324"/>
                  </a:cubicBezTo>
                  <a:lnTo>
                    <a:pt x="1" y="3736"/>
                  </a:lnTo>
                  <a:cubicBezTo>
                    <a:pt x="1" y="3916"/>
                    <a:pt x="146" y="4060"/>
                    <a:pt x="325" y="4060"/>
                  </a:cubicBezTo>
                  <a:cubicBezTo>
                    <a:pt x="504" y="4060"/>
                    <a:pt x="647" y="3917"/>
                    <a:pt x="648" y="3736"/>
                  </a:cubicBezTo>
                  <a:lnTo>
                    <a:pt x="648" y="324"/>
                  </a:lnTo>
                  <a:cubicBezTo>
                    <a:pt x="648" y="144"/>
                    <a:pt x="504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34"/>
          <p:cNvGrpSpPr/>
          <p:nvPr/>
        </p:nvGrpSpPr>
        <p:grpSpPr>
          <a:xfrm>
            <a:off x="7754634" y="2364941"/>
            <a:ext cx="101550" cy="101500"/>
            <a:chOff x="3258600" y="2392325"/>
            <a:chExt cx="101550" cy="101500"/>
          </a:xfrm>
        </p:grpSpPr>
        <p:sp>
          <p:nvSpPr>
            <p:cNvPr id="421" name="Google Shape;421;p34"/>
            <p:cNvSpPr/>
            <p:nvPr/>
          </p:nvSpPr>
          <p:spPr>
            <a:xfrm>
              <a:off x="3258600" y="2435000"/>
              <a:ext cx="101550" cy="16225"/>
            </a:xfrm>
            <a:custGeom>
              <a:avLst/>
              <a:gdLst/>
              <a:ahLst/>
              <a:cxnLst/>
              <a:rect l="l" t="t" r="r" b="b"/>
              <a:pathLst>
                <a:path w="4062" h="649" extrusionOk="0">
                  <a:moveTo>
                    <a:pt x="324" y="1"/>
                  </a:moveTo>
                  <a:cubicBezTo>
                    <a:pt x="146" y="1"/>
                    <a:pt x="0" y="145"/>
                    <a:pt x="0" y="324"/>
                  </a:cubicBezTo>
                  <a:cubicBezTo>
                    <a:pt x="0" y="503"/>
                    <a:pt x="146" y="648"/>
                    <a:pt x="324" y="648"/>
                  </a:cubicBezTo>
                  <a:lnTo>
                    <a:pt x="3738" y="648"/>
                  </a:lnTo>
                  <a:cubicBezTo>
                    <a:pt x="3916" y="648"/>
                    <a:pt x="4061" y="503"/>
                    <a:pt x="4061" y="324"/>
                  </a:cubicBezTo>
                  <a:cubicBezTo>
                    <a:pt x="4061" y="145"/>
                    <a:pt x="3916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3301275" y="2392325"/>
              <a:ext cx="16225" cy="101500"/>
            </a:xfrm>
            <a:custGeom>
              <a:avLst/>
              <a:gdLst/>
              <a:ahLst/>
              <a:cxnLst/>
              <a:rect l="l" t="t" r="r" b="b"/>
              <a:pathLst>
                <a:path w="649" h="4060" extrusionOk="0">
                  <a:moveTo>
                    <a:pt x="325" y="0"/>
                  </a:moveTo>
                  <a:cubicBezTo>
                    <a:pt x="146" y="0"/>
                    <a:pt x="1" y="144"/>
                    <a:pt x="1" y="324"/>
                  </a:cubicBezTo>
                  <a:lnTo>
                    <a:pt x="1" y="3736"/>
                  </a:lnTo>
                  <a:cubicBezTo>
                    <a:pt x="1" y="3916"/>
                    <a:pt x="146" y="4060"/>
                    <a:pt x="325" y="4060"/>
                  </a:cubicBezTo>
                  <a:cubicBezTo>
                    <a:pt x="504" y="4060"/>
                    <a:pt x="647" y="3917"/>
                    <a:pt x="648" y="3736"/>
                  </a:cubicBezTo>
                  <a:lnTo>
                    <a:pt x="648" y="324"/>
                  </a:lnTo>
                  <a:cubicBezTo>
                    <a:pt x="648" y="144"/>
                    <a:pt x="504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982109" y="3261275"/>
            <a:ext cx="32765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Lắp đặt ổ lấy điện ngoài tầm với của trẻ em hoặc che chắn ô lấy điện khi chưa sử </a:t>
            </a:r>
            <a:r>
              <a:rPr lang="vi-VN" sz="1800" dirty="0" smtClean="0"/>
              <a:t>dụng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4770111" y="3210976"/>
            <a:ext cx="365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Thường xuyên kiểm tra dây điện, đồ dùng điện trong gia đình để phát hiện hư hỏng cách điện, rò điện và khắc </a:t>
            </a:r>
            <a:r>
              <a:rPr lang="vi-VN" sz="1800" dirty="0" smtClean="0"/>
              <a:t>phục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/>
      <p:bldP spid="390" grpId="0"/>
      <p:bldP spid="378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52"/>
          <p:cNvGrpSpPr/>
          <p:nvPr/>
        </p:nvGrpSpPr>
        <p:grpSpPr>
          <a:xfrm>
            <a:off x="3168447" y="1114533"/>
            <a:ext cx="2889300" cy="2889300"/>
            <a:chOff x="3127350" y="1515225"/>
            <a:chExt cx="2889300" cy="2889300"/>
          </a:xfrm>
        </p:grpSpPr>
        <p:sp>
          <p:nvSpPr>
            <p:cNvPr id="1136" name="Google Shape;1136;p52"/>
            <p:cNvSpPr/>
            <p:nvPr/>
          </p:nvSpPr>
          <p:spPr>
            <a:xfrm>
              <a:off x="3127350" y="1515225"/>
              <a:ext cx="2889300" cy="28893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3424813" y="1812662"/>
              <a:ext cx="2294700" cy="2294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2"/>
            <p:cNvSpPr/>
            <p:nvPr/>
          </p:nvSpPr>
          <p:spPr>
            <a:xfrm rot="-1661932">
              <a:off x="4256786" y="2536271"/>
              <a:ext cx="457289" cy="45728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 rot="-1661932">
              <a:off x="4151113" y="2801995"/>
              <a:ext cx="522929" cy="52292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2"/>
            <p:cNvSpPr/>
            <p:nvPr/>
          </p:nvSpPr>
          <p:spPr>
            <a:xfrm rot="-1661932">
              <a:off x="4477507" y="2509358"/>
              <a:ext cx="457289" cy="4572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2"/>
            <p:cNvSpPr/>
            <p:nvPr/>
          </p:nvSpPr>
          <p:spPr>
            <a:xfrm rot="-1661932">
              <a:off x="4451422" y="2741976"/>
              <a:ext cx="587943" cy="5879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2" name="Google Shape;1142;p52"/>
          <p:cNvSpPr/>
          <p:nvPr/>
        </p:nvSpPr>
        <p:spPr>
          <a:xfrm>
            <a:off x="3220568" y="3088467"/>
            <a:ext cx="189300" cy="189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52"/>
          <p:cNvSpPr/>
          <p:nvPr/>
        </p:nvSpPr>
        <p:spPr>
          <a:xfrm>
            <a:off x="3557740" y="1371145"/>
            <a:ext cx="189300" cy="189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52"/>
          <p:cNvSpPr/>
          <p:nvPr/>
        </p:nvSpPr>
        <p:spPr>
          <a:xfrm>
            <a:off x="5654188" y="2628780"/>
            <a:ext cx="189300" cy="189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51" name="Google Shape;1151;p52"/>
          <p:cNvCxnSpPr/>
          <p:nvPr/>
        </p:nvCxnSpPr>
        <p:spPr>
          <a:xfrm rot="5400000" flipH="1">
            <a:off x="6057971" y="1527073"/>
            <a:ext cx="500400" cy="2504400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52" name="Google Shape;1152;p52"/>
          <p:cNvCxnSpPr>
            <a:endCxn id="1138" idx="0"/>
          </p:cNvCxnSpPr>
          <p:nvPr/>
        </p:nvCxnSpPr>
        <p:spPr>
          <a:xfrm flipH="1">
            <a:off x="4420205" y="1065158"/>
            <a:ext cx="2022900" cy="1096500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53" name="Google Shape;1153;p52"/>
          <p:cNvCxnSpPr>
            <a:endCxn id="1142" idx="2"/>
          </p:cNvCxnSpPr>
          <p:nvPr/>
        </p:nvCxnSpPr>
        <p:spPr>
          <a:xfrm>
            <a:off x="2783168" y="2985717"/>
            <a:ext cx="437400" cy="197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54" name="Google Shape;1154;p52"/>
          <p:cNvCxnSpPr>
            <a:endCxn id="1143" idx="2"/>
          </p:cNvCxnSpPr>
          <p:nvPr/>
        </p:nvCxnSpPr>
        <p:spPr>
          <a:xfrm rot="-5400000">
            <a:off x="2032055" y="1205783"/>
            <a:ext cx="1265700" cy="1785600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155" name="Google Shape;1155;p52"/>
          <p:cNvGrpSpPr/>
          <p:nvPr/>
        </p:nvGrpSpPr>
        <p:grpSpPr>
          <a:xfrm>
            <a:off x="2951097" y="3902333"/>
            <a:ext cx="101550" cy="101500"/>
            <a:chOff x="3258600" y="2392325"/>
            <a:chExt cx="101550" cy="101500"/>
          </a:xfrm>
        </p:grpSpPr>
        <p:sp>
          <p:nvSpPr>
            <p:cNvPr id="1156" name="Google Shape;1156;p52"/>
            <p:cNvSpPr/>
            <p:nvPr/>
          </p:nvSpPr>
          <p:spPr>
            <a:xfrm>
              <a:off x="3258600" y="2435000"/>
              <a:ext cx="101550" cy="16225"/>
            </a:xfrm>
            <a:custGeom>
              <a:avLst/>
              <a:gdLst/>
              <a:ahLst/>
              <a:cxnLst/>
              <a:rect l="l" t="t" r="r" b="b"/>
              <a:pathLst>
                <a:path w="4062" h="649" extrusionOk="0">
                  <a:moveTo>
                    <a:pt x="324" y="1"/>
                  </a:moveTo>
                  <a:cubicBezTo>
                    <a:pt x="146" y="1"/>
                    <a:pt x="0" y="145"/>
                    <a:pt x="0" y="324"/>
                  </a:cubicBezTo>
                  <a:cubicBezTo>
                    <a:pt x="0" y="503"/>
                    <a:pt x="146" y="648"/>
                    <a:pt x="324" y="648"/>
                  </a:cubicBezTo>
                  <a:lnTo>
                    <a:pt x="3738" y="648"/>
                  </a:lnTo>
                  <a:cubicBezTo>
                    <a:pt x="3916" y="648"/>
                    <a:pt x="4061" y="503"/>
                    <a:pt x="4061" y="324"/>
                  </a:cubicBezTo>
                  <a:cubicBezTo>
                    <a:pt x="4061" y="145"/>
                    <a:pt x="3916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2"/>
            <p:cNvSpPr/>
            <p:nvPr/>
          </p:nvSpPr>
          <p:spPr>
            <a:xfrm>
              <a:off x="3301275" y="2392325"/>
              <a:ext cx="16225" cy="101500"/>
            </a:xfrm>
            <a:custGeom>
              <a:avLst/>
              <a:gdLst/>
              <a:ahLst/>
              <a:cxnLst/>
              <a:rect l="l" t="t" r="r" b="b"/>
              <a:pathLst>
                <a:path w="649" h="4060" extrusionOk="0">
                  <a:moveTo>
                    <a:pt x="325" y="0"/>
                  </a:moveTo>
                  <a:cubicBezTo>
                    <a:pt x="146" y="0"/>
                    <a:pt x="1" y="144"/>
                    <a:pt x="1" y="324"/>
                  </a:cubicBezTo>
                  <a:lnTo>
                    <a:pt x="1" y="3736"/>
                  </a:lnTo>
                  <a:cubicBezTo>
                    <a:pt x="1" y="3916"/>
                    <a:pt x="146" y="4060"/>
                    <a:pt x="325" y="4060"/>
                  </a:cubicBezTo>
                  <a:cubicBezTo>
                    <a:pt x="504" y="4060"/>
                    <a:pt x="647" y="3917"/>
                    <a:pt x="648" y="3736"/>
                  </a:cubicBezTo>
                  <a:lnTo>
                    <a:pt x="648" y="324"/>
                  </a:lnTo>
                  <a:cubicBezTo>
                    <a:pt x="648" y="144"/>
                    <a:pt x="504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52"/>
          <p:cNvGrpSpPr/>
          <p:nvPr/>
        </p:nvGrpSpPr>
        <p:grpSpPr>
          <a:xfrm>
            <a:off x="1097772" y="1958858"/>
            <a:ext cx="101550" cy="101500"/>
            <a:chOff x="3258600" y="2392325"/>
            <a:chExt cx="101550" cy="101500"/>
          </a:xfrm>
        </p:grpSpPr>
        <p:sp>
          <p:nvSpPr>
            <p:cNvPr id="1159" name="Google Shape;1159;p52"/>
            <p:cNvSpPr/>
            <p:nvPr/>
          </p:nvSpPr>
          <p:spPr>
            <a:xfrm>
              <a:off x="3258600" y="2435000"/>
              <a:ext cx="101550" cy="16225"/>
            </a:xfrm>
            <a:custGeom>
              <a:avLst/>
              <a:gdLst/>
              <a:ahLst/>
              <a:cxnLst/>
              <a:rect l="l" t="t" r="r" b="b"/>
              <a:pathLst>
                <a:path w="4062" h="649" extrusionOk="0">
                  <a:moveTo>
                    <a:pt x="324" y="1"/>
                  </a:moveTo>
                  <a:cubicBezTo>
                    <a:pt x="146" y="1"/>
                    <a:pt x="0" y="145"/>
                    <a:pt x="0" y="324"/>
                  </a:cubicBezTo>
                  <a:cubicBezTo>
                    <a:pt x="0" y="503"/>
                    <a:pt x="146" y="648"/>
                    <a:pt x="324" y="648"/>
                  </a:cubicBezTo>
                  <a:lnTo>
                    <a:pt x="3738" y="648"/>
                  </a:lnTo>
                  <a:cubicBezTo>
                    <a:pt x="3916" y="648"/>
                    <a:pt x="4061" y="503"/>
                    <a:pt x="4061" y="324"/>
                  </a:cubicBezTo>
                  <a:cubicBezTo>
                    <a:pt x="4061" y="145"/>
                    <a:pt x="3916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2"/>
            <p:cNvSpPr/>
            <p:nvPr/>
          </p:nvSpPr>
          <p:spPr>
            <a:xfrm>
              <a:off x="3301275" y="2392325"/>
              <a:ext cx="16225" cy="101500"/>
            </a:xfrm>
            <a:custGeom>
              <a:avLst/>
              <a:gdLst/>
              <a:ahLst/>
              <a:cxnLst/>
              <a:rect l="l" t="t" r="r" b="b"/>
              <a:pathLst>
                <a:path w="649" h="4060" extrusionOk="0">
                  <a:moveTo>
                    <a:pt x="325" y="0"/>
                  </a:moveTo>
                  <a:cubicBezTo>
                    <a:pt x="146" y="0"/>
                    <a:pt x="1" y="144"/>
                    <a:pt x="1" y="324"/>
                  </a:cubicBezTo>
                  <a:lnTo>
                    <a:pt x="1" y="3736"/>
                  </a:lnTo>
                  <a:cubicBezTo>
                    <a:pt x="1" y="3916"/>
                    <a:pt x="146" y="4060"/>
                    <a:pt x="325" y="4060"/>
                  </a:cubicBezTo>
                  <a:cubicBezTo>
                    <a:pt x="504" y="4060"/>
                    <a:pt x="647" y="3917"/>
                    <a:pt x="648" y="3736"/>
                  </a:cubicBezTo>
                  <a:lnTo>
                    <a:pt x="648" y="324"/>
                  </a:lnTo>
                  <a:cubicBezTo>
                    <a:pt x="648" y="144"/>
                    <a:pt x="504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90;p34"/>
          <p:cNvSpPr txBox="1"/>
          <p:nvPr/>
        </p:nvSpPr>
        <p:spPr>
          <a:xfrm>
            <a:off x="1365420" y="2717765"/>
            <a:ext cx="813300" cy="5277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4"/>
                </a:solidFill>
                <a:latin typeface="+mn-lt"/>
                <a:ea typeface="Oswald"/>
                <a:cs typeface="Oswald"/>
                <a:sym typeface="Oswald"/>
              </a:rPr>
              <a:t>03</a:t>
            </a:r>
            <a:endParaRPr sz="2000" b="1" dirty="0">
              <a:solidFill>
                <a:schemeClr val="accent4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1" name="Google Shape;390;p34"/>
          <p:cNvSpPr txBox="1"/>
          <p:nvPr/>
        </p:nvSpPr>
        <p:spPr>
          <a:xfrm>
            <a:off x="7153705" y="3015805"/>
            <a:ext cx="813300" cy="5277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4"/>
                </a:solidFill>
                <a:latin typeface="+mn-lt"/>
                <a:ea typeface="Oswald"/>
                <a:cs typeface="Oswald"/>
                <a:sym typeface="Oswald"/>
              </a:rPr>
              <a:t>05</a:t>
            </a:r>
            <a:endParaRPr sz="2000" b="1" dirty="0">
              <a:solidFill>
                <a:schemeClr val="accent4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2" name="Google Shape;390;p34"/>
          <p:cNvSpPr txBox="1"/>
          <p:nvPr/>
        </p:nvSpPr>
        <p:spPr>
          <a:xfrm>
            <a:off x="6432943" y="771015"/>
            <a:ext cx="813300" cy="518911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4"/>
                </a:solidFill>
                <a:latin typeface="+mn-lt"/>
                <a:ea typeface="Oswald"/>
                <a:cs typeface="Oswald"/>
                <a:sym typeface="Oswald"/>
              </a:rPr>
              <a:t>04</a:t>
            </a:r>
            <a:endParaRPr sz="2000" b="1" dirty="0">
              <a:solidFill>
                <a:schemeClr val="accent4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693" y="3152624"/>
            <a:ext cx="299299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Sử </a:t>
            </a:r>
            <a:r>
              <a:rPr lang="vi-VN" sz="1800" dirty="0"/>
              <a:t>dụng đồ dùng điện theo đúng hướng dẫn của nhà sản </a:t>
            </a:r>
            <a:r>
              <a:rPr lang="vi-VN" sz="1800" dirty="0" smtClean="0"/>
              <a:t>xuất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6076068" y="1142405"/>
            <a:ext cx="285810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Không đến gần nơi có biển báo nguy hiểm về tai nạn điện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6136972" y="3360373"/>
            <a:ext cx="2866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Tránh xa khu vực dây dẫn điện bị đứt, rơi xuống </a:t>
            </a:r>
            <a:r>
              <a:rPr lang="vi-VN" sz="1800" dirty="0" smtClean="0"/>
              <a:t>đất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pSp>
        <p:nvGrpSpPr>
          <p:cNvPr id="36" name="Google Shape;448;p35"/>
          <p:cNvGrpSpPr/>
          <p:nvPr/>
        </p:nvGrpSpPr>
        <p:grpSpPr>
          <a:xfrm>
            <a:off x="771072" y="264610"/>
            <a:ext cx="1098737" cy="1271348"/>
            <a:chOff x="1318993" y="3476515"/>
            <a:chExt cx="1098737" cy="1271348"/>
          </a:xfrm>
        </p:grpSpPr>
        <p:grpSp>
          <p:nvGrpSpPr>
            <p:cNvPr id="37" name="Google Shape;449;p35"/>
            <p:cNvGrpSpPr/>
            <p:nvPr/>
          </p:nvGrpSpPr>
          <p:grpSpPr>
            <a:xfrm rot="-1599133">
              <a:off x="1523881" y="3573838"/>
              <a:ext cx="688962" cy="1076701"/>
              <a:chOff x="5046566" y="3726704"/>
              <a:chExt cx="558054" cy="872120"/>
            </a:xfrm>
          </p:grpSpPr>
          <p:sp>
            <p:nvSpPr>
              <p:cNvPr id="39" name="Google Shape;450;p35"/>
              <p:cNvSpPr/>
              <p:nvPr/>
            </p:nvSpPr>
            <p:spPr>
              <a:xfrm>
                <a:off x="5063332" y="3783431"/>
                <a:ext cx="529646" cy="696905"/>
              </a:xfrm>
              <a:custGeom>
                <a:avLst/>
                <a:gdLst/>
                <a:ahLst/>
                <a:cxnLst/>
                <a:rect l="l" t="t" r="r" b="b"/>
                <a:pathLst>
                  <a:path w="11783" h="15504" extrusionOk="0">
                    <a:moveTo>
                      <a:pt x="5833" y="0"/>
                    </a:moveTo>
                    <a:cubicBezTo>
                      <a:pt x="2614" y="0"/>
                      <a:pt x="1" y="2611"/>
                      <a:pt x="1" y="5832"/>
                    </a:cubicBezTo>
                    <a:cubicBezTo>
                      <a:pt x="1" y="7467"/>
                      <a:pt x="673" y="8946"/>
                      <a:pt x="1760" y="10004"/>
                    </a:cubicBezTo>
                    <a:cubicBezTo>
                      <a:pt x="3216" y="11425"/>
                      <a:pt x="4099" y="13330"/>
                      <a:pt x="4099" y="15362"/>
                    </a:cubicBezTo>
                    <a:lnTo>
                      <a:pt x="4099" y="15504"/>
                    </a:lnTo>
                    <a:lnTo>
                      <a:pt x="7564" y="15504"/>
                    </a:lnTo>
                    <a:lnTo>
                      <a:pt x="7564" y="15366"/>
                    </a:lnTo>
                    <a:cubicBezTo>
                      <a:pt x="7564" y="13345"/>
                      <a:pt x="8423" y="11434"/>
                      <a:pt x="9879" y="10033"/>
                    </a:cubicBezTo>
                    <a:cubicBezTo>
                      <a:pt x="11075" y="8881"/>
                      <a:pt x="11782" y="7222"/>
                      <a:pt x="11650" y="5398"/>
                    </a:cubicBezTo>
                    <a:cubicBezTo>
                      <a:pt x="11443" y="2510"/>
                      <a:pt x="9065" y="174"/>
                      <a:pt x="6173" y="10"/>
                    </a:cubicBezTo>
                    <a:cubicBezTo>
                      <a:pt x="6059" y="4"/>
                      <a:pt x="5945" y="0"/>
                      <a:pt x="5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51;p35"/>
              <p:cNvSpPr/>
              <p:nvPr/>
            </p:nvSpPr>
            <p:spPr>
              <a:xfrm>
                <a:off x="5206408" y="4095474"/>
                <a:ext cx="238595" cy="340541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7576" extrusionOk="0">
                    <a:moveTo>
                      <a:pt x="2650" y="304"/>
                    </a:moveTo>
                    <a:cubicBezTo>
                      <a:pt x="2702" y="304"/>
                      <a:pt x="2754" y="316"/>
                      <a:pt x="2798" y="342"/>
                    </a:cubicBezTo>
                    <a:cubicBezTo>
                      <a:pt x="2868" y="384"/>
                      <a:pt x="2902" y="450"/>
                      <a:pt x="2902" y="540"/>
                    </a:cubicBezTo>
                    <a:cubicBezTo>
                      <a:pt x="2898" y="868"/>
                      <a:pt x="2804" y="1181"/>
                      <a:pt x="2650" y="1460"/>
                    </a:cubicBezTo>
                    <a:cubicBezTo>
                      <a:pt x="2498" y="1181"/>
                      <a:pt x="2405" y="866"/>
                      <a:pt x="2400" y="540"/>
                    </a:cubicBezTo>
                    <a:cubicBezTo>
                      <a:pt x="2399" y="450"/>
                      <a:pt x="2435" y="384"/>
                      <a:pt x="2504" y="342"/>
                    </a:cubicBezTo>
                    <a:cubicBezTo>
                      <a:pt x="2548" y="316"/>
                      <a:pt x="2601" y="304"/>
                      <a:pt x="2650" y="304"/>
                    </a:cubicBezTo>
                    <a:close/>
                    <a:moveTo>
                      <a:pt x="598" y="1794"/>
                    </a:moveTo>
                    <a:cubicBezTo>
                      <a:pt x="641" y="1794"/>
                      <a:pt x="688" y="1811"/>
                      <a:pt x="729" y="1864"/>
                    </a:cubicBezTo>
                    <a:cubicBezTo>
                      <a:pt x="872" y="2045"/>
                      <a:pt x="999" y="2268"/>
                      <a:pt x="1110" y="2519"/>
                    </a:cubicBezTo>
                    <a:cubicBezTo>
                      <a:pt x="869" y="2509"/>
                      <a:pt x="613" y="2399"/>
                      <a:pt x="415" y="2078"/>
                    </a:cubicBezTo>
                    <a:cubicBezTo>
                      <a:pt x="332" y="1944"/>
                      <a:pt x="450" y="1852"/>
                      <a:pt x="476" y="1834"/>
                    </a:cubicBezTo>
                    <a:cubicBezTo>
                      <a:pt x="485" y="1829"/>
                      <a:pt x="536" y="1794"/>
                      <a:pt x="598" y="1794"/>
                    </a:cubicBezTo>
                    <a:close/>
                    <a:moveTo>
                      <a:pt x="4705" y="1794"/>
                    </a:moveTo>
                    <a:cubicBezTo>
                      <a:pt x="4767" y="1794"/>
                      <a:pt x="4818" y="1829"/>
                      <a:pt x="4827" y="1834"/>
                    </a:cubicBezTo>
                    <a:cubicBezTo>
                      <a:pt x="4851" y="1852"/>
                      <a:pt x="4970" y="1942"/>
                      <a:pt x="4887" y="2078"/>
                    </a:cubicBezTo>
                    <a:cubicBezTo>
                      <a:pt x="4690" y="2399"/>
                      <a:pt x="4433" y="2509"/>
                      <a:pt x="4192" y="2519"/>
                    </a:cubicBezTo>
                    <a:cubicBezTo>
                      <a:pt x="4305" y="2268"/>
                      <a:pt x="4432" y="2045"/>
                      <a:pt x="4572" y="1864"/>
                    </a:cubicBezTo>
                    <a:cubicBezTo>
                      <a:pt x="4614" y="1811"/>
                      <a:pt x="4661" y="1794"/>
                      <a:pt x="4705" y="1794"/>
                    </a:cubicBezTo>
                    <a:close/>
                    <a:moveTo>
                      <a:pt x="2653" y="1"/>
                    </a:moveTo>
                    <a:cubicBezTo>
                      <a:pt x="2548" y="1"/>
                      <a:pt x="2443" y="27"/>
                      <a:pt x="2354" y="78"/>
                    </a:cubicBezTo>
                    <a:cubicBezTo>
                      <a:pt x="2189" y="174"/>
                      <a:pt x="2094" y="345"/>
                      <a:pt x="2097" y="543"/>
                    </a:cubicBezTo>
                    <a:cubicBezTo>
                      <a:pt x="2103" y="985"/>
                      <a:pt x="2245" y="1397"/>
                      <a:pt x="2467" y="1748"/>
                    </a:cubicBezTo>
                    <a:cubicBezTo>
                      <a:pt x="2189" y="2112"/>
                      <a:pt x="1819" y="2382"/>
                      <a:pt x="1460" y="2480"/>
                    </a:cubicBezTo>
                    <a:cubicBezTo>
                      <a:pt x="1451" y="2482"/>
                      <a:pt x="1442" y="2486"/>
                      <a:pt x="1433" y="2488"/>
                    </a:cubicBezTo>
                    <a:cubicBezTo>
                      <a:pt x="1302" y="2180"/>
                      <a:pt x="1149" y="1906"/>
                      <a:pt x="973" y="1678"/>
                    </a:cubicBezTo>
                    <a:cubicBezTo>
                      <a:pt x="870" y="1546"/>
                      <a:pt x="734" y="1491"/>
                      <a:pt x="600" y="1491"/>
                    </a:cubicBezTo>
                    <a:cubicBezTo>
                      <a:pt x="494" y="1491"/>
                      <a:pt x="389" y="1526"/>
                      <a:pt x="304" y="1585"/>
                    </a:cubicBezTo>
                    <a:cubicBezTo>
                      <a:pt x="114" y="1718"/>
                      <a:pt x="1" y="1984"/>
                      <a:pt x="156" y="2239"/>
                    </a:cubicBezTo>
                    <a:cubicBezTo>
                      <a:pt x="391" y="2625"/>
                      <a:pt x="745" y="2829"/>
                      <a:pt x="1160" y="2829"/>
                    </a:cubicBezTo>
                    <a:cubicBezTo>
                      <a:pt x="1184" y="2829"/>
                      <a:pt x="1209" y="2828"/>
                      <a:pt x="1234" y="2827"/>
                    </a:cubicBezTo>
                    <a:cubicBezTo>
                      <a:pt x="1693" y="4079"/>
                      <a:pt x="1871" y="5903"/>
                      <a:pt x="1871" y="7424"/>
                    </a:cubicBezTo>
                    <a:cubicBezTo>
                      <a:pt x="1871" y="7508"/>
                      <a:pt x="1939" y="7576"/>
                      <a:pt x="2024" y="7576"/>
                    </a:cubicBezTo>
                    <a:cubicBezTo>
                      <a:pt x="2108" y="7576"/>
                      <a:pt x="2176" y="7508"/>
                      <a:pt x="2176" y="7424"/>
                    </a:cubicBezTo>
                    <a:cubicBezTo>
                      <a:pt x="2176" y="6641"/>
                      <a:pt x="2121" y="4387"/>
                      <a:pt x="1541" y="2774"/>
                    </a:cubicBezTo>
                    <a:cubicBezTo>
                      <a:pt x="1932" y="2667"/>
                      <a:pt x="2337" y="2390"/>
                      <a:pt x="2650" y="2007"/>
                    </a:cubicBezTo>
                    <a:cubicBezTo>
                      <a:pt x="2965" y="2390"/>
                      <a:pt x="3371" y="2664"/>
                      <a:pt x="3761" y="2774"/>
                    </a:cubicBezTo>
                    <a:cubicBezTo>
                      <a:pt x="3180" y="4387"/>
                      <a:pt x="3125" y="6641"/>
                      <a:pt x="3125" y="7424"/>
                    </a:cubicBezTo>
                    <a:cubicBezTo>
                      <a:pt x="3125" y="7508"/>
                      <a:pt x="3193" y="7576"/>
                      <a:pt x="3279" y="7576"/>
                    </a:cubicBezTo>
                    <a:cubicBezTo>
                      <a:pt x="3363" y="7576"/>
                      <a:pt x="3433" y="7507"/>
                      <a:pt x="3436" y="7424"/>
                    </a:cubicBezTo>
                    <a:cubicBezTo>
                      <a:pt x="3436" y="5904"/>
                      <a:pt x="3612" y="4079"/>
                      <a:pt x="4073" y="2827"/>
                    </a:cubicBezTo>
                    <a:cubicBezTo>
                      <a:pt x="4097" y="2828"/>
                      <a:pt x="4120" y="2829"/>
                      <a:pt x="4144" y="2829"/>
                    </a:cubicBezTo>
                    <a:cubicBezTo>
                      <a:pt x="4560" y="2829"/>
                      <a:pt x="4914" y="2626"/>
                      <a:pt x="5151" y="2239"/>
                    </a:cubicBezTo>
                    <a:cubicBezTo>
                      <a:pt x="5308" y="1984"/>
                      <a:pt x="5195" y="1718"/>
                      <a:pt x="5003" y="1585"/>
                    </a:cubicBezTo>
                    <a:cubicBezTo>
                      <a:pt x="4918" y="1526"/>
                      <a:pt x="4813" y="1491"/>
                      <a:pt x="4707" y="1491"/>
                    </a:cubicBezTo>
                    <a:cubicBezTo>
                      <a:pt x="4573" y="1491"/>
                      <a:pt x="4438" y="1546"/>
                      <a:pt x="4335" y="1678"/>
                    </a:cubicBezTo>
                    <a:cubicBezTo>
                      <a:pt x="4156" y="1906"/>
                      <a:pt x="4005" y="2180"/>
                      <a:pt x="3876" y="2488"/>
                    </a:cubicBezTo>
                    <a:cubicBezTo>
                      <a:pt x="3865" y="2486"/>
                      <a:pt x="3856" y="2482"/>
                      <a:pt x="3847" y="2480"/>
                    </a:cubicBezTo>
                    <a:cubicBezTo>
                      <a:pt x="3488" y="2381"/>
                      <a:pt x="3118" y="2111"/>
                      <a:pt x="2840" y="1748"/>
                    </a:cubicBezTo>
                    <a:cubicBezTo>
                      <a:pt x="3063" y="1400"/>
                      <a:pt x="3207" y="987"/>
                      <a:pt x="3211" y="543"/>
                    </a:cubicBezTo>
                    <a:cubicBezTo>
                      <a:pt x="3213" y="345"/>
                      <a:pt x="3118" y="174"/>
                      <a:pt x="2953" y="78"/>
                    </a:cubicBezTo>
                    <a:cubicBezTo>
                      <a:pt x="2863" y="27"/>
                      <a:pt x="2758" y="1"/>
                      <a:pt x="26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52;p35"/>
              <p:cNvSpPr/>
              <p:nvPr/>
            </p:nvSpPr>
            <p:spPr>
              <a:xfrm>
                <a:off x="5100191" y="3980132"/>
                <a:ext cx="28768" cy="15862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529" extrusionOk="0">
                    <a:moveTo>
                      <a:pt x="470" y="1"/>
                    </a:moveTo>
                    <a:cubicBezTo>
                      <a:pt x="403" y="1"/>
                      <a:pt x="342" y="45"/>
                      <a:pt x="323" y="112"/>
                    </a:cubicBezTo>
                    <a:cubicBezTo>
                      <a:pt x="31" y="1150"/>
                      <a:pt x="1" y="2288"/>
                      <a:pt x="239" y="3408"/>
                    </a:cubicBezTo>
                    <a:cubicBezTo>
                      <a:pt x="254" y="3479"/>
                      <a:pt x="317" y="3528"/>
                      <a:pt x="387" y="3528"/>
                    </a:cubicBezTo>
                    <a:cubicBezTo>
                      <a:pt x="399" y="3528"/>
                      <a:pt x="408" y="3528"/>
                      <a:pt x="420" y="3524"/>
                    </a:cubicBezTo>
                    <a:cubicBezTo>
                      <a:pt x="503" y="3507"/>
                      <a:pt x="555" y="3426"/>
                      <a:pt x="537" y="3343"/>
                    </a:cubicBezTo>
                    <a:cubicBezTo>
                      <a:pt x="310" y="2273"/>
                      <a:pt x="338" y="1185"/>
                      <a:pt x="617" y="195"/>
                    </a:cubicBezTo>
                    <a:cubicBezTo>
                      <a:pt x="640" y="115"/>
                      <a:pt x="593" y="29"/>
                      <a:pt x="512" y="6"/>
                    </a:cubicBezTo>
                    <a:cubicBezTo>
                      <a:pt x="498" y="2"/>
                      <a:pt x="484" y="1"/>
                      <a:pt x="470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53;p35"/>
              <p:cNvSpPr/>
              <p:nvPr/>
            </p:nvSpPr>
            <p:spPr>
              <a:xfrm>
                <a:off x="5162447" y="3809637"/>
                <a:ext cx="136109" cy="8976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97" extrusionOk="0">
                    <a:moveTo>
                      <a:pt x="2861" y="0"/>
                    </a:moveTo>
                    <a:cubicBezTo>
                      <a:pt x="2849" y="0"/>
                      <a:pt x="2837" y="1"/>
                      <a:pt x="2825" y="4"/>
                    </a:cubicBezTo>
                    <a:cubicBezTo>
                      <a:pt x="1743" y="256"/>
                      <a:pt x="784" y="859"/>
                      <a:pt x="54" y="1746"/>
                    </a:cubicBezTo>
                    <a:cubicBezTo>
                      <a:pt x="1" y="1810"/>
                      <a:pt x="8" y="1906"/>
                      <a:pt x="75" y="1961"/>
                    </a:cubicBezTo>
                    <a:cubicBezTo>
                      <a:pt x="105" y="1986"/>
                      <a:pt x="138" y="1997"/>
                      <a:pt x="173" y="1997"/>
                    </a:cubicBezTo>
                    <a:cubicBezTo>
                      <a:pt x="215" y="1997"/>
                      <a:pt x="258" y="1979"/>
                      <a:pt x="290" y="1942"/>
                    </a:cubicBezTo>
                    <a:cubicBezTo>
                      <a:pt x="977" y="1107"/>
                      <a:pt x="1879" y="541"/>
                      <a:pt x="2895" y="303"/>
                    </a:cubicBezTo>
                    <a:cubicBezTo>
                      <a:pt x="2977" y="283"/>
                      <a:pt x="3027" y="202"/>
                      <a:pt x="3009" y="119"/>
                    </a:cubicBezTo>
                    <a:cubicBezTo>
                      <a:pt x="2991" y="48"/>
                      <a:pt x="2931" y="0"/>
                      <a:pt x="286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54;p35"/>
              <p:cNvSpPr/>
              <p:nvPr/>
            </p:nvSpPr>
            <p:spPr>
              <a:xfrm>
                <a:off x="5233378" y="4429093"/>
                <a:ext cx="184340" cy="116735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2597" extrusionOk="0">
                    <a:moveTo>
                      <a:pt x="1" y="0"/>
                    </a:moveTo>
                    <a:lnTo>
                      <a:pt x="1" y="2597"/>
                    </a:lnTo>
                    <a:lnTo>
                      <a:pt x="4100" y="2597"/>
                    </a:lnTo>
                    <a:lnTo>
                      <a:pt x="41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55;p35"/>
              <p:cNvSpPr/>
              <p:nvPr/>
            </p:nvSpPr>
            <p:spPr>
              <a:xfrm>
                <a:off x="5290914" y="4529466"/>
                <a:ext cx="69268" cy="69358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543" extrusionOk="0">
                    <a:moveTo>
                      <a:pt x="0" y="1"/>
                    </a:moveTo>
                    <a:lnTo>
                      <a:pt x="0" y="1543"/>
                    </a:lnTo>
                    <a:lnTo>
                      <a:pt x="1541" y="1543"/>
                    </a:lnTo>
                    <a:lnTo>
                      <a:pt x="15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6;p35"/>
              <p:cNvSpPr/>
              <p:nvPr/>
            </p:nvSpPr>
            <p:spPr>
              <a:xfrm>
                <a:off x="5532431" y="3726794"/>
                <a:ext cx="72190" cy="90574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2015" extrusionOk="0">
                    <a:moveTo>
                      <a:pt x="1433" y="1"/>
                    </a:moveTo>
                    <a:cubicBezTo>
                      <a:pt x="1386" y="1"/>
                      <a:pt x="1341" y="22"/>
                      <a:pt x="1310" y="63"/>
                    </a:cubicBezTo>
                    <a:lnTo>
                      <a:pt x="52" y="1772"/>
                    </a:lnTo>
                    <a:cubicBezTo>
                      <a:pt x="0" y="1840"/>
                      <a:pt x="15" y="1935"/>
                      <a:pt x="83" y="1984"/>
                    </a:cubicBezTo>
                    <a:cubicBezTo>
                      <a:pt x="110" y="2005"/>
                      <a:pt x="142" y="2015"/>
                      <a:pt x="174" y="2015"/>
                    </a:cubicBezTo>
                    <a:cubicBezTo>
                      <a:pt x="220" y="2015"/>
                      <a:pt x="269" y="1992"/>
                      <a:pt x="296" y="1954"/>
                    </a:cubicBezTo>
                    <a:lnTo>
                      <a:pt x="1554" y="245"/>
                    </a:lnTo>
                    <a:cubicBezTo>
                      <a:pt x="1605" y="176"/>
                      <a:pt x="1590" y="79"/>
                      <a:pt x="1523" y="31"/>
                    </a:cubicBezTo>
                    <a:cubicBezTo>
                      <a:pt x="1495" y="10"/>
                      <a:pt x="1464" y="1"/>
                      <a:pt x="14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57;p35"/>
              <p:cNvSpPr/>
              <p:nvPr/>
            </p:nvSpPr>
            <p:spPr>
              <a:xfrm>
                <a:off x="5046566" y="3726704"/>
                <a:ext cx="72190" cy="90664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2017" extrusionOk="0">
                    <a:moveTo>
                      <a:pt x="172" y="1"/>
                    </a:moveTo>
                    <a:cubicBezTo>
                      <a:pt x="141" y="1"/>
                      <a:pt x="110" y="10"/>
                      <a:pt x="83" y="30"/>
                    </a:cubicBezTo>
                    <a:cubicBezTo>
                      <a:pt x="15" y="81"/>
                      <a:pt x="0" y="178"/>
                      <a:pt x="50" y="246"/>
                    </a:cubicBezTo>
                    <a:lnTo>
                      <a:pt x="1308" y="1955"/>
                    </a:lnTo>
                    <a:cubicBezTo>
                      <a:pt x="1338" y="1995"/>
                      <a:pt x="1384" y="2017"/>
                      <a:pt x="1432" y="2017"/>
                    </a:cubicBezTo>
                    <a:cubicBezTo>
                      <a:pt x="1463" y="2017"/>
                      <a:pt x="1494" y="2007"/>
                      <a:pt x="1522" y="1985"/>
                    </a:cubicBezTo>
                    <a:cubicBezTo>
                      <a:pt x="1590" y="1935"/>
                      <a:pt x="1605" y="1839"/>
                      <a:pt x="1554" y="1771"/>
                    </a:cubicBezTo>
                    <a:lnTo>
                      <a:pt x="295" y="63"/>
                    </a:lnTo>
                    <a:cubicBezTo>
                      <a:pt x="265" y="22"/>
                      <a:pt x="219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458;p35"/>
            <p:cNvSpPr/>
            <p:nvPr/>
          </p:nvSpPr>
          <p:spPr>
            <a:xfrm rot="429172">
              <a:off x="1513137" y="3503931"/>
              <a:ext cx="89124" cy="111932"/>
            </a:xfrm>
            <a:custGeom>
              <a:avLst/>
              <a:gdLst/>
              <a:ahLst/>
              <a:cxnLst/>
              <a:rect l="l" t="t" r="r" b="b"/>
              <a:pathLst>
                <a:path w="1606" h="2017" extrusionOk="0">
                  <a:moveTo>
                    <a:pt x="172" y="1"/>
                  </a:moveTo>
                  <a:cubicBezTo>
                    <a:pt x="141" y="1"/>
                    <a:pt x="110" y="10"/>
                    <a:pt x="83" y="30"/>
                  </a:cubicBezTo>
                  <a:cubicBezTo>
                    <a:pt x="15" y="81"/>
                    <a:pt x="0" y="178"/>
                    <a:pt x="50" y="246"/>
                  </a:cubicBezTo>
                  <a:lnTo>
                    <a:pt x="1308" y="1955"/>
                  </a:lnTo>
                  <a:cubicBezTo>
                    <a:pt x="1338" y="1995"/>
                    <a:pt x="1384" y="2017"/>
                    <a:pt x="1432" y="2017"/>
                  </a:cubicBezTo>
                  <a:cubicBezTo>
                    <a:pt x="1463" y="2017"/>
                    <a:pt x="1494" y="2007"/>
                    <a:pt x="1522" y="1985"/>
                  </a:cubicBezTo>
                  <a:cubicBezTo>
                    <a:pt x="1590" y="1935"/>
                    <a:pt x="1605" y="1839"/>
                    <a:pt x="1554" y="1771"/>
                  </a:cubicBezTo>
                  <a:lnTo>
                    <a:pt x="295" y="63"/>
                  </a:lnTo>
                  <a:cubicBezTo>
                    <a:pt x="265" y="22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2" grpId="0" animBg="1"/>
      <p:bldP spid="1143" grpId="0" animBg="1"/>
      <p:bldP spid="1144" grpId="0" animBg="1"/>
      <p:bldP spid="30" grpId="0"/>
      <p:bldP spid="31" grpId="0"/>
      <p:bldP spid="3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9"/>
          <p:cNvSpPr txBox="1">
            <a:spLocks noGrp="1"/>
          </p:cNvSpPr>
          <p:nvPr>
            <p:ph type="title"/>
          </p:nvPr>
        </p:nvSpPr>
        <p:spPr>
          <a:xfrm>
            <a:off x="2947127" y="132034"/>
            <a:ext cx="340436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4"/>
                </a:solidFill>
                <a:latin typeface="+mn-lt"/>
              </a:rPr>
              <a:t>LUYỆN TẬP</a:t>
            </a:r>
            <a:endParaRPr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1054" name="Google Shape;1054;p49"/>
          <p:cNvGrpSpPr/>
          <p:nvPr/>
        </p:nvGrpSpPr>
        <p:grpSpPr>
          <a:xfrm>
            <a:off x="580796" y="2362701"/>
            <a:ext cx="101500" cy="101550"/>
            <a:chOff x="4671750" y="3446925"/>
            <a:chExt cx="101500" cy="101550"/>
          </a:xfrm>
        </p:grpSpPr>
        <p:sp>
          <p:nvSpPr>
            <p:cNvPr id="1055" name="Google Shape;1055;p49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9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49"/>
          <p:cNvGrpSpPr/>
          <p:nvPr/>
        </p:nvGrpSpPr>
        <p:grpSpPr>
          <a:xfrm>
            <a:off x="7200623" y="231781"/>
            <a:ext cx="1325230" cy="1261587"/>
            <a:chOff x="7098763" y="540006"/>
            <a:chExt cx="1325230" cy="1261587"/>
          </a:xfrm>
        </p:grpSpPr>
        <p:grpSp>
          <p:nvGrpSpPr>
            <p:cNvPr id="1058" name="Google Shape;1058;p49"/>
            <p:cNvGrpSpPr/>
            <p:nvPr/>
          </p:nvGrpSpPr>
          <p:grpSpPr>
            <a:xfrm>
              <a:off x="7098763" y="540006"/>
              <a:ext cx="1325230" cy="1257717"/>
              <a:chOff x="6551513" y="803731"/>
              <a:chExt cx="1325230" cy="1257717"/>
            </a:xfrm>
          </p:grpSpPr>
          <p:sp>
            <p:nvSpPr>
              <p:cNvPr id="1059" name="Google Shape;1059;p49"/>
              <p:cNvSpPr/>
              <p:nvPr/>
            </p:nvSpPr>
            <p:spPr>
              <a:xfrm flipH="1">
                <a:off x="6709884" y="936913"/>
                <a:ext cx="1084961" cy="1052000"/>
              </a:xfrm>
              <a:custGeom>
                <a:avLst/>
                <a:gdLst/>
                <a:ahLst/>
                <a:cxnLst/>
                <a:rect l="l" t="t" r="r" b="b"/>
                <a:pathLst>
                  <a:path w="14599" h="14155" extrusionOk="0">
                    <a:moveTo>
                      <a:pt x="11698" y="1"/>
                    </a:moveTo>
                    <a:lnTo>
                      <a:pt x="1" y="11098"/>
                    </a:lnTo>
                    <a:lnTo>
                      <a:pt x="1240" y="11539"/>
                    </a:lnTo>
                    <a:lnTo>
                      <a:pt x="2530" y="12899"/>
                    </a:lnTo>
                    <a:lnTo>
                      <a:pt x="2903" y="14155"/>
                    </a:lnTo>
                    <a:lnTo>
                      <a:pt x="14598" y="3059"/>
                    </a:lnTo>
                    <a:lnTo>
                      <a:pt x="14224" y="1802"/>
                    </a:lnTo>
                    <a:lnTo>
                      <a:pt x="12935" y="442"/>
                    </a:lnTo>
                    <a:lnTo>
                      <a:pt x="11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9"/>
              <p:cNvSpPr/>
              <p:nvPr/>
            </p:nvSpPr>
            <p:spPr>
              <a:xfrm flipH="1">
                <a:off x="6821286" y="958540"/>
                <a:ext cx="894040" cy="847397"/>
              </a:xfrm>
              <a:custGeom>
                <a:avLst/>
                <a:gdLst/>
                <a:ahLst/>
                <a:cxnLst/>
                <a:rect l="l" t="t" r="r" b="b"/>
                <a:pathLst>
                  <a:path w="12030" h="11402" extrusionOk="0">
                    <a:moveTo>
                      <a:pt x="11862" y="0"/>
                    </a:moveTo>
                    <a:cubicBezTo>
                      <a:pt x="11824" y="0"/>
                      <a:pt x="11787" y="14"/>
                      <a:pt x="11757" y="41"/>
                    </a:cubicBezTo>
                    <a:lnTo>
                      <a:pt x="63" y="11138"/>
                    </a:lnTo>
                    <a:cubicBezTo>
                      <a:pt x="2" y="11197"/>
                      <a:pt x="1" y="11292"/>
                      <a:pt x="57" y="11353"/>
                    </a:cubicBezTo>
                    <a:cubicBezTo>
                      <a:pt x="86" y="11385"/>
                      <a:pt x="127" y="11401"/>
                      <a:pt x="167" y="11401"/>
                    </a:cubicBezTo>
                    <a:cubicBezTo>
                      <a:pt x="207" y="11401"/>
                      <a:pt x="244" y="11387"/>
                      <a:pt x="273" y="11359"/>
                    </a:cubicBezTo>
                    <a:lnTo>
                      <a:pt x="11968" y="262"/>
                    </a:lnTo>
                    <a:cubicBezTo>
                      <a:pt x="12028" y="206"/>
                      <a:pt x="12030" y="107"/>
                      <a:pt x="11972" y="47"/>
                    </a:cubicBezTo>
                    <a:cubicBezTo>
                      <a:pt x="11942" y="16"/>
                      <a:pt x="11902" y="0"/>
                      <a:pt x="118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9"/>
              <p:cNvSpPr/>
              <p:nvPr/>
            </p:nvSpPr>
            <p:spPr>
              <a:xfrm flipH="1">
                <a:off x="6725416" y="1059541"/>
                <a:ext cx="894040" cy="847397"/>
              </a:xfrm>
              <a:custGeom>
                <a:avLst/>
                <a:gdLst/>
                <a:ahLst/>
                <a:cxnLst/>
                <a:rect l="l" t="t" r="r" b="b"/>
                <a:pathLst>
                  <a:path w="12030" h="11402" extrusionOk="0">
                    <a:moveTo>
                      <a:pt x="11862" y="0"/>
                    </a:moveTo>
                    <a:cubicBezTo>
                      <a:pt x="11825" y="0"/>
                      <a:pt x="11787" y="14"/>
                      <a:pt x="11757" y="42"/>
                    </a:cubicBezTo>
                    <a:lnTo>
                      <a:pt x="62" y="11139"/>
                    </a:lnTo>
                    <a:cubicBezTo>
                      <a:pt x="2" y="11198"/>
                      <a:pt x="0" y="11294"/>
                      <a:pt x="58" y="11354"/>
                    </a:cubicBezTo>
                    <a:cubicBezTo>
                      <a:pt x="87" y="11385"/>
                      <a:pt x="127" y="11401"/>
                      <a:pt x="168" y="11401"/>
                    </a:cubicBezTo>
                    <a:cubicBezTo>
                      <a:pt x="206" y="11401"/>
                      <a:pt x="243" y="11388"/>
                      <a:pt x="273" y="11360"/>
                    </a:cubicBezTo>
                    <a:lnTo>
                      <a:pt x="11967" y="263"/>
                    </a:lnTo>
                    <a:cubicBezTo>
                      <a:pt x="12028" y="205"/>
                      <a:pt x="12029" y="108"/>
                      <a:pt x="11973" y="48"/>
                    </a:cubicBezTo>
                    <a:cubicBezTo>
                      <a:pt x="11943" y="16"/>
                      <a:pt x="11903" y="0"/>
                      <a:pt x="118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9"/>
              <p:cNvSpPr/>
              <p:nvPr/>
            </p:nvSpPr>
            <p:spPr>
              <a:xfrm flipH="1">
                <a:off x="6551513" y="803731"/>
                <a:ext cx="273860" cy="265620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574" extrusionOk="0">
                    <a:moveTo>
                      <a:pt x="1292" y="1"/>
                    </a:moveTo>
                    <a:cubicBezTo>
                      <a:pt x="828" y="1"/>
                      <a:pt x="363" y="172"/>
                      <a:pt x="0" y="517"/>
                    </a:cubicBezTo>
                    <a:lnTo>
                      <a:pt x="2901" y="3574"/>
                    </a:lnTo>
                    <a:cubicBezTo>
                      <a:pt x="3654" y="2860"/>
                      <a:pt x="3685" y="1672"/>
                      <a:pt x="2971" y="920"/>
                    </a:cubicBezTo>
                    <a:lnTo>
                      <a:pt x="2654" y="586"/>
                    </a:lnTo>
                    <a:cubicBezTo>
                      <a:pt x="2285" y="197"/>
                      <a:pt x="1789" y="1"/>
                      <a:pt x="1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9"/>
              <p:cNvSpPr/>
              <p:nvPr/>
            </p:nvSpPr>
            <p:spPr>
              <a:xfrm flipH="1">
                <a:off x="7579027" y="1761642"/>
                <a:ext cx="297716" cy="299807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34" extrusionOk="0">
                    <a:moveTo>
                      <a:pt x="1103" y="1"/>
                    </a:moveTo>
                    <a:lnTo>
                      <a:pt x="74" y="977"/>
                    </a:lnTo>
                    <a:lnTo>
                      <a:pt x="47" y="2036"/>
                    </a:lnTo>
                    <a:lnTo>
                      <a:pt x="0" y="3953"/>
                    </a:lnTo>
                    <a:lnTo>
                      <a:pt x="1920" y="4004"/>
                    </a:lnTo>
                    <a:lnTo>
                      <a:pt x="2977" y="4034"/>
                    </a:lnTo>
                    <a:lnTo>
                      <a:pt x="4005" y="3058"/>
                    </a:lnTo>
                    <a:lnTo>
                      <a:pt x="3632" y="1802"/>
                    </a:lnTo>
                    <a:lnTo>
                      <a:pt x="2342" y="442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9"/>
              <p:cNvSpPr/>
              <p:nvPr/>
            </p:nvSpPr>
            <p:spPr>
              <a:xfrm flipH="1">
                <a:off x="6592611" y="825656"/>
                <a:ext cx="338145" cy="3435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4622" extrusionOk="0">
                    <a:moveTo>
                      <a:pt x="1648" y="1"/>
                    </a:moveTo>
                    <a:lnTo>
                      <a:pt x="1" y="1563"/>
                    </a:lnTo>
                    <a:lnTo>
                      <a:pt x="1239" y="2004"/>
                    </a:lnTo>
                    <a:lnTo>
                      <a:pt x="2530" y="3364"/>
                    </a:lnTo>
                    <a:lnTo>
                      <a:pt x="2902" y="4621"/>
                    </a:lnTo>
                    <a:lnTo>
                      <a:pt x="4549" y="3058"/>
                    </a:lnTo>
                    <a:lnTo>
                      <a:pt x="4175" y="1802"/>
                    </a:lnTo>
                    <a:lnTo>
                      <a:pt x="2886" y="442"/>
                    </a:lnTo>
                    <a:lnTo>
                      <a:pt x="164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5" name="Google Shape;1065;p49"/>
            <p:cNvSpPr/>
            <p:nvPr/>
          </p:nvSpPr>
          <p:spPr>
            <a:xfrm flipH="1">
              <a:off x="8280412" y="1655257"/>
              <a:ext cx="143581" cy="146336"/>
            </a:xfrm>
            <a:custGeom>
              <a:avLst/>
              <a:gdLst/>
              <a:ahLst/>
              <a:cxnLst/>
              <a:rect l="l" t="t" r="r" b="b"/>
              <a:pathLst>
                <a:path w="1932" h="1969" extrusionOk="0">
                  <a:moveTo>
                    <a:pt x="46" y="0"/>
                  </a:moveTo>
                  <a:lnTo>
                    <a:pt x="1" y="1918"/>
                  </a:lnTo>
                  <a:lnTo>
                    <a:pt x="1919" y="1968"/>
                  </a:lnTo>
                  <a:cubicBezTo>
                    <a:pt x="1932" y="1480"/>
                    <a:pt x="1760" y="982"/>
                    <a:pt x="1393" y="598"/>
                  </a:cubicBezTo>
                  <a:cubicBezTo>
                    <a:pt x="1027" y="211"/>
                    <a:pt x="539" y="11"/>
                    <a:pt x="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49"/>
          <p:cNvGrpSpPr/>
          <p:nvPr/>
        </p:nvGrpSpPr>
        <p:grpSpPr>
          <a:xfrm>
            <a:off x="377618" y="3304618"/>
            <a:ext cx="1642609" cy="1763837"/>
            <a:chOff x="1267260" y="3185546"/>
            <a:chExt cx="1642609" cy="1763837"/>
          </a:xfrm>
        </p:grpSpPr>
        <p:sp>
          <p:nvSpPr>
            <p:cNvPr id="1067" name="Google Shape;1067;p49"/>
            <p:cNvSpPr/>
            <p:nvPr/>
          </p:nvSpPr>
          <p:spPr>
            <a:xfrm rot="-2230321">
              <a:off x="1638065" y="3302276"/>
              <a:ext cx="900999" cy="1530379"/>
            </a:xfrm>
            <a:custGeom>
              <a:avLst/>
              <a:gdLst/>
              <a:ahLst/>
              <a:cxnLst/>
              <a:rect l="l" t="t" r="r" b="b"/>
              <a:pathLst>
                <a:path w="16788" h="28515" extrusionOk="0">
                  <a:moveTo>
                    <a:pt x="10131" y="7274"/>
                  </a:moveTo>
                  <a:lnTo>
                    <a:pt x="12356" y="20800"/>
                  </a:lnTo>
                  <a:lnTo>
                    <a:pt x="4392" y="14217"/>
                  </a:lnTo>
                  <a:lnTo>
                    <a:pt x="10131" y="7274"/>
                  </a:lnTo>
                  <a:close/>
                  <a:moveTo>
                    <a:pt x="12098" y="1"/>
                  </a:moveTo>
                  <a:lnTo>
                    <a:pt x="0" y="14634"/>
                  </a:lnTo>
                  <a:lnTo>
                    <a:pt x="16788" y="28514"/>
                  </a:lnTo>
                  <a:lnTo>
                    <a:pt x="16788" y="28514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9"/>
            <p:cNvSpPr/>
            <p:nvPr/>
          </p:nvSpPr>
          <p:spPr>
            <a:xfrm rot="-2230321">
              <a:off x="2554003" y="4171755"/>
              <a:ext cx="89413" cy="28069"/>
            </a:xfrm>
            <a:custGeom>
              <a:avLst/>
              <a:gdLst/>
              <a:ahLst/>
              <a:cxnLst/>
              <a:rect l="l" t="t" r="r" b="b"/>
              <a:pathLst>
                <a:path w="1666" h="523" extrusionOk="0">
                  <a:moveTo>
                    <a:pt x="1504" y="0"/>
                  </a:moveTo>
                  <a:cubicBezTo>
                    <a:pt x="1495" y="0"/>
                    <a:pt x="1486" y="1"/>
                    <a:pt x="1477" y="3"/>
                  </a:cubicBezTo>
                  <a:lnTo>
                    <a:pt x="138" y="221"/>
                  </a:lnTo>
                  <a:cubicBezTo>
                    <a:pt x="55" y="232"/>
                    <a:pt x="1" y="312"/>
                    <a:pt x="14" y="394"/>
                  </a:cubicBezTo>
                  <a:cubicBezTo>
                    <a:pt x="25" y="468"/>
                    <a:pt x="89" y="522"/>
                    <a:pt x="163" y="522"/>
                  </a:cubicBezTo>
                  <a:cubicBezTo>
                    <a:pt x="170" y="522"/>
                    <a:pt x="179" y="522"/>
                    <a:pt x="188" y="519"/>
                  </a:cubicBezTo>
                  <a:lnTo>
                    <a:pt x="1527" y="303"/>
                  </a:lnTo>
                  <a:cubicBezTo>
                    <a:pt x="1610" y="290"/>
                    <a:pt x="1666" y="210"/>
                    <a:pt x="1653" y="128"/>
                  </a:cubicBezTo>
                  <a:cubicBezTo>
                    <a:pt x="1641" y="54"/>
                    <a:pt x="1578" y="0"/>
                    <a:pt x="15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9"/>
            <p:cNvSpPr/>
            <p:nvPr/>
          </p:nvSpPr>
          <p:spPr>
            <a:xfrm rot="-2230321">
              <a:off x="2533594" y="4112942"/>
              <a:ext cx="53508" cy="22219"/>
            </a:xfrm>
            <a:custGeom>
              <a:avLst/>
              <a:gdLst/>
              <a:ahLst/>
              <a:cxnLst/>
              <a:rect l="l" t="t" r="r" b="b"/>
              <a:pathLst>
                <a:path w="997" h="414" extrusionOk="0">
                  <a:moveTo>
                    <a:pt x="834" y="1"/>
                  </a:moveTo>
                  <a:cubicBezTo>
                    <a:pt x="826" y="1"/>
                    <a:pt x="817" y="1"/>
                    <a:pt x="808" y="3"/>
                  </a:cubicBezTo>
                  <a:lnTo>
                    <a:pt x="139" y="112"/>
                  </a:lnTo>
                  <a:cubicBezTo>
                    <a:pt x="56" y="125"/>
                    <a:pt x="0" y="205"/>
                    <a:pt x="13" y="287"/>
                  </a:cubicBezTo>
                  <a:cubicBezTo>
                    <a:pt x="25" y="361"/>
                    <a:pt x="89" y="414"/>
                    <a:pt x="162" y="414"/>
                  </a:cubicBezTo>
                  <a:cubicBezTo>
                    <a:pt x="172" y="414"/>
                    <a:pt x="180" y="412"/>
                    <a:pt x="189" y="412"/>
                  </a:cubicBezTo>
                  <a:lnTo>
                    <a:pt x="858" y="303"/>
                  </a:lnTo>
                  <a:cubicBezTo>
                    <a:pt x="941" y="290"/>
                    <a:pt x="997" y="212"/>
                    <a:pt x="983" y="128"/>
                  </a:cubicBezTo>
                  <a:cubicBezTo>
                    <a:pt x="972" y="54"/>
                    <a:pt x="907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 rot="-2230321">
              <a:off x="2482711" y="4064323"/>
              <a:ext cx="53455" cy="22219"/>
            </a:xfrm>
            <a:custGeom>
              <a:avLst/>
              <a:gdLst/>
              <a:ahLst/>
              <a:cxnLst/>
              <a:rect l="l" t="t" r="r" b="b"/>
              <a:pathLst>
                <a:path w="996" h="414" extrusionOk="0">
                  <a:moveTo>
                    <a:pt x="834" y="0"/>
                  </a:moveTo>
                  <a:cubicBezTo>
                    <a:pt x="826" y="0"/>
                    <a:pt x="817" y="1"/>
                    <a:pt x="809" y="3"/>
                  </a:cubicBezTo>
                  <a:lnTo>
                    <a:pt x="139" y="111"/>
                  </a:lnTo>
                  <a:cubicBezTo>
                    <a:pt x="57" y="125"/>
                    <a:pt x="1" y="204"/>
                    <a:pt x="14" y="287"/>
                  </a:cubicBezTo>
                  <a:cubicBezTo>
                    <a:pt x="24" y="360"/>
                    <a:pt x="89" y="413"/>
                    <a:pt x="163" y="413"/>
                  </a:cubicBezTo>
                  <a:cubicBezTo>
                    <a:pt x="170" y="413"/>
                    <a:pt x="179" y="413"/>
                    <a:pt x="189" y="412"/>
                  </a:cubicBezTo>
                  <a:lnTo>
                    <a:pt x="859" y="303"/>
                  </a:lnTo>
                  <a:cubicBezTo>
                    <a:pt x="941" y="290"/>
                    <a:pt x="996" y="212"/>
                    <a:pt x="984" y="128"/>
                  </a:cubicBezTo>
                  <a:cubicBezTo>
                    <a:pt x="972" y="54"/>
                    <a:pt x="906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 rot="-2230321">
              <a:off x="2401241" y="4026095"/>
              <a:ext cx="89467" cy="28015"/>
            </a:xfrm>
            <a:custGeom>
              <a:avLst/>
              <a:gdLst/>
              <a:ahLst/>
              <a:cxnLst/>
              <a:rect l="l" t="t" r="r" b="b"/>
              <a:pathLst>
                <a:path w="1667" h="522" extrusionOk="0">
                  <a:moveTo>
                    <a:pt x="1509" y="0"/>
                  </a:moveTo>
                  <a:cubicBezTo>
                    <a:pt x="1499" y="0"/>
                    <a:pt x="1489" y="1"/>
                    <a:pt x="1478" y="3"/>
                  </a:cubicBezTo>
                  <a:lnTo>
                    <a:pt x="139" y="220"/>
                  </a:lnTo>
                  <a:cubicBezTo>
                    <a:pt x="56" y="233"/>
                    <a:pt x="0" y="312"/>
                    <a:pt x="14" y="395"/>
                  </a:cubicBezTo>
                  <a:cubicBezTo>
                    <a:pt x="25" y="468"/>
                    <a:pt x="90" y="521"/>
                    <a:pt x="164" y="521"/>
                  </a:cubicBezTo>
                  <a:cubicBezTo>
                    <a:pt x="171" y="521"/>
                    <a:pt x="180" y="520"/>
                    <a:pt x="189" y="520"/>
                  </a:cubicBezTo>
                  <a:lnTo>
                    <a:pt x="1528" y="302"/>
                  </a:lnTo>
                  <a:cubicBezTo>
                    <a:pt x="1611" y="290"/>
                    <a:pt x="1667" y="211"/>
                    <a:pt x="1653" y="128"/>
                  </a:cubicBezTo>
                  <a:cubicBezTo>
                    <a:pt x="1642" y="55"/>
                    <a:pt x="1581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9"/>
            <p:cNvSpPr/>
            <p:nvPr/>
          </p:nvSpPr>
          <p:spPr>
            <a:xfrm rot="-2230321">
              <a:off x="2380885" y="3967174"/>
              <a:ext cx="53562" cy="22165"/>
            </a:xfrm>
            <a:custGeom>
              <a:avLst/>
              <a:gdLst/>
              <a:ahLst/>
              <a:cxnLst/>
              <a:rect l="l" t="t" r="r" b="b"/>
              <a:pathLst>
                <a:path w="998" h="413" extrusionOk="0">
                  <a:moveTo>
                    <a:pt x="836" y="1"/>
                  </a:moveTo>
                  <a:cubicBezTo>
                    <a:pt x="827" y="1"/>
                    <a:pt x="818" y="1"/>
                    <a:pt x="809" y="3"/>
                  </a:cubicBezTo>
                  <a:lnTo>
                    <a:pt x="139" y="110"/>
                  </a:lnTo>
                  <a:cubicBezTo>
                    <a:pt x="57" y="124"/>
                    <a:pt x="1" y="203"/>
                    <a:pt x="14" y="286"/>
                  </a:cubicBezTo>
                  <a:cubicBezTo>
                    <a:pt x="26" y="359"/>
                    <a:pt x="89" y="412"/>
                    <a:pt x="163" y="412"/>
                  </a:cubicBezTo>
                  <a:cubicBezTo>
                    <a:pt x="170" y="412"/>
                    <a:pt x="177" y="412"/>
                    <a:pt x="189" y="411"/>
                  </a:cubicBezTo>
                  <a:lnTo>
                    <a:pt x="859" y="302"/>
                  </a:lnTo>
                  <a:cubicBezTo>
                    <a:pt x="941" y="290"/>
                    <a:pt x="997" y="210"/>
                    <a:pt x="984" y="128"/>
                  </a:cubicBezTo>
                  <a:cubicBezTo>
                    <a:pt x="972" y="53"/>
                    <a:pt x="909" y="1"/>
                    <a:pt x="8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9"/>
            <p:cNvSpPr/>
            <p:nvPr/>
          </p:nvSpPr>
          <p:spPr>
            <a:xfrm rot="-2230321">
              <a:off x="2329997" y="3918646"/>
              <a:ext cx="53455" cy="22165"/>
            </a:xfrm>
            <a:custGeom>
              <a:avLst/>
              <a:gdLst/>
              <a:ahLst/>
              <a:cxnLst/>
              <a:rect l="l" t="t" r="r" b="b"/>
              <a:pathLst>
                <a:path w="996" h="413" extrusionOk="0">
                  <a:moveTo>
                    <a:pt x="833" y="1"/>
                  </a:moveTo>
                  <a:cubicBezTo>
                    <a:pt x="824" y="1"/>
                    <a:pt x="816" y="1"/>
                    <a:pt x="807" y="3"/>
                  </a:cubicBezTo>
                  <a:lnTo>
                    <a:pt x="139" y="112"/>
                  </a:lnTo>
                  <a:cubicBezTo>
                    <a:pt x="55" y="124"/>
                    <a:pt x="1" y="203"/>
                    <a:pt x="14" y="286"/>
                  </a:cubicBezTo>
                  <a:cubicBezTo>
                    <a:pt x="24" y="359"/>
                    <a:pt x="89" y="412"/>
                    <a:pt x="163" y="412"/>
                  </a:cubicBezTo>
                  <a:cubicBezTo>
                    <a:pt x="171" y="412"/>
                    <a:pt x="179" y="411"/>
                    <a:pt x="188" y="411"/>
                  </a:cubicBezTo>
                  <a:lnTo>
                    <a:pt x="857" y="303"/>
                  </a:lnTo>
                  <a:cubicBezTo>
                    <a:pt x="941" y="290"/>
                    <a:pt x="996" y="211"/>
                    <a:pt x="982" y="128"/>
                  </a:cubicBezTo>
                  <a:cubicBezTo>
                    <a:pt x="971" y="54"/>
                    <a:pt x="905" y="1"/>
                    <a:pt x="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9"/>
            <p:cNvSpPr/>
            <p:nvPr/>
          </p:nvSpPr>
          <p:spPr>
            <a:xfrm rot="-2230321">
              <a:off x="2248463" y="3880334"/>
              <a:ext cx="89467" cy="27962"/>
            </a:xfrm>
            <a:custGeom>
              <a:avLst/>
              <a:gdLst/>
              <a:ahLst/>
              <a:cxnLst/>
              <a:rect l="l" t="t" r="r" b="b"/>
              <a:pathLst>
                <a:path w="1667" h="521" extrusionOk="0">
                  <a:moveTo>
                    <a:pt x="1507" y="0"/>
                  </a:moveTo>
                  <a:cubicBezTo>
                    <a:pt x="1497" y="0"/>
                    <a:pt x="1488" y="1"/>
                    <a:pt x="1478" y="3"/>
                  </a:cubicBezTo>
                  <a:lnTo>
                    <a:pt x="139" y="219"/>
                  </a:lnTo>
                  <a:cubicBezTo>
                    <a:pt x="56" y="232"/>
                    <a:pt x="0" y="312"/>
                    <a:pt x="14" y="394"/>
                  </a:cubicBezTo>
                  <a:cubicBezTo>
                    <a:pt x="25" y="468"/>
                    <a:pt x="89" y="521"/>
                    <a:pt x="162" y="521"/>
                  </a:cubicBezTo>
                  <a:cubicBezTo>
                    <a:pt x="173" y="521"/>
                    <a:pt x="180" y="521"/>
                    <a:pt x="189" y="519"/>
                  </a:cubicBezTo>
                  <a:lnTo>
                    <a:pt x="1528" y="303"/>
                  </a:lnTo>
                  <a:cubicBezTo>
                    <a:pt x="1611" y="290"/>
                    <a:pt x="1667" y="210"/>
                    <a:pt x="1653" y="128"/>
                  </a:cubicBezTo>
                  <a:cubicBezTo>
                    <a:pt x="1642" y="55"/>
                    <a:pt x="1580" y="0"/>
                    <a:pt x="1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9"/>
            <p:cNvSpPr/>
            <p:nvPr/>
          </p:nvSpPr>
          <p:spPr>
            <a:xfrm rot="-2230321">
              <a:off x="2228167" y="3821429"/>
              <a:ext cx="53455" cy="22273"/>
            </a:xfrm>
            <a:custGeom>
              <a:avLst/>
              <a:gdLst/>
              <a:ahLst/>
              <a:cxnLst/>
              <a:rect l="l" t="t" r="r" b="b"/>
              <a:pathLst>
                <a:path w="996" h="415" extrusionOk="0">
                  <a:moveTo>
                    <a:pt x="833" y="0"/>
                  </a:moveTo>
                  <a:cubicBezTo>
                    <a:pt x="825" y="0"/>
                    <a:pt x="817" y="1"/>
                    <a:pt x="809" y="2"/>
                  </a:cubicBezTo>
                  <a:lnTo>
                    <a:pt x="139" y="111"/>
                  </a:lnTo>
                  <a:cubicBezTo>
                    <a:pt x="55" y="123"/>
                    <a:pt x="1" y="203"/>
                    <a:pt x="14" y="285"/>
                  </a:cubicBezTo>
                  <a:cubicBezTo>
                    <a:pt x="24" y="362"/>
                    <a:pt x="89" y="415"/>
                    <a:pt x="163" y="415"/>
                  </a:cubicBezTo>
                  <a:cubicBezTo>
                    <a:pt x="170" y="415"/>
                    <a:pt x="179" y="413"/>
                    <a:pt x="189" y="410"/>
                  </a:cubicBezTo>
                  <a:lnTo>
                    <a:pt x="857" y="303"/>
                  </a:lnTo>
                  <a:cubicBezTo>
                    <a:pt x="941" y="289"/>
                    <a:pt x="996" y="210"/>
                    <a:pt x="982" y="128"/>
                  </a:cubicBezTo>
                  <a:cubicBezTo>
                    <a:pt x="972" y="53"/>
                    <a:pt x="907" y="0"/>
                    <a:pt x="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9"/>
            <p:cNvSpPr/>
            <p:nvPr/>
          </p:nvSpPr>
          <p:spPr>
            <a:xfrm rot="-2230321">
              <a:off x="2177187" y="3772842"/>
              <a:ext cx="53508" cy="22273"/>
            </a:xfrm>
            <a:custGeom>
              <a:avLst/>
              <a:gdLst/>
              <a:ahLst/>
              <a:cxnLst/>
              <a:rect l="l" t="t" r="r" b="b"/>
              <a:pathLst>
                <a:path w="997" h="415" extrusionOk="0">
                  <a:moveTo>
                    <a:pt x="832" y="0"/>
                  </a:moveTo>
                  <a:cubicBezTo>
                    <a:pt x="824" y="0"/>
                    <a:pt x="816" y="1"/>
                    <a:pt x="808" y="2"/>
                  </a:cubicBezTo>
                  <a:lnTo>
                    <a:pt x="138" y="111"/>
                  </a:lnTo>
                  <a:cubicBezTo>
                    <a:pt x="56" y="123"/>
                    <a:pt x="0" y="202"/>
                    <a:pt x="13" y="285"/>
                  </a:cubicBezTo>
                  <a:cubicBezTo>
                    <a:pt x="25" y="361"/>
                    <a:pt x="90" y="414"/>
                    <a:pt x="163" y="414"/>
                  </a:cubicBezTo>
                  <a:cubicBezTo>
                    <a:pt x="172" y="414"/>
                    <a:pt x="180" y="414"/>
                    <a:pt x="189" y="410"/>
                  </a:cubicBezTo>
                  <a:lnTo>
                    <a:pt x="858" y="302"/>
                  </a:lnTo>
                  <a:cubicBezTo>
                    <a:pt x="941" y="289"/>
                    <a:pt x="997" y="210"/>
                    <a:pt x="983" y="127"/>
                  </a:cubicBezTo>
                  <a:cubicBezTo>
                    <a:pt x="971" y="53"/>
                    <a:pt x="906" y="0"/>
                    <a:pt x="8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9"/>
            <p:cNvSpPr/>
            <p:nvPr/>
          </p:nvSpPr>
          <p:spPr>
            <a:xfrm rot="-2230321">
              <a:off x="2095722" y="3734416"/>
              <a:ext cx="89520" cy="28123"/>
            </a:xfrm>
            <a:custGeom>
              <a:avLst/>
              <a:gdLst/>
              <a:ahLst/>
              <a:cxnLst/>
              <a:rect l="l" t="t" r="r" b="b"/>
              <a:pathLst>
                <a:path w="1668" h="524" extrusionOk="0">
                  <a:moveTo>
                    <a:pt x="1503" y="1"/>
                  </a:moveTo>
                  <a:cubicBezTo>
                    <a:pt x="1495" y="1"/>
                    <a:pt x="1487" y="1"/>
                    <a:pt x="1479" y="3"/>
                  </a:cubicBezTo>
                  <a:lnTo>
                    <a:pt x="139" y="219"/>
                  </a:lnTo>
                  <a:cubicBezTo>
                    <a:pt x="57" y="232"/>
                    <a:pt x="1" y="312"/>
                    <a:pt x="14" y="394"/>
                  </a:cubicBezTo>
                  <a:cubicBezTo>
                    <a:pt x="26" y="469"/>
                    <a:pt x="89" y="524"/>
                    <a:pt x="163" y="524"/>
                  </a:cubicBezTo>
                  <a:cubicBezTo>
                    <a:pt x="170" y="524"/>
                    <a:pt x="177" y="524"/>
                    <a:pt x="189" y="519"/>
                  </a:cubicBezTo>
                  <a:lnTo>
                    <a:pt x="1529" y="303"/>
                  </a:lnTo>
                  <a:cubicBezTo>
                    <a:pt x="1611" y="290"/>
                    <a:pt x="1667" y="210"/>
                    <a:pt x="1654" y="128"/>
                  </a:cubicBezTo>
                  <a:cubicBezTo>
                    <a:pt x="1642" y="54"/>
                    <a:pt x="1576" y="1"/>
                    <a:pt x="1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 rot="-2230321">
              <a:off x="2075405" y="3675661"/>
              <a:ext cx="53455" cy="22273"/>
            </a:xfrm>
            <a:custGeom>
              <a:avLst/>
              <a:gdLst/>
              <a:ahLst/>
              <a:cxnLst/>
              <a:rect l="l" t="t" r="r" b="b"/>
              <a:pathLst>
                <a:path w="996" h="415" extrusionOk="0">
                  <a:moveTo>
                    <a:pt x="833" y="0"/>
                  </a:moveTo>
                  <a:cubicBezTo>
                    <a:pt x="825" y="0"/>
                    <a:pt x="817" y="1"/>
                    <a:pt x="809" y="2"/>
                  </a:cubicBezTo>
                  <a:lnTo>
                    <a:pt x="139" y="111"/>
                  </a:lnTo>
                  <a:cubicBezTo>
                    <a:pt x="55" y="124"/>
                    <a:pt x="1" y="202"/>
                    <a:pt x="14" y="286"/>
                  </a:cubicBezTo>
                  <a:cubicBezTo>
                    <a:pt x="24" y="361"/>
                    <a:pt x="89" y="414"/>
                    <a:pt x="162" y="414"/>
                  </a:cubicBezTo>
                  <a:cubicBezTo>
                    <a:pt x="171" y="414"/>
                    <a:pt x="179" y="414"/>
                    <a:pt x="187" y="411"/>
                  </a:cubicBezTo>
                  <a:lnTo>
                    <a:pt x="857" y="302"/>
                  </a:lnTo>
                  <a:cubicBezTo>
                    <a:pt x="941" y="289"/>
                    <a:pt x="996" y="210"/>
                    <a:pt x="982" y="127"/>
                  </a:cubicBezTo>
                  <a:cubicBezTo>
                    <a:pt x="970" y="53"/>
                    <a:pt x="905" y="0"/>
                    <a:pt x="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 rot="-2230321">
              <a:off x="2024398" y="3627048"/>
              <a:ext cx="53455" cy="22273"/>
            </a:xfrm>
            <a:custGeom>
              <a:avLst/>
              <a:gdLst/>
              <a:ahLst/>
              <a:cxnLst/>
              <a:rect l="l" t="t" r="r" b="b"/>
              <a:pathLst>
                <a:path w="996" h="415" extrusionOk="0">
                  <a:moveTo>
                    <a:pt x="832" y="1"/>
                  </a:moveTo>
                  <a:cubicBezTo>
                    <a:pt x="824" y="1"/>
                    <a:pt x="816" y="1"/>
                    <a:pt x="808" y="3"/>
                  </a:cubicBezTo>
                  <a:lnTo>
                    <a:pt x="138" y="112"/>
                  </a:lnTo>
                  <a:cubicBezTo>
                    <a:pt x="56" y="123"/>
                    <a:pt x="0" y="203"/>
                    <a:pt x="13" y="287"/>
                  </a:cubicBezTo>
                  <a:cubicBezTo>
                    <a:pt x="25" y="362"/>
                    <a:pt x="88" y="415"/>
                    <a:pt x="162" y="415"/>
                  </a:cubicBezTo>
                  <a:cubicBezTo>
                    <a:pt x="172" y="415"/>
                    <a:pt x="180" y="415"/>
                    <a:pt x="188" y="412"/>
                  </a:cubicBezTo>
                  <a:lnTo>
                    <a:pt x="858" y="303"/>
                  </a:lnTo>
                  <a:cubicBezTo>
                    <a:pt x="941" y="290"/>
                    <a:pt x="995" y="210"/>
                    <a:pt x="983" y="128"/>
                  </a:cubicBezTo>
                  <a:cubicBezTo>
                    <a:pt x="971" y="53"/>
                    <a:pt x="904" y="1"/>
                    <a:pt x="8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9"/>
            <p:cNvSpPr/>
            <p:nvPr/>
          </p:nvSpPr>
          <p:spPr>
            <a:xfrm rot="-2230321">
              <a:off x="1943020" y="3588772"/>
              <a:ext cx="89413" cy="28069"/>
            </a:xfrm>
            <a:custGeom>
              <a:avLst/>
              <a:gdLst/>
              <a:ahLst/>
              <a:cxnLst/>
              <a:rect l="l" t="t" r="r" b="b"/>
              <a:pathLst>
                <a:path w="1666" h="523" extrusionOk="0">
                  <a:moveTo>
                    <a:pt x="1501" y="0"/>
                  </a:moveTo>
                  <a:cubicBezTo>
                    <a:pt x="1494" y="0"/>
                    <a:pt x="1486" y="1"/>
                    <a:pt x="1479" y="2"/>
                  </a:cubicBezTo>
                  <a:lnTo>
                    <a:pt x="139" y="220"/>
                  </a:lnTo>
                  <a:cubicBezTo>
                    <a:pt x="57" y="233"/>
                    <a:pt x="1" y="311"/>
                    <a:pt x="14" y="395"/>
                  </a:cubicBezTo>
                  <a:cubicBezTo>
                    <a:pt x="24" y="470"/>
                    <a:pt x="89" y="523"/>
                    <a:pt x="163" y="523"/>
                  </a:cubicBezTo>
                  <a:cubicBezTo>
                    <a:pt x="170" y="523"/>
                    <a:pt x="179" y="521"/>
                    <a:pt x="189" y="520"/>
                  </a:cubicBezTo>
                  <a:lnTo>
                    <a:pt x="1529" y="302"/>
                  </a:lnTo>
                  <a:cubicBezTo>
                    <a:pt x="1611" y="289"/>
                    <a:pt x="1666" y="211"/>
                    <a:pt x="1652" y="127"/>
                  </a:cubicBezTo>
                  <a:cubicBezTo>
                    <a:pt x="1642" y="52"/>
                    <a:pt x="1576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49"/>
          <p:cNvGrpSpPr/>
          <p:nvPr/>
        </p:nvGrpSpPr>
        <p:grpSpPr>
          <a:xfrm>
            <a:off x="771096" y="2604926"/>
            <a:ext cx="101500" cy="101550"/>
            <a:chOff x="4671750" y="3446925"/>
            <a:chExt cx="101500" cy="101550"/>
          </a:xfrm>
        </p:grpSpPr>
        <p:sp>
          <p:nvSpPr>
            <p:cNvPr id="1082" name="Google Shape;1082;p49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2217200" y="1203125"/>
            <a:ext cx="101500" cy="101550"/>
            <a:chOff x="4671750" y="3446925"/>
            <a:chExt cx="101500" cy="101550"/>
          </a:xfrm>
        </p:grpSpPr>
        <p:sp>
          <p:nvSpPr>
            <p:cNvPr id="1085" name="Google Shape;1085;p49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49"/>
          <p:cNvGrpSpPr/>
          <p:nvPr/>
        </p:nvGrpSpPr>
        <p:grpSpPr>
          <a:xfrm>
            <a:off x="7761738" y="3792000"/>
            <a:ext cx="101500" cy="101550"/>
            <a:chOff x="4671750" y="3446925"/>
            <a:chExt cx="101500" cy="101550"/>
          </a:xfrm>
        </p:grpSpPr>
        <p:sp>
          <p:nvSpPr>
            <p:cNvPr id="1088" name="Google Shape;1088;p49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9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352423" y="13250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Câu</a:t>
            </a:r>
            <a:r>
              <a:rPr lang="en-US" sz="1800" b="1" dirty="0" smtClean="0"/>
              <a:t> </a:t>
            </a:r>
            <a:r>
              <a:rPr lang="vi-VN" sz="1800" b="1" dirty="0" smtClean="0"/>
              <a:t>1</a:t>
            </a:r>
            <a:r>
              <a:rPr lang="en-US" sz="1800" b="1" dirty="0" smtClean="0"/>
              <a:t>:</a:t>
            </a:r>
            <a:r>
              <a:rPr lang="vi-VN" sz="1800" b="1" dirty="0" smtClean="0"/>
              <a:t> </a:t>
            </a:r>
            <a:r>
              <a:rPr lang="vi-VN" sz="1800" dirty="0"/>
              <a:t>Tai nạn điện xảy ra với con người do những nguyên nhân nào?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104220" y="2421576"/>
            <a:ext cx="4572000" cy="2118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Tiếp </a:t>
            </a:r>
            <a:r>
              <a:rPr lang="vi-VN" sz="1800" dirty="0"/>
              <a:t>xúc trực tiếp với nguồn điện hoặc vật bị nhiễm </a:t>
            </a:r>
            <a:r>
              <a:rPr lang="vi-VN" sz="1800" dirty="0" smtClean="0"/>
              <a:t>điện</a:t>
            </a:r>
            <a:r>
              <a:rPr lang="en-US" sz="1800" dirty="0" smtClean="0"/>
              <a:t>.</a:t>
            </a:r>
            <a:endParaRPr lang="vi-V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Vi </a:t>
            </a:r>
            <a:r>
              <a:rPr lang="vi-VN" sz="1800" dirty="0"/>
              <a:t>phạm khoảng cách an toàn đổi với lưới điện cao thế hoặc trạm biến </a:t>
            </a:r>
            <a:r>
              <a:rPr lang="vi-VN" sz="1800" dirty="0" smtClean="0"/>
              <a:t>áp</a:t>
            </a:r>
            <a:r>
              <a:rPr lang="en-US" sz="1800" dirty="0" smtClean="0"/>
              <a:t>.</a:t>
            </a:r>
            <a:endParaRPr lang="vi-V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Đến </a:t>
            </a:r>
            <a:r>
              <a:rPr lang="vi-VN" sz="1800" dirty="0"/>
              <a:t>gần khu vực dây dẫn điện bị </a:t>
            </a:r>
            <a:r>
              <a:rPr lang="vi-VN" sz="1800" dirty="0" smtClean="0"/>
              <a:t>đứt</a:t>
            </a:r>
            <a:r>
              <a:rPr lang="en-US" sz="1800" dirty="0" smtClean="0"/>
              <a:t>.</a:t>
            </a:r>
            <a:endParaRPr lang="vi-VN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859">
            <a:off x="2141562" y="2251982"/>
            <a:ext cx="841321" cy="957155"/>
          </a:xfrm>
          <a:prstGeom prst="rect">
            <a:avLst/>
          </a:prstGeom>
        </p:spPr>
      </p:pic>
      <p:grpSp>
        <p:nvGrpSpPr>
          <p:cNvPr id="46" name="Google Shape;1507;p56"/>
          <p:cNvGrpSpPr/>
          <p:nvPr/>
        </p:nvGrpSpPr>
        <p:grpSpPr>
          <a:xfrm>
            <a:off x="926875" y="372148"/>
            <a:ext cx="1170698" cy="929447"/>
            <a:chOff x="3555145" y="3667545"/>
            <a:chExt cx="1170698" cy="929447"/>
          </a:xfrm>
        </p:grpSpPr>
        <p:sp>
          <p:nvSpPr>
            <p:cNvPr id="47" name="Google Shape;1508;p56"/>
            <p:cNvSpPr/>
            <p:nvPr/>
          </p:nvSpPr>
          <p:spPr>
            <a:xfrm>
              <a:off x="3637678" y="3667545"/>
              <a:ext cx="1088165" cy="929447"/>
            </a:xfrm>
            <a:custGeom>
              <a:avLst/>
              <a:gdLst/>
              <a:ahLst/>
              <a:cxnLst/>
              <a:rect l="l" t="t" r="r" b="b"/>
              <a:pathLst>
                <a:path w="26224" h="22399" extrusionOk="0">
                  <a:moveTo>
                    <a:pt x="13074" y="1"/>
                  </a:moveTo>
                  <a:lnTo>
                    <a:pt x="1" y="16134"/>
                  </a:lnTo>
                  <a:lnTo>
                    <a:pt x="14337" y="22399"/>
                  </a:lnTo>
                  <a:lnTo>
                    <a:pt x="26224" y="4626"/>
                  </a:lnTo>
                  <a:lnTo>
                    <a:pt x="130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9;p56"/>
            <p:cNvSpPr/>
            <p:nvPr/>
          </p:nvSpPr>
          <p:spPr>
            <a:xfrm>
              <a:off x="3734445" y="3767424"/>
              <a:ext cx="866084" cy="716868"/>
            </a:xfrm>
            <a:custGeom>
              <a:avLst/>
              <a:gdLst/>
              <a:ahLst/>
              <a:cxnLst/>
              <a:rect l="l" t="t" r="r" b="b"/>
              <a:pathLst>
                <a:path w="20872" h="17276" extrusionOk="0">
                  <a:moveTo>
                    <a:pt x="10779" y="1"/>
                  </a:moveTo>
                  <a:lnTo>
                    <a:pt x="0" y="12861"/>
                  </a:lnTo>
                  <a:lnTo>
                    <a:pt x="10115" y="17276"/>
                  </a:lnTo>
                  <a:cubicBezTo>
                    <a:pt x="12938" y="17029"/>
                    <a:pt x="17025" y="9359"/>
                    <a:pt x="20871" y="3098"/>
                  </a:cubicBezTo>
                  <a:lnTo>
                    <a:pt x="10779" y="1"/>
                  </a:lnTo>
                  <a:close/>
                </a:path>
              </a:pathLst>
            </a:custGeom>
            <a:solidFill>
              <a:srgbClr val="202237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10;p56"/>
            <p:cNvSpPr/>
            <p:nvPr/>
          </p:nvSpPr>
          <p:spPr>
            <a:xfrm>
              <a:off x="3555145" y="3743689"/>
              <a:ext cx="1045384" cy="637737"/>
            </a:xfrm>
            <a:custGeom>
              <a:avLst/>
              <a:gdLst/>
              <a:ahLst/>
              <a:cxnLst/>
              <a:rect l="l" t="t" r="r" b="b"/>
              <a:pathLst>
                <a:path w="25193" h="15369" extrusionOk="0">
                  <a:moveTo>
                    <a:pt x="15100" y="0"/>
                  </a:moveTo>
                  <a:cubicBezTo>
                    <a:pt x="10962" y="2407"/>
                    <a:pt x="5845" y="4299"/>
                    <a:pt x="0" y="5810"/>
                  </a:cubicBezTo>
                  <a:cubicBezTo>
                    <a:pt x="3625" y="10342"/>
                    <a:pt x="7581" y="13892"/>
                    <a:pt x="12234" y="15369"/>
                  </a:cubicBezTo>
                  <a:cubicBezTo>
                    <a:pt x="16389" y="14315"/>
                    <a:pt x="20787" y="9058"/>
                    <a:pt x="25192" y="3670"/>
                  </a:cubicBezTo>
                  <a:lnTo>
                    <a:pt x="151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11;p56"/>
            <p:cNvSpPr/>
            <p:nvPr/>
          </p:nvSpPr>
          <p:spPr>
            <a:xfrm>
              <a:off x="3758885" y="4012161"/>
              <a:ext cx="330300" cy="245609"/>
            </a:xfrm>
            <a:custGeom>
              <a:avLst/>
              <a:gdLst/>
              <a:ahLst/>
              <a:cxnLst/>
              <a:rect l="l" t="t" r="r" b="b"/>
              <a:pathLst>
                <a:path w="7960" h="5919" extrusionOk="0">
                  <a:moveTo>
                    <a:pt x="240" y="0"/>
                  </a:moveTo>
                  <a:lnTo>
                    <a:pt x="0" y="251"/>
                  </a:lnTo>
                  <a:cubicBezTo>
                    <a:pt x="1735" y="1910"/>
                    <a:pt x="5030" y="4703"/>
                    <a:pt x="7590" y="5919"/>
                  </a:cubicBezTo>
                  <a:cubicBezTo>
                    <a:pt x="7713" y="5857"/>
                    <a:pt x="7838" y="5794"/>
                    <a:pt x="7960" y="5723"/>
                  </a:cubicBezTo>
                  <a:cubicBezTo>
                    <a:pt x="5307" y="4537"/>
                    <a:pt x="1951" y="1705"/>
                    <a:pt x="240" y="0"/>
                  </a:cubicBezTo>
                  <a:close/>
                </a:path>
              </a:pathLst>
            </a:custGeom>
            <a:solidFill>
              <a:srgbClr val="069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12;p56"/>
            <p:cNvSpPr/>
            <p:nvPr/>
          </p:nvSpPr>
          <p:spPr>
            <a:xfrm>
              <a:off x="3887976" y="3965936"/>
              <a:ext cx="308017" cy="222579"/>
            </a:xfrm>
            <a:custGeom>
              <a:avLst/>
              <a:gdLst/>
              <a:ahLst/>
              <a:cxnLst/>
              <a:rect l="l" t="t" r="r" b="b"/>
              <a:pathLst>
                <a:path w="7423" h="5364" extrusionOk="0">
                  <a:moveTo>
                    <a:pt x="354" y="1"/>
                  </a:moveTo>
                  <a:cubicBezTo>
                    <a:pt x="238" y="44"/>
                    <a:pt x="118" y="88"/>
                    <a:pt x="0" y="127"/>
                  </a:cubicBezTo>
                  <a:cubicBezTo>
                    <a:pt x="1810" y="1803"/>
                    <a:pt x="4778" y="4243"/>
                    <a:pt x="7123" y="5363"/>
                  </a:cubicBezTo>
                  <a:cubicBezTo>
                    <a:pt x="7224" y="5289"/>
                    <a:pt x="7320" y="5214"/>
                    <a:pt x="7423" y="5137"/>
                  </a:cubicBezTo>
                  <a:cubicBezTo>
                    <a:pt x="5060" y="4055"/>
                    <a:pt x="2151" y="1696"/>
                    <a:pt x="354" y="1"/>
                  </a:cubicBezTo>
                  <a:close/>
                </a:path>
              </a:pathLst>
            </a:custGeom>
            <a:solidFill>
              <a:srgbClr val="069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13;p56"/>
            <p:cNvSpPr/>
            <p:nvPr/>
          </p:nvSpPr>
          <p:spPr>
            <a:xfrm>
              <a:off x="3975033" y="3933113"/>
              <a:ext cx="282125" cy="206479"/>
            </a:xfrm>
            <a:custGeom>
              <a:avLst/>
              <a:gdLst/>
              <a:ahLst/>
              <a:cxnLst/>
              <a:rect l="l" t="t" r="r" b="b"/>
              <a:pathLst>
                <a:path w="6799" h="4976" extrusionOk="0">
                  <a:moveTo>
                    <a:pt x="345" y="0"/>
                  </a:moveTo>
                  <a:cubicBezTo>
                    <a:pt x="229" y="46"/>
                    <a:pt x="116" y="91"/>
                    <a:pt x="0" y="134"/>
                  </a:cubicBezTo>
                  <a:cubicBezTo>
                    <a:pt x="1721" y="1708"/>
                    <a:pt x="4338" y="3842"/>
                    <a:pt x="6520" y="4975"/>
                  </a:cubicBezTo>
                  <a:cubicBezTo>
                    <a:pt x="6614" y="4902"/>
                    <a:pt x="6707" y="4823"/>
                    <a:pt x="6799" y="4745"/>
                  </a:cubicBezTo>
                  <a:cubicBezTo>
                    <a:pt x="4606" y="3645"/>
                    <a:pt x="2047" y="1580"/>
                    <a:pt x="345" y="0"/>
                  </a:cubicBezTo>
                  <a:close/>
                </a:path>
              </a:pathLst>
            </a:custGeom>
            <a:solidFill>
              <a:srgbClr val="069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14;p56"/>
            <p:cNvSpPr/>
            <p:nvPr/>
          </p:nvSpPr>
          <p:spPr>
            <a:xfrm>
              <a:off x="4071882" y="3892158"/>
              <a:ext cx="253783" cy="187142"/>
            </a:xfrm>
            <a:custGeom>
              <a:avLst/>
              <a:gdLst/>
              <a:ahLst/>
              <a:cxnLst/>
              <a:rect l="l" t="t" r="r" b="b"/>
              <a:pathLst>
                <a:path w="6116" h="4510" extrusionOk="0">
                  <a:moveTo>
                    <a:pt x="325" y="0"/>
                  </a:moveTo>
                  <a:cubicBezTo>
                    <a:pt x="216" y="53"/>
                    <a:pt x="109" y="101"/>
                    <a:pt x="1" y="146"/>
                  </a:cubicBezTo>
                  <a:cubicBezTo>
                    <a:pt x="1616" y="1596"/>
                    <a:pt x="3877" y="3412"/>
                    <a:pt x="5856" y="4510"/>
                  </a:cubicBezTo>
                  <a:cubicBezTo>
                    <a:pt x="5940" y="4433"/>
                    <a:pt x="6031" y="4354"/>
                    <a:pt x="6115" y="4274"/>
                  </a:cubicBezTo>
                  <a:cubicBezTo>
                    <a:pt x="4138" y="3204"/>
                    <a:pt x="1918" y="1444"/>
                    <a:pt x="325" y="0"/>
                  </a:cubicBezTo>
                  <a:close/>
                </a:path>
              </a:pathLst>
            </a:custGeom>
            <a:solidFill>
              <a:srgbClr val="069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15;p56"/>
            <p:cNvSpPr/>
            <p:nvPr/>
          </p:nvSpPr>
          <p:spPr>
            <a:xfrm>
              <a:off x="4151304" y="3853443"/>
              <a:ext cx="243410" cy="160586"/>
            </a:xfrm>
            <a:custGeom>
              <a:avLst/>
              <a:gdLst/>
              <a:ahLst/>
              <a:cxnLst/>
              <a:rect l="l" t="t" r="r" b="b"/>
              <a:pathLst>
                <a:path w="5866" h="3870" extrusionOk="0">
                  <a:moveTo>
                    <a:pt x="337" y="0"/>
                  </a:moveTo>
                  <a:cubicBezTo>
                    <a:pt x="227" y="59"/>
                    <a:pt x="114" y="118"/>
                    <a:pt x="1" y="172"/>
                  </a:cubicBezTo>
                  <a:cubicBezTo>
                    <a:pt x="1561" y="1477"/>
                    <a:pt x="3662" y="2877"/>
                    <a:pt x="5618" y="3869"/>
                  </a:cubicBezTo>
                  <a:cubicBezTo>
                    <a:pt x="5699" y="3789"/>
                    <a:pt x="5782" y="3709"/>
                    <a:pt x="5865" y="3628"/>
                  </a:cubicBezTo>
                  <a:cubicBezTo>
                    <a:pt x="3903" y="2654"/>
                    <a:pt x="1856" y="1295"/>
                    <a:pt x="337" y="0"/>
                  </a:cubicBezTo>
                  <a:close/>
                </a:path>
              </a:pathLst>
            </a:custGeom>
            <a:solidFill>
              <a:srgbClr val="069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16;p56"/>
            <p:cNvSpPr/>
            <p:nvPr/>
          </p:nvSpPr>
          <p:spPr>
            <a:xfrm>
              <a:off x="4248900" y="3669703"/>
              <a:ext cx="356940" cy="243493"/>
            </a:xfrm>
            <a:custGeom>
              <a:avLst/>
              <a:gdLst/>
              <a:ahLst/>
              <a:cxnLst/>
              <a:rect l="l" t="t" r="r" b="b"/>
              <a:pathLst>
                <a:path w="8602" h="5868" extrusionOk="0">
                  <a:moveTo>
                    <a:pt x="4972" y="0"/>
                  </a:moveTo>
                  <a:cubicBezTo>
                    <a:pt x="4327" y="0"/>
                    <a:pt x="3678" y="357"/>
                    <a:pt x="3361" y="1198"/>
                  </a:cubicBezTo>
                  <a:lnTo>
                    <a:pt x="1839" y="623"/>
                  </a:lnTo>
                  <a:cubicBezTo>
                    <a:pt x="574" y="1117"/>
                    <a:pt x="0" y="2012"/>
                    <a:pt x="303" y="3880"/>
                  </a:cubicBezTo>
                  <a:lnTo>
                    <a:pt x="1298" y="3079"/>
                  </a:lnTo>
                  <a:lnTo>
                    <a:pt x="1488" y="4202"/>
                  </a:lnTo>
                  <a:lnTo>
                    <a:pt x="2418" y="3595"/>
                  </a:lnTo>
                  <a:lnTo>
                    <a:pt x="2833" y="4683"/>
                  </a:lnTo>
                  <a:lnTo>
                    <a:pt x="3708" y="3990"/>
                  </a:lnTo>
                  <a:lnTo>
                    <a:pt x="4020" y="5358"/>
                  </a:lnTo>
                  <a:lnTo>
                    <a:pt x="5094" y="4223"/>
                  </a:lnTo>
                  <a:lnTo>
                    <a:pt x="5653" y="5868"/>
                  </a:lnTo>
                  <a:cubicBezTo>
                    <a:pt x="6039" y="4282"/>
                    <a:pt x="6894" y="3236"/>
                    <a:pt x="8601" y="3177"/>
                  </a:cubicBezTo>
                  <a:lnTo>
                    <a:pt x="6598" y="2419"/>
                  </a:lnTo>
                  <a:cubicBezTo>
                    <a:pt x="7130" y="1008"/>
                    <a:pt x="6057" y="0"/>
                    <a:pt x="4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40"/>
          <p:cNvGrpSpPr/>
          <p:nvPr/>
        </p:nvGrpSpPr>
        <p:grpSpPr>
          <a:xfrm>
            <a:off x="729273" y="1226213"/>
            <a:ext cx="2390987" cy="3227582"/>
            <a:chOff x="680986" y="974548"/>
            <a:chExt cx="2623449" cy="3640115"/>
          </a:xfrm>
        </p:grpSpPr>
        <p:grpSp>
          <p:nvGrpSpPr>
            <p:cNvPr id="591" name="Google Shape;591;p40"/>
            <p:cNvGrpSpPr/>
            <p:nvPr/>
          </p:nvGrpSpPr>
          <p:grpSpPr>
            <a:xfrm>
              <a:off x="680986" y="974548"/>
              <a:ext cx="2196296" cy="2795868"/>
              <a:chOff x="680986" y="974548"/>
              <a:chExt cx="2196296" cy="2795868"/>
            </a:xfrm>
          </p:grpSpPr>
          <p:sp>
            <p:nvSpPr>
              <p:cNvPr id="592" name="Google Shape;592;p40"/>
              <p:cNvSpPr/>
              <p:nvPr/>
            </p:nvSpPr>
            <p:spPr>
              <a:xfrm rot="638374">
                <a:off x="1231625" y="3526437"/>
                <a:ext cx="565177" cy="193469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1677" extrusionOk="0">
                    <a:moveTo>
                      <a:pt x="0" y="1"/>
                    </a:moveTo>
                    <a:cubicBezTo>
                      <a:pt x="0" y="925"/>
                      <a:pt x="749" y="1676"/>
                      <a:pt x="1675" y="1676"/>
                    </a:cubicBezTo>
                    <a:lnTo>
                      <a:pt x="3222" y="1676"/>
                    </a:lnTo>
                    <a:cubicBezTo>
                      <a:pt x="4148" y="1676"/>
                      <a:pt x="4899" y="925"/>
                      <a:pt x="48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0"/>
              <p:cNvSpPr/>
              <p:nvPr/>
            </p:nvSpPr>
            <p:spPr>
              <a:xfrm rot="638374">
                <a:off x="870397" y="1123237"/>
                <a:ext cx="1817474" cy="2221024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9252" extrusionOk="0">
                    <a:moveTo>
                      <a:pt x="7843" y="1"/>
                    </a:moveTo>
                    <a:cubicBezTo>
                      <a:pt x="3512" y="1"/>
                      <a:pt x="1" y="3508"/>
                      <a:pt x="1" y="7840"/>
                    </a:cubicBezTo>
                    <a:cubicBezTo>
                      <a:pt x="1" y="10629"/>
                      <a:pt x="1454" y="13072"/>
                      <a:pt x="3641" y="14463"/>
                    </a:cubicBezTo>
                    <a:cubicBezTo>
                      <a:pt x="4317" y="14893"/>
                      <a:pt x="4716" y="15645"/>
                      <a:pt x="4716" y="16446"/>
                    </a:cubicBezTo>
                    <a:lnTo>
                      <a:pt x="4716" y="19252"/>
                    </a:lnTo>
                    <a:lnTo>
                      <a:pt x="10970" y="19252"/>
                    </a:lnTo>
                    <a:lnTo>
                      <a:pt x="10970" y="16446"/>
                    </a:lnTo>
                    <a:cubicBezTo>
                      <a:pt x="10970" y="15653"/>
                      <a:pt x="11358" y="14896"/>
                      <a:pt x="12028" y="14474"/>
                    </a:cubicBezTo>
                    <a:cubicBezTo>
                      <a:pt x="14277" y="13050"/>
                      <a:pt x="15754" y="10516"/>
                      <a:pt x="15682" y="7641"/>
                    </a:cubicBezTo>
                    <a:cubicBezTo>
                      <a:pt x="15583" y="3620"/>
                      <a:pt x="12362" y="269"/>
                      <a:pt x="8345" y="16"/>
                    </a:cubicBezTo>
                    <a:cubicBezTo>
                      <a:pt x="8177" y="6"/>
                      <a:pt x="8009" y="1"/>
                      <a:pt x="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0"/>
              <p:cNvSpPr/>
              <p:nvPr/>
            </p:nvSpPr>
            <p:spPr>
              <a:xfrm rot="638374">
                <a:off x="1141637" y="3238344"/>
                <a:ext cx="866628" cy="11986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039" extrusionOk="0">
                    <a:moveTo>
                      <a:pt x="1" y="0"/>
                    </a:moveTo>
                    <a:lnTo>
                      <a:pt x="1" y="1038"/>
                    </a:lnTo>
                    <a:lnTo>
                      <a:pt x="7512" y="1038"/>
                    </a:lnTo>
                    <a:lnTo>
                      <a:pt x="75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0"/>
              <p:cNvSpPr/>
              <p:nvPr/>
            </p:nvSpPr>
            <p:spPr>
              <a:xfrm rot="638374">
                <a:off x="1105279" y="3431889"/>
                <a:ext cx="866628" cy="11986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039" extrusionOk="0">
                    <a:moveTo>
                      <a:pt x="1" y="1"/>
                    </a:moveTo>
                    <a:lnTo>
                      <a:pt x="1" y="1039"/>
                    </a:lnTo>
                    <a:lnTo>
                      <a:pt x="7512" y="1039"/>
                    </a:lnTo>
                    <a:lnTo>
                      <a:pt x="75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0"/>
              <p:cNvSpPr/>
              <p:nvPr/>
            </p:nvSpPr>
            <p:spPr>
              <a:xfrm rot="638374">
                <a:off x="1123458" y="3356401"/>
                <a:ext cx="866628" cy="7729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70" extrusionOk="0">
                    <a:moveTo>
                      <a:pt x="1" y="0"/>
                    </a:moveTo>
                    <a:lnTo>
                      <a:pt x="1" y="670"/>
                    </a:lnTo>
                    <a:lnTo>
                      <a:pt x="7512" y="670"/>
                    </a:lnTo>
                    <a:lnTo>
                      <a:pt x="7512" y="0"/>
                    </a:lnTo>
                    <a:close/>
                  </a:path>
                </a:pathLst>
              </a:custGeom>
              <a:solidFill>
                <a:srgbClr val="E8A1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0"/>
              <p:cNvSpPr/>
              <p:nvPr/>
            </p:nvSpPr>
            <p:spPr>
              <a:xfrm rot="638374">
                <a:off x="1328427" y="1972362"/>
                <a:ext cx="747340" cy="129555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1230" extrusionOk="0">
                    <a:moveTo>
                      <a:pt x="3243" y="308"/>
                    </a:moveTo>
                    <a:cubicBezTo>
                      <a:pt x="3455" y="308"/>
                      <a:pt x="3726" y="421"/>
                      <a:pt x="3801" y="743"/>
                    </a:cubicBezTo>
                    <a:cubicBezTo>
                      <a:pt x="4025" y="1728"/>
                      <a:pt x="3819" y="2552"/>
                      <a:pt x="3243" y="3053"/>
                    </a:cubicBezTo>
                    <a:cubicBezTo>
                      <a:pt x="2668" y="2551"/>
                      <a:pt x="2459" y="1728"/>
                      <a:pt x="2686" y="743"/>
                    </a:cubicBezTo>
                    <a:cubicBezTo>
                      <a:pt x="2762" y="421"/>
                      <a:pt x="3032" y="308"/>
                      <a:pt x="3243" y="308"/>
                    </a:cubicBezTo>
                    <a:close/>
                    <a:moveTo>
                      <a:pt x="947" y="1989"/>
                    </a:moveTo>
                    <a:cubicBezTo>
                      <a:pt x="1071" y="1989"/>
                      <a:pt x="1236" y="2033"/>
                      <a:pt x="1359" y="2235"/>
                    </a:cubicBezTo>
                    <a:cubicBezTo>
                      <a:pt x="1585" y="2598"/>
                      <a:pt x="1721" y="3053"/>
                      <a:pt x="1761" y="3533"/>
                    </a:cubicBezTo>
                    <a:cubicBezTo>
                      <a:pt x="1224" y="3492"/>
                      <a:pt x="732" y="3238"/>
                      <a:pt x="448" y="2809"/>
                    </a:cubicBezTo>
                    <a:cubicBezTo>
                      <a:pt x="313" y="2602"/>
                      <a:pt x="351" y="2429"/>
                      <a:pt x="408" y="2318"/>
                    </a:cubicBezTo>
                    <a:cubicBezTo>
                      <a:pt x="504" y="2133"/>
                      <a:pt x="718" y="1996"/>
                      <a:pt x="927" y="1989"/>
                    </a:cubicBezTo>
                    <a:close/>
                    <a:moveTo>
                      <a:pt x="5562" y="1989"/>
                    </a:moveTo>
                    <a:cubicBezTo>
                      <a:pt x="5771" y="1999"/>
                      <a:pt x="5986" y="2133"/>
                      <a:pt x="6081" y="2318"/>
                    </a:cubicBezTo>
                    <a:cubicBezTo>
                      <a:pt x="6136" y="2429"/>
                      <a:pt x="6177" y="2602"/>
                      <a:pt x="6040" y="2809"/>
                    </a:cubicBezTo>
                    <a:cubicBezTo>
                      <a:pt x="5758" y="3237"/>
                      <a:pt x="5266" y="3493"/>
                      <a:pt x="4729" y="3533"/>
                    </a:cubicBezTo>
                    <a:cubicBezTo>
                      <a:pt x="4765" y="3053"/>
                      <a:pt x="4905" y="2598"/>
                      <a:pt x="5129" y="2235"/>
                    </a:cubicBezTo>
                    <a:cubicBezTo>
                      <a:pt x="5253" y="2033"/>
                      <a:pt x="5419" y="1989"/>
                      <a:pt x="5541" y="1989"/>
                    </a:cubicBezTo>
                    <a:close/>
                    <a:moveTo>
                      <a:pt x="3239" y="0"/>
                    </a:moveTo>
                    <a:cubicBezTo>
                      <a:pt x="2892" y="0"/>
                      <a:pt x="2493" y="208"/>
                      <a:pt x="2385" y="671"/>
                    </a:cubicBezTo>
                    <a:cubicBezTo>
                      <a:pt x="2109" y="1877"/>
                      <a:pt x="2455" y="2722"/>
                      <a:pt x="2993" y="3230"/>
                    </a:cubicBezTo>
                    <a:cubicBezTo>
                      <a:pt x="2908" y="3283"/>
                      <a:pt x="2820" y="3328"/>
                      <a:pt x="2724" y="3369"/>
                    </a:cubicBezTo>
                    <a:cubicBezTo>
                      <a:pt x="2507" y="3461"/>
                      <a:pt x="2282" y="3514"/>
                      <a:pt x="2060" y="3531"/>
                    </a:cubicBezTo>
                    <a:cubicBezTo>
                      <a:pt x="2022" y="2996"/>
                      <a:pt x="1867" y="2486"/>
                      <a:pt x="1613" y="2074"/>
                    </a:cubicBezTo>
                    <a:cubicBezTo>
                      <a:pt x="1462" y="1825"/>
                      <a:pt x="1219" y="1683"/>
                      <a:pt x="947" y="1683"/>
                    </a:cubicBezTo>
                    <a:cubicBezTo>
                      <a:pt x="935" y="1683"/>
                      <a:pt x="923" y="1683"/>
                      <a:pt x="910" y="1684"/>
                    </a:cubicBezTo>
                    <a:cubicBezTo>
                      <a:pt x="592" y="1694"/>
                      <a:pt x="279" y="1893"/>
                      <a:pt x="135" y="2177"/>
                    </a:cubicBezTo>
                    <a:cubicBezTo>
                      <a:pt x="1" y="2435"/>
                      <a:pt x="21" y="2717"/>
                      <a:pt x="191" y="2973"/>
                    </a:cubicBezTo>
                    <a:cubicBezTo>
                      <a:pt x="534" y="3490"/>
                      <a:pt x="1125" y="3796"/>
                      <a:pt x="1767" y="3836"/>
                    </a:cubicBezTo>
                    <a:lnTo>
                      <a:pt x="1767" y="11076"/>
                    </a:lnTo>
                    <a:cubicBezTo>
                      <a:pt x="1767" y="11162"/>
                      <a:pt x="1836" y="11230"/>
                      <a:pt x="1920" y="11230"/>
                    </a:cubicBezTo>
                    <a:cubicBezTo>
                      <a:pt x="2006" y="11230"/>
                      <a:pt x="2073" y="11162"/>
                      <a:pt x="2073" y="11076"/>
                    </a:cubicBezTo>
                    <a:lnTo>
                      <a:pt x="2073" y="3836"/>
                    </a:lnTo>
                    <a:cubicBezTo>
                      <a:pt x="2335" y="3820"/>
                      <a:pt x="2596" y="3759"/>
                      <a:pt x="2848" y="3651"/>
                    </a:cubicBezTo>
                    <a:cubicBezTo>
                      <a:pt x="2983" y="3593"/>
                      <a:pt x="3115" y="3520"/>
                      <a:pt x="3242" y="3431"/>
                    </a:cubicBezTo>
                    <a:cubicBezTo>
                      <a:pt x="3369" y="3520"/>
                      <a:pt x="3503" y="3593"/>
                      <a:pt x="3638" y="3651"/>
                    </a:cubicBezTo>
                    <a:cubicBezTo>
                      <a:pt x="3890" y="3758"/>
                      <a:pt x="4153" y="3818"/>
                      <a:pt x="4412" y="3836"/>
                    </a:cubicBezTo>
                    <a:lnTo>
                      <a:pt x="4412" y="11076"/>
                    </a:lnTo>
                    <a:cubicBezTo>
                      <a:pt x="4412" y="11162"/>
                      <a:pt x="4480" y="11230"/>
                      <a:pt x="4565" y="11230"/>
                    </a:cubicBezTo>
                    <a:cubicBezTo>
                      <a:pt x="4649" y="11230"/>
                      <a:pt x="4717" y="11162"/>
                      <a:pt x="4711" y="11076"/>
                    </a:cubicBezTo>
                    <a:lnTo>
                      <a:pt x="4711" y="3836"/>
                    </a:lnTo>
                    <a:cubicBezTo>
                      <a:pt x="5354" y="3796"/>
                      <a:pt x="5947" y="3490"/>
                      <a:pt x="6289" y="2973"/>
                    </a:cubicBezTo>
                    <a:cubicBezTo>
                      <a:pt x="6458" y="2717"/>
                      <a:pt x="6477" y="2435"/>
                      <a:pt x="6345" y="2177"/>
                    </a:cubicBezTo>
                    <a:cubicBezTo>
                      <a:pt x="6201" y="1893"/>
                      <a:pt x="5889" y="1696"/>
                      <a:pt x="5569" y="1684"/>
                    </a:cubicBezTo>
                    <a:cubicBezTo>
                      <a:pt x="5558" y="1684"/>
                      <a:pt x="5547" y="1683"/>
                      <a:pt x="5536" y="1683"/>
                    </a:cubicBezTo>
                    <a:cubicBezTo>
                      <a:pt x="5261" y="1683"/>
                      <a:pt x="5018" y="1824"/>
                      <a:pt x="4867" y="2074"/>
                    </a:cubicBezTo>
                    <a:cubicBezTo>
                      <a:pt x="4614" y="2483"/>
                      <a:pt x="4458" y="2994"/>
                      <a:pt x="4420" y="3531"/>
                    </a:cubicBezTo>
                    <a:cubicBezTo>
                      <a:pt x="4196" y="3514"/>
                      <a:pt x="3972" y="3461"/>
                      <a:pt x="3754" y="3369"/>
                    </a:cubicBezTo>
                    <a:cubicBezTo>
                      <a:pt x="3660" y="3327"/>
                      <a:pt x="3570" y="3281"/>
                      <a:pt x="3486" y="3230"/>
                    </a:cubicBezTo>
                    <a:cubicBezTo>
                      <a:pt x="4025" y="2722"/>
                      <a:pt x="4370" y="1877"/>
                      <a:pt x="4094" y="671"/>
                    </a:cubicBezTo>
                    <a:cubicBezTo>
                      <a:pt x="3987" y="208"/>
                      <a:pt x="3588" y="0"/>
                      <a:pt x="3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0"/>
              <p:cNvSpPr/>
              <p:nvPr/>
            </p:nvSpPr>
            <p:spPr>
              <a:xfrm rot="638374">
                <a:off x="1004925" y="1319509"/>
                <a:ext cx="517416" cy="9600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8322" extrusionOk="0">
                    <a:moveTo>
                      <a:pt x="3677" y="0"/>
                    </a:moveTo>
                    <a:cubicBezTo>
                      <a:pt x="3530" y="0"/>
                      <a:pt x="3385" y="50"/>
                      <a:pt x="3270" y="145"/>
                    </a:cubicBezTo>
                    <a:cubicBezTo>
                      <a:pt x="769" y="2224"/>
                      <a:pt x="0" y="4814"/>
                      <a:pt x="486" y="7776"/>
                    </a:cubicBezTo>
                    <a:cubicBezTo>
                      <a:pt x="517" y="7967"/>
                      <a:pt x="639" y="8134"/>
                      <a:pt x="809" y="8229"/>
                    </a:cubicBezTo>
                    <a:lnTo>
                      <a:pt x="820" y="8237"/>
                    </a:lnTo>
                    <a:cubicBezTo>
                      <a:pt x="923" y="8295"/>
                      <a:pt x="1032" y="8321"/>
                      <a:pt x="1137" y="8321"/>
                    </a:cubicBezTo>
                    <a:cubicBezTo>
                      <a:pt x="1478" y="8321"/>
                      <a:pt x="1790" y="8045"/>
                      <a:pt x="1784" y="7666"/>
                    </a:cubicBezTo>
                    <a:cubicBezTo>
                      <a:pt x="1752" y="5219"/>
                      <a:pt x="2584" y="3032"/>
                      <a:pt x="4190" y="1076"/>
                    </a:cubicBezTo>
                    <a:cubicBezTo>
                      <a:pt x="4484" y="718"/>
                      <a:pt x="4334" y="175"/>
                      <a:pt x="3892" y="37"/>
                    </a:cubicBezTo>
                    <a:lnTo>
                      <a:pt x="3873" y="31"/>
                    </a:lnTo>
                    <a:cubicBezTo>
                      <a:pt x="3809" y="10"/>
                      <a:pt x="3743" y="0"/>
                      <a:pt x="36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0"/>
              <p:cNvSpPr/>
              <p:nvPr/>
            </p:nvSpPr>
            <p:spPr>
              <a:xfrm rot="638374">
                <a:off x="1652213" y="1221619"/>
                <a:ext cx="178125" cy="177894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542" extrusionOk="0">
                    <a:moveTo>
                      <a:pt x="772" y="0"/>
                    </a:moveTo>
                    <a:cubicBezTo>
                      <a:pt x="345" y="0"/>
                      <a:pt x="1" y="346"/>
                      <a:pt x="1" y="771"/>
                    </a:cubicBezTo>
                    <a:cubicBezTo>
                      <a:pt x="1" y="1198"/>
                      <a:pt x="347" y="1541"/>
                      <a:pt x="772" y="1541"/>
                    </a:cubicBezTo>
                    <a:cubicBezTo>
                      <a:pt x="1199" y="1541"/>
                      <a:pt x="1543" y="1195"/>
                      <a:pt x="1543" y="771"/>
                    </a:cubicBezTo>
                    <a:cubicBezTo>
                      <a:pt x="1543" y="346"/>
                      <a:pt x="1199" y="0"/>
                      <a:pt x="7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0" name="Google Shape;600;p40"/>
            <p:cNvGrpSpPr/>
            <p:nvPr/>
          </p:nvGrpSpPr>
          <p:grpSpPr>
            <a:xfrm>
              <a:off x="2768326" y="3115416"/>
              <a:ext cx="108950" cy="109004"/>
              <a:chOff x="4671750" y="3446925"/>
              <a:chExt cx="101500" cy="101550"/>
            </a:xfrm>
          </p:grpSpPr>
          <p:sp>
            <p:nvSpPr>
              <p:cNvPr id="601" name="Google Shape;601;p40"/>
              <p:cNvSpPr/>
              <p:nvPr/>
            </p:nvSpPr>
            <p:spPr>
              <a:xfrm>
                <a:off x="4671750" y="3489575"/>
                <a:ext cx="1015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49" extrusionOk="0">
                    <a:moveTo>
                      <a:pt x="324" y="1"/>
                    </a:moveTo>
                    <a:cubicBezTo>
                      <a:pt x="144" y="1"/>
                      <a:pt x="0" y="146"/>
                      <a:pt x="0" y="324"/>
                    </a:cubicBezTo>
                    <a:cubicBezTo>
                      <a:pt x="0" y="504"/>
                      <a:pt x="144" y="648"/>
                      <a:pt x="324" y="648"/>
                    </a:cubicBezTo>
                    <a:lnTo>
                      <a:pt x="3736" y="648"/>
                    </a:lnTo>
                    <a:cubicBezTo>
                      <a:pt x="3916" y="648"/>
                      <a:pt x="4060" y="505"/>
                      <a:pt x="4060" y="324"/>
                    </a:cubicBezTo>
                    <a:cubicBezTo>
                      <a:pt x="4060" y="146"/>
                      <a:pt x="3916" y="1"/>
                      <a:pt x="3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0"/>
              <p:cNvSpPr/>
              <p:nvPr/>
            </p:nvSpPr>
            <p:spPr>
              <a:xfrm>
                <a:off x="4714350" y="3446925"/>
                <a:ext cx="162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2" extrusionOk="0">
                    <a:moveTo>
                      <a:pt x="325" y="1"/>
                    </a:moveTo>
                    <a:cubicBezTo>
                      <a:pt x="146" y="1"/>
                      <a:pt x="1" y="146"/>
                      <a:pt x="1" y="324"/>
                    </a:cubicBezTo>
                    <a:lnTo>
                      <a:pt x="1" y="3738"/>
                    </a:lnTo>
                    <a:cubicBezTo>
                      <a:pt x="1" y="3917"/>
                      <a:pt x="146" y="4062"/>
                      <a:pt x="325" y="4062"/>
                    </a:cubicBezTo>
                    <a:cubicBezTo>
                      <a:pt x="506" y="4062"/>
                      <a:pt x="648" y="3917"/>
                      <a:pt x="648" y="3738"/>
                    </a:cubicBezTo>
                    <a:lnTo>
                      <a:pt x="648" y="324"/>
                    </a:lnTo>
                    <a:cubicBezTo>
                      <a:pt x="648" y="146"/>
                      <a:pt x="504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40"/>
            <p:cNvGrpSpPr/>
            <p:nvPr/>
          </p:nvGrpSpPr>
          <p:grpSpPr>
            <a:xfrm>
              <a:off x="3195485" y="1323240"/>
              <a:ext cx="108950" cy="109004"/>
              <a:chOff x="4671750" y="3446925"/>
              <a:chExt cx="101500" cy="101550"/>
            </a:xfrm>
          </p:grpSpPr>
          <p:sp>
            <p:nvSpPr>
              <p:cNvPr id="604" name="Google Shape;604;p40"/>
              <p:cNvSpPr/>
              <p:nvPr/>
            </p:nvSpPr>
            <p:spPr>
              <a:xfrm>
                <a:off x="4671750" y="3489575"/>
                <a:ext cx="1015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49" extrusionOk="0">
                    <a:moveTo>
                      <a:pt x="324" y="1"/>
                    </a:moveTo>
                    <a:cubicBezTo>
                      <a:pt x="144" y="1"/>
                      <a:pt x="0" y="146"/>
                      <a:pt x="0" y="324"/>
                    </a:cubicBezTo>
                    <a:cubicBezTo>
                      <a:pt x="0" y="504"/>
                      <a:pt x="144" y="648"/>
                      <a:pt x="324" y="648"/>
                    </a:cubicBezTo>
                    <a:lnTo>
                      <a:pt x="3736" y="648"/>
                    </a:lnTo>
                    <a:cubicBezTo>
                      <a:pt x="3916" y="648"/>
                      <a:pt x="4060" y="505"/>
                      <a:pt x="4060" y="324"/>
                    </a:cubicBezTo>
                    <a:cubicBezTo>
                      <a:pt x="4060" y="146"/>
                      <a:pt x="3916" y="1"/>
                      <a:pt x="3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0"/>
              <p:cNvSpPr/>
              <p:nvPr/>
            </p:nvSpPr>
            <p:spPr>
              <a:xfrm>
                <a:off x="4714350" y="3446925"/>
                <a:ext cx="162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2" extrusionOk="0">
                    <a:moveTo>
                      <a:pt x="325" y="1"/>
                    </a:moveTo>
                    <a:cubicBezTo>
                      <a:pt x="146" y="1"/>
                      <a:pt x="1" y="146"/>
                      <a:pt x="1" y="324"/>
                    </a:cubicBezTo>
                    <a:lnTo>
                      <a:pt x="1" y="3738"/>
                    </a:lnTo>
                    <a:cubicBezTo>
                      <a:pt x="1" y="3917"/>
                      <a:pt x="146" y="4062"/>
                      <a:pt x="325" y="4062"/>
                    </a:cubicBezTo>
                    <a:cubicBezTo>
                      <a:pt x="506" y="4062"/>
                      <a:pt x="648" y="3917"/>
                      <a:pt x="648" y="3738"/>
                    </a:cubicBezTo>
                    <a:lnTo>
                      <a:pt x="648" y="324"/>
                    </a:lnTo>
                    <a:cubicBezTo>
                      <a:pt x="648" y="146"/>
                      <a:pt x="504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" name="Google Shape;606;p40"/>
            <p:cNvGrpSpPr/>
            <p:nvPr/>
          </p:nvGrpSpPr>
          <p:grpSpPr>
            <a:xfrm>
              <a:off x="3019045" y="1109661"/>
              <a:ext cx="108950" cy="109004"/>
              <a:chOff x="4671750" y="3446925"/>
              <a:chExt cx="101500" cy="101550"/>
            </a:xfrm>
          </p:grpSpPr>
          <p:sp>
            <p:nvSpPr>
              <p:cNvPr id="607" name="Google Shape;607;p40"/>
              <p:cNvSpPr/>
              <p:nvPr/>
            </p:nvSpPr>
            <p:spPr>
              <a:xfrm>
                <a:off x="4671750" y="3489575"/>
                <a:ext cx="1015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49" extrusionOk="0">
                    <a:moveTo>
                      <a:pt x="324" y="1"/>
                    </a:moveTo>
                    <a:cubicBezTo>
                      <a:pt x="144" y="1"/>
                      <a:pt x="0" y="146"/>
                      <a:pt x="0" y="324"/>
                    </a:cubicBezTo>
                    <a:cubicBezTo>
                      <a:pt x="0" y="504"/>
                      <a:pt x="144" y="648"/>
                      <a:pt x="324" y="648"/>
                    </a:cubicBezTo>
                    <a:lnTo>
                      <a:pt x="3736" y="648"/>
                    </a:lnTo>
                    <a:cubicBezTo>
                      <a:pt x="3916" y="648"/>
                      <a:pt x="4060" y="505"/>
                      <a:pt x="4060" y="324"/>
                    </a:cubicBezTo>
                    <a:cubicBezTo>
                      <a:pt x="4060" y="146"/>
                      <a:pt x="3916" y="1"/>
                      <a:pt x="3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>
                <a:off x="4714350" y="3446925"/>
                <a:ext cx="162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2" extrusionOk="0">
                    <a:moveTo>
                      <a:pt x="325" y="1"/>
                    </a:moveTo>
                    <a:cubicBezTo>
                      <a:pt x="146" y="1"/>
                      <a:pt x="1" y="146"/>
                      <a:pt x="1" y="324"/>
                    </a:cubicBezTo>
                    <a:lnTo>
                      <a:pt x="1" y="3738"/>
                    </a:lnTo>
                    <a:cubicBezTo>
                      <a:pt x="1" y="3917"/>
                      <a:pt x="146" y="4062"/>
                      <a:pt x="325" y="4062"/>
                    </a:cubicBezTo>
                    <a:cubicBezTo>
                      <a:pt x="506" y="4062"/>
                      <a:pt x="648" y="3917"/>
                      <a:pt x="648" y="3738"/>
                    </a:cubicBezTo>
                    <a:lnTo>
                      <a:pt x="648" y="324"/>
                    </a:lnTo>
                    <a:cubicBezTo>
                      <a:pt x="648" y="146"/>
                      <a:pt x="504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9" name="Google Shape;609;p40"/>
            <p:cNvGrpSpPr/>
            <p:nvPr/>
          </p:nvGrpSpPr>
          <p:grpSpPr>
            <a:xfrm>
              <a:off x="827592" y="3886707"/>
              <a:ext cx="108950" cy="109004"/>
              <a:chOff x="4671750" y="3446925"/>
              <a:chExt cx="101500" cy="101550"/>
            </a:xfrm>
          </p:grpSpPr>
          <p:sp>
            <p:nvSpPr>
              <p:cNvPr id="610" name="Google Shape;610;p40"/>
              <p:cNvSpPr/>
              <p:nvPr/>
            </p:nvSpPr>
            <p:spPr>
              <a:xfrm>
                <a:off x="4671750" y="3489575"/>
                <a:ext cx="1015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49" extrusionOk="0">
                    <a:moveTo>
                      <a:pt x="324" y="1"/>
                    </a:moveTo>
                    <a:cubicBezTo>
                      <a:pt x="144" y="1"/>
                      <a:pt x="0" y="146"/>
                      <a:pt x="0" y="324"/>
                    </a:cubicBezTo>
                    <a:cubicBezTo>
                      <a:pt x="0" y="504"/>
                      <a:pt x="144" y="648"/>
                      <a:pt x="324" y="648"/>
                    </a:cubicBezTo>
                    <a:lnTo>
                      <a:pt x="3736" y="648"/>
                    </a:lnTo>
                    <a:cubicBezTo>
                      <a:pt x="3916" y="648"/>
                      <a:pt x="4060" y="505"/>
                      <a:pt x="4060" y="324"/>
                    </a:cubicBezTo>
                    <a:cubicBezTo>
                      <a:pt x="4060" y="146"/>
                      <a:pt x="3916" y="1"/>
                      <a:pt x="3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>
                <a:off x="4714350" y="3446925"/>
                <a:ext cx="162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2" extrusionOk="0">
                    <a:moveTo>
                      <a:pt x="325" y="1"/>
                    </a:moveTo>
                    <a:cubicBezTo>
                      <a:pt x="146" y="1"/>
                      <a:pt x="1" y="146"/>
                      <a:pt x="1" y="324"/>
                    </a:cubicBezTo>
                    <a:lnTo>
                      <a:pt x="1" y="3738"/>
                    </a:lnTo>
                    <a:cubicBezTo>
                      <a:pt x="1" y="3917"/>
                      <a:pt x="146" y="4062"/>
                      <a:pt x="325" y="4062"/>
                    </a:cubicBezTo>
                    <a:cubicBezTo>
                      <a:pt x="506" y="4062"/>
                      <a:pt x="648" y="3917"/>
                      <a:pt x="648" y="3738"/>
                    </a:cubicBezTo>
                    <a:lnTo>
                      <a:pt x="648" y="324"/>
                    </a:lnTo>
                    <a:cubicBezTo>
                      <a:pt x="648" y="146"/>
                      <a:pt x="504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2" name="Google Shape;612;p40"/>
            <p:cNvGrpSpPr/>
            <p:nvPr/>
          </p:nvGrpSpPr>
          <p:grpSpPr>
            <a:xfrm>
              <a:off x="936542" y="4109572"/>
              <a:ext cx="108950" cy="109004"/>
              <a:chOff x="4671750" y="3446925"/>
              <a:chExt cx="101500" cy="101550"/>
            </a:xfrm>
          </p:grpSpPr>
          <p:sp>
            <p:nvSpPr>
              <p:cNvPr id="613" name="Google Shape;613;p40"/>
              <p:cNvSpPr/>
              <p:nvPr/>
            </p:nvSpPr>
            <p:spPr>
              <a:xfrm>
                <a:off x="4671750" y="3489575"/>
                <a:ext cx="1015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49" extrusionOk="0">
                    <a:moveTo>
                      <a:pt x="324" y="1"/>
                    </a:moveTo>
                    <a:cubicBezTo>
                      <a:pt x="144" y="1"/>
                      <a:pt x="0" y="146"/>
                      <a:pt x="0" y="324"/>
                    </a:cubicBezTo>
                    <a:cubicBezTo>
                      <a:pt x="0" y="504"/>
                      <a:pt x="144" y="648"/>
                      <a:pt x="324" y="648"/>
                    </a:cubicBezTo>
                    <a:lnTo>
                      <a:pt x="3736" y="648"/>
                    </a:lnTo>
                    <a:cubicBezTo>
                      <a:pt x="3916" y="648"/>
                      <a:pt x="4060" y="505"/>
                      <a:pt x="4060" y="324"/>
                    </a:cubicBezTo>
                    <a:cubicBezTo>
                      <a:pt x="4060" y="146"/>
                      <a:pt x="3916" y="1"/>
                      <a:pt x="3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0"/>
              <p:cNvSpPr/>
              <p:nvPr/>
            </p:nvSpPr>
            <p:spPr>
              <a:xfrm>
                <a:off x="4714350" y="3446925"/>
                <a:ext cx="162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2" extrusionOk="0">
                    <a:moveTo>
                      <a:pt x="325" y="1"/>
                    </a:moveTo>
                    <a:cubicBezTo>
                      <a:pt x="146" y="1"/>
                      <a:pt x="1" y="146"/>
                      <a:pt x="1" y="324"/>
                    </a:cubicBezTo>
                    <a:lnTo>
                      <a:pt x="1" y="3738"/>
                    </a:lnTo>
                    <a:cubicBezTo>
                      <a:pt x="1" y="3917"/>
                      <a:pt x="146" y="4062"/>
                      <a:pt x="325" y="4062"/>
                    </a:cubicBezTo>
                    <a:cubicBezTo>
                      <a:pt x="506" y="4062"/>
                      <a:pt x="648" y="3917"/>
                      <a:pt x="648" y="3738"/>
                    </a:cubicBezTo>
                    <a:lnTo>
                      <a:pt x="648" y="324"/>
                    </a:lnTo>
                    <a:cubicBezTo>
                      <a:pt x="648" y="146"/>
                      <a:pt x="504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" name="Google Shape;615;p40"/>
            <p:cNvGrpSpPr/>
            <p:nvPr/>
          </p:nvGrpSpPr>
          <p:grpSpPr>
            <a:xfrm rot="-2048291">
              <a:off x="1803656" y="3416597"/>
              <a:ext cx="852691" cy="1049201"/>
              <a:chOff x="6839149" y="3253536"/>
              <a:chExt cx="852677" cy="1049183"/>
            </a:xfrm>
          </p:grpSpPr>
          <p:sp>
            <p:nvSpPr>
              <p:cNvPr id="616" name="Google Shape;616;p40"/>
              <p:cNvSpPr/>
              <p:nvPr/>
            </p:nvSpPr>
            <p:spPr>
              <a:xfrm rot="983957">
                <a:off x="7066194" y="3338593"/>
                <a:ext cx="620582" cy="125192"/>
              </a:xfrm>
              <a:custGeom>
                <a:avLst/>
                <a:gdLst/>
                <a:ahLst/>
                <a:cxnLst/>
                <a:rect l="l" t="t" r="r" b="b"/>
                <a:pathLst>
                  <a:path w="13845" h="2793" extrusionOk="0">
                    <a:moveTo>
                      <a:pt x="2792" y="0"/>
                    </a:moveTo>
                    <a:cubicBezTo>
                      <a:pt x="1249" y="0"/>
                      <a:pt x="1" y="1251"/>
                      <a:pt x="1" y="2793"/>
                    </a:cubicBezTo>
                    <a:lnTo>
                      <a:pt x="13844" y="2793"/>
                    </a:lnTo>
                    <a:cubicBezTo>
                      <a:pt x="13844" y="1251"/>
                      <a:pt x="12595" y="0"/>
                      <a:pt x="110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0"/>
              <p:cNvSpPr/>
              <p:nvPr/>
            </p:nvSpPr>
            <p:spPr>
              <a:xfrm rot="983957">
                <a:off x="6844195" y="4092450"/>
                <a:ext cx="620716" cy="125192"/>
              </a:xfrm>
              <a:custGeom>
                <a:avLst/>
                <a:gdLst/>
                <a:ahLst/>
                <a:cxnLst/>
                <a:rect l="l" t="t" r="r" b="b"/>
                <a:pathLst>
                  <a:path w="13848" h="2793" extrusionOk="0">
                    <a:moveTo>
                      <a:pt x="1" y="1"/>
                    </a:moveTo>
                    <a:cubicBezTo>
                      <a:pt x="1" y="1544"/>
                      <a:pt x="1252" y="2792"/>
                      <a:pt x="2794" y="2792"/>
                    </a:cubicBezTo>
                    <a:lnTo>
                      <a:pt x="11054" y="2792"/>
                    </a:lnTo>
                    <a:cubicBezTo>
                      <a:pt x="12598" y="2792"/>
                      <a:pt x="13847" y="1544"/>
                      <a:pt x="138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0"/>
              <p:cNvSpPr/>
              <p:nvPr/>
            </p:nvSpPr>
            <p:spPr>
              <a:xfrm rot="983957">
                <a:off x="6956285" y="3440942"/>
                <a:ext cx="618520" cy="674415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15046" extrusionOk="0">
                    <a:moveTo>
                      <a:pt x="13434" y="310"/>
                    </a:moveTo>
                    <a:cubicBezTo>
                      <a:pt x="12370" y="3909"/>
                      <a:pt x="10554" y="6225"/>
                      <a:pt x="7886" y="7386"/>
                    </a:cubicBezTo>
                    <a:cubicBezTo>
                      <a:pt x="7830" y="7408"/>
                      <a:pt x="7794" y="7464"/>
                      <a:pt x="7794" y="7524"/>
                    </a:cubicBezTo>
                    <a:cubicBezTo>
                      <a:pt x="7794" y="7585"/>
                      <a:pt x="7830" y="7639"/>
                      <a:pt x="7886" y="7664"/>
                    </a:cubicBezTo>
                    <a:cubicBezTo>
                      <a:pt x="10554" y="8822"/>
                      <a:pt x="12370" y="11140"/>
                      <a:pt x="13434" y="14741"/>
                    </a:cubicBezTo>
                    <a:lnTo>
                      <a:pt x="365" y="14741"/>
                    </a:lnTo>
                    <a:cubicBezTo>
                      <a:pt x="1428" y="11140"/>
                      <a:pt x="3245" y="8825"/>
                      <a:pt x="5913" y="7664"/>
                    </a:cubicBezTo>
                    <a:cubicBezTo>
                      <a:pt x="5970" y="7642"/>
                      <a:pt x="6007" y="7585"/>
                      <a:pt x="6007" y="7524"/>
                    </a:cubicBezTo>
                    <a:cubicBezTo>
                      <a:pt x="6007" y="7464"/>
                      <a:pt x="5970" y="7410"/>
                      <a:pt x="5913" y="7386"/>
                    </a:cubicBezTo>
                    <a:cubicBezTo>
                      <a:pt x="3245" y="6225"/>
                      <a:pt x="1429" y="3909"/>
                      <a:pt x="365" y="310"/>
                    </a:cubicBezTo>
                    <a:close/>
                    <a:moveTo>
                      <a:pt x="160" y="1"/>
                    </a:moveTo>
                    <a:cubicBezTo>
                      <a:pt x="110" y="1"/>
                      <a:pt x="65" y="23"/>
                      <a:pt x="38" y="61"/>
                    </a:cubicBezTo>
                    <a:cubicBezTo>
                      <a:pt x="10" y="99"/>
                      <a:pt x="0" y="148"/>
                      <a:pt x="13" y="194"/>
                    </a:cubicBezTo>
                    <a:cubicBezTo>
                      <a:pt x="1055" y="3860"/>
                      <a:pt x="2846" y="6260"/>
                      <a:pt x="5482" y="7523"/>
                    </a:cubicBezTo>
                    <a:cubicBezTo>
                      <a:pt x="2846" y="8784"/>
                      <a:pt x="1055" y="11187"/>
                      <a:pt x="13" y="14851"/>
                    </a:cubicBezTo>
                    <a:cubicBezTo>
                      <a:pt x="0" y="14896"/>
                      <a:pt x="10" y="14947"/>
                      <a:pt x="38" y="14985"/>
                    </a:cubicBezTo>
                    <a:cubicBezTo>
                      <a:pt x="68" y="15022"/>
                      <a:pt x="110" y="15045"/>
                      <a:pt x="160" y="15045"/>
                    </a:cubicBezTo>
                    <a:lnTo>
                      <a:pt x="13637" y="15045"/>
                    </a:lnTo>
                    <a:cubicBezTo>
                      <a:pt x="13687" y="15045"/>
                      <a:pt x="13731" y="15022"/>
                      <a:pt x="13761" y="14985"/>
                    </a:cubicBezTo>
                    <a:cubicBezTo>
                      <a:pt x="13788" y="14947"/>
                      <a:pt x="13799" y="14896"/>
                      <a:pt x="13785" y="14851"/>
                    </a:cubicBezTo>
                    <a:cubicBezTo>
                      <a:pt x="12744" y="11185"/>
                      <a:pt x="10951" y="8784"/>
                      <a:pt x="8315" y="7523"/>
                    </a:cubicBezTo>
                    <a:cubicBezTo>
                      <a:pt x="10950" y="6260"/>
                      <a:pt x="12740" y="3860"/>
                      <a:pt x="13785" y="194"/>
                    </a:cubicBezTo>
                    <a:cubicBezTo>
                      <a:pt x="13799" y="148"/>
                      <a:pt x="13788" y="99"/>
                      <a:pt x="13761" y="61"/>
                    </a:cubicBezTo>
                    <a:cubicBezTo>
                      <a:pt x="13731" y="23"/>
                      <a:pt x="13687" y="1"/>
                      <a:pt x="13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0"/>
              <p:cNvSpPr/>
              <p:nvPr/>
            </p:nvSpPr>
            <p:spPr>
              <a:xfrm rot="983957">
                <a:off x="7048374" y="3599106"/>
                <a:ext cx="410449" cy="439271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9800" extrusionOk="0">
                    <a:moveTo>
                      <a:pt x="3876" y="0"/>
                    </a:moveTo>
                    <a:cubicBezTo>
                      <a:pt x="3786" y="0"/>
                      <a:pt x="3696" y="1"/>
                      <a:pt x="3606" y="3"/>
                    </a:cubicBezTo>
                    <a:cubicBezTo>
                      <a:pt x="2851" y="21"/>
                      <a:pt x="2044" y="88"/>
                      <a:pt x="1407" y="470"/>
                    </a:cubicBezTo>
                    <a:cubicBezTo>
                      <a:pt x="1636" y="749"/>
                      <a:pt x="1997" y="1077"/>
                      <a:pt x="2347" y="1370"/>
                    </a:cubicBezTo>
                    <a:cubicBezTo>
                      <a:pt x="3524" y="2351"/>
                      <a:pt x="4193" y="3841"/>
                      <a:pt x="4040" y="5365"/>
                    </a:cubicBezTo>
                    <a:cubicBezTo>
                      <a:pt x="4040" y="5379"/>
                      <a:pt x="4037" y="5394"/>
                      <a:pt x="4035" y="5409"/>
                    </a:cubicBezTo>
                    <a:cubicBezTo>
                      <a:pt x="2272" y="6208"/>
                      <a:pt x="938" y="7654"/>
                      <a:pt x="0" y="9799"/>
                    </a:cubicBezTo>
                    <a:lnTo>
                      <a:pt x="9156" y="9799"/>
                    </a:lnTo>
                    <a:cubicBezTo>
                      <a:pt x="8219" y="7651"/>
                      <a:pt x="6885" y="6208"/>
                      <a:pt x="5119" y="5409"/>
                    </a:cubicBezTo>
                    <a:cubicBezTo>
                      <a:pt x="5092" y="5166"/>
                      <a:pt x="5081" y="4923"/>
                      <a:pt x="5089" y="4682"/>
                    </a:cubicBezTo>
                    <a:cubicBezTo>
                      <a:pt x="5122" y="3433"/>
                      <a:pt x="5773" y="2299"/>
                      <a:pt x="6733" y="1499"/>
                    </a:cubicBezTo>
                    <a:cubicBezTo>
                      <a:pt x="7033" y="1249"/>
                      <a:pt x="7315" y="973"/>
                      <a:pt x="7578" y="669"/>
                    </a:cubicBezTo>
                    <a:lnTo>
                      <a:pt x="7578" y="669"/>
                    </a:lnTo>
                    <a:cubicBezTo>
                      <a:pt x="7563" y="670"/>
                      <a:pt x="7551" y="673"/>
                      <a:pt x="7536" y="673"/>
                    </a:cubicBezTo>
                    <a:cubicBezTo>
                      <a:pt x="7440" y="681"/>
                      <a:pt x="7343" y="685"/>
                      <a:pt x="7247" y="685"/>
                    </a:cubicBezTo>
                    <a:cubicBezTo>
                      <a:pt x="6813" y="685"/>
                      <a:pt x="6381" y="606"/>
                      <a:pt x="5966" y="477"/>
                    </a:cubicBezTo>
                    <a:cubicBezTo>
                      <a:pt x="5514" y="333"/>
                      <a:pt x="5077" y="135"/>
                      <a:pt x="4612" y="52"/>
                    </a:cubicBezTo>
                    <a:cubicBezTo>
                      <a:pt x="4367" y="9"/>
                      <a:pt x="4122" y="0"/>
                      <a:pt x="3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0"/>
              <p:cNvSpPr/>
              <p:nvPr/>
            </p:nvSpPr>
            <p:spPr>
              <a:xfrm rot="983957">
                <a:off x="7062209" y="3449023"/>
                <a:ext cx="204485" cy="24518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5470" extrusionOk="0">
                    <a:moveTo>
                      <a:pt x="171" y="1"/>
                    </a:moveTo>
                    <a:cubicBezTo>
                      <a:pt x="156" y="1"/>
                      <a:pt x="142" y="3"/>
                      <a:pt x="127" y="7"/>
                    </a:cubicBezTo>
                    <a:cubicBezTo>
                      <a:pt x="46" y="31"/>
                      <a:pt x="0" y="116"/>
                      <a:pt x="25" y="197"/>
                    </a:cubicBezTo>
                    <a:cubicBezTo>
                      <a:pt x="591" y="2066"/>
                      <a:pt x="1592" y="4355"/>
                      <a:pt x="4332" y="5457"/>
                    </a:cubicBezTo>
                    <a:cubicBezTo>
                      <a:pt x="4350" y="5465"/>
                      <a:pt x="4370" y="5469"/>
                      <a:pt x="4388" y="5469"/>
                    </a:cubicBezTo>
                    <a:cubicBezTo>
                      <a:pt x="4448" y="5469"/>
                      <a:pt x="4507" y="5433"/>
                      <a:pt x="4529" y="5373"/>
                    </a:cubicBezTo>
                    <a:cubicBezTo>
                      <a:pt x="4561" y="5293"/>
                      <a:pt x="4523" y="5205"/>
                      <a:pt x="4445" y="5172"/>
                    </a:cubicBezTo>
                    <a:cubicBezTo>
                      <a:pt x="1826" y="4120"/>
                      <a:pt x="863" y="1914"/>
                      <a:pt x="317" y="108"/>
                    </a:cubicBezTo>
                    <a:cubicBezTo>
                      <a:pt x="296" y="43"/>
                      <a:pt x="236" y="1"/>
                      <a:pt x="171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0"/>
              <p:cNvSpPr/>
              <p:nvPr/>
            </p:nvSpPr>
            <p:spPr>
              <a:xfrm rot="983957">
                <a:off x="6950793" y="3901166"/>
                <a:ext cx="56029" cy="10555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2355" extrusionOk="0">
                    <a:moveTo>
                      <a:pt x="1075" y="1"/>
                    </a:moveTo>
                    <a:cubicBezTo>
                      <a:pt x="1022" y="1"/>
                      <a:pt x="970" y="28"/>
                      <a:pt x="942" y="78"/>
                    </a:cubicBezTo>
                    <a:cubicBezTo>
                      <a:pt x="581" y="705"/>
                      <a:pt x="272" y="1404"/>
                      <a:pt x="26" y="2156"/>
                    </a:cubicBezTo>
                    <a:cubicBezTo>
                      <a:pt x="0" y="2234"/>
                      <a:pt x="44" y="2322"/>
                      <a:pt x="124" y="2347"/>
                    </a:cubicBezTo>
                    <a:cubicBezTo>
                      <a:pt x="139" y="2353"/>
                      <a:pt x="157" y="2355"/>
                      <a:pt x="172" y="2355"/>
                    </a:cubicBezTo>
                    <a:cubicBezTo>
                      <a:pt x="236" y="2355"/>
                      <a:pt x="296" y="2314"/>
                      <a:pt x="318" y="2249"/>
                    </a:cubicBezTo>
                    <a:cubicBezTo>
                      <a:pt x="557" y="1518"/>
                      <a:pt x="855" y="840"/>
                      <a:pt x="1208" y="230"/>
                    </a:cubicBezTo>
                    <a:cubicBezTo>
                      <a:pt x="1250" y="156"/>
                      <a:pt x="1224" y="62"/>
                      <a:pt x="1152" y="20"/>
                    </a:cubicBezTo>
                    <a:cubicBezTo>
                      <a:pt x="1128" y="7"/>
                      <a:pt x="1101" y="1"/>
                      <a:pt x="1075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0"/>
              <p:cNvSpPr/>
              <p:nvPr/>
            </p:nvSpPr>
            <p:spPr>
              <a:xfrm rot="983957">
                <a:off x="7084248" y="3794312"/>
                <a:ext cx="109818" cy="8816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967" extrusionOk="0">
                    <a:moveTo>
                      <a:pt x="2275" y="0"/>
                    </a:moveTo>
                    <a:cubicBezTo>
                      <a:pt x="2250" y="0"/>
                      <a:pt x="2224" y="7"/>
                      <a:pt x="2199" y="21"/>
                    </a:cubicBezTo>
                    <a:cubicBezTo>
                      <a:pt x="1391" y="483"/>
                      <a:pt x="670" y="1053"/>
                      <a:pt x="59" y="1709"/>
                    </a:cubicBezTo>
                    <a:cubicBezTo>
                      <a:pt x="0" y="1770"/>
                      <a:pt x="5" y="1867"/>
                      <a:pt x="67" y="1926"/>
                    </a:cubicBezTo>
                    <a:cubicBezTo>
                      <a:pt x="95" y="1953"/>
                      <a:pt x="133" y="1966"/>
                      <a:pt x="171" y="1966"/>
                    </a:cubicBezTo>
                    <a:cubicBezTo>
                      <a:pt x="211" y="1966"/>
                      <a:pt x="251" y="1950"/>
                      <a:pt x="284" y="1918"/>
                    </a:cubicBezTo>
                    <a:cubicBezTo>
                      <a:pt x="873" y="1285"/>
                      <a:pt x="1568" y="735"/>
                      <a:pt x="2352" y="286"/>
                    </a:cubicBezTo>
                    <a:cubicBezTo>
                      <a:pt x="2425" y="242"/>
                      <a:pt x="2450" y="150"/>
                      <a:pt x="2409" y="76"/>
                    </a:cubicBezTo>
                    <a:cubicBezTo>
                      <a:pt x="2379" y="28"/>
                      <a:pt x="2328" y="0"/>
                      <a:pt x="2275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3446117" y="454399"/>
            <a:ext cx="4372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Câu</a:t>
            </a:r>
            <a:r>
              <a:rPr lang="en-US" sz="1800" b="1" dirty="0" smtClean="0"/>
              <a:t> 2</a:t>
            </a:r>
            <a:r>
              <a:rPr lang="en-US" sz="1800" dirty="0" smtClean="0"/>
              <a:t>: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tả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biện</a:t>
            </a:r>
            <a:r>
              <a:rPr lang="en-US" sz="1800" dirty="0"/>
              <a:t> </a:t>
            </a:r>
            <a:r>
              <a:rPr lang="en-US" sz="1800" dirty="0" err="1"/>
              <a:t>pháp</a:t>
            </a:r>
            <a:r>
              <a:rPr lang="en-US" sz="1800" dirty="0"/>
              <a:t> an </a:t>
            </a:r>
            <a:r>
              <a:rPr lang="en-US" sz="1800" dirty="0" err="1"/>
              <a:t>toàn</a:t>
            </a:r>
            <a:r>
              <a:rPr lang="en-US" sz="1800" dirty="0"/>
              <a:t> </a:t>
            </a:r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1791" y="1776651"/>
            <a:ext cx="510111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Lắp </a:t>
            </a:r>
            <a:r>
              <a:rPr lang="vi-VN" sz="1800" dirty="0"/>
              <a:t>đặt ổ lấy điện ngoài tầm với của trẻ em hoặc che chắn ô lấy điện khi chưa sử </a:t>
            </a:r>
            <a:r>
              <a:rPr lang="vi-VN" sz="1800" dirty="0" smtClean="0"/>
              <a:t>dụng</a:t>
            </a:r>
            <a:r>
              <a:rPr lang="en-US" sz="1800" dirty="0" smtClean="0"/>
              <a:t>.</a:t>
            </a:r>
            <a:endParaRPr lang="vi-V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Thường </a:t>
            </a:r>
            <a:r>
              <a:rPr lang="vi-VN" sz="1800" dirty="0"/>
              <a:t>xuyên kiểm tra dây điện, đồ dùng điện trong gia đình để phát hiện hư hỏng cách điện, rò điện và khắc </a:t>
            </a:r>
            <a:r>
              <a:rPr lang="vi-VN" sz="1800" dirty="0" smtClean="0"/>
              <a:t>phục</a:t>
            </a:r>
            <a:r>
              <a:rPr lang="en-US" sz="1800" dirty="0" smtClean="0"/>
              <a:t>.</a:t>
            </a:r>
            <a:endParaRPr lang="vi-V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Sử </a:t>
            </a:r>
            <a:r>
              <a:rPr lang="vi-VN" sz="1800" dirty="0"/>
              <a:t>dụng đồ dùng điện theo đúng hướng dẫn của nhà sản </a:t>
            </a:r>
            <a:r>
              <a:rPr lang="vi-VN" sz="1800" dirty="0" smtClean="0"/>
              <a:t>xuất</a:t>
            </a:r>
            <a:r>
              <a:rPr lang="en-US" sz="1800" dirty="0" smtClean="0"/>
              <a:t>.</a:t>
            </a:r>
            <a:endParaRPr lang="vi-VN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766">
            <a:off x="6016919" y="1291750"/>
            <a:ext cx="600847" cy="47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35"/>
          <p:cNvGrpSpPr/>
          <p:nvPr/>
        </p:nvGrpSpPr>
        <p:grpSpPr>
          <a:xfrm>
            <a:off x="7315621" y="362810"/>
            <a:ext cx="1324914" cy="961998"/>
            <a:chOff x="6277931" y="753228"/>
            <a:chExt cx="1324914" cy="961998"/>
          </a:xfrm>
        </p:grpSpPr>
        <p:sp>
          <p:nvSpPr>
            <p:cNvPr id="437" name="Google Shape;437;p35"/>
            <p:cNvSpPr/>
            <p:nvPr/>
          </p:nvSpPr>
          <p:spPr>
            <a:xfrm>
              <a:off x="6311800" y="925563"/>
              <a:ext cx="1291045" cy="789663"/>
            </a:xfrm>
            <a:custGeom>
              <a:avLst/>
              <a:gdLst/>
              <a:ahLst/>
              <a:cxnLst/>
              <a:rect l="l" t="t" r="r" b="b"/>
              <a:pathLst>
                <a:path w="21156" h="12940" extrusionOk="0">
                  <a:moveTo>
                    <a:pt x="10855" y="0"/>
                  </a:moveTo>
                  <a:lnTo>
                    <a:pt x="2815" y="1032"/>
                  </a:lnTo>
                  <a:lnTo>
                    <a:pt x="0" y="12940"/>
                  </a:lnTo>
                  <a:cubicBezTo>
                    <a:pt x="2204" y="11908"/>
                    <a:pt x="5089" y="11542"/>
                    <a:pt x="8290" y="11483"/>
                  </a:cubicBezTo>
                  <a:cubicBezTo>
                    <a:pt x="9085" y="11282"/>
                    <a:pt x="9922" y="11191"/>
                    <a:pt x="10766" y="11191"/>
                  </a:cubicBezTo>
                  <a:cubicBezTo>
                    <a:pt x="12923" y="11191"/>
                    <a:pt x="15126" y="11782"/>
                    <a:pt x="16784" y="12638"/>
                  </a:cubicBezTo>
                  <a:lnTo>
                    <a:pt x="21155" y="1537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6810297" y="791796"/>
              <a:ext cx="757564" cy="834456"/>
            </a:xfrm>
            <a:custGeom>
              <a:avLst/>
              <a:gdLst/>
              <a:ahLst/>
              <a:cxnLst/>
              <a:rect l="l" t="t" r="r" b="b"/>
              <a:pathLst>
                <a:path w="12414" h="13674" extrusionOk="0">
                  <a:moveTo>
                    <a:pt x="6779" y="1"/>
                  </a:moveTo>
                  <a:cubicBezTo>
                    <a:pt x="4969" y="1"/>
                    <a:pt x="3489" y="892"/>
                    <a:pt x="2563" y="2191"/>
                  </a:cubicBezTo>
                  <a:lnTo>
                    <a:pt x="0" y="13673"/>
                  </a:lnTo>
                  <a:cubicBezTo>
                    <a:pt x="1146" y="12556"/>
                    <a:pt x="2414" y="12138"/>
                    <a:pt x="3737" y="12138"/>
                  </a:cubicBezTo>
                  <a:cubicBezTo>
                    <a:pt x="5219" y="12138"/>
                    <a:pt x="6770" y="12662"/>
                    <a:pt x="8299" y="13317"/>
                  </a:cubicBezTo>
                  <a:lnTo>
                    <a:pt x="12413" y="2614"/>
                  </a:lnTo>
                  <a:cubicBezTo>
                    <a:pt x="10372" y="748"/>
                    <a:pt x="8437" y="1"/>
                    <a:pt x="6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6277931" y="788013"/>
              <a:ext cx="696234" cy="865884"/>
            </a:xfrm>
            <a:custGeom>
              <a:avLst/>
              <a:gdLst/>
              <a:ahLst/>
              <a:cxnLst/>
              <a:rect l="l" t="t" r="r" b="b"/>
              <a:pathLst>
                <a:path w="11409" h="14189" extrusionOk="0">
                  <a:moveTo>
                    <a:pt x="7717" y="0"/>
                  </a:moveTo>
                  <a:cubicBezTo>
                    <a:pt x="6600" y="0"/>
                    <a:pt x="5361" y="415"/>
                    <a:pt x="4022" y="1174"/>
                  </a:cubicBezTo>
                  <a:lnTo>
                    <a:pt x="0" y="14189"/>
                  </a:lnTo>
                  <a:cubicBezTo>
                    <a:pt x="1790" y="12900"/>
                    <a:pt x="3498" y="12177"/>
                    <a:pt x="5103" y="12177"/>
                  </a:cubicBezTo>
                  <a:cubicBezTo>
                    <a:pt x="6425" y="12177"/>
                    <a:pt x="7676" y="12667"/>
                    <a:pt x="8845" y="13737"/>
                  </a:cubicBezTo>
                  <a:lnTo>
                    <a:pt x="11408" y="2253"/>
                  </a:lnTo>
                  <a:cubicBezTo>
                    <a:pt x="10413" y="700"/>
                    <a:pt x="9168" y="0"/>
                    <a:pt x="7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6810297" y="766105"/>
              <a:ext cx="730225" cy="860208"/>
            </a:xfrm>
            <a:custGeom>
              <a:avLst/>
              <a:gdLst/>
              <a:ahLst/>
              <a:cxnLst/>
              <a:rect l="l" t="t" r="r" b="b"/>
              <a:pathLst>
                <a:path w="11966" h="14096" extrusionOk="0">
                  <a:moveTo>
                    <a:pt x="7246" y="1"/>
                  </a:moveTo>
                  <a:cubicBezTo>
                    <a:pt x="5320" y="1"/>
                    <a:pt x="3737" y="841"/>
                    <a:pt x="2565" y="2613"/>
                  </a:cubicBezTo>
                  <a:lnTo>
                    <a:pt x="0" y="14096"/>
                  </a:lnTo>
                  <a:cubicBezTo>
                    <a:pt x="1475" y="12320"/>
                    <a:pt x="3507" y="11424"/>
                    <a:pt x="6108" y="11424"/>
                  </a:cubicBezTo>
                  <a:cubicBezTo>
                    <a:pt x="6810" y="11424"/>
                    <a:pt x="7553" y="11489"/>
                    <a:pt x="8338" y="11620"/>
                  </a:cubicBezTo>
                  <a:lnTo>
                    <a:pt x="11966" y="1297"/>
                  </a:lnTo>
                  <a:cubicBezTo>
                    <a:pt x="10227" y="445"/>
                    <a:pt x="8646" y="1"/>
                    <a:pt x="7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6277931" y="753228"/>
              <a:ext cx="696112" cy="873085"/>
            </a:xfrm>
            <a:custGeom>
              <a:avLst/>
              <a:gdLst/>
              <a:ahLst/>
              <a:cxnLst/>
              <a:rect l="l" t="t" r="r" b="b"/>
              <a:pathLst>
                <a:path w="11407" h="14307" extrusionOk="0">
                  <a:moveTo>
                    <a:pt x="7538" y="1"/>
                  </a:moveTo>
                  <a:cubicBezTo>
                    <a:pt x="6643" y="1"/>
                    <a:pt x="5605" y="190"/>
                    <a:pt x="4422" y="572"/>
                  </a:cubicBezTo>
                  <a:lnTo>
                    <a:pt x="0" y="11946"/>
                  </a:lnTo>
                  <a:cubicBezTo>
                    <a:pt x="1631" y="11447"/>
                    <a:pt x="3086" y="11174"/>
                    <a:pt x="4329" y="11174"/>
                  </a:cubicBezTo>
                  <a:cubicBezTo>
                    <a:pt x="6643" y="11174"/>
                    <a:pt x="8226" y="12118"/>
                    <a:pt x="8845" y="14307"/>
                  </a:cubicBezTo>
                  <a:lnTo>
                    <a:pt x="11407" y="2824"/>
                  </a:lnTo>
                  <a:cubicBezTo>
                    <a:pt x="10823" y="950"/>
                    <a:pt x="9539" y="1"/>
                    <a:pt x="7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35"/>
          <p:cNvGrpSpPr/>
          <p:nvPr/>
        </p:nvGrpSpPr>
        <p:grpSpPr>
          <a:xfrm>
            <a:off x="4407363" y="3914088"/>
            <a:ext cx="101500" cy="101550"/>
            <a:chOff x="4671750" y="3446925"/>
            <a:chExt cx="101500" cy="101550"/>
          </a:xfrm>
        </p:grpSpPr>
        <p:sp>
          <p:nvSpPr>
            <p:cNvPr id="443" name="Google Shape;443;p35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35"/>
          <p:cNvGrpSpPr/>
          <p:nvPr/>
        </p:nvGrpSpPr>
        <p:grpSpPr>
          <a:xfrm>
            <a:off x="1621763" y="2571738"/>
            <a:ext cx="101500" cy="101550"/>
            <a:chOff x="4671750" y="3446925"/>
            <a:chExt cx="101500" cy="101550"/>
          </a:xfrm>
        </p:grpSpPr>
        <p:sp>
          <p:nvSpPr>
            <p:cNvPr id="446" name="Google Shape;446;p35"/>
            <p:cNvSpPr/>
            <p:nvPr/>
          </p:nvSpPr>
          <p:spPr>
            <a:xfrm>
              <a:off x="4671750" y="3489575"/>
              <a:ext cx="101500" cy="16225"/>
            </a:xfrm>
            <a:custGeom>
              <a:avLst/>
              <a:gdLst/>
              <a:ahLst/>
              <a:cxnLst/>
              <a:rect l="l" t="t" r="r" b="b"/>
              <a:pathLst>
                <a:path w="4060" h="649" extrusionOk="0">
                  <a:moveTo>
                    <a:pt x="324" y="1"/>
                  </a:moveTo>
                  <a:cubicBezTo>
                    <a:pt x="144" y="1"/>
                    <a:pt x="0" y="146"/>
                    <a:pt x="0" y="324"/>
                  </a:cubicBezTo>
                  <a:cubicBezTo>
                    <a:pt x="0" y="504"/>
                    <a:pt x="144" y="648"/>
                    <a:pt x="324" y="648"/>
                  </a:cubicBezTo>
                  <a:lnTo>
                    <a:pt x="3736" y="648"/>
                  </a:lnTo>
                  <a:cubicBezTo>
                    <a:pt x="3916" y="648"/>
                    <a:pt x="4060" y="505"/>
                    <a:pt x="4060" y="324"/>
                  </a:cubicBezTo>
                  <a:cubicBezTo>
                    <a:pt x="4060" y="146"/>
                    <a:pt x="3916" y="1"/>
                    <a:pt x="3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4714350" y="3446925"/>
              <a:ext cx="16225" cy="101550"/>
            </a:xfrm>
            <a:custGeom>
              <a:avLst/>
              <a:gdLst/>
              <a:ahLst/>
              <a:cxnLst/>
              <a:rect l="l" t="t" r="r" b="b"/>
              <a:pathLst>
                <a:path w="649" h="4062" extrusionOk="0">
                  <a:moveTo>
                    <a:pt x="325" y="1"/>
                  </a:moveTo>
                  <a:cubicBezTo>
                    <a:pt x="146" y="1"/>
                    <a:pt x="1" y="146"/>
                    <a:pt x="1" y="324"/>
                  </a:cubicBezTo>
                  <a:lnTo>
                    <a:pt x="1" y="3738"/>
                  </a:lnTo>
                  <a:cubicBezTo>
                    <a:pt x="1" y="3917"/>
                    <a:pt x="146" y="4062"/>
                    <a:pt x="325" y="4062"/>
                  </a:cubicBezTo>
                  <a:cubicBezTo>
                    <a:pt x="506" y="4062"/>
                    <a:pt x="648" y="3917"/>
                    <a:pt x="648" y="3738"/>
                  </a:cubicBezTo>
                  <a:lnTo>
                    <a:pt x="648" y="324"/>
                  </a:lnTo>
                  <a:cubicBezTo>
                    <a:pt x="648" y="146"/>
                    <a:pt x="504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35"/>
          <p:cNvGrpSpPr/>
          <p:nvPr/>
        </p:nvGrpSpPr>
        <p:grpSpPr>
          <a:xfrm>
            <a:off x="523026" y="3379964"/>
            <a:ext cx="1098737" cy="1271348"/>
            <a:chOff x="1318993" y="3476515"/>
            <a:chExt cx="1098737" cy="1271348"/>
          </a:xfrm>
        </p:grpSpPr>
        <p:grpSp>
          <p:nvGrpSpPr>
            <p:cNvPr id="449" name="Google Shape;449;p35"/>
            <p:cNvGrpSpPr/>
            <p:nvPr/>
          </p:nvGrpSpPr>
          <p:grpSpPr>
            <a:xfrm rot="-1599133">
              <a:off x="1523881" y="3573838"/>
              <a:ext cx="688962" cy="1076701"/>
              <a:chOff x="5046566" y="3726704"/>
              <a:chExt cx="558054" cy="872120"/>
            </a:xfrm>
          </p:grpSpPr>
          <p:sp>
            <p:nvSpPr>
              <p:cNvPr id="450" name="Google Shape;450;p35"/>
              <p:cNvSpPr/>
              <p:nvPr/>
            </p:nvSpPr>
            <p:spPr>
              <a:xfrm>
                <a:off x="5063332" y="3783431"/>
                <a:ext cx="529646" cy="696905"/>
              </a:xfrm>
              <a:custGeom>
                <a:avLst/>
                <a:gdLst/>
                <a:ahLst/>
                <a:cxnLst/>
                <a:rect l="l" t="t" r="r" b="b"/>
                <a:pathLst>
                  <a:path w="11783" h="15504" extrusionOk="0">
                    <a:moveTo>
                      <a:pt x="5833" y="0"/>
                    </a:moveTo>
                    <a:cubicBezTo>
                      <a:pt x="2614" y="0"/>
                      <a:pt x="1" y="2611"/>
                      <a:pt x="1" y="5832"/>
                    </a:cubicBezTo>
                    <a:cubicBezTo>
                      <a:pt x="1" y="7467"/>
                      <a:pt x="673" y="8946"/>
                      <a:pt x="1760" y="10004"/>
                    </a:cubicBezTo>
                    <a:cubicBezTo>
                      <a:pt x="3216" y="11425"/>
                      <a:pt x="4099" y="13330"/>
                      <a:pt x="4099" y="15362"/>
                    </a:cubicBezTo>
                    <a:lnTo>
                      <a:pt x="4099" y="15504"/>
                    </a:lnTo>
                    <a:lnTo>
                      <a:pt x="7564" y="15504"/>
                    </a:lnTo>
                    <a:lnTo>
                      <a:pt x="7564" y="15366"/>
                    </a:lnTo>
                    <a:cubicBezTo>
                      <a:pt x="7564" y="13345"/>
                      <a:pt x="8423" y="11434"/>
                      <a:pt x="9879" y="10033"/>
                    </a:cubicBezTo>
                    <a:cubicBezTo>
                      <a:pt x="11075" y="8881"/>
                      <a:pt x="11782" y="7222"/>
                      <a:pt x="11650" y="5398"/>
                    </a:cubicBezTo>
                    <a:cubicBezTo>
                      <a:pt x="11443" y="2510"/>
                      <a:pt x="9065" y="174"/>
                      <a:pt x="6173" y="10"/>
                    </a:cubicBezTo>
                    <a:cubicBezTo>
                      <a:pt x="6059" y="4"/>
                      <a:pt x="5945" y="0"/>
                      <a:pt x="5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5"/>
              <p:cNvSpPr/>
              <p:nvPr/>
            </p:nvSpPr>
            <p:spPr>
              <a:xfrm>
                <a:off x="5206408" y="4095474"/>
                <a:ext cx="238595" cy="340541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7576" extrusionOk="0">
                    <a:moveTo>
                      <a:pt x="2650" y="304"/>
                    </a:moveTo>
                    <a:cubicBezTo>
                      <a:pt x="2702" y="304"/>
                      <a:pt x="2754" y="316"/>
                      <a:pt x="2798" y="342"/>
                    </a:cubicBezTo>
                    <a:cubicBezTo>
                      <a:pt x="2868" y="384"/>
                      <a:pt x="2902" y="450"/>
                      <a:pt x="2902" y="540"/>
                    </a:cubicBezTo>
                    <a:cubicBezTo>
                      <a:pt x="2898" y="868"/>
                      <a:pt x="2804" y="1181"/>
                      <a:pt x="2650" y="1460"/>
                    </a:cubicBezTo>
                    <a:cubicBezTo>
                      <a:pt x="2498" y="1181"/>
                      <a:pt x="2405" y="866"/>
                      <a:pt x="2400" y="540"/>
                    </a:cubicBezTo>
                    <a:cubicBezTo>
                      <a:pt x="2399" y="450"/>
                      <a:pt x="2435" y="384"/>
                      <a:pt x="2504" y="342"/>
                    </a:cubicBezTo>
                    <a:cubicBezTo>
                      <a:pt x="2548" y="316"/>
                      <a:pt x="2601" y="304"/>
                      <a:pt x="2650" y="304"/>
                    </a:cubicBezTo>
                    <a:close/>
                    <a:moveTo>
                      <a:pt x="598" y="1794"/>
                    </a:moveTo>
                    <a:cubicBezTo>
                      <a:pt x="641" y="1794"/>
                      <a:pt x="688" y="1811"/>
                      <a:pt x="729" y="1864"/>
                    </a:cubicBezTo>
                    <a:cubicBezTo>
                      <a:pt x="872" y="2045"/>
                      <a:pt x="999" y="2268"/>
                      <a:pt x="1110" y="2519"/>
                    </a:cubicBezTo>
                    <a:cubicBezTo>
                      <a:pt x="869" y="2509"/>
                      <a:pt x="613" y="2399"/>
                      <a:pt x="415" y="2078"/>
                    </a:cubicBezTo>
                    <a:cubicBezTo>
                      <a:pt x="332" y="1944"/>
                      <a:pt x="450" y="1852"/>
                      <a:pt x="476" y="1834"/>
                    </a:cubicBezTo>
                    <a:cubicBezTo>
                      <a:pt x="485" y="1829"/>
                      <a:pt x="536" y="1794"/>
                      <a:pt x="598" y="1794"/>
                    </a:cubicBezTo>
                    <a:close/>
                    <a:moveTo>
                      <a:pt x="4705" y="1794"/>
                    </a:moveTo>
                    <a:cubicBezTo>
                      <a:pt x="4767" y="1794"/>
                      <a:pt x="4818" y="1829"/>
                      <a:pt x="4827" y="1834"/>
                    </a:cubicBezTo>
                    <a:cubicBezTo>
                      <a:pt x="4851" y="1852"/>
                      <a:pt x="4970" y="1942"/>
                      <a:pt x="4887" y="2078"/>
                    </a:cubicBezTo>
                    <a:cubicBezTo>
                      <a:pt x="4690" y="2399"/>
                      <a:pt x="4433" y="2509"/>
                      <a:pt x="4192" y="2519"/>
                    </a:cubicBezTo>
                    <a:cubicBezTo>
                      <a:pt x="4305" y="2268"/>
                      <a:pt x="4432" y="2045"/>
                      <a:pt x="4572" y="1864"/>
                    </a:cubicBezTo>
                    <a:cubicBezTo>
                      <a:pt x="4614" y="1811"/>
                      <a:pt x="4661" y="1794"/>
                      <a:pt x="4705" y="1794"/>
                    </a:cubicBezTo>
                    <a:close/>
                    <a:moveTo>
                      <a:pt x="2653" y="1"/>
                    </a:moveTo>
                    <a:cubicBezTo>
                      <a:pt x="2548" y="1"/>
                      <a:pt x="2443" y="27"/>
                      <a:pt x="2354" y="78"/>
                    </a:cubicBezTo>
                    <a:cubicBezTo>
                      <a:pt x="2189" y="174"/>
                      <a:pt x="2094" y="345"/>
                      <a:pt x="2097" y="543"/>
                    </a:cubicBezTo>
                    <a:cubicBezTo>
                      <a:pt x="2103" y="985"/>
                      <a:pt x="2245" y="1397"/>
                      <a:pt x="2467" y="1748"/>
                    </a:cubicBezTo>
                    <a:cubicBezTo>
                      <a:pt x="2189" y="2112"/>
                      <a:pt x="1819" y="2382"/>
                      <a:pt x="1460" y="2480"/>
                    </a:cubicBezTo>
                    <a:cubicBezTo>
                      <a:pt x="1451" y="2482"/>
                      <a:pt x="1442" y="2486"/>
                      <a:pt x="1433" y="2488"/>
                    </a:cubicBezTo>
                    <a:cubicBezTo>
                      <a:pt x="1302" y="2180"/>
                      <a:pt x="1149" y="1906"/>
                      <a:pt x="973" y="1678"/>
                    </a:cubicBezTo>
                    <a:cubicBezTo>
                      <a:pt x="870" y="1546"/>
                      <a:pt x="734" y="1491"/>
                      <a:pt x="600" y="1491"/>
                    </a:cubicBezTo>
                    <a:cubicBezTo>
                      <a:pt x="494" y="1491"/>
                      <a:pt x="389" y="1526"/>
                      <a:pt x="304" y="1585"/>
                    </a:cubicBezTo>
                    <a:cubicBezTo>
                      <a:pt x="114" y="1718"/>
                      <a:pt x="1" y="1984"/>
                      <a:pt x="156" y="2239"/>
                    </a:cubicBezTo>
                    <a:cubicBezTo>
                      <a:pt x="391" y="2625"/>
                      <a:pt x="745" y="2829"/>
                      <a:pt x="1160" y="2829"/>
                    </a:cubicBezTo>
                    <a:cubicBezTo>
                      <a:pt x="1184" y="2829"/>
                      <a:pt x="1209" y="2828"/>
                      <a:pt x="1234" y="2827"/>
                    </a:cubicBezTo>
                    <a:cubicBezTo>
                      <a:pt x="1693" y="4079"/>
                      <a:pt x="1871" y="5903"/>
                      <a:pt x="1871" y="7424"/>
                    </a:cubicBezTo>
                    <a:cubicBezTo>
                      <a:pt x="1871" y="7508"/>
                      <a:pt x="1939" y="7576"/>
                      <a:pt x="2024" y="7576"/>
                    </a:cubicBezTo>
                    <a:cubicBezTo>
                      <a:pt x="2108" y="7576"/>
                      <a:pt x="2176" y="7508"/>
                      <a:pt x="2176" y="7424"/>
                    </a:cubicBezTo>
                    <a:cubicBezTo>
                      <a:pt x="2176" y="6641"/>
                      <a:pt x="2121" y="4387"/>
                      <a:pt x="1541" y="2774"/>
                    </a:cubicBezTo>
                    <a:cubicBezTo>
                      <a:pt x="1932" y="2667"/>
                      <a:pt x="2337" y="2390"/>
                      <a:pt x="2650" y="2007"/>
                    </a:cubicBezTo>
                    <a:cubicBezTo>
                      <a:pt x="2965" y="2390"/>
                      <a:pt x="3371" y="2664"/>
                      <a:pt x="3761" y="2774"/>
                    </a:cubicBezTo>
                    <a:cubicBezTo>
                      <a:pt x="3180" y="4387"/>
                      <a:pt x="3125" y="6641"/>
                      <a:pt x="3125" y="7424"/>
                    </a:cubicBezTo>
                    <a:cubicBezTo>
                      <a:pt x="3125" y="7508"/>
                      <a:pt x="3193" y="7576"/>
                      <a:pt x="3279" y="7576"/>
                    </a:cubicBezTo>
                    <a:cubicBezTo>
                      <a:pt x="3363" y="7576"/>
                      <a:pt x="3433" y="7507"/>
                      <a:pt x="3436" y="7424"/>
                    </a:cubicBezTo>
                    <a:cubicBezTo>
                      <a:pt x="3436" y="5904"/>
                      <a:pt x="3612" y="4079"/>
                      <a:pt x="4073" y="2827"/>
                    </a:cubicBezTo>
                    <a:cubicBezTo>
                      <a:pt x="4097" y="2828"/>
                      <a:pt x="4120" y="2829"/>
                      <a:pt x="4144" y="2829"/>
                    </a:cubicBezTo>
                    <a:cubicBezTo>
                      <a:pt x="4560" y="2829"/>
                      <a:pt x="4914" y="2626"/>
                      <a:pt x="5151" y="2239"/>
                    </a:cubicBezTo>
                    <a:cubicBezTo>
                      <a:pt x="5308" y="1984"/>
                      <a:pt x="5195" y="1718"/>
                      <a:pt x="5003" y="1585"/>
                    </a:cubicBezTo>
                    <a:cubicBezTo>
                      <a:pt x="4918" y="1526"/>
                      <a:pt x="4813" y="1491"/>
                      <a:pt x="4707" y="1491"/>
                    </a:cubicBezTo>
                    <a:cubicBezTo>
                      <a:pt x="4573" y="1491"/>
                      <a:pt x="4438" y="1546"/>
                      <a:pt x="4335" y="1678"/>
                    </a:cubicBezTo>
                    <a:cubicBezTo>
                      <a:pt x="4156" y="1906"/>
                      <a:pt x="4005" y="2180"/>
                      <a:pt x="3876" y="2488"/>
                    </a:cubicBezTo>
                    <a:cubicBezTo>
                      <a:pt x="3865" y="2486"/>
                      <a:pt x="3856" y="2482"/>
                      <a:pt x="3847" y="2480"/>
                    </a:cubicBezTo>
                    <a:cubicBezTo>
                      <a:pt x="3488" y="2381"/>
                      <a:pt x="3118" y="2111"/>
                      <a:pt x="2840" y="1748"/>
                    </a:cubicBezTo>
                    <a:cubicBezTo>
                      <a:pt x="3063" y="1400"/>
                      <a:pt x="3207" y="987"/>
                      <a:pt x="3211" y="543"/>
                    </a:cubicBezTo>
                    <a:cubicBezTo>
                      <a:pt x="3213" y="345"/>
                      <a:pt x="3118" y="174"/>
                      <a:pt x="2953" y="78"/>
                    </a:cubicBezTo>
                    <a:cubicBezTo>
                      <a:pt x="2863" y="27"/>
                      <a:pt x="2758" y="1"/>
                      <a:pt x="26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5"/>
              <p:cNvSpPr/>
              <p:nvPr/>
            </p:nvSpPr>
            <p:spPr>
              <a:xfrm>
                <a:off x="5100191" y="3980132"/>
                <a:ext cx="28768" cy="15862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529" extrusionOk="0">
                    <a:moveTo>
                      <a:pt x="470" y="1"/>
                    </a:moveTo>
                    <a:cubicBezTo>
                      <a:pt x="403" y="1"/>
                      <a:pt x="342" y="45"/>
                      <a:pt x="323" y="112"/>
                    </a:cubicBezTo>
                    <a:cubicBezTo>
                      <a:pt x="31" y="1150"/>
                      <a:pt x="1" y="2288"/>
                      <a:pt x="239" y="3408"/>
                    </a:cubicBezTo>
                    <a:cubicBezTo>
                      <a:pt x="254" y="3479"/>
                      <a:pt x="317" y="3528"/>
                      <a:pt x="387" y="3528"/>
                    </a:cubicBezTo>
                    <a:cubicBezTo>
                      <a:pt x="399" y="3528"/>
                      <a:pt x="408" y="3528"/>
                      <a:pt x="420" y="3524"/>
                    </a:cubicBezTo>
                    <a:cubicBezTo>
                      <a:pt x="503" y="3507"/>
                      <a:pt x="555" y="3426"/>
                      <a:pt x="537" y="3343"/>
                    </a:cubicBezTo>
                    <a:cubicBezTo>
                      <a:pt x="310" y="2273"/>
                      <a:pt x="338" y="1185"/>
                      <a:pt x="617" y="195"/>
                    </a:cubicBezTo>
                    <a:cubicBezTo>
                      <a:pt x="640" y="115"/>
                      <a:pt x="593" y="29"/>
                      <a:pt x="512" y="6"/>
                    </a:cubicBezTo>
                    <a:cubicBezTo>
                      <a:pt x="498" y="2"/>
                      <a:pt x="484" y="1"/>
                      <a:pt x="470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5"/>
              <p:cNvSpPr/>
              <p:nvPr/>
            </p:nvSpPr>
            <p:spPr>
              <a:xfrm>
                <a:off x="5162447" y="3809637"/>
                <a:ext cx="136109" cy="8976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97" extrusionOk="0">
                    <a:moveTo>
                      <a:pt x="2861" y="0"/>
                    </a:moveTo>
                    <a:cubicBezTo>
                      <a:pt x="2849" y="0"/>
                      <a:pt x="2837" y="1"/>
                      <a:pt x="2825" y="4"/>
                    </a:cubicBezTo>
                    <a:cubicBezTo>
                      <a:pt x="1743" y="256"/>
                      <a:pt x="784" y="859"/>
                      <a:pt x="54" y="1746"/>
                    </a:cubicBezTo>
                    <a:cubicBezTo>
                      <a:pt x="1" y="1810"/>
                      <a:pt x="8" y="1906"/>
                      <a:pt x="75" y="1961"/>
                    </a:cubicBezTo>
                    <a:cubicBezTo>
                      <a:pt x="105" y="1986"/>
                      <a:pt x="138" y="1997"/>
                      <a:pt x="173" y="1997"/>
                    </a:cubicBezTo>
                    <a:cubicBezTo>
                      <a:pt x="215" y="1997"/>
                      <a:pt x="258" y="1979"/>
                      <a:pt x="290" y="1942"/>
                    </a:cubicBezTo>
                    <a:cubicBezTo>
                      <a:pt x="977" y="1107"/>
                      <a:pt x="1879" y="541"/>
                      <a:pt x="2895" y="303"/>
                    </a:cubicBezTo>
                    <a:cubicBezTo>
                      <a:pt x="2977" y="283"/>
                      <a:pt x="3027" y="202"/>
                      <a:pt x="3009" y="119"/>
                    </a:cubicBezTo>
                    <a:cubicBezTo>
                      <a:pt x="2991" y="48"/>
                      <a:pt x="2931" y="0"/>
                      <a:pt x="286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5233378" y="4429093"/>
                <a:ext cx="184340" cy="116735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2597" extrusionOk="0">
                    <a:moveTo>
                      <a:pt x="1" y="0"/>
                    </a:moveTo>
                    <a:lnTo>
                      <a:pt x="1" y="2597"/>
                    </a:lnTo>
                    <a:lnTo>
                      <a:pt x="4100" y="2597"/>
                    </a:lnTo>
                    <a:lnTo>
                      <a:pt x="41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5290914" y="4529466"/>
                <a:ext cx="69268" cy="69358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543" extrusionOk="0">
                    <a:moveTo>
                      <a:pt x="0" y="1"/>
                    </a:moveTo>
                    <a:lnTo>
                      <a:pt x="0" y="1543"/>
                    </a:lnTo>
                    <a:lnTo>
                      <a:pt x="1541" y="1543"/>
                    </a:lnTo>
                    <a:lnTo>
                      <a:pt x="15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5532431" y="3726794"/>
                <a:ext cx="72190" cy="90574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2015" extrusionOk="0">
                    <a:moveTo>
                      <a:pt x="1433" y="1"/>
                    </a:moveTo>
                    <a:cubicBezTo>
                      <a:pt x="1386" y="1"/>
                      <a:pt x="1341" y="22"/>
                      <a:pt x="1310" y="63"/>
                    </a:cubicBezTo>
                    <a:lnTo>
                      <a:pt x="52" y="1772"/>
                    </a:lnTo>
                    <a:cubicBezTo>
                      <a:pt x="0" y="1840"/>
                      <a:pt x="15" y="1935"/>
                      <a:pt x="83" y="1984"/>
                    </a:cubicBezTo>
                    <a:cubicBezTo>
                      <a:pt x="110" y="2005"/>
                      <a:pt x="142" y="2015"/>
                      <a:pt x="174" y="2015"/>
                    </a:cubicBezTo>
                    <a:cubicBezTo>
                      <a:pt x="220" y="2015"/>
                      <a:pt x="269" y="1992"/>
                      <a:pt x="296" y="1954"/>
                    </a:cubicBezTo>
                    <a:lnTo>
                      <a:pt x="1554" y="245"/>
                    </a:lnTo>
                    <a:cubicBezTo>
                      <a:pt x="1605" y="176"/>
                      <a:pt x="1590" y="79"/>
                      <a:pt x="1523" y="31"/>
                    </a:cubicBezTo>
                    <a:cubicBezTo>
                      <a:pt x="1495" y="10"/>
                      <a:pt x="1464" y="1"/>
                      <a:pt x="14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5046566" y="3726704"/>
                <a:ext cx="72190" cy="90664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2017" extrusionOk="0">
                    <a:moveTo>
                      <a:pt x="172" y="1"/>
                    </a:moveTo>
                    <a:cubicBezTo>
                      <a:pt x="141" y="1"/>
                      <a:pt x="110" y="10"/>
                      <a:pt x="83" y="30"/>
                    </a:cubicBezTo>
                    <a:cubicBezTo>
                      <a:pt x="15" y="81"/>
                      <a:pt x="0" y="178"/>
                      <a:pt x="50" y="246"/>
                    </a:cubicBezTo>
                    <a:lnTo>
                      <a:pt x="1308" y="1955"/>
                    </a:lnTo>
                    <a:cubicBezTo>
                      <a:pt x="1338" y="1995"/>
                      <a:pt x="1384" y="2017"/>
                      <a:pt x="1432" y="2017"/>
                    </a:cubicBezTo>
                    <a:cubicBezTo>
                      <a:pt x="1463" y="2017"/>
                      <a:pt x="1494" y="2007"/>
                      <a:pt x="1522" y="1985"/>
                    </a:cubicBezTo>
                    <a:cubicBezTo>
                      <a:pt x="1590" y="1935"/>
                      <a:pt x="1605" y="1839"/>
                      <a:pt x="1554" y="1771"/>
                    </a:cubicBezTo>
                    <a:lnTo>
                      <a:pt x="295" y="63"/>
                    </a:lnTo>
                    <a:cubicBezTo>
                      <a:pt x="265" y="22"/>
                      <a:pt x="219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35"/>
            <p:cNvSpPr/>
            <p:nvPr/>
          </p:nvSpPr>
          <p:spPr>
            <a:xfrm rot="429172">
              <a:off x="1513137" y="3503931"/>
              <a:ext cx="89124" cy="111932"/>
            </a:xfrm>
            <a:custGeom>
              <a:avLst/>
              <a:gdLst/>
              <a:ahLst/>
              <a:cxnLst/>
              <a:rect l="l" t="t" r="r" b="b"/>
              <a:pathLst>
                <a:path w="1606" h="2017" extrusionOk="0">
                  <a:moveTo>
                    <a:pt x="172" y="1"/>
                  </a:moveTo>
                  <a:cubicBezTo>
                    <a:pt x="141" y="1"/>
                    <a:pt x="110" y="10"/>
                    <a:pt x="83" y="30"/>
                  </a:cubicBezTo>
                  <a:cubicBezTo>
                    <a:pt x="15" y="81"/>
                    <a:pt x="0" y="178"/>
                    <a:pt x="50" y="246"/>
                  </a:cubicBezTo>
                  <a:lnTo>
                    <a:pt x="1308" y="1955"/>
                  </a:lnTo>
                  <a:cubicBezTo>
                    <a:pt x="1338" y="1995"/>
                    <a:pt x="1384" y="2017"/>
                    <a:pt x="1432" y="2017"/>
                  </a:cubicBezTo>
                  <a:cubicBezTo>
                    <a:pt x="1463" y="2017"/>
                    <a:pt x="1494" y="2007"/>
                    <a:pt x="1522" y="1985"/>
                  </a:cubicBezTo>
                  <a:cubicBezTo>
                    <a:pt x="1590" y="1935"/>
                    <a:pt x="1605" y="1839"/>
                    <a:pt x="1554" y="1771"/>
                  </a:cubicBezTo>
                  <a:lnTo>
                    <a:pt x="295" y="63"/>
                  </a:lnTo>
                  <a:cubicBezTo>
                    <a:pt x="265" y="22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1129549" y="535145"/>
            <a:ext cx="4012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Câu</a:t>
            </a:r>
            <a:r>
              <a:rPr lang="en-US" sz="1800" b="1" dirty="0" smtClean="0"/>
              <a:t> 3:</a:t>
            </a:r>
            <a:r>
              <a:rPr lang="vi-VN" sz="1800" b="1" dirty="0" smtClean="0"/>
              <a:t> </a:t>
            </a:r>
            <a:r>
              <a:rPr lang="vi-VN" sz="1800" dirty="0"/>
              <a:t>Kể tên những trường hợp mất an toàn về điện mà em biết.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651112" y="1765588"/>
            <a:ext cx="556198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Đến </a:t>
            </a:r>
            <a:r>
              <a:rPr lang="vi-VN" sz="1800" dirty="0"/>
              <a:t>gần vị trí dây dẫn điện bị đứt, rơi xuống đất.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Thả </a:t>
            </a:r>
            <a:r>
              <a:rPr lang="vi-VN" sz="1800" dirty="0"/>
              <a:t>điều ở nơi có đường dây điện đi qua.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Chạm </a:t>
            </a:r>
            <a:r>
              <a:rPr lang="vi-VN" sz="1800" dirty="0"/>
              <a:t>tay trực tiếp vào dây điện trần hoặc dây điện bị hở cách điện.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Dùng </a:t>
            </a:r>
            <a:r>
              <a:rPr lang="vi-VN" sz="1800" dirty="0"/>
              <a:t>vật liệu kim loại chạm vào nguồn điện.</a:t>
            </a:r>
          </a:p>
        </p:txBody>
      </p:sp>
      <p:sp>
        <p:nvSpPr>
          <p:cNvPr id="10" name="Curved Right Arrow 9"/>
          <p:cNvSpPr/>
          <p:nvPr/>
        </p:nvSpPr>
        <p:spPr>
          <a:xfrm>
            <a:off x="1664363" y="1668497"/>
            <a:ext cx="504258" cy="785242"/>
          </a:xfrm>
          <a:prstGeom prst="curvedRightArrow">
            <a:avLst/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+mn-lt"/>
              </a:rPr>
              <a:t>VẬN DỤNG</a:t>
            </a:r>
            <a:endParaRPr sz="3200" dirty="0">
              <a:latin typeface="+mn-lt"/>
            </a:endParaRPr>
          </a:p>
        </p:txBody>
      </p:sp>
      <p:pic>
        <p:nvPicPr>
          <p:cNvPr id="1000" name="Google Shape;1000;p47"/>
          <p:cNvPicPr preferRelativeResize="0"/>
          <p:nvPr/>
        </p:nvPicPr>
        <p:blipFill rotWithShape="1">
          <a:blip r:embed="rId3">
            <a:alphaModFix/>
          </a:blip>
          <a:srcRect l="12118"/>
          <a:stretch/>
        </p:blipFill>
        <p:spPr>
          <a:xfrm rot="5400000">
            <a:off x="5851001" y="1868375"/>
            <a:ext cx="2925224" cy="2220774"/>
          </a:xfrm>
          <a:prstGeom prst="rect">
            <a:avLst/>
          </a:prstGeom>
          <a:noFill/>
          <a:ln>
            <a:noFill/>
          </a:ln>
          <a:effectLst>
            <a:outerShdw dist="104775" dir="2760000" algn="bl" rotWithShape="0">
              <a:schemeClr val="lt1"/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27761" y="1552821"/>
            <a:ext cx="4572000" cy="25340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Khi phát hiện dây dẫn cấp nguồn của các đồ dùng điện mà gia đình em đang sử dụng như: đèn bàn học, quạt bàn, dây sạc điện thoại,... bị hư hỏng lớp vỏ cách điện, em nên xử lí như thế nào để đảm bảo an toàn điện?</a:t>
            </a:r>
            <a:endParaRPr lang="en-US" sz="1800" dirty="0"/>
          </a:p>
        </p:txBody>
      </p:sp>
      <p:grpSp>
        <p:nvGrpSpPr>
          <p:cNvPr id="32" name="Google Shape;1491;p56"/>
          <p:cNvGrpSpPr/>
          <p:nvPr/>
        </p:nvGrpSpPr>
        <p:grpSpPr>
          <a:xfrm rot="917152">
            <a:off x="663222" y="1101105"/>
            <a:ext cx="479620" cy="903430"/>
            <a:chOff x="306125" y="2466950"/>
            <a:chExt cx="304650" cy="531250"/>
          </a:xfrm>
        </p:grpSpPr>
        <p:sp>
          <p:nvSpPr>
            <p:cNvPr id="33" name="Google Shape;1492;p56"/>
            <p:cNvSpPr/>
            <p:nvPr/>
          </p:nvSpPr>
          <p:spPr>
            <a:xfrm>
              <a:off x="390875" y="2708950"/>
              <a:ext cx="63850" cy="76625"/>
            </a:xfrm>
            <a:custGeom>
              <a:avLst/>
              <a:gdLst/>
              <a:ahLst/>
              <a:cxnLst/>
              <a:rect l="l" t="t" r="r" b="b"/>
              <a:pathLst>
                <a:path w="2554" h="3065" extrusionOk="0">
                  <a:moveTo>
                    <a:pt x="648" y="0"/>
                  </a:moveTo>
                  <a:lnTo>
                    <a:pt x="0" y="2587"/>
                  </a:lnTo>
                  <a:lnTo>
                    <a:pt x="1905" y="3064"/>
                  </a:lnTo>
                  <a:lnTo>
                    <a:pt x="2553" y="478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93;p56"/>
            <p:cNvSpPr/>
            <p:nvPr/>
          </p:nvSpPr>
          <p:spPr>
            <a:xfrm>
              <a:off x="306125" y="2466950"/>
              <a:ext cx="304650" cy="276000"/>
            </a:xfrm>
            <a:custGeom>
              <a:avLst/>
              <a:gdLst/>
              <a:ahLst/>
              <a:cxnLst/>
              <a:rect l="l" t="t" r="r" b="b"/>
              <a:pathLst>
                <a:path w="12186" h="11040" extrusionOk="0">
                  <a:moveTo>
                    <a:pt x="6089" y="0"/>
                  </a:moveTo>
                  <a:cubicBezTo>
                    <a:pt x="3617" y="0"/>
                    <a:pt x="1369" y="1673"/>
                    <a:pt x="740" y="4178"/>
                  </a:cubicBezTo>
                  <a:cubicBezTo>
                    <a:pt x="0" y="7135"/>
                    <a:pt x="1795" y="10131"/>
                    <a:pt x="4753" y="10872"/>
                  </a:cubicBezTo>
                  <a:cubicBezTo>
                    <a:pt x="5203" y="10985"/>
                    <a:pt x="5654" y="11039"/>
                    <a:pt x="6098" y="11039"/>
                  </a:cubicBezTo>
                  <a:cubicBezTo>
                    <a:pt x="8570" y="11039"/>
                    <a:pt x="10820" y="9367"/>
                    <a:pt x="11446" y="6860"/>
                  </a:cubicBezTo>
                  <a:cubicBezTo>
                    <a:pt x="12186" y="3905"/>
                    <a:pt x="10391" y="907"/>
                    <a:pt x="7435" y="167"/>
                  </a:cubicBezTo>
                  <a:cubicBezTo>
                    <a:pt x="6985" y="54"/>
                    <a:pt x="6533" y="0"/>
                    <a:pt x="6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94;p56"/>
            <p:cNvSpPr/>
            <p:nvPr/>
          </p:nvSpPr>
          <p:spPr>
            <a:xfrm>
              <a:off x="345600" y="2502125"/>
              <a:ext cx="225650" cy="205550"/>
            </a:xfrm>
            <a:custGeom>
              <a:avLst/>
              <a:gdLst/>
              <a:ahLst/>
              <a:cxnLst/>
              <a:rect l="l" t="t" r="r" b="b"/>
              <a:pathLst>
                <a:path w="9026" h="8222" extrusionOk="0">
                  <a:moveTo>
                    <a:pt x="4513" y="1"/>
                  </a:moveTo>
                  <a:cubicBezTo>
                    <a:pt x="3461" y="1"/>
                    <a:pt x="2409" y="402"/>
                    <a:pt x="1606" y="1205"/>
                  </a:cubicBezTo>
                  <a:cubicBezTo>
                    <a:pt x="1" y="2810"/>
                    <a:pt x="1" y="5413"/>
                    <a:pt x="1606" y="7018"/>
                  </a:cubicBezTo>
                  <a:cubicBezTo>
                    <a:pt x="2409" y="7820"/>
                    <a:pt x="3461" y="8222"/>
                    <a:pt x="4513" y="8222"/>
                  </a:cubicBezTo>
                  <a:cubicBezTo>
                    <a:pt x="5565" y="8222"/>
                    <a:pt x="6617" y="7820"/>
                    <a:pt x="7421" y="7018"/>
                  </a:cubicBezTo>
                  <a:cubicBezTo>
                    <a:pt x="9026" y="5413"/>
                    <a:pt x="9026" y="2810"/>
                    <a:pt x="7421" y="1205"/>
                  </a:cubicBezTo>
                  <a:cubicBezTo>
                    <a:pt x="6617" y="402"/>
                    <a:pt x="5565" y="1"/>
                    <a:pt x="4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95;p56"/>
            <p:cNvSpPr/>
            <p:nvPr/>
          </p:nvSpPr>
          <p:spPr>
            <a:xfrm>
              <a:off x="327100" y="2761850"/>
              <a:ext cx="124875" cy="236350"/>
            </a:xfrm>
            <a:custGeom>
              <a:avLst/>
              <a:gdLst/>
              <a:ahLst/>
              <a:cxnLst/>
              <a:rect l="l" t="t" r="r" b="b"/>
              <a:pathLst>
                <a:path w="4995" h="9454" extrusionOk="0">
                  <a:moveTo>
                    <a:pt x="2194" y="0"/>
                  </a:moveTo>
                  <a:lnTo>
                    <a:pt x="1" y="8751"/>
                  </a:lnTo>
                  <a:lnTo>
                    <a:pt x="2801" y="9453"/>
                  </a:lnTo>
                  <a:lnTo>
                    <a:pt x="4994" y="703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476;p56"/>
          <p:cNvGrpSpPr/>
          <p:nvPr/>
        </p:nvGrpSpPr>
        <p:grpSpPr>
          <a:xfrm>
            <a:off x="4943825" y="3839719"/>
            <a:ext cx="558054" cy="872120"/>
            <a:chOff x="5046566" y="3726704"/>
            <a:chExt cx="558054" cy="872120"/>
          </a:xfrm>
        </p:grpSpPr>
        <p:sp>
          <p:nvSpPr>
            <p:cNvPr id="38" name="Google Shape;1477;p56"/>
            <p:cNvSpPr/>
            <p:nvPr/>
          </p:nvSpPr>
          <p:spPr>
            <a:xfrm>
              <a:off x="5063332" y="3783431"/>
              <a:ext cx="529646" cy="696905"/>
            </a:xfrm>
            <a:custGeom>
              <a:avLst/>
              <a:gdLst/>
              <a:ahLst/>
              <a:cxnLst/>
              <a:rect l="l" t="t" r="r" b="b"/>
              <a:pathLst>
                <a:path w="11783" h="15504" extrusionOk="0">
                  <a:moveTo>
                    <a:pt x="5833" y="0"/>
                  </a:moveTo>
                  <a:cubicBezTo>
                    <a:pt x="2614" y="0"/>
                    <a:pt x="1" y="2611"/>
                    <a:pt x="1" y="5832"/>
                  </a:cubicBezTo>
                  <a:cubicBezTo>
                    <a:pt x="1" y="7467"/>
                    <a:pt x="673" y="8946"/>
                    <a:pt x="1760" y="10004"/>
                  </a:cubicBezTo>
                  <a:cubicBezTo>
                    <a:pt x="3216" y="11425"/>
                    <a:pt x="4099" y="13330"/>
                    <a:pt x="4099" y="15362"/>
                  </a:cubicBezTo>
                  <a:lnTo>
                    <a:pt x="4099" y="15504"/>
                  </a:lnTo>
                  <a:lnTo>
                    <a:pt x="7564" y="15504"/>
                  </a:lnTo>
                  <a:lnTo>
                    <a:pt x="7564" y="15366"/>
                  </a:lnTo>
                  <a:cubicBezTo>
                    <a:pt x="7564" y="13345"/>
                    <a:pt x="8423" y="11434"/>
                    <a:pt x="9879" y="10033"/>
                  </a:cubicBezTo>
                  <a:cubicBezTo>
                    <a:pt x="11075" y="8881"/>
                    <a:pt x="11782" y="7222"/>
                    <a:pt x="11650" y="5398"/>
                  </a:cubicBezTo>
                  <a:cubicBezTo>
                    <a:pt x="11443" y="2510"/>
                    <a:pt x="9065" y="174"/>
                    <a:pt x="6173" y="10"/>
                  </a:cubicBezTo>
                  <a:cubicBezTo>
                    <a:pt x="6059" y="4"/>
                    <a:pt x="5945" y="0"/>
                    <a:pt x="5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78;p56"/>
            <p:cNvSpPr/>
            <p:nvPr/>
          </p:nvSpPr>
          <p:spPr>
            <a:xfrm>
              <a:off x="5206408" y="4095474"/>
              <a:ext cx="238595" cy="340541"/>
            </a:xfrm>
            <a:custGeom>
              <a:avLst/>
              <a:gdLst/>
              <a:ahLst/>
              <a:cxnLst/>
              <a:rect l="l" t="t" r="r" b="b"/>
              <a:pathLst>
                <a:path w="5308" h="7576" extrusionOk="0">
                  <a:moveTo>
                    <a:pt x="2650" y="304"/>
                  </a:moveTo>
                  <a:cubicBezTo>
                    <a:pt x="2702" y="304"/>
                    <a:pt x="2754" y="316"/>
                    <a:pt x="2798" y="342"/>
                  </a:cubicBezTo>
                  <a:cubicBezTo>
                    <a:pt x="2868" y="384"/>
                    <a:pt x="2902" y="450"/>
                    <a:pt x="2902" y="540"/>
                  </a:cubicBezTo>
                  <a:cubicBezTo>
                    <a:pt x="2898" y="868"/>
                    <a:pt x="2804" y="1181"/>
                    <a:pt x="2650" y="1460"/>
                  </a:cubicBezTo>
                  <a:cubicBezTo>
                    <a:pt x="2498" y="1181"/>
                    <a:pt x="2405" y="866"/>
                    <a:pt x="2400" y="540"/>
                  </a:cubicBezTo>
                  <a:cubicBezTo>
                    <a:pt x="2399" y="450"/>
                    <a:pt x="2435" y="384"/>
                    <a:pt x="2504" y="342"/>
                  </a:cubicBezTo>
                  <a:cubicBezTo>
                    <a:pt x="2548" y="316"/>
                    <a:pt x="2601" y="304"/>
                    <a:pt x="2650" y="304"/>
                  </a:cubicBezTo>
                  <a:close/>
                  <a:moveTo>
                    <a:pt x="598" y="1794"/>
                  </a:moveTo>
                  <a:cubicBezTo>
                    <a:pt x="641" y="1794"/>
                    <a:pt x="688" y="1811"/>
                    <a:pt x="729" y="1864"/>
                  </a:cubicBezTo>
                  <a:cubicBezTo>
                    <a:pt x="872" y="2045"/>
                    <a:pt x="999" y="2268"/>
                    <a:pt x="1110" y="2519"/>
                  </a:cubicBezTo>
                  <a:cubicBezTo>
                    <a:pt x="869" y="2509"/>
                    <a:pt x="613" y="2399"/>
                    <a:pt x="415" y="2078"/>
                  </a:cubicBezTo>
                  <a:cubicBezTo>
                    <a:pt x="332" y="1944"/>
                    <a:pt x="450" y="1852"/>
                    <a:pt x="476" y="1834"/>
                  </a:cubicBezTo>
                  <a:cubicBezTo>
                    <a:pt x="485" y="1829"/>
                    <a:pt x="536" y="1794"/>
                    <a:pt x="598" y="1794"/>
                  </a:cubicBezTo>
                  <a:close/>
                  <a:moveTo>
                    <a:pt x="4705" y="1794"/>
                  </a:moveTo>
                  <a:cubicBezTo>
                    <a:pt x="4767" y="1794"/>
                    <a:pt x="4818" y="1829"/>
                    <a:pt x="4827" y="1834"/>
                  </a:cubicBezTo>
                  <a:cubicBezTo>
                    <a:pt x="4851" y="1852"/>
                    <a:pt x="4970" y="1942"/>
                    <a:pt x="4887" y="2078"/>
                  </a:cubicBezTo>
                  <a:cubicBezTo>
                    <a:pt x="4690" y="2399"/>
                    <a:pt x="4433" y="2509"/>
                    <a:pt x="4192" y="2519"/>
                  </a:cubicBezTo>
                  <a:cubicBezTo>
                    <a:pt x="4305" y="2268"/>
                    <a:pt x="4432" y="2045"/>
                    <a:pt x="4572" y="1864"/>
                  </a:cubicBezTo>
                  <a:cubicBezTo>
                    <a:pt x="4614" y="1811"/>
                    <a:pt x="4661" y="1794"/>
                    <a:pt x="4705" y="1794"/>
                  </a:cubicBezTo>
                  <a:close/>
                  <a:moveTo>
                    <a:pt x="2653" y="1"/>
                  </a:moveTo>
                  <a:cubicBezTo>
                    <a:pt x="2548" y="1"/>
                    <a:pt x="2443" y="27"/>
                    <a:pt x="2354" y="78"/>
                  </a:cubicBezTo>
                  <a:cubicBezTo>
                    <a:pt x="2189" y="174"/>
                    <a:pt x="2094" y="345"/>
                    <a:pt x="2097" y="543"/>
                  </a:cubicBezTo>
                  <a:cubicBezTo>
                    <a:pt x="2103" y="985"/>
                    <a:pt x="2245" y="1397"/>
                    <a:pt x="2467" y="1748"/>
                  </a:cubicBezTo>
                  <a:cubicBezTo>
                    <a:pt x="2189" y="2112"/>
                    <a:pt x="1819" y="2382"/>
                    <a:pt x="1460" y="2480"/>
                  </a:cubicBezTo>
                  <a:cubicBezTo>
                    <a:pt x="1451" y="2482"/>
                    <a:pt x="1442" y="2486"/>
                    <a:pt x="1433" y="2488"/>
                  </a:cubicBezTo>
                  <a:cubicBezTo>
                    <a:pt x="1302" y="2180"/>
                    <a:pt x="1149" y="1906"/>
                    <a:pt x="973" y="1678"/>
                  </a:cubicBezTo>
                  <a:cubicBezTo>
                    <a:pt x="870" y="1546"/>
                    <a:pt x="734" y="1491"/>
                    <a:pt x="600" y="1491"/>
                  </a:cubicBezTo>
                  <a:cubicBezTo>
                    <a:pt x="494" y="1491"/>
                    <a:pt x="389" y="1526"/>
                    <a:pt x="304" y="1585"/>
                  </a:cubicBezTo>
                  <a:cubicBezTo>
                    <a:pt x="114" y="1718"/>
                    <a:pt x="1" y="1984"/>
                    <a:pt x="156" y="2239"/>
                  </a:cubicBezTo>
                  <a:cubicBezTo>
                    <a:pt x="391" y="2625"/>
                    <a:pt x="745" y="2829"/>
                    <a:pt x="1160" y="2829"/>
                  </a:cubicBezTo>
                  <a:cubicBezTo>
                    <a:pt x="1184" y="2829"/>
                    <a:pt x="1209" y="2828"/>
                    <a:pt x="1234" y="2827"/>
                  </a:cubicBezTo>
                  <a:cubicBezTo>
                    <a:pt x="1693" y="4079"/>
                    <a:pt x="1871" y="5903"/>
                    <a:pt x="1871" y="7424"/>
                  </a:cubicBezTo>
                  <a:cubicBezTo>
                    <a:pt x="1871" y="7508"/>
                    <a:pt x="1939" y="7576"/>
                    <a:pt x="2024" y="7576"/>
                  </a:cubicBezTo>
                  <a:cubicBezTo>
                    <a:pt x="2108" y="7576"/>
                    <a:pt x="2176" y="7508"/>
                    <a:pt x="2176" y="7424"/>
                  </a:cubicBezTo>
                  <a:cubicBezTo>
                    <a:pt x="2176" y="6641"/>
                    <a:pt x="2121" y="4387"/>
                    <a:pt x="1541" y="2774"/>
                  </a:cubicBezTo>
                  <a:cubicBezTo>
                    <a:pt x="1932" y="2667"/>
                    <a:pt x="2337" y="2390"/>
                    <a:pt x="2650" y="2007"/>
                  </a:cubicBezTo>
                  <a:cubicBezTo>
                    <a:pt x="2965" y="2390"/>
                    <a:pt x="3371" y="2664"/>
                    <a:pt x="3761" y="2774"/>
                  </a:cubicBezTo>
                  <a:cubicBezTo>
                    <a:pt x="3180" y="4387"/>
                    <a:pt x="3125" y="6641"/>
                    <a:pt x="3125" y="7424"/>
                  </a:cubicBezTo>
                  <a:cubicBezTo>
                    <a:pt x="3125" y="7508"/>
                    <a:pt x="3193" y="7576"/>
                    <a:pt x="3279" y="7576"/>
                  </a:cubicBezTo>
                  <a:cubicBezTo>
                    <a:pt x="3363" y="7576"/>
                    <a:pt x="3433" y="7507"/>
                    <a:pt x="3436" y="7424"/>
                  </a:cubicBezTo>
                  <a:cubicBezTo>
                    <a:pt x="3436" y="5904"/>
                    <a:pt x="3612" y="4079"/>
                    <a:pt x="4073" y="2827"/>
                  </a:cubicBezTo>
                  <a:cubicBezTo>
                    <a:pt x="4097" y="2828"/>
                    <a:pt x="4120" y="2829"/>
                    <a:pt x="4144" y="2829"/>
                  </a:cubicBezTo>
                  <a:cubicBezTo>
                    <a:pt x="4560" y="2829"/>
                    <a:pt x="4914" y="2626"/>
                    <a:pt x="5151" y="2239"/>
                  </a:cubicBezTo>
                  <a:cubicBezTo>
                    <a:pt x="5308" y="1984"/>
                    <a:pt x="5195" y="1718"/>
                    <a:pt x="5003" y="1585"/>
                  </a:cubicBezTo>
                  <a:cubicBezTo>
                    <a:pt x="4918" y="1526"/>
                    <a:pt x="4813" y="1491"/>
                    <a:pt x="4707" y="1491"/>
                  </a:cubicBezTo>
                  <a:cubicBezTo>
                    <a:pt x="4573" y="1491"/>
                    <a:pt x="4438" y="1546"/>
                    <a:pt x="4335" y="1678"/>
                  </a:cubicBezTo>
                  <a:cubicBezTo>
                    <a:pt x="4156" y="1906"/>
                    <a:pt x="4005" y="2180"/>
                    <a:pt x="3876" y="2488"/>
                  </a:cubicBezTo>
                  <a:cubicBezTo>
                    <a:pt x="3865" y="2486"/>
                    <a:pt x="3856" y="2482"/>
                    <a:pt x="3847" y="2480"/>
                  </a:cubicBezTo>
                  <a:cubicBezTo>
                    <a:pt x="3488" y="2381"/>
                    <a:pt x="3118" y="2111"/>
                    <a:pt x="2840" y="1748"/>
                  </a:cubicBezTo>
                  <a:cubicBezTo>
                    <a:pt x="3063" y="1400"/>
                    <a:pt x="3207" y="987"/>
                    <a:pt x="3211" y="543"/>
                  </a:cubicBezTo>
                  <a:cubicBezTo>
                    <a:pt x="3213" y="345"/>
                    <a:pt x="3118" y="174"/>
                    <a:pt x="2953" y="78"/>
                  </a:cubicBezTo>
                  <a:cubicBezTo>
                    <a:pt x="2863" y="27"/>
                    <a:pt x="2758" y="1"/>
                    <a:pt x="2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79;p56"/>
            <p:cNvSpPr/>
            <p:nvPr/>
          </p:nvSpPr>
          <p:spPr>
            <a:xfrm>
              <a:off x="5100191" y="3980132"/>
              <a:ext cx="28768" cy="158629"/>
            </a:xfrm>
            <a:custGeom>
              <a:avLst/>
              <a:gdLst/>
              <a:ahLst/>
              <a:cxnLst/>
              <a:rect l="l" t="t" r="r" b="b"/>
              <a:pathLst>
                <a:path w="640" h="3529" extrusionOk="0">
                  <a:moveTo>
                    <a:pt x="470" y="1"/>
                  </a:moveTo>
                  <a:cubicBezTo>
                    <a:pt x="403" y="1"/>
                    <a:pt x="342" y="45"/>
                    <a:pt x="323" y="112"/>
                  </a:cubicBezTo>
                  <a:cubicBezTo>
                    <a:pt x="31" y="1150"/>
                    <a:pt x="1" y="2288"/>
                    <a:pt x="239" y="3408"/>
                  </a:cubicBezTo>
                  <a:cubicBezTo>
                    <a:pt x="254" y="3479"/>
                    <a:pt x="317" y="3528"/>
                    <a:pt x="387" y="3528"/>
                  </a:cubicBezTo>
                  <a:cubicBezTo>
                    <a:pt x="399" y="3528"/>
                    <a:pt x="408" y="3528"/>
                    <a:pt x="420" y="3524"/>
                  </a:cubicBezTo>
                  <a:cubicBezTo>
                    <a:pt x="503" y="3507"/>
                    <a:pt x="555" y="3426"/>
                    <a:pt x="537" y="3343"/>
                  </a:cubicBezTo>
                  <a:cubicBezTo>
                    <a:pt x="310" y="2273"/>
                    <a:pt x="338" y="1185"/>
                    <a:pt x="617" y="195"/>
                  </a:cubicBezTo>
                  <a:cubicBezTo>
                    <a:pt x="640" y="115"/>
                    <a:pt x="593" y="29"/>
                    <a:pt x="512" y="6"/>
                  </a:cubicBezTo>
                  <a:cubicBezTo>
                    <a:pt x="498" y="2"/>
                    <a:pt x="484" y="1"/>
                    <a:pt x="470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80;p56"/>
            <p:cNvSpPr/>
            <p:nvPr/>
          </p:nvSpPr>
          <p:spPr>
            <a:xfrm>
              <a:off x="5162447" y="3809637"/>
              <a:ext cx="136109" cy="89765"/>
            </a:xfrm>
            <a:custGeom>
              <a:avLst/>
              <a:gdLst/>
              <a:ahLst/>
              <a:cxnLst/>
              <a:rect l="l" t="t" r="r" b="b"/>
              <a:pathLst>
                <a:path w="3028" h="1997" extrusionOk="0">
                  <a:moveTo>
                    <a:pt x="2861" y="0"/>
                  </a:moveTo>
                  <a:cubicBezTo>
                    <a:pt x="2849" y="0"/>
                    <a:pt x="2837" y="1"/>
                    <a:pt x="2825" y="4"/>
                  </a:cubicBezTo>
                  <a:cubicBezTo>
                    <a:pt x="1743" y="256"/>
                    <a:pt x="784" y="859"/>
                    <a:pt x="54" y="1746"/>
                  </a:cubicBezTo>
                  <a:cubicBezTo>
                    <a:pt x="1" y="1810"/>
                    <a:pt x="8" y="1906"/>
                    <a:pt x="75" y="1961"/>
                  </a:cubicBezTo>
                  <a:cubicBezTo>
                    <a:pt x="105" y="1986"/>
                    <a:pt x="138" y="1997"/>
                    <a:pt x="173" y="1997"/>
                  </a:cubicBezTo>
                  <a:cubicBezTo>
                    <a:pt x="215" y="1997"/>
                    <a:pt x="258" y="1979"/>
                    <a:pt x="290" y="1942"/>
                  </a:cubicBezTo>
                  <a:cubicBezTo>
                    <a:pt x="977" y="1107"/>
                    <a:pt x="1879" y="541"/>
                    <a:pt x="2895" y="303"/>
                  </a:cubicBezTo>
                  <a:cubicBezTo>
                    <a:pt x="2977" y="283"/>
                    <a:pt x="3027" y="202"/>
                    <a:pt x="3009" y="119"/>
                  </a:cubicBezTo>
                  <a:cubicBezTo>
                    <a:pt x="2991" y="48"/>
                    <a:pt x="2931" y="0"/>
                    <a:pt x="286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1;p56"/>
            <p:cNvSpPr/>
            <p:nvPr/>
          </p:nvSpPr>
          <p:spPr>
            <a:xfrm>
              <a:off x="5233378" y="4429093"/>
              <a:ext cx="184340" cy="116735"/>
            </a:xfrm>
            <a:custGeom>
              <a:avLst/>
              <a:gdLst/>
              <a:ahLst/>
              <a:cxnLst/>
              <a:rect l="l" t="t" r="r" b="b"/>
              <a:pathLst>
                <a:path w="4101" h="2597" extrusionOk="0">
                  <a:moveTo>
                    <a:pt x="1" y="0"/>
                  </a:moveTo>
                  <a:lnTo>
                    <a:pt x="1" y="2597"/>
                  </a:lnTo>
                  <a:lnTo>
                    <a:pt x="4100" y="2597"/>
                  </a:lnTo>
                  <a:lnTo>
                    <a:pt x="4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2;p56"/>
            <p:cNvSpPr/>
            <p:nvPr/>
          </p:nvSpPr>
          <p:spPr>
            <a:xfrm>
              <a:off x="5290914" y="4529466"/>
              <a:ext cx="69268" cy="69358"/>
            </a:xfrm>
            <a:custGeom>
              <a:avLst/>
              <a:gdLst/>
              <a:ahLst/>
              <a:cxnLst/>
              <a:rect l="l" t="t" r="r" b="b"/>
              <a:pathLst>
                <a:path w="1541" h="1543" extrusionOk="0">
                  <a:moveTo>
                    <a:pt x="0" y="1"/>
                  </a:moveTo>
                  <a:lnTo>
                    <a:pt x="0" y="1543"/>
                  </a:lnTo>
                  <a:lnTo>
                    <a:pt x="1541" y="1543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3;p56"/>
            <p:cNvSpPr/>
            <p:nvPr/>
          </p:nvSpPr>
          <p:spPr>
            <a:xfrm>
              <a:off x="5532431" y="3726794"/>
              <a:ext cx="72190" cy="90574"/>
            </a:xfrm>
            <a:custGeom>
              <a:avLst/>
              <a:gdLst/>
              <a:ahLst/>
              <a:cxnLst/>
              <a:rect l="l" t="t" r="r" b="b"/>
              <a:pathLst>
                <a:path w="1606" h="2015" extrusionOk="0">
                  <a:moveTo>
                    <a:pt x="1433" y="1"/>
                  </a:moveTo>
                  <a:cubicBezTo>
                    <a:pt x="1386" y="1"/>
                    <a:pt x="1341" y="22"/>
                    <a:pt x="1310" y="63"/>
                  </a:cubicBezTo>
                  <a:lnTo>
                    <a:pt x="52" y="1772"/>
                  </a:lnTo>
                  <a:cubicBezTo>
                    <a:pt x="0" y="1840"/>
                    <a:pt x="15" y="1935"/>
                    <a:pt x="83" y="1984"/>
                  </a:cubicBezTo>
                  <a:cubicBezTo>
                    <a:pt x="110" y="2005"/>
                    <a:pt x="142" y="2015"/>
                    <a:pt x="174" y="2015"/>
                  </a:cubicBezTo>
                  <a:cubicBezTo>
                    <a:pt x="220" y="2015"/>
                    <a:pt x="269" y="1992"/>
                    <a:pt x="296" y="1954"/>
                  </a:cubicBezTo>
                  <a:lnTo>
                    <a:pt x="1554" y="245"/>
                  </a:lnTo>
                  <a:cubicBezTo>
                    <a:pt x="1605" y="176"/>
                    <a:pt x="1590" y="79"/>
                    <a:pt x="1523" y="31"/>
                  </a:cubicBezTo>
                  <a:cubicBezTo>
                    <a:pt x="1495" y="10"/>
                    <a:pt x="1464" y="1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84;p56"/>
            <p:cNvSpPr/>
            <p:nvPr/>
          </p:nvSpPr>
          <p:spPr>
            <a:xfrm>
              <a:off x="5046566" y="3726704"/>
              <a:ext cx="72190" cy="90664"/>
            </a:xfrm>
            <a:custGeom>
              <a:avLst/>
              <a:gdLst/>
              <a:ahLst/>
              <a:cxnLst/>
              <a:rect l="l" t="t" r="r" b="b"/>
              <a:pathLst>
                <a:path w="1606" h="2017" extrusionOk="0">
                  <a:moveTo>
                    <a:pt x="172" y="1"/>
                  </a:moveTo>
                  <a:cubicBezTo>
                    <a:pt x="141" y="1"/>
                    <a:pt x="110" y="10"/>
                    <a:pt x="83" y="30"/>
                  </a:cubicBezTo>
                  <a:cubicBezTo>
                    <a:pt x="15" y="81"/>
                    <a:pt x="0" y="178"/>
                    <a:pt x="50" y="246"/>
                  </a:cubicBezTo>
                  <a:lnTo>
                    <a:pt x="1308" y="1955"/>
                  </a:lnTo>
                  <a:cubicBezTo>
                    <a:pt x="1338" y="1995"/>
                    <a:pt x="1384" y="2017"/>
                    <a:pt x="1432" y="2017"/>
                  </a:cubicBezTo>
                  <a:cubicBezTo>
                    <a:pt x="1463" y="2017"/>
                    <a:pt x="1494" y="2007"/>
                    <a:pt x="1522" y="1985"/>
                  </a:cubicBezTo>
                  <a:cubicBezTo>
                    <a:pt x="1590" y="1935"/>
                    <a:pt x="1605" y="1839"/>
                    <a:pt x="1554" y="1771"/>
                  </a:cubicBezTo>
                  <a:lnTo>
                    <a:pt x="295" y="63"/>
                  </a:lnTo>
                  <a:cubicBezTo>
                    <a:pt x="265" y="22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5"/>
          <p:cNvSpPr/>
          <p:nvPr/>
        </p:nvSpPr>
        <p:spPr>
          <a:xfrm>
            <a:off x="1169923" y="1690074"/>
            <a:ext cx="1459713" cy="1458572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45"/>
          <p:cNvSpPr/>
          <p:nvPr/>
        </p:nvSpPr>
        <p:spPr>
          <a:xfrm>
            <a:off x="3871873" y="1690074"/>
            <a:ext cx="1459713" cy="1458572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45"/>
          <p:cNvSpPr/>
          <p:nvPr/>
        </p:nvSpPr>
        <p:spPr>
          <a:xfrm>
            <a:off x="6521973" y="1690074"/>
            <a:ext cx="1459713" cy="1458572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7" name="Google Shape;947;p45"/>
          <p:cNvCxnSpPr>
            <a:stCxn id="948" idx="0"/>
            <a:endCxn id="949" idx="2"/>
          </p:cNvCxnSpPr>
          <p:nvPr/>
        </p:nvCxnSpPr>
        <p:spPr>
          <a:xfrm rot="10800000">
            <a:off x="1899775" y="2701425"/>
            <a:ext cx="0" cy="878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0" name="Google Shape;950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+mn-lt"/>
              </a:rPr>
              <a:t>HƯỚNG DẪN VỀ NHÀ</a:t>
            </a:r>
            <a:endParaRPr sz="3200" dirty="0">
              <a:latin typeface="+mn-lt"/>
            </a:endParaRPr>
          </a:p>
        </p:txBody>
      </p:sp>
      <p:sp>
        <p:nvSpPr>
          <p:cNvPr id="951" name="Google Shape;951;p45"/>
          <p:cNvSpPr/>
          <p:nvPr/>
        </p:nvSpPr>
        <p:spPr>
          <a:xfrm>
            <a:off x="4044481" y="1857924"/>
            <a:ext cx="1126426" cy="1126489"/>
          </a:xfrm>
          <a:custGeom>
            <a:avLst/>
            <a:gdLst/>
            <a:ahLst/>
            <a:cxnLst/>
            <a:rect l="l" t="t" r="r" b="b"/>
            <a:pathLst>
              <a:path w="17889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889" y="13927"/>
                  <a:pt x="17889" y="8952"/>
                </a:cubicBezTo>
                <a:cubicBezTo>
                  <a:pt x="17889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45"/>
          <p:cNvSpPr/>
          <p:nvPr/>
        </p:nvSpPr>
        <p:spPr>
          <a:xfrm>
            <a:off x="1336046" y="1857924"/>
            <a:ext cx="1127370" cy="1126489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5"/>
          <p:cNvSpPr txBox="1">
            <a:spLocks noGrp="1"/>
          </p:cNvSpPr>
          <p:nvPr>
            <p:ph type="title"/>
          </p:nvPr>
        </p:nvSpPr>
        <p:spPr>
          <a:xfrm>
            <a:off x="1442238" y="2137200"/>
            <a:ext cx="915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953" name="Google Shape;953;p45"/>
          <p:cNvSpPr txBox="1">
            <a:spLocks noGrp="1"/>
          </p:cNvSpPr>
          <p:nvPr>
            <p:ph type="title"/>
          </p:nvPr>
        </p:nvSpPr>
        <p:spPr>
          <a:xfrm>
            <a:off x="4114488" y="2137200"/>
            <a:ext cx="915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948" name="Google Shape;948;p45"/>
          <p:cNvSpPr txBox="1">
            <a:spLocks noGrp="1"/>
          </p:cNvSpPr>
          <p:nvPr>
            <p:ph type="title"/>
          </p:nvPr>
        </p:nvSpPr>
        <p:spPr>
          <a:xfrm>
            <a:off x="720025" y="3579825"/>
            <a:ext cx="23595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Ôn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tập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kiến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thức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đã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học</a:t>
            </a:r>
            <a:endParaRPr sz="2000" dirty="0">
              <a:latin typeface="+mn-lt"/>
            </a:endParaRPr>
          </a:p>
        </p:txBody>
      </p:sp>
      <p:sp>
        <p:nvSpPr>
          <p:cNvPr id="956" name="Google Shape;956;p45"/>
          <p:cNvSpPr txBox="1">
            <a:spLocks noGrp="1"/>
          </p:cNvSpPr>
          <p:nvPr>
            <p:ph type="title"/>
          </p:nvPr>
        </p:nvSpPr>
        <p:spPr>
          <a:xfrm>
            <a:off x="3319430" y="3584243"/>
            <a:ext cx="2505116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Hoàn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thành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bài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tập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vận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dụng</a:t>
            </a:r>
            <a:endParaRPr sz="2000" dirty="0">
              <a:latin typeface="+mn-lt"/>
            </a:endParaRPr>
          </a:p>
        </p:txBody>
      </p:sp>
      <p:cxnSp>
        <p:nvCxnSpPr>
          <p:cNvPr id="957" name="Google Shape;957;p45"/>
          <p:cNvCxnSpPr>
            <a:stCxn id="956" idx="0"/>
            <a:endCxn id="953" idx="2"/>
          </p:cNvCxnSpPr>
          <p:nvPr/>
        </p:nvCxnSpPr>
        <p:spPr>
          <a:xfrm flipV="1">
            <a:off x="4571988" y="2701500"/>
            <a:ext cx="0" cy="88274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8" name="Google Shape;958;p45"/>
          <p:cNvSpPr/>
          <p:nvPr/>
        </p:nvSpPr>
        <p:spPr>
          <a:xfrm>
            <a:off x="6680977" y="1857924"/>
            <a:ext cx="1126426" cy="1126489"/>
          </a:xfrm>
          <a:custGeom>
            <a:avLst/>
            <a:gdLst/>
            <a:ahLst/>
            <a:cxnLst/>
            <a:rect l="l" t="t" r="r" b="b"/>
            <a:pathLst>
              <a:path w="17889" h="17890" extrusionOk="0">
                <a:moveTo>
                  <a:pt x="8952" y="1"/>
                </a:moveTo>
                <a:cubicBezTo>
                  <a:pt x="3962" y="1"/>
                  <a:pt x="0" y="3977"/>
                  <a:pt x="0" y="8952"/>
                </a:cubicBezTo>
                <a:cubicBezTo>
                  <a:pt x="0" y="13927"/>
                  <a:pt x="3962" y="17889"/>
                  <a:pt x="8952" y="17889"/>
                </a:cubicBezTo>
                <a:cubicBezTo>
                  <a:pt x="13927" y="17889"/>
                  <a:pt x="17889" y="13927"/>
                  <a:pt x="17889" y="8952"/>
                </a:cubicBezTo>
                <a:cubicBezTo>
                  <a:pt x="17889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45"/>
          <p:cNvSpPr txBox="1">
            <a:spLocks noGrp="1"/>
          </p:cNvSpPr>
          <p:nvPr>
            <p:ph type="title"/>
          </p:nvPr>
        </p:nvSpPr>
        <p:spPr>
          <a:xfrm>
            <a:off x="6787200" y="2137200"/>
            <a:ext cx="915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961" name="Google Shape;961;p45"/>
          <p:cNvSpPr txBox="1">
            <a:spLocks noGrp="1"/>
          </p:cNvSpPr>
          <p:nvPr>
            <p:ph type="title"/>
          </p:nvPr>
        </p:nvSpPr>
        <p:spPr>
          <a:xfrm>
            <a:off x="5889362" y="3584243"/>
            <a:ext cx="2709655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Xem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trước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nội</a:t>
            </a:r>
            <a:r>
              <a:rPr lang="en-US" sz="2000" dirty="0" smtClean="0">
                <a:latin typeface="+mn-lt"/>
              </a:rPr>
              <a:t> dung </a:t>
            </a:r>
            <a:r>
              <a:rPr lang="en-US" sz="2000" dirty="0" err="1" smtClean="0">
                <a:latin typeface="+mn-lt"/>
              </a:rPr>
              <a:t>bài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Dự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án</a:t>
            </a:r>
            <a:r>
              <a:rPr lang="en-US" sz="2000" dirty="0" smtClean="0">
                <a:latin typeface="+mn-lt"/>
              </a:rPr>
              <a:t> 4</a:t>
            </a:r>
            <a:endParaRPr sz="2000" dirty="0">
              <a:latin typeface="+mn-lt"/>
            </a:endParaRPr>
          </a:p>
        </p:txBody>
      </p:sp>
      <p:cxnSp>
        <p:nvCxnSpPr>
          <p:cNvPr id="962" name="Google Shape;962;p45"/>
          <p:cNvCxnSpPr>
            <a:stCxn id="961" idx="0"/>
            <a:endCxn id="959" idx="2"/>
          </p:cNvCxnSpPr>
          <p:nvPr/>
        </p:nvCxnSpPr>
        <p:spPr>
          <a:xfrm flipV="1">
            <a:off x="7244190" y="2701500"/>
            <a:ext cx="510" cy="88274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Google Shape;963;p45"/>
          <p:cNvSpPr/>
          <p:nvPr/>
        </p:nvSpPr>
        <p:spPr>
          <a:xfrm>
            <a:off x="1096374" y="1615951"/>
            <a:ext cx="1606800" cy="1606800"/>
          </a:xfrm>
          <a:prstGeom prst="blockArc">
            <a:avLst>
              <a:gd name="adj1" fmla="val 19562487"/>
              <a:gd name="adj2" fmla="val 16269023"/>
              <a:gd name="adj3" fmla="val 79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45"/>
          <p:cNvSpPr/>
          <p:nvPr/>
        </p:nvSpPr>
        <p:spPr>
          <a:xfrm>
            <a:off x="3809174" y="1615951"/>
            <a:ext cx="1606800" cy="1606800"/>
          </a:xfrm>
          <a:prstGeom prst="blockArc">
            <a:avLst>
              <a:gd name="adj1" fmla="val 6831709"/>
              <a:gd name="adj2" fmla="val 16269023"/>
              <a:gd name="adj3" fmla="val 79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45"/>
          <p:cNvSpPr/>
          <p:nvPr/>
        </p:nvSpPr>
        <p:spPr>
          <a:xfrm>
            <a:off x="6440824" y="1615951"/>
            <a:ext cx="1606800" cy="1606800"/>
          </a:xfrm>
          <a:prstGeom prst="blockArc">
            <a:avLst>
              <a:gd name="adj1" fmla="val 12354926"/>
              <a:gd name="adj2" fmla="val 16269023"/>
              <a:gd name="adj3" fmla="val 79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animBg="1"/>
      <p:bldP spid="945" grpId="0" animBg="1"/>
      <p:bldP spid="946" grpId="0" animBg="1"/>
      <p:bldP spid="951" grpId="0" animBg="1"/>
      <p:bldP spid="952" grpId="0" animBg="1"/>
      <p:bldP spid="949" grpId="0"/>
      <p:bldP spid="953" grpId="0"/>
      <p:bldP spid="948" grpId="0"/>
      <p:bldP spid="956" grpId="0"/>
      <p:bldP spid="958" grpId="0" animBg="1"/>
      <p:bldP spid="959" grpId="0"/>
      <p:bldP spid="961" grpId="0"/>
      <p:bldP spid="963" grpId="0" animBg="1"/>
      <p:bldP spid="964" grpId="0" animBg="1"/>
      <p:bldP spid="9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"/>
          <p:cNvSpPr/>
          <p:nvPr/>
        </p:nvSpPr>
        <p:spPr>
          <a:xfrm>
            <a:off x="1133443" y="756921"/>
            <a:ext cx="7021613" cy="34784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3"/>
          <p:cNvSpPr txBox="1">
            <a:spLocks noGrp="1"/>
          </p:cNvSpPr>
          <p:nvPr>
            <p:ph type="title"/>
          </p:nvPr>
        </p:nvSpPr>
        <p:spPr>
          <a:xfrm>
            <a:off x="1344753" y="1050438"/>
            <a:ext cx="6487356" cy="24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/>
                </a:solidFill>
                <a:latin typeface="+mn-lt"/>
              </a:rPr>
              <a:t>CẢM ƠN CÁC EM </a:t>
            </a:r>
            <a:r>
              <a:rPr lang="en-US" sz="3600" dirty="0" smtClean="0">
                <a:solidFill>
                  <a:schemeClr val="accent4"/>
                </a:solidFill>
                <a:latin typeface="+mn-lt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+mn-lt"/>
              </a:rPr>
            </a:br>
            <a:r>
              <a:rPr lang="en-US" sz="3600" dirty="0" smtClean="0">
                <a:solidFill>
                  <a:schemeClr val="accent4"/>
                </a:solidFill>
                <a:latin typeface="+mn-lt"/>
              </a:rPr>
              <a:t>ĐÃ LẮNG NGHE BÀI GIẢNG!</a:t>
            </a:r>
            <a:endParaRPr sz="36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4" name="Google Shape;1476;p56"/>
          <p:cNvGrpSpPr/>
          <p:nvPr/>
        </p:nvGrpSpPr>
        <p:grpSpPr>
          <a:xfrm>
            <a:off x="949508" y="521255"/>
            <a:ext cx="558054" cy="872120"/>
            <a:chOff x="5046566" y="3726704"/>
            <a:chExt cx="558054" cy="8721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Google Shape;1477;p56"/>
            <p:cNvSpPr/>
            <p:nvPr/>
          </p:nvSpPr>
          <p:spPr>
            <a:xfrm>
              <a:off x="5063332" y="3783431"/>
              <a:ext cx="529646" cy="696905"/>
            </a:xfrm>
            <a:custGeom>
              <a:avLst/>
              <a:gdLst/>
              <a:ahLst/>
              <a:cxnLst/>
              <a:rect l="l" t="t" r="r" b="b"/>
              <a:pathLst>
                <a:path w="11783" h="15504" extrusionOk="0">
                  <a:moveTo>
                    <a:pt x="5833" y="0"/>
                  </a:moveTo>
                  <a:cubicBezTo>
                    <a:pt x="2614" y="0"/>
                    <a:pt x="1" y="2611"/>
                    <a:pt x="1" y="5832"/>
                  </a:cubicBezTo>
                  <a:cubicBezTo>
                    <a:pt x="1" y="7467"/>
                    <a:pt x="673" y="8946"/>
                    <a:pt x="1760" y="10004"/>
                  </a:cubicBezTo>
                  <a:cubicBezTo>
                    <a:pt x="3216" y="11425"/>
                    <a:pt x="4099" y="13330"/>
                    <a:pt x="4099" y="15362"/>
                  </a:cubicBezTo>
                  <a:lnTo>
                    <a:pt x="4099" y="15504"/>
                  </a:lnTo>
                  <a:lnTo>
                    <a:pt x="7564" y="15504"/>
                  </a:lnTo>
                  <a:lnTo>
                    <a:pt x="7564" y="15366"/>
                  </a:lnTo>
                  <a:cubicBezTo>
                    <a:pt x="7564" y="13345"/>
                    <a:pt x="8423" y="11434"/>
                    <a:pt x="9879" y="10033"/>
                  </a:cubicBezTo>
                  <a:cubicBezTo>
                    <a:pt x="11075" y="8881"/>
                    <a:pt x="11782" y="7222"/>
                    <a:pt x="11650" y="5398"/>
                  </a:cubicBezTo>
                  <a:cubicBezTo>
                    <a:pt x="11443" y="2510"/>
                    <a:pt x="9065" y="174"/>
                    <a:pt x="6173" y="10"/>
                  </a:cubicBezTo>
                  <a:cubicBezTo>
                    <a:pt x="6059" y="4"/>
                    <a:pt x="5945" y="0"/>
                    <a:pt x="5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78;p56"/>
            <p:cNvSpPr/>
            <p:nvPr/>
          </p:nvSpPr>
          <p:spPr>
            <a:xfrm>
              <a:off x="5206408" y="4095474"/>
              <a:ext cx="238595" cy="340541"/>
            </a:xfrm>
            <a:custGeom>
              <a:avLst/>
              <a:gdLst/>
              <a:ahLst/>
              <a:cxnLst/>
              <a:rect l="l" t="t" r="r" b="b"/>
              <a:pathLst>
                <a:path w="5308" h="7576" extrusionOk="0">
                  <a:moveTo>
                    <a:pt x="2650" y="304"/>
                  </a:moveTo>
                  <a:cubicBezTo>
                    <a:pt x="2702" y="304"/>
                    <a:pt x="2754" y="316"/>
                    <a:pt x="2798" y="342"/>
                  </a:cubicBezTo>
                  <a:cubicBezTo>
                    <a:pt x="2868" y="384"/>
                    <a:pt x="2902" y="450"/>
                    <a:pt x="2902" y="540"/>
                  </a:cubicBezTo>
                  <a:cubicBezTo>
                    <a:pt x="2898" y="868"/>
                    <a:pt x="2804" y="1181"/>
                    <a:pt x="2650" y="1460"/>
                  </a:cubicBezTo>
                  <a:cubicBezTo>
                    <a:pt x="2498" y="1181"/>
                    <a:pt x="2405" y="866"/>
                    <a:pt x="2400" y="540"/>
                  </a:cubicBezTo>
                  <a:cubicBezTo>
                    <a:pt x="2399" y="450"/>
                    <a:pt x="2435" y="384"/>
                    <a:pt x="2504" y="342"/>
                  </a:cubicBezTo>
                  <a:cubicBezTo>
                    <a:pt x="2548" y="316"/>
                    <a:pt x="2601" y="304"/>
                    <a:pt x="2650" y="304"/>
                  </a:cubicBezTo>
                  <a:close/>
                  <a:moveTo>
                    <a:pt x="598" y="1794"/>
                  </a:moveTo>
                  <a:cubicBezTo>
                    <a:pt x="641" y="1794"/>
                    <a:pt x="688" y="1811"/>
                    <a:pt x="729" y="1864"/>
                  </a:cubicBezTo>
                  <a:cubicBezTo>
                    <a:pt x="872" y="2045"/>
                    <a:pt x="999" y="2268"/>
                    <a:pt x="1110" y="2519"/>
                  </a:cubicBezTo>
                  <a:cubicBezTo>
                    <a:pt x="869" y="2509"/>
                    <a:pt x="613" y="2399"/>
                    <a:pt x="415" y="2078"/>
                  </a:cubicBezTo>
                  <a:cubicBezTo>
                    <a:pt x="332" y="1944"/>
                    <a:pt x="450" y="1852"/>
                    <a:pt x="476" y="1834"/>
                  </a:cubicBezTo>
                  <a:cubicBezTo>
                    <a:pt x="485" y="1829"/>
                    <a:pt x="536" y="1794"/>
                    <a:pt x="598" y="1794"/>
                  </a:cubicBezTo>
                  <a:close/>
                  <a:moveTo>
                    <a:pt x="4705" y="1794"/>
                  </a:moveTo>
                  <a:cubicBezTo>
                    <a:pt x="4767" y="1794"/>
                    <a:pt x="4818" y="1829"/>
                    <a:pt x="4827" y="1834"/>
                  </a:cubicBezTo>
                  <a:cubicBezTo>
                    <a:pt x="4851" y="1852"/>
                    <a:pt x="4970" y="1942"/>
                    <a:pt x="4887" y="2078"/>
                  </a:cubicBezTo>
                  <a:cubicBezTo>
                    <a:pt x="4690" y="2399"/>
                    <a:pt x="4433" y="2509"/>
                    <a:pt x="4192" y="2519"/>
                  </a:cubicBezTo>
                  <a:cubicBezTo>
                    <a:pt x="4305" y="2268"/>
                    <a:pt x="4432" y="2045"/>
                    <a:pt x="4572" y="1864"/>
                  </a:cubicBezTo>
                  <a:cubicBezTo>
                    <a:pt x="4614" y="1811"/>
                    <a:pt x="4661" y="1794"/>
                    <a:pt x="4705" y="1794"/>
                  </a:cubicBezTo>
                  <a:close/>
                  <a:moveTo>
                    <a:pt x="2653" y="1"/>
                  </a:moveTo>
                  <a:cubicBezTo>
                    <a:pt x="2548" y="1"/>
                    <a:pt x="2443" y="27"/>
                    <a:pt x="2354" y="78"/>
                  </a:cubicBezTo>
                  <a:cubicBezTo>
                    <a:pt x="2189" y="174"/>
                    <a:pt x="2094" y="345"/>
                    <a:pt x="2097" y="543"/>
                  </a:cubicBezTo>
                  <a:cubicBezTo>
                    <a:pt x="2103" y="985"/>
                    <a:pt x="2245" y="1397"/>
                    <a:pt x="2467" y="1748"/>
                  </a:cubicBezTo>
                  <a:cubicBezTo>
                    <a:pt x="2189" y="2112"/>
                    <a:pt x="1819" y="2382"/>
                    <a:pt x="1460" y="2480"/>
                  </a:cubicBezTo>
                  <a:cubicBezTo>
                    <a:pt x="1451" y="2482"/>
                    <a:pt x="1442" y="2486"/>
                    <a:pt x="1433" y="2488"/>
                  </a:cubicBezTo>
                  <a:cubicBezTo>
                    <a:pt x="1302" y="2180"/>
                    <a:pt x="1149" y="1906"/>
                    <a:pt x="973" y="1678"/>
                  </a:cubicBezTo>
                  <a:cubicBezTo>
                    <a:pt x="870" y="1546"/>
                    <a:pt x="734" y="1491"/>
                    <a:pt x="600" y="1491"/>
                  </a:cubicBezTo>
                  <a:cubicBezTo>
                    <a:pt x="494" y="1491"/>
                    <a:pt x="389" y="1526"/>
                    <a:pt x="304" y="1585"/>
                  </a:cubicBezTo>
                  <a:cubicBezTo>
                    <a:pt x="114" y="1718"/>
                    <a:pt x="1" y="1984"/>
                    <a:pt x="156" y="2239"/>
                  </a:cubicBezTo>
                  <a:cubicBezTo>
                    <a:pt x="391" y="2625"/>
                    <a:pt x="745" y="2829"/>
                    <a:pt x="1160" y="2829"/>
                  </a:cubicBezTo>
                  <a:cubicBezTo>
                    <a:pt x="1184" y="2829"/>
                    <a:pt x="1209" y="2828"/>
                    <a:pt x="1234" y="2827"/>
                  </a:cubicBezTo>
                  <a:cubicBezTo>
                    <a:pt x="1693" y="4079"/>
                    <a:pt x="1871" y="5903"/>
                    <a:pt x="1871" y="7424"/>
                  </a:cubicBezTo>
                  <a:cubicBezTo>
                    <a:pt x="1871" y="7508"/>
                    <a:pt x="1939" y="7576"/>
                    <a:pt x="2024" y="7576"/>
                  </a:cubicBezTo>
                  <a:cubicBezTo>
                    <a:pt x="2108" y="7576"/>
                    <a:pt x="2176" y="7508"/>
                    <a:pt x="2176" y="7424"/>
                  </a:cubicBezTo>
                  <a:cubicBezTo>
                    <a:pt x="2176" y="6641"/>
                    <a:pt x="2121" y="4387"/>
                    <a:pt x="1541" y="2774"/>
                  </a:cubicBezTo>
                  <a:cubicBezTo>
                    <a:pt x="1932" y="2667"/>
                    <a:pt x="2337" y="2390"/>
                    <a:pt x="2650" y="2007"/>
                  </a:cubicBezTo>
                  <a:cubicBezTo>
                    <a:pt x="2965" y="2390"/>
                    <a:pt x="3371" y="2664"/>
                    <a:pt x="3761" y="2774"/>
                  </a:cubicBezTo>
                  <a:cubicBezTo>
                    <a:pt x="3180" y="4387"/>
                    <a:pt x="3125" y="6641"/>
                    <a:pt x="3125" y="7424"/>
                  </a:cubicBezTo>
                  <a:cubicBezTo>
                    <a:pt x="3125" y="7508"/>
                    <a:pt x="3193" y="7576"/>
                    <a:pt x="3279" y="7576"/>
                  </a:cubicBezTo>
                  <a:cubicBezTo>
                    <a:pt x="3363" y="7576"/>
                    <a:pt x="3433" y="7507"/>
                    <a:pt x="3436" y="7424"/>
                  </a:cubicBezTo>
                  <a:cubicBezTo>
                    <a:pt x="3436" y="5904"/>
                    <a:pt x="3612" y="4079"/>
                    <a:pt x="4073" y="2827"/>
                  </a:cubicBezTo>
                  <a:cubicBezTo>
                    <a:pt x="4097" y="2828"/>
                    <a:pt x="4120" y="2829"/>
                    <a:pt x="4144" y="2829"/>
                  </a:cubicBezTo>
                  <a:cubicBezTo>
                    <a:pt x="4560" y="2829"/>
                    <a:pt x="4914" y="2626"/>
                    <a:pt x="5151" y="2239"/>
                  </a:cubicBezTo>
                  <a:cubicBezTo>
                    <a:pt x="5308" y="1984"/>
                    <a:pt x="5195" y="1718"/>
                    <a:pt x="5003" y="1585"/>
                  </a:cubicBezTo>
                  <a:cubicBezTo>
                    <a:pt x="4918" y="1526"/>
                    <a:pt x="4813" y="1491"/>
                    <a:pt x="4707" y="1491"/>
                  </a:cubicBezTo>
                  <a:cubicBezTo>
                    <a:pt x="4573" y="1491"/>
                    <a:pt x="4438" y="1546"/>
                    <a:pt x="4335" y="1678"/>
                  </a:cubicBezTo>
                  <a:cubicBezTo>
                    <a:pt x="4156" y="1906"/>
                    <a:pt x="4005" y="2180"/>
                    <a:pt x="3876" y="2488"/>
                  </a:cubicBezTo>
                  <a:cubicBezTo>
                    <a:pt x="3865" y="2486"/>
                    <a:pt x="3856" y="2482"/>
                    <a:pt x="3847" y="2480"/>
                  </a:cubicBezTo>
                  <a:cubicBezTo>
                    <a:pt x="3488" y="2381"/>
                    <a:pt x="3118" y="2111"/>
                    <a:pt x="2840" y="1748"/>
                  </a:cubicBezTo>
                  <a:cubicBezTo>
                    <a:pt x="3063" y="1400"/>
                    <a:pt x="3207" y="987"/>
                    <a:pt x="3211" y="543"/>
                  </a:cubicBezTo>
                  <a:cubicBezTo>
                    <a:pt x="3213" y="345"/>
                    <a:pt x="3118" y="174"/>
                    <a:pt x="2953" y="78"/>
                  </a:cubicBezTo>
                  <a:cubicBezTo>
                    <a:pt x="2863" y="27"/>
                    <a:pt x="2758" y="1"/>
                    <a:pt x="2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79;p56"/>
            <p:cNvSpPr/>
            <p:nvPr/>
          </p:nvSpPr>
          <p:spPr>
            <a:xfrm>
              <a:off x="5100191" y="3980132"/>
              <a:ext cx="28768" cy="158629"/>
            </a:xfrm>
            <a:custGeom>
              <a:avLst/>
              <a:gdLst/>
              <a:ahLst/>
              <a:cxnLst/>
              <a:rect l="l" t="t" r="r" b="b"/>
              <a:pathLst>
                <a:path w="640" h="3529" extrusionOk="0">
                  <a:moveTo>
                    <a:pt x="470" y="1"/>
                  </a:moveTo>
                  <a:cubicBezTo>
                    <a:pt x="403" y="1"/>
                    <a:pt x="342" y="45"/>
                    <a:pt x="323" y="112"/>
                  </a:cubicBezTo>
                  <a:cubicBezTo>
                    <a:pt x="31" y="1150"/>
                    <a:pt x="1" y="2288"/>
                    <a:pt x="239" y="3408"/>
                  </a:cubicBezTo>
                  <a:cubicBezTo>
                    <a:pt x="254" y="3479"/>
                    <a:pt x="317" y="3528"/>
                    <a:pt x="387" y="3528"/>
                  </a:cubicBezTo>
                  <a:cubicBezTo>
                    <a:pt x="399" y="3528"/>
                    <a:pt x="408" y="3528"/>
                    <a:pt x="420" y="3524"/>
                  </a:cubicBezTo>
                  <a:cubicBezTo>
                    <a:pt x="503" y="3507"/>
                    <a:pt x="555" y="3426"/>
                    <a:pt x="537" y="3343"/>
                  </a:cubicBezTo>
                  <a:cubicBezTo>
                    <a:pt x="310" y="2273"/>
                    <a:pt x="338" y="1185"/>
                    <a:pt x="617" y="195"/>
                  </a:cubicBezTo>
                  <a:cubicBezTo>
                    <a:pt x="640" y="115"/>
                    <a:pt x="593" y="29"/>
                    <a:pt x="512" y="6"/>
                  </a:cubicBezTo>
                  <a:cubicBezTo>
                    <a:pt x="498" y="2"/>
                    <a:pt x="484" y="1"/>
                    <a:pt x="470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0;p56"/>
            <p:cNvSpPr/>
            <p:nvPr/>
          </p:nvSpPr>
          <p:spPr>
            <a:xfrm>
              <a:off x="5162447" y="3809637"/>
              <a:ext cx="136109" cy="89765"/>
            </a:xfrm>
            <a:custGeom>
              <a:avLst/>
              <a:gdLst/>
              <a:ahLst/>
              <a:cxnLst/>
              <a:rect l="l" t="t" r="r" b="b"/>
              <a:pathLst>
                <a:path w="3028" h="1997" extrusionOk="0">
                  <a:moveTo>
                    <a:pt x="2861" y="0"/>
                  </a:moveTo>
                  <a:cubicBezTo>
                    <a:pt x="2849" y="0"/>
                    <a:pt x="2837" y="1"/>
                    <a:pt x="2825" y="4"/>
                  </a:cubicBezTo>
                  <a:cubicBezTo>
                    <a:pt x="1743" y="256"/>
                    <a:pt x="784" y="859"/>
                    <a:pt x="54" y="1746"/>
                  </a:cubicBezTo>
                  <a:cubicBezTo>
                    <a:pt x="1" y="1810"/>
                    <a:pt x="8" y="1906"/>
                    <a:pt x="75" y="1961"/>
                  </a:cubicBezTo>
                  <a:cubicBezTo>
                    <a:pt x="105" y="1986"/>
                    <a:pt x="138" y="1997"/>
                    <a:pt x="173" y="1997"/>
                  </a:cubicBezTo>
                  <a:cubicBezTo>
                    <a:pt x="215" y="1997"/>
                    <a:pt x="258" y="1979"/>
                    <a:pt x="290" y="1942"/>
                  </a:cubicBezTo>
                  <a:cubicBezTo>
                    <a:pt x="977" y="1107"/>
                    <a:pt x="1879" y="541"/>
                    <a:pt x="2895" y="303"/>
                  </a:cubicBezTo>
                  <a:cubicBezTo>
                    <a:pt x="2977" y="283"/>
                    <a:pt x="3027" y="202"/>
                    <a:pt x="3009" y="119"/>
                  </a:cubicBezTo>
                  <a:cubicBezTo>
                    <a:pt x="2991" y="48"/>
                    <a:pt x="2931" y="0"/>
                    <a:pt x="286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1;p56"/>
            <p:cNvSpPr/>
            <p:nvPr/>
          </p:nvSpPr>
          <p:spPr>
            <a:xfrm>
              <a:off x="5233378" y="4429093"/>
              <a:ext cx="184340" cy="116735"/>
            </a:xfrm>
            <a:custGeom>
              <a:avLst/>
              <a:gdLst/>
              <a:ahLst/>
              <a:cxnLst/>
              <a:rect l="l" t="t" r="r" b="b"/>
              <a:pathLst>
                <a:path w="4101" h="2597" extrusionOk="0">
                  <a:moveTo>
                    <a:pt x="1" y="0"/>
                  </a:moveTo>
                  <a:lnTo>
                    <a:pt x="1" y="2597"/>
                  </a:lnTo>
                  <a:lnTo>
                    <a:pt x="4100" y="2597"/>
                  </a:lnTo>
                  <a:lnTo>
                    <a:pt x="4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2;p56"/>
            <p:cNvSpPr/>
            <p:nvPr/>
          </p:nvSpPr>
          <p:spPr>
            <a:xfrm>
              <a:off x="5290914" y="4529466"/>
              <a:ext cx="69268" cy="69358"/>
            </a:xfrm>
            <a:custGeom>
              <a:avLst/>
              <a:gdLst/>
              <a:ahLst/>
              <a:cxnLst/>
              <a:rect l="l" t="t" r="r" b="b"/>
              <a:pathLst>
                <a:path w="1541" h="1543" extrusionOk="0">
                  <a:moveTo>
                    <a:pt x="0" y="1"/>
                  </a:moveTo>
                  <a:lnTo>
                    <a:pt x="0" y="1543"/>
                  </a:lnTo>
                  <a:lnTo>
                    <a:pt x="1541" y="1543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3;p56"/>
            <p:cNvSpPr/>
            <p:nvPr/>
          </p:nvSpPr>
          <p:spPr>
            <a:xfrm>
              <a:off x="5532431" y="3726794"/>
              <a:ext cx="72190" cy="90574"/>
            </a:xfrm>
            <a:custGeom>
              <a:avLst/>
              <a:gdLst/>
              <a:ahLst/>
              <a:cxnLst/>
              <a:rect l="l" t="t" r="r" b="b"/>
              <a:pathLst>
                <a:path w="1606" h="2015" extrusionOk="0">
                  <a:moveTo>
                    <a:pt x="1433" y="1"/>
                  </a:moveTo>
                  <a:cubicBezTo>
                    <a:pt x="1386" y="1"/>
                    <a:pt x="1341" y="22"/>
                    <a:pt x="1310" y="63"/>
                  </a:cubicBezTo>
                  <a:lnTo>
                    <a:pt x="52" y="1772"/>
                  </a:lnTo>
                  <a:cubicBezTo>
                    <a:pt x="0" y="1840"/>
                    <a:pt x="15" y="1935"/>
                    <a:pt x="83" y="1984"/>
                  </a:cubicBezTo>
                  <a:cubicBezTo>
                    <a:pt x="110" y="2005"/>
                    <a:pt x="142" y="2015"/>
                    <a:pt x="174" y="2015"/>
                  </a:cubicBezTo>
                  <a:cubicBezTo>
                    <a:pt x="220" y="2015"/>
                    <a:pt x="269" y="1992"/>
                    <a:pt x="296" y="1954"/>
                  </a:cubicBezTo>
                  <a:lnTo>
                    <a:pt x="1554" y="245"/>
                  </a:lnTo>
                  <a:cubicBezTo>
                    <a:pt x="1605" y="176"/>
                    <a:pt x="1590" y="79"/>
                    <a:pt x="1523" y="31"/>
                  </a:cubicBezTo>
                  <a:cubicBezTo>
                    <a:pt x="1495" y="10"/>
                    <a:pt x="1464" y="1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84;p56"/>
            <p:cNvSpPr/>
            <p:nvPr/>
          </p:nvSpPr>
          <p:spPr>
            <a:xfrm>
              <a:off x="5046566" y="3726704"/>
              <a:ext cx="72190" cy="90664"/>
            </a:xfrm>
            <a:custGeom>
              <a:avLst/>
              <a:gdLst/>
              <a:ahLst/>
              <a:cxnLst/>
              <a:rect l="l" t="t" r="r" b="b"/>
              <a:pathLst>
                <a:path w="1606" h="2017" extrusionOk="0">
                  <a:moveTo>
                    <a:pt x="172" y="1"/>
                  </a:moveTo>
                  <a:cubicBezTo>
                    <a:pt x="141" y="1"/>
                    <a:pt x="110" y="10"/>
                    <a:pt x="83" y="30"/>
                  </a:cubicBezTo>
                  <a:cubicBezTo>
                    <a:pt x="15" y="81"/>
                    <a:pt x="0" y="178"/>
                    <a:pt x="50" y="246"/>
                  </a:cubicBezTo>
                  <a:lnTo>
                    <a:pt x="1308" y="1955"/>
                  </a:lnTo>
                  <a:cubicBezTo>
                    <a:pt x="1338" y="1995"/>
                    <a:pt x="1384" y="2017"/>
                    <a:pt x="1432" y="2017"/>
                  </a:cubicBezTo>
                  <a:cubicBezTo>
                    <a:pt x="1463" y="2017"/>
                    <a:pt x="1494" y="2007"/>
                    <a:pt x="1522" y="1985"/>
                  </a:cubicBezTo>
                  <a:cubicBezTo>
                    <a:pt x="1590" y="1935"/>
                    <a:pt x="1605" y="1839"/>
                    <a:pt x="1554" y="1771"/>
                  </a:cubicBezTo>
                  <a:lnTo>
                    <a:pt x="295" y="63"/>
                  </a:lnTo>
                  <a:cubicBezTo>
                    <a:pt x="265" y="22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28;p56"/>
          <p:cNvGrpSpPr/>
          <p:nvPr/>
        </p:nvGrpSpPr>
        <p:grpSpPr>
          <a:xfrm>
            <a:off x="6931469" y="3167413"/>
            <a:ext cx="1062114" cy="1012728"/>
            <a:chOff x="6746587" y="2829768"/>
            <a:chExt cx="1677496" cy="17711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Google Shape;1429;p56"/>
            <p:cNvSpPr/>
            <p:nvPr/>
          </p:nvSpPr>
          <p:spPr>
            <a:xfrm>
              <a:off x="7114807" y="4006502"/>
              <a:ext cx="67382" cy="120364"/>
            </a:xfrm>
            <a:custGeom>
              <a:avLst/>
              <a:gdLst/>
              <a:ahLst/>
              <a:cxnLst/>
              <a:rect l="l" t="t" r="r" b="b"/>
              <a:pathLst>
                <a:path w="1881" h="3360" extrusionOk="0">
                  <a:moveTo>
                    <a:pt x="1" y="0"/>
                  </a:moveTo>
                  <a:lnTo>
                    <a:pt x="1" y="3360"/>
                  </a:lnTo>
                  <a:lnTo>
                    <a:pt x="1880" y="3360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0;p56"/>
            <p:cNvSpPr/>
            <p:nvPr/>
          </p:nvSpPr>
          <p:spPr>
            <a:xfrm>
              <a:off x="7071390" y="3814027"/>
              <a:ext cx="149487" cy="230518"/>
            </a:xfrm>
            <a:custGeom>
              <a:avLst/>
              <a:gdLst/>
              <a:ahLst/>
              <a:cxnLst/>
              <a:rect l="l" t="t" r="r" b="b"/>
              <a:pathLst>
                <a:path w="4173" h="6435" extrusionOk="0">
                  <a:moveTo>
                    <a:pt x="712" y="1"/>
                  </a:moveTo>
                  <a:cubicBezTo>
                    <a:pt x="322" y="1"/>
                    <a:pt x="1" y="320"/>
                    <a:pt x="1" y="712"/>
                  </a:cubicBezTo>
                  <a:lnTo>
                    <a:pt x="1" y="5725"/>
                  </a:lnTo>
                  <a:cubicBezTo>
                    <a:pt x="1" y="6116"/>
                    <a:pt x="322" y="6435"/>
                    <a:pt x="712" y="6435"/>
                  </a:cubicBezTo>
                  <a:lnTo>
                    <a:pt x="3461" y="6435"/>
                  </a:lnTo>
                  <a:cubicBezTo>
                    <a:pt x="3853" y="6435"/>
                    <a:pt x="4172" y="6116"/>
                    <a:pt x="4172" y="5725"/>
                  </a:cubicBezTo>
                  <a:lnTo>
                    <a:pt x="4172" y="712"/>
                  </a:lnTo>
                  <a:cubicBezTo>
                    <a:pt x="4172" y="320"/>
                    <a:pt x="3853" y="1"/>
                    <a:pt x="3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1;p56"/>
            <p:cNvSpPr/>
            <p:nvPr/>
          </p:nvSpPr>
          <p:spPr>
            <a:xfrm>
              <a:off x="7071390" y="2829768"/>
              <a:ext cx="149487" cy="230518"/>
            </a:xfrm>
            <a:custGeom>
              <a:avLst/>
              <a:gdLst/>
              <a:ahLst/>
              <a:cxnLst/>
              <a:rect l="l" t="t" r="r" b="b"/>
              <a:pathLst>
                <a:path w="4173" h="6435" extrusionOk="0">
                  <a:moveTo>
                    <a:pt x="712" y="0"/>
                  </a:moveTo>
                  <a:cubicBezTo>
                    <a:pt x="322" y="0"/>
                    <a:pt x="1" y="319"/>
                    <a:pt x="1" y="710"/>
                  </a:cubicBezTo>
                  <a:lnTo>
                    <a:pt x="1" y="5723"/>
                  </a:lnTo>
                  <a:cubicBezTo>
                    <a:pt x="1" y="6115"/>
                    <a:pt x="322" y="6434"/>
                    <a:pt x="712" y="6434"/>
                  </a:cubicBezTo>
                  <a:lnTo>
                    <a:pt x="3461" y="6434"/>
                  </a:lnTo>
                  <a:cubicBezTo>
                    <a:pt x="3853" y="6434"/>
                    <a:pt x="4172" y="6114"/>
                    <a:pt x="4172" y="5721"/>
                  </a:cubicBezTo>
                  <a:lnTo>
                    <a:pt x="4172" y="710"/>
                  </a:lnTo>
                  <a:cubicBezTo>
                    <a:pt x="4172" y="319"/>
                    <a:pt x="3853" y="0"/>
                    <a:pt x="3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2;p56"/>
            <p:cNvSpPr/>
            <p:nvPr/>
          </p:nvSpPr>
          <p:spPr>
            <a:xfrm>
              <a:off x="7837633" y="3447205"/>
              <a:ext cx="322402" cy="1104049"/>
            </a:xfrm>
            <a:custGeom>
              <a:avLst/>
              <a:gdLst/>
              <a:ahLst/>
              <a:cxnLst/>
              <a:rect l="l" t="t" r="r" b="b"/>
              <a:pathLst>
                <a:path w="9000" h="30820" extrusionOk="0">
                  <a:moveTo>
                    <a:pt x="2450" y="752"/>
                  </a:moveTo>
                  <a:cubicBezTo>
                    <a:pt x="3501" y="2118"/>
                    <a:pt x="5920" y="9275"/>
                    <a:pt x="6438" y="11515"/>
                  </a:cubicBezTo>
                  <a:cubicBezTo>
                    <a:pt x="8274" y="19463"/>
                    <a:pt x="6912" y="26716"/>
                    <a:pt x="6196" y="29606"/>
                  </a:cubicBezTo>
                  <a:cubicBezTo>
                    <a:pt x="6185" y="29568"/>
                    <a:pt x="6177" y="29529"/>
                    <a:pt x="6168" y="29495"/>
                  </a:cubicBezTo>
                  <a:cubicBezTo>
                    <a:pt x="5974" y="28689"/>
                    <a:pt x="5895" y="28356"/>
                    <a:pt x="5571" y="28354"/>
                  </a:cubicBezTo>
                  <a:cubicBezTo>
                    <a:pt x="5492" y="28354"/>
                    <a:pt x="5398" y="28379"/>
                    <a:pt x="5320" y="28472"/>
                  </a:cubicBezTo>
                  <a:cubicBezTo>
                    <a:pt x="4427" y="28417"/>
                    <a:pt x="3602" y="28391"/>
                    <a:pt x="2831" y="28391"/>
                  </a:cubicBezTo>
                  <a:cubicBezTo>
                    <a:pt x="2448" y="28391"/>
                    <a:pt x="2078" y="28397"/>
                    <a:pt x="1721" y="28410"/>
                  </a:cubicBezTo>
                  <a:cubicBezTo>
                    <a:pt x="1744" y="28302"/>
                    <a:pt x="1769" y="28190"/>
                    <a:pt x="1795" y="28082"/>
                  </a:cubicBezTo>
                  <a:cubicBezTo>
                    <a:pt x="1857" y="27806"/>
                    <a:pt x="1922" y="27519"/>
                    <a:pt x="1975" y="27220"/>
                  </a:cubicBezTo>
                  <a:cubicBezTo>
                    <a:pt x="2316" y="25257"/>
                    <a:pt x="2543" y="23453"/>
                    <a:pt x="2695" y="21542"/>
                  </a:cubicBezTo>
                  <a:cubicBezTo>
                    <a:pt x="2997" y="17707"/>
                    <a:pt x="2859" y="13965"/>
                    <a:pt x="2283" y="10422"/>
                  </a:cubicBezTo>
                  <a:cubicBezTo>
                    <a:pt x="2063" y="9082"/>
                    <a:pt x="1789" y="7994"/>
                    <a:pt x="1387" y="6894"/>
                  </a:cubicBezTo>
                  <a:cubicBezTo>
                    <a:pt x="1318" y="6700"/>
                    <a:pt x="1232" y="6501"/>
                    <a:pt x="1146" y="6300"/>
                  </a:cubicBezTo>
                  <a:cubicBezTo>
                    <a:pt x="970" y="5897"/>
                    <a:pt x="791" y="5479"/>
                    <a:pt x="738" y="5091"/>
                  </a:cubicBezTo>
                  <a:cubicBezTo>
                    <a:pt x="736" y="5077"/>
                    <a:pt x="735" y="5067"/>
                    <a:pt x="730" y="5053"/>
                  </a:cubicBezTo>
                  <a:cubicBezTo>
                    <a:pt x="808" y="4913"/>
                    <a:pt x="966" y="4681"/>
                    <a:pt x="1060" y="4541"/>
                  </a:cubicBezTo>
                  <a:cubicBezTo>
                    <a:pt x="1361" y="4098"/>
                    <a:pt x="1589" y="3329"/>
                    <a:pt x="1831" y="2513"/>
                  </a:cubicBezTo>
                  <a:cubicBezTo>
                    <a:pt x="2029" y="1854"/>
                    <a:pt x="2229" y="1179"/>
                    <a:pt x="2450" y="752"/>
                  </a:cubicBezTo>
                  <a:close/>
                  <a:moveTo>
                    <a:pt x="2398" y="1"/>
                  </a:moveTo>
                  <a:cubicBezTo>
                    <a:pt x="2312" y="1"/>
                    <a:pt x="2228" y="38"/>
                    <a:pt x="2170" y="108"/>
                  </a:cubicBezTo>
                  <a:cubicBezTo>
                    <a:pt x="1801" y="554"/>
                    <a:pt x="1542" y="1423"/>
                    <a:pt x="1270" y="2345"/>
                  </a:cubicBezTo>
                  <a:cubicBezTo>
                    <a:pt x="1051" y="3081"/>
                    <a:pt x="823" y="3842"/>
                    <a:pt x="574" y="4213"/>
                  </a:cubicBezTo>
                  <a:cubicBezTo>
                    <a:pt x="169" y="4812"/>
                    <a:pt x="0" y="5063"/>
                    <a:pt x="162" y="5293"/>
                  </a:cubicBezTo>
                  <a:cubicBezTo>
                    <a:pt x="166" y="5301"/>
                    <a:pt x="172" y="5311"/>
                    <a:pt x="180" y="5319"/>
                  </a:cubicBezTo>
                  <a:cubicBezTo>
                    <a:pt x="261" y="5734"/>
                    <a:pt x="434" y="6142"/>
                    <a:pt x="605" y="6537"/>
                  </a:cubicBezTo>
                  <a:cubicBezTo>
                    <a:pt x="688" y="6726"/>
                    <a:pt x="769" y="6915"/>
                    <a:pt x="836" y="7098"/>
                  </a:cubicBezTo>
                  <a:cubicBezTo>
                    <a:pt x="1223" y="8164"/>
                    <a:pt x="1488" y="9220"/>
                    <a:pt x="1702" y="10521"/>
                  </a:cubicBezTo>
                  <a:cubicBezTo>
                    <a:pt x="2271" y="14020"/>
                    <a:pt x="2407" y="17713"/>
                    <a:pt x="2108" y="21500"/>
                  </a:cubicBezTo>
                  <a:cubicBezTo>
                    <a:pt x="1959" y="23391"/>
                    <a:pt x="1733" y="25179"/>
                    <a:pt x="1395" y="27124"/>
                  </a:cubicBezTo>
                  <a:cubicBezTo>
                    <a:pt x="1347" y="27406"/>
                    <a:pt x="1284" y="27685"/>
                    <a:pt x="1222" y="27955"/>
                  </a:cubicBezTo>
                  <a:cubicBezTo>
                    <a:pt x="1169" y="28192"/>
                    <a:pt x="1115" y="28426"/>
                    <a:pt x="1068" y="28669"/>
                  </a:cubicBezTo>
                  <a:cubicBezTo>
                    <a:pt x="1053" y="28759"/>
                    <a:pt x="1077" y="28850"/>
                    <a:pt x="1136" y="28917"/>
                  </a:cubicBezTo>
                  <a:cubicBezTo>
                    <a:pt x="1190" y="28980"/>
                    <a:pt x="1264" y="29018"/>
                    <a:pt x="1352" y="29018"/>
                  </a:cubicBezTo>
                  <a:cubicBezTo>
                    <a:pt x="1358" y="29018"/>
                    <a:pt x="1365" y="29018"/>
                    <a:pt x="1372" y="29018"/>
                  </a:cubicBezTo>
                  <a:cubicBezTo>
                    <a:pt x="1832" y="28994"/>
                    <a:pt x="2312" y="28982"/>
                    <a:pt x="2816" y="28982"/>
                  </a:cubicBezTo>
                  <a:cubicBezTo>
                    <a:pt x="3628" y="28982"/>
                    <a:pt x="4502" y="29013"/>
                    <a:pt x="5455" y="29072"/>
                  </a:cubicBezTo>
                  <a:cubicBezTo>
                    <a:pt x="5502" y="29239"/>
                    <a:pt x="5556" y="29462"/>
                    <a:pt x="5596" y="29633"/>
                  </a:cubicBezTo>
                  <a:cubicBezTo>
                    <a:pt x="5798" y="30470"/>
                    <a:pt x="5881" y="30814"/>
                    <a:pt x="6208" y="30820"/>
                  </a:cubicBezTo>
                  <a:lnTo>
                    <a:pt x="6214" y="30820"/>
                  </a:lnTo>
                  <a:cubicBezTo>
                    <a:pt x="6338" y="30820"/>
                    <a:pt x="6500" y="30758"/>
                    <a:pt x="6580" y="30467"/>
                  </a:cubicBezTo>
                  <a:cubicBezTo>
                    <a:pt x="7372" y="27597"/>
                    <a:pt x="8999" y="19986"/>
                    <a:pt x="7013" y="11381"/>
                  </a:cubicBezTo>
                  <a:cubicBezTo>
                    <a:pt x="6611" y="9643"/>
                    <a:pt x="3820" y="776"/>
                    <a:pt x="2543" y="40"/>
                  </a:cubicBezTo>
                  <a:cubicBezTo>
                    <a:pt x="2498" y="13"/>
                    <a:pt x="2448" y="1"/>
                    <a:pt x="2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3;p56"/>
            <p:cNvSpPr/>
            <p:nvPr/>
          </p:nvSpPr>
          <p:spPr>
            <a:xfrm>
              <a:off x="7307389" y="3017335"/>
              <a:ext cx="681057" cy="666657"/>
            </a:xfrm>
            <a:custGeom>
              <a:avLst/>
              <a:gdLst/>
              <a:ahLst/>
              <a:cxnLst/>
              <a:rect l="l" t="t" r="r" b="b"/>
              <a:pathLst>
                <a:path w="19012" h="18610" extrusionOk="0">
                  <a:moveTo>
                    <a:pt x="174" y="0"/>
                  </a:moveTo>
                  <a:cubicBezTo>
                    <a:pt x="61" y="0"/>
                    <a:pt x="0" y="2"/>
                    <a:pt x="0" y="2"/>
                  </a:cubicBezTo>
                  <a:lnTo>
                    <a:pt x="0" y="9542"/>
                  </a:lnTo>
                  <a:cubicBezTo>
                    <a:pt x="590" y="9445"/>
                    <a:pt x="1164" y="9399"/>
                    <a:pt x="1722" y="9399"/>
                  </a:cubicBezTo>
                  <a:cubicBezTo>
                    <a:pt x="9682" y="9399"/>
                    <a:pt x="14376" y="18610"/>
                    <a:pt x="14376" y="18610"/>
                  </a:cubicBezTo>
                  <a:lnTo>
                    <a:pt x="19011" y="13907"/>
                  </a:lnTo>
                  <a:cubicBezTo>
                    <a:pt x="16113" y="415"/>
                    <a:pt x="1910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4;p56"/>
            <p:cNvSpPr/>
            <p:nvPr/>
          </p:nvSpPr>
          <p:spPr>
            <a:xfrm>
              <a:off x="6984915" y="2922190"/>
              <a:ext cx="322510" cy="951947"/>
            </a:xfrm>
            <a:custGeom>
              <a:avLst/>
              <a:gdLst/>
              <a:ahLst/>
              <a:cxnLst/>
              <a:rect l="l" t="t" r="r" b="b"/>
              <a:pathLst>
                <a:path w="9003" h="26574" extrusionOk="0">
                  <a:moveTo>
                    <a:pt x="1169" y="0"/>
                  </a:moveTo>
                  <a:cubicBezTo>
                    <a:pt x="526" y="0"/>
                    <a:pt x="0" y="524"/>
                    <a:pt x="0" y="1167"/>
                  </a:cubicBezTo>
                  <a:lnTo>
                    <a:pt x="0" y="25405"/>
                  </a:lnTo>
                  <a:cubicBezTo>
                    <a:pt x="0" y="26048"/>
                    <a:pt x="524" y="26573"/>
                    <a:pt x="1169" y="26573"/>
                  </a:cubicBezTo>
                  <a:lnTo>
                    <a:pt x="7834" y="26573"/>
                  </a:lnTo>
                  <a:cubicBezTo>
                    <a:pt x="8477" y="26573"/>
                    <a:pt x="9002" y="26050"/>
                    <a:pt x="9002" y="25405"/>
                  </a:cubicBezTo>
                  <a:lnTo>
                    <a:pt x="9002" y="1167"/>
                  </a:lnTo>
                  <a:cubicBezTo>
                    <a:pt x="9002" y="524"/>
                    <a:pt x="8477" y="0"/>
                    <a:pt x="78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5;p56"/>
            <p:cNvSpPr/>
            <p:nvPr/>
          </p:nvSpPr>
          <p:spPr>
            <a:xfrm>
              <a:off x="6976854" y="2914130"/>
              <a:ext cx="338594" cy="968067"/>
            </a:xfrm>
            <a:custGeom>
              <a:avLst/>
              <a:gdLst/>
              <a:ahLst/>
              <a:cxnLst/>
              <a:rect l="l" t="t" r="r" b="b"/>
              <a:pathLst>
                <a:path w="9452" h="27024" extrusionOk="0">
                  <a:moveTo>
                    <a:pt x="8059" y="450"/>
                  </a:moveTo>
                  <a:cubicBezTo>
                    <a:pt x="8580" y="450"/>
                    <a:pt x="9003" y="872"/>
                    <a:pt x="9003" y="1392"/>
                  </a:cubicBezTo>
                  <a:lnTo>
                    <a:pt x="9003" y="25630"/>
                  </a:lnTo>
                  <a:cubicBezTo>
                    <a:pt x="9003" y="26152"/>
                    <a:pt x="8580" y="26574"/>
                    <a:pt x="8059" y="26574"/>
                  </a:cubicBezTo>
                  <a:lnTo>
                    <a:pt x="1394" y="26574"/>
                  </a:lnTo>
                  <a:cubicBezTo>
                    <a:pt x="872" y="26574"/>
                    <a:pt x="450" y="26152"/>
                    <a:pt x="450" y="25630"/>
                  </a:cubicBezTo>
                  <a:lnTo>
                    <a:pt x="450" y="1392"/>
                  </a:lnTo>
                  <a:cubicBezTo>
                    <a:pt x="450" y="873"/>
                    <a:pt x="872" y="450"/>
                    <a:pt x="1394" y="450"/>
                  </a:cubicBezTo>
                  <a:close/>
                  <a:moveTo>
                    <a:pt x="1394" y="1"/>
                  </a:moveTo>
                  <a:cubicBezTo>
                    <a:pt x="625" y="1"/>
                    <a:pt x="1" y="624"/>
                    <a:pt x="1" y="1392"/>
                  </a:cubicBezTo>
                  <a:lnTo>
                    <a:pt x="1" y="25632"/>
                  </a:lnTo>
                  <a:cubicBezTo>
                    <a:pt x="1" y="26399"/>
                    <a:pt x="624" y="27023"/>
                    <a:pt x="1394" y="27023"/>
                  </a:cubicBezTo>
                  <a:lnTo>
                    <a:pt x="8059" y="27023"/>
                  </a:lnTo>
                  <a:cubicBezTo>
                    <a:pt x="8826" y="27023"/>
                    <a:pt x="9452" y="26400"/>
                    <a:pt x="9452" y="25630"/>
                  </a:cubicBezTo>
                  <a:lnTo>
                    <a:pt x="9452" y="1392"/>
                  </a:lnTo>
                  <a:cubicBezTo>
                    <a:pt x="9452" y="625"/>
                    <a:pt x="8827" y="1"/>
                    <a:pt x="8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36;p56"/>
            <p:cNvSpPr/>
            <p:nvPr/>
          </p:nvSpPr>
          <p:spPr>
            <a:xfrm>
              <a:off x="7352167" y="3115094"/>
              <a:ext cx="151099" cy="151135"/>
            </a:xfrm>
            <a:custGeom>
              <a:avLst/>
              <a:gdLst/>
              <a:ahLst/>
              <a:cxnLst/>
              <a:rect l="l" t="t" r="r" b="b"/>
              <a:pathLst>
                <a:path w="4218" h="4219" extrusionOk="0">
                  <a:moveTo>
                    <a:pt x="2108" y="591"/>
                  </a:moveTo>
                  <a:cubicBezTo>
                    <a:pt x="2947" y="591"/>
                    <a:pt x="3627" y="1273"/>
                    <a:pt x="3627" y="2109"/>
                  </a:cubicBezTo>
                  <a:cubicBezTo>
                    <a:pt x="3627" y="2946"/>
                    <a:pt x="2947" y="3628"/>
                    <a:pt x="2108" y="3628"/>
                  </a:cubicBezTo>
                  <a:cubicBezTo>
                    <a:pt x="1272" y="3628"/>
                    <a:pt x="590" y="2946"/>
                    <a:pt x="590" y="2109"/>
                  </a:cubicBezTo>
                  <a:cubicBezTo>
                    <a:pt x="590" y="1273"/>
                    <a:pt x="1272" y="591"/>
                    <a:pt x="2108" y="591"/>
                  </a:cubicBezTo>
                  <a:close/>
                  <a:moveTo>
                    <a:pt x="2108" y="0"/>
                  </a:moveTo>
                  <a:cubicBezTo>
                    <a:pt x="946" y="0"/>
                    <a:pt x="1" y="946"/>
                    <a:pt x="1" y="2109"/>
                  </a:cubicBezTo>
                  <a:cubicBezTo>
                    <a:pt x="1" y="3273"/>
                    <a:pt x="946" y="4218"/>
                    <a:pt x="2108" y="4218"/>
                  </a:cubicBezTo>
                  <a:cubicBezTo>
                    <a:pt x="3271" y="4218"/>
                    <a:pt x="4217" y="3273"/>
                    <a:pt x="4217" y="2109"/>
                  </a:cubicBezTo>
                  <a:cubicBezTo>
                    <a:pt x="4217" y="946"/>
                    <a:pt x="3271" y="0"/>
                    <a:pt x="2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7;p56"/>
            <p:cNvSpPr/>
            <p:nvPr/>
          </p:nvSpPr>
          <p:spPr>
            <a:xfrm>
              <a:off x="7020845" y="3023640"/>
              <a:ext cx="29983" cy="305100"/>
            </a:xfrm>
            <a:custGeom>
              <a:avLst/>
              <a:gdLst/>
              <a:ahLst/>
              <a:cxnLst/>
              <a:rect l="l" t="t" r="r" b="b"/>
              <a:pathLst>
                <a:path w="837" h="8517" extrusionOk="0">
                  <a:moveTo>
                    <a:pt x="334" y="1"/>
                  </a:moveTo>
                  <a:cubicBezTo>
                    <a:pt x="184" y="1"/>
                    <a:pt x="51" y="128"/>
                    <a:pt x="45" y="286"/>
                  </a:cubicBezTo>
                  <a:cubicBezTo>
                    <a:pt x="0" y="1834"/>
                    <a:pt x="70" y="3412"/>
                    <a:pt x="140" y="4938"/>
                  </a:cubicBezTo>
                  <a:cubicBezTo>
                    <a:pt x="188" y="6018"/>
                    <a:pt x="239" y="7136"/>
                    <a:pt x="246" y="8223"/>
                  </a:cubicBezTo>
                  <a:cubicBezTo>
                    <a:pt x="248" y="8388"/>
                    <a:pt x="380" y="8516"/>
                    <a:pt x="541" y="8516"/>
                  </a:cubicBezTo>
                  <a:lnTo>
                    <a:pt x="542" y="8516"/>
                  </a:lnTo>
                  <a:cubicBezTo>
                    <a:pt x="705" y="8516"/>
                    <a:pt x="837" y="8383"/>
                    <a:pt x="835" y="8220"/>
                  </a:cubicBezTo>
                  <a:cubicBezTo>
                    <a:pt x="828" y="7119"/>
                    <a:pt x="776" y="5997"/>
                    <a:pt x="728" y="4912"/>
                  </a:cubicBezTo>
                  <a:cubicBezTo>
                    <a:pt x="659" y="3396"/>
                    <a:pt x="589" y="1830"/>
                    <a:pt x="634" y="303"/>
                  </a:cubicBezTo>
                  <a:cubicBezTo>
                    <a:pt x="637" y="141"/>
                    <a:pt x="510" y="6"/>
                    <a:pt x="347" y="1"/>
                  </a:cubicBezTo>
                  <a:cubicBezTo>
                    <a:pt x="343" y="1"/>
                    <a:pt x="338" y="1"/>
                    <a:pt x="33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38;p56"/>
            <p:cNvSpPr/>
            <p:nvPr/>
          </p:nvSpPr>
          <p:spPr>
            <a:xfrm>
              <a:off x="7224567" y="3447312"/>
              <a:ext cx="27046" cy="290556"/>
            </a:xfrm>
            <a:custGeom>
              <a:avLst/>
              <a:gdLst/>
              <a:ahLst/>
              <a:cxnLst/>
              <a:rect l="l" t="t" r="r" b="b"/>
              <a:pathLst>
                <a:path w="755" h="8111" extrusionOk="0">
                  <a:moveTo>
                    <a:pt x="295" y="1"/>
                  </a:moveTo>
                  <a:cubicBezTo>
                    <a:pt x="132" y="1"/>
                    <a:pt x="0" y="133"/>
                    <a:pt x="0" y="295"/>
                  </a:cubicBezTo>
                  <a:cubicBezTo>
                    <a:pt x="0" y="1210"/>
                    <a:pt x="31" y="2158"/>
                    <a:pt x="62" y="3074"/>
                  </a:cubicBezTo>
                  <a:cubicBezTo>
                    <a:pt x="113" y="4642"/>
                    <a:pt x="166" y="6263"/>
                    <a:pt x="68" y="7799"/>
                  </a:cubicBezTo>
                  <a:cubicBezTo>
                    <a:pt x="59" y="7960"/>
                    <a:pt x="182" y="8101"/>
                    <a:pt x="344" y="8110"/>
                  </a:cubicBezTo>
                  <a:lnTo>
                    <a:pt x="363" y="8110"/>
                  </a:lnTo>
                  <a:cubicBezTo>
                    <a:pt x="518" y="8110"/>
                    <a:pt x="648" y="7991"/>
                    <a:pt x="656" y="7839"/>
                  </a:cubicBezTo>
                  <a:cubicBezTo>
                    <a:pt x="755" y="6274"/>
                    <a:pt x="702" y="4639"/>
                    <a:pt x="650" y="3057"/>
                  </a:cubicBezTo>
                  <a:cubicBezTo>
                    <a:pt x="620" y="2144"/>
                    <a:pt x="589" y="1199"/>
                    <a:pt x="589" y="295"/>
                  </a:cubicBezTo>
                  <a:cubicBezTo>
                    <a:pt x="589" y="133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39;p56"/>
            <p:cNvSpPr/>
            <p:nvPr/>
          </p:nvSpPr>
          <p:spPr>
            <a:xfrm>
              <a:off x="7089767" y="3909172"/>
              <a:ext cx="98369" cy="11714"/>
            </a:xfrm>
            <a:custGeom>
              <a:avLst/>
              <a:gdLst/>
              <a:ahLst/>
              <a:cxnLst/>
              <a:rect l="l" t="t" r="r" b="b"/>
              <a:pathLst>
                <a:path w="2746" h="327" extrusionOk="0">
                  <a:moveTo>
                    <a:pt x="163" y="1"/>
                  </a:moveTo>
                  <a:cubicBezTo>
                    <a:pt x="72" y="1"/>
                    <a:pt x="1" y="72"/>
                    <a:pt x="1" y="164"/>
                  </a:cubicBezTo>
                  <a:cubicBezTo>
                    <a:pt x="1" y="253"/>
                    <a:pt x="74" y="326"/>
                    <a:pt x="163" y="326"/>
                  </a:cubicBezTo>
                  <a:lnTo>
                    <a:pt x="2582" y="326"/>
                  </a:lnTo>
                  <a:cubicBezTo>
                    <a:pt x="2671" y="326"/>
                    <a:pt x="2745" y="253"/>
                    <a:pt x="2745" y="164"/>
                  </a:cubicBezTo>
                  <a:cubicBezTo>
                    <a:pt x="2745" y="72"/>
                    <a:pt x="2671" y="1"/>
                    <a:pt x="2582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0;p56"/>
            <p:cNvSpPr/>
            <p:nvPr/>
          </p:nvSpPr>
          <p:spPr>
            <a:xfrm>
              <a:off x="7144396" y="3947753"/>
              <a:ext cx="55704" cy="14580"/>
            </a:xfrm>
            <a:custGeom>
              <a:avLst/>
              <a:gdLst/>
              <a:ahLst/>
              <a:cxnLst/>
              <a:rect l="l" t="t" r="r" b="b"/>
              <a:pathLst>
                <a:path w="1555" h="407" extrusionOk="0">
                  <a:moveTo>
                    <a:pt x="183" y="0"/>
                  </a:moveTo>
                  <a:cubicBezTo>
                    <a:pt x="116" y="0"/>
                    <a:pt x="53" y="43"/>
                    <a:pt x="30" y="109"/>
                  </a:cubicBezTo>
                  <a:cubicBezTo>
                    <a:pt x="1" y="195"/>
                    <a:pt x="45" y="287"/>
                    <a:pt x="129" y="315"/>
                  </a:cubicBezTo>
                  <a:cubicBezTo>
                    <a:pt x="340" y="390"/>
                    <a:pt x="562" y="407"/>
                    <a:pt x="782" y="407"/>
                  </a:cubicBezTo>
                  <a:cubicBezTo>
                    <a:pt x="887" y="407"/>
                    <a:pt x="989" y="404"/>
                    <a:pt x="1095" y="399"/>
                  </a:cubicBezTo>
                  <a:cubicBezTo>
                    <a:pt x="1194" y="396"/>
                    <a:pt x="1302" y="391"/>
                    <a:pt x="1392" y="391"/>
                  </a:cubicBezTo>
                  <a:cubicBezTo>
                    <a:pt x="1485" y="390"/>
                    <a:pt x="1555" y="320"/>
                    <a:pt x="1555" y="230"/>
                  </a:cubicBezTo>
                  <a:cubicBezTo>
                    <a:pt x="1555" y="142"/>
                    <a:pt x="1484" y="67"/>
                    <a:pt x="1394" y="67"/>
                  </a:cubicBezTo>
                  <a:cubicBezTo>
                    <a:pt x="1290" y="67"/>
                    <a:pt x="1186" y="72"/>
                    <a:pt x="1082" y="75"/>
                  </a:cubicBezTo>
                  <a:cubicBezTo>
                    <a:pt x="983" y="79"/>
                    <a:pt x="882" y="83"/>
                    <a:pt x="783" y="83"/>
                  </a:cubicBezTo>
                  <a:cubicBezTo>
                    <a:pt x="591" y="83"/>
                    <a:pt x="403" y="68"/>
                    <a:pt x="238" y="10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1;p56"/>
            <p:cNvSpPr/>
            <p:nvPr/>
          </p:nvSpPr>
          <p:spPr>
            <a:xfrm>
              <a:off x="7099367" y="3986226"/>
              <a:ext cx="101019" cy="18878"/>
            </a:xfrm>
            <a:custGeom>
              <a:avLst/>
              <a:gdLst/>
              <a:ahLst/>
              <a:cxnLst/>
              <a:rect l="l" t="t" r="r" b="b"/>
              <a:pathLst>
                <a:path w="2820" h="527" extrusionOk="0">
                  <a:moveTo>
                    <a:pt x="167" y="1"/>
                  </a:moveTo>
                  <a:cubicBezTo>
                    <a:pt x="74" y="1"/>
                    <a:pt x="1" y="73"/>
                    <a:pt x="1" y="163"/>
                  </a:cubicBezTo>
                  <a:cubicBezTo>
                    <a:pt x="4" y="253"/>
                    <a:pt x="75" y="325"/>
                    <a:pt x="163" y="325"/>
                  </a:cubicBezTo>
                  <a:lnTo>
                    <a:pt x="170" y="325"/>
                  </a:lnTo>
                  <a:cubicBezTo>
                    <a:pt x="836" y="325"/>
                    <a:pt x="2615" y="521"/>
                    <a:pt x="2632" y="524"/>
                  </a:cubicBezTo>
                  <a:cubicBezTo>
                    <a:pt x="2637" y="526"/>
                    <a:pt x="2643" y="526"/>
                    <a:pt x="2649" y="526"/>
                  </a:cubicBezTo>
                  <a:cubicBezTo>
                    <a:pt x="2731" y="526"/>
                    <a:pt x="2801" y="464"/>
                    <a:pt x="2810" y="382"/>
                  </a:cubicBezTo>
                  <a:cubicBezTo>
                    <a:pt x="2820" y="295"/>
                    <a:pt x="2756" y="215"/>
                    <a:pt x="2666" y="204"/>
                  </a:cubicBezTo>
                  <a:cubicBezTo>
                    <a:pt x="2593" y="194"/>
                    <a:pt x="853" y="1"/>
                    <a:pt x="170" y="1"/>
                  </a:cubicBezTo>
                  <a:cubicBezTo>
                    <a:pt x="169" y="1"/>
                    <a:pt x="168" y="1"/>
                    <a:pt x="167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42;p56"/>
            <p:cNvSpPr/>
            <p:nvPr/>
          </p:nvSpPr>
          <p:spPr>
            <a:xfrm>
              <a:off x="6746587" y="4444467"/>
              <a:ext cx="1677496" cy="156473"/>
            </a:xfrm>
            <a:custGeom>
              <a:avLst/>
              <a:gdLst/>
              <a:ahLst/>
              <a:cxnLst/>
              <a:rect l="l" t="t" r="r" b="b"/>
              <a:pathLst>
                <a:path w="46828" h="4368" extrusionOk="0">
                  <a:moveTo>
                    <a:pt x="1" y="1"/>
                  </a:moveTo>
                  <a:lnTo>
                    <a:pt x="1" y="4368"/>
                  </a:lnTo>
                  <a:lnTo>
                    <a:pt x="46828" y="4368"/>
                  </a:lnTo>
                  <a:lnTo>
                    <a:pt x="46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3;p56"/>
            <p:cNvSpPr/>
            <p:nvPr/>
          </p:nvSpPr>
          <p:spPr>
            <a:xfrm>
              <a:off x="6881388" y="4389122"/>
              <a:ext cx="517456" cy="55382"/>
            </a:xfrm>
            <a:custGeom>
              <a:avLst/>
              <a:gdLst/>
              <a:ahLst/>
              <a:cxnLst/>
              <a:rect l="l" t="t" r="r" b="b"/>
              <a:pathLst>
                <a:path w="14445" h="1546" extrusionOk="0">
                  <a:moveTo>
                    <a:pt x="0" y="1"/>
                  </a:moveTo>
                  <a:lnTo>
                    <a:pt x="0" y="1546"/>
                  </a:lnTo>
                  <a:lnTo>
                    <a:pt x="14445" y="1546"/>
                  </a:lnTo>
                  <a:lnTo>
                    <a:pt x="144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44;p56"/>
            <p:cNvSpPr/>
            <p:nvPr/>
          </p:nvSpPr>
          <p:spPr>
            <a:xfrm>
              <a:off x="6873327" y="4381097"/>
              <a:ext cx="533576" cy="71466"/>
            </a:xfrm>
            <a:custGeom>
              <a:avLst/>
              <a:gdLst/>
              <a:ahLst/>
              <a:cxnLst/>
              <a:rect l="l" t="t" r="r" b="b"/>
              <a:pathLst>
                <a:path w="14895" h="1995" extrusionOk="0">
                  <a:moveTo>
                    <a:pt x="14445" y="450"/>
                  </a:moveTo>
                  <a:lnTo>
                    <a:pt x="14445" y="1545"/>
                  </a:lnTo>
                  <a:lnTo>
                    <a:pt x="450" y="1545"/>
                  </a:lnTo>
                  <a:lnTo>
                    <a:pt x="450" y="450"/>
                  </a:lnTo>
                  <a:close/>
                  <a:moveTo>
                    <a:pt x="225" y="0"/>
                  </a:moveTo>
                  <a:cubicBezTo>
                    <a:pt x="101" y="0"/>
                    <a:pt x="1" y="101"/>
                    <a:pt x="1" y="225"/>
                  </a:cubicBezTo>
                  <a:lnTo>
                    <a:pt x="1" y="1770"/>
                  </a:lnTo>
                  <a:cubicBezTo>
                    <a:pt x="1" y="1894"/>
                    <a:pt x="101" y="1995"/>
                    <a:pt x="225" y="1995"/>
                  </a:cubicBezTo>
                  <a:lnTo>
                    <a:pt x="14670" y="1995"/>
                  </a:lnTo>
                  <a:cubicBezTo>
                    <a:pt x="14794" y="1995"/>
                    <a:pt x="14894" y="1894"/>
                    <a:pt x="14894" y="1770"/>
                  </a:cubicBezTo>
                  <a:lnTo>
                    <a:pt x="14894" y="225"/>
                  </a:lnTo>
                  <a:cubicBezTo>
                    <a:pt x="14894" y="101"/>
                    <a:pt x="14794" y="0"/>
                    <a:pt x="14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797979" y="945222"/>
            <a:ext cx="5661060" cy="1746607"/>
          </a:xfrm>
          <a:prstGeom prst="wedgeRoundRectCallout">
            <a:avLst>
              <a:gd name="adj1" fmla="val -55886"/>
              <a:gd name="adj2" fmla="val -48517"/>
              <a:gd name="adj3" fmla="val 16667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01065" y="1078787"/>
            <a:ext cx="5167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 </a:t>
            </a:r>
            <a:r>
              <a:rPr lang="en-US" sz="2000" dirty="0" err="1" smtClean="0"/>
              <a:t>đoạn</a:t>
            </a:r>
            <a:r>
              <a:rPr lang="en-US" sz="2000" dirty="0" smtClean="0"/>
              <a:t> video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chỉ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nguy</a:t>
            </a:r>
            <a:r>
              <a:rPr lang="en-US" sz="2000" dirty="0" smtClean="0"/>
              <a:t> </a:t>
            </a:r>
            <a:r>
              <a:rPr lang="en-US" sz="2000" dirty="0" err="1" smtClean="0"/>
              <a:t>cơ</a:t>
            </a:r>
            <a:r>
              <a:rPr lang="en-US" sz="2000" dirty="0" smtClean="0"/>
              <a:t> </a:t>
            </a:r>
            <a:r>
              <a:rPr lang="en-US" sz="2000" dirty="0" err="1" smtClean="0"/>
              <a:t>gây</a:t>
            </a:r>
            <a:r>
              <a:rPr lang="en-US" sz="2000" dirty="0" smtClean="0"/>
              <a:t> </a:t>
            </a:r>
            <a:r>
              <a:rPr lang="en-US" sz="2000" dirty="0" err="1" smtClean="0"/>
              <a:t>mất</a:t>
            </a:r>
            <a:r>
              <a:rPr lang="en-US" sz="2000" dirty="0" smtClean="0"/>
              <a:t> an </a:t>
            </a:r>
            <a:r>
              <a:rPr lang="en-US" sz="2000" dirty="0" err="1" smtClean="0"/>
              <a:t>toàn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gia</a:t>
            </a:r>
            <a:r>
              <a:rPr lang="en-US" sz="2000" dirty="0" smtClean="0"/>
              <a:t> </a:t>
            </a:r>
            <a:r>
              <a:rPr lang="en-US" sz="2000" dirty="0" err="1" smtClean="0"/>
              <a:t>đình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CLIP-STEM-2017_-An-toàn-điện-trong-nhà-A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85" y="283181"/>
            <a:ext cx="8209052" cy="4617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ctrTitle"/>
          </p:nvPr>
        </p:nvSpPr>
        <p:spPr>
          <a:xfrm>
            <a:off x="991745" y="1381535"/>
            <a:ext cx="5212248" cy="21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chemeClr val="dk1"/>
                </a:solidFill>
                <a:latin typeface="+mn-lt"/>
              </a:rPr>
              <a:t>BÀI 10: </a:t>
            </a:r>
            <a:r>
              <a:rPr lang="en" sz="3600" dirty="0" smtClean="0">
                <a:solidFill>
                  <a:schemeClr val="accent4"/>
                </a:solidFill>
                <a:latin typeface="+mn-lt"/>
              </a:rPr>
              <a:t>AN </a:t>
            </a:r>
            <a:r>
              <a:rPr lang="en-US" sz="3600" dirty="0" smtClean="0">
                <a:solidFill>
                  <a:schemeClr val="accent4"/>
                </a:solidFill>
                <a:latin typeface="+mn-lt"/>
              </a:rPr>
              <a:t>TOÀN ĐIỆN TRONG GIA ĐÌNH</a:t>
            </a:r>
            <a:endParaRPr sz="36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214" name="Google Shape;214;p27"/>
          <p:cNvGrpSpPr/>
          <p:nvPr/>
        </p:nvGrpSpPr>
        <p:grpSpPr>
          <a:xfrm>
            <a:off x="6386688" y="1045600"/>
            <a:ext cx="2205450" cy="2821231"/>
            <a:chOff x="6386688" y="1045600"/>
            <a:chExt cx="2205450" cy="2821231"/>
          </a:xfrm>
        </p:grpSpPr>
        <p:sp>
          <p:nvSpPr>
            <p:cNvPr id="215" name="Google Shape;215;p27"/>
            <p:cNvSpPr/>
            <p:nvPr/>
          </p:nvSpPr>
          <p:spPr>
            <a:xfrm>
              <a:off x="7031834" y="3687038"/>
              <a:ext cx="525433" cy="179793"/>
            </a:xfrm>
            <a:custGeom>
              <a:avLst/>
              <a:gdLst/>
              <a:ahLst/>
              <a:cxnLst/>
              <a:rect l="l" t="t" r="r" b="b"/>
              <a:pathLst>
                <a:path w="4898" h="1676" extrusionOk="0">
                  <a:moveTo>
                    <a:pt x="1" y="1"/>
                  </a:moveTo>
                  <a:cubicBezTo>
                    <a:pt x="1" y="925"/>
                    <a:pt x="750" y="1676"/>
                    <a:pt x="1674" y="1676"/>
                  </a:cubicBezTo>
                  <a:lnTo>
                    <a:pt x="3223" y="1676"/>
                  </a:lnTo>
                  <a:cubicBezTo>
                    <a:pt x="4147" y="1676"/>
                    <a:pt x="4898" y="925"/>
                    <a:pt x="4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453300" y="1429114"/>
              <a:ext cx="1689796" cy="2065258"/>
            </a:xfrm>
            <a:custGeom>
              <a:avLst/>
              <a:gdLst/>
              <a:ahLst/>
              <a:cxnLst/>
              <a:rect l="l" t="t" r="r" b="b"/>
              <a:pathLst>
                <a:path w="15752" h="19252" extrusionOk="0">
                  <a:moveTo>
                    <a:pt x="7842" y="0"/>
                  </a:moveTo>
                  <a:cubicBezTo>
                    <a:pt x="3510" y="0"/>
                    <a:pt x="0" y="3508"/>
                    <a:pt x="0" y="7839"/>
                  </a:cubicBezTo>
                  <a:cubicBezTo>
                    <a:pt x="0" y="10629"/>
                    <a:pt x="1452" y="13072"/>
                    <a:pt x="3641" y="14463"/>
                  </a:cubicBezTo>
                  <a:cubicBezTo>
                    <a:pt x="4315" y="14893"/>
                    <a:pt x="4715" y="15645"/>
                    <a:pt x="4715" y="16446"/>
                  </a:cubicBezTo>
                  <a:lnTo>
                    <a:pt x="4715" y="19251"/>
                  </a:lnTo>
                  <a:lnTo>
                    <a:pt x="10968" y="19251"/>
                  </a:lnTo>
                  <a:lnTo>
                    <a:pt x="10968" y="16446"/>
                  </a:lnTo>
                  <a:cubicBezTo>
                    <a:pt x="10968" y="15652"/>
                    <a:pt x="11357" y="14896"/>
                    <a:pt x="12026" y="14473"/>
                  </a:cubicBezTo>
                  <a:cubicBezTo>
                    <a:pt x="14277" y="13050"/>
                    <a:pt x="15752" y="10515"/>
                    <a:pt x="15681" y="7641"/>
                  </a:cubicBezTo>
                  <a:cubicBezTo>
                    <a:pt x="15581" y="3619"/>
                    <a:pt x="12362" y="268"/>
                    <a:pt x="8345" y="16"/>
                  </a:cubicBezTo>
                  <a:cubicBezTo>
                    <a:pt x="8176" y="5"/>
                    <a:pt x="8008" y="0"/>
                    <a:pt x="7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6891519" y="3413916"/>
              <a:ext cx="805850" cy="111351"/>
            </a:xfrm>
            <a:custGeom>
              <a:avLst/>
              <a:gdLst/>
              <a:ahLst/>
              <a:cxnLst/>
              <a:rect l="l" t="t" r="r" b="b"/>
              <a:pathLst>
                <a:path w="7512" h="1038" extrusionOk="0">
                  <a:moveTo>
                    <a:pt x="0" y="0"/>
                  </a:moveTo>
                  <a:lnTo>
                    <a:pt x="0" y="1038"/>
                  </a:lnTo>
                  <a:lnTo>
                    <a:pt x="7511" y="1038"/>
                  </a:lnTo>
                  <a:lnTo>
                    <a:pt x="75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6891519" y="3597034"/>
              <a:ext cx="805850" cy="111459"/>
            </a:xfrm>
            <a:custGeom>
              <a:avLst/>
              <a:gdLst/>
              <a:ahLst/>
              <a:cxnLst/>
              <a:rect l="l" t="t" r="r" b="b"/>
              <a:pathLst>
                <a:path w="7512" h="1039" extrusionOk="0">
                  <a:moveTo>
                    <a:pt x="0" y="1"/>
                  </a:moveTo>
                  <a:lnTo>
                    <a:pt x="0" y="1038"/>
                  </a:lnTo>
                  <a:lnTo>
                    <a:pt x="7511" y="1038"/>
                  </a:lnTo>
                  <a:lnTo>
                    <a:pt x="75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6891519" y="3525160"/>
              <a:ext cx="805850" cy="71982"/>
            </a:xfrm>
            <a:custGeom>
              <a:avLst/>
              <a:gdLst/>
              <a:ahLst/>
              <a:cxnLst/>
              <a:rect l="l" t="t" r="r" b="b"/>
              <a:pathLst>
                <a:path w="7512" h="671" extrusionOk="0">
                  <a:moveTo>
                    <a:pt x="0" y="1"/>
                  </a:moveTo>
                  <a:lnTo>
                    <a:pt x="0" y="671"/>
                  </a:lnTo>
                  <a:lnTo>
                    <a:pt x="7511" y="671"/>
                  </a:lnTo>
                  <a:lnTo>
                    <a:pt x="75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6946765" y="2225631"/>
              <a:ext cx="694820" cy="1204806"/>
            </a:xfrm>
            <a:custGeom>
              <a:avLst/>
              <a:gdLst/>
              <a:ahLst/>
              <a:cxnLst/>
              <a:rect l="l" t="t" r="r" b="b"/>
              <a:pathLst>
                <a:path w="6477" h="11231" extrusionOk="0">
                  <a:moveTo>
                    <a:pt x="3243" y="308"/>
                  </a:moveTo>
                  <a:cubicBezTo>
                    <a:pt x="3453" y="308"/>
                    <a:pt x="3726" y="422"/>
                    <a:pt x="3798" y="743"/>
                  </a:cubicBezTo>
                  <a:cubicBezTo>
                    <a:pt x="4023" y="1727"/>
                    <a:pt x="3817" y="2552"/>
                    <a:pt x="3240" y="3052"/>
                  </a:cubicBezTo>
                  <a:cubicBezTo>
                    <a:pt x="2666" y="2549"/>
                    <a:pt x="2458" y="1727"/>
                    <a:pt x="2685" y="743"/>
                  </a:cubicBezTo>
                  <a:cubicBezTo>
                    <a:pt x="2759" y="422"/>
                    <a:pt x="3031" y="308"/>
                    <a:pt x="3243" y="308"/>
                  </a:cubicBezTo>
                  <a:close/>
                  <a:moveTo>
                    <a:pt x="947" y="1989"/>
                  </a:moveTo>
                  <a:cubicBezTo>
                    <a:pt x="1069" y="1989"/>
                    <a:pt x="1235" y="2033"/>
                    <a:pt x="1356" y="2235"/>
                  </a:cubicBezTo>
                  <a:cubicBezTo>
                    <a:pt x="1581" y="2600"/>
                    <a:pt x="1718" y="3054"/>
                    <a:pt x="1758" y="3533"/>
                  </a:cubicBezTo>
                  <a:cubicBezTo>
                    <a:pt x="1220" y="3494"/>
                    <a:pt x="729" y="3238"/>
                    <a:pt x="445" y="2809"/>
                  </a:cubicBezTo>
                  <a:cubicBezTo>
                    <a:pt x="311" y="2603"/>
                    <a:pt x="349" y="2429"/>
                    <a:pt x="407" y="2319"/>
                  </a:cubicBezTo>
                  <a:cubicBezTo>
                    <a:pt x="502" y="2134"/>
                    <a:pt x="716" y="1997"/>
                    <a:pt x="926" y="1989"/>
                  </a:cubicBezTo>
                  <a:close/>
                  <a:moveTo>
                    <a:pt x="5558" y="1989"/>
                  </a:moveTo>
                  <a:cubicBezTo>
                    <a:pt x="5770" y="2000"/>
                    <a:pt x="5982" y="2134"/>
                    <a:pt x="6078" y="2319"/>
                  </a:cubicBezTo>
                  <a:cubicBezTo>
                    <a:pt x="6135" y="2429"/>
                    <a:pt x="6174" y="2603"/>
                    <a:pt x="6040" y="2809"/>
                  </a:cubicBezTo>
                  <a:cubicBezTo>
                    <a:pt x="5756" y="3238"/>
                    <a:pt x="5264" y="3494"/>
                    <a:pt x="4727" y="3533"/>
                  </a:cubicBezTo>
                  <a:cubicBezTo>
                    <a:pt x="4763" y="3054"/>
                    <a:pt x="4903" y="2599"/>
                    <a:pt x="5129" y="2235"/>
                  </a:cubicBezTo>
                  <a:cubicBezTo>
                    <a:pt x="5252" y="2033"/>
                    <a:pt x="5417" y="1989"/>
                    <a:pt x="5541" y="1989"/>
                  </a:cubicBezTo>
                  <a:close/>
                  <a:moveTo>
                    <a:pt x="3239" y="1"/>
                  </a:moveTo>
                  <a:cubicBezTo>
                    <a:pt x="2891" y="1"/>
                    <a:pt x="2492" y="208"/>
                    <a:pt x="2385" y="672"/>
                  </a:cubicBezTo>
                  <a:cubicBezTo>
                    <a:pt x="2107" y="1877"/>
                    <a:pt x="2453" y="2722"/>
                    <a:pt x="2993" y="3230"/>
                  </a:cubicBezTo>
                  <a:cubicBezTo>
                    <a:pt x="2907" y="3283"/>
                    <a:pt x="2819" y="3329"/>
                    <a:pt x="2723" y="3370"/>
                  </a:cubicBezTo>
                  <a:cubicBezTo>
                    <a:pt x="2507" y="3461"/>
                    <a:pt x="2282" y="3514"/>
                    <a:pt x="2060" y="3532"/>
                  </a:cubicBezTo>
                  <a:cubicBezTo>
                    <a:pt x="2021" y="2996"/>
                    <a:pt x="1864" y="2487"/>
                    <a:pt x="1612" y="2075"/>
                  </a:cubicBezTo>
                  <a:cubicBezTo>
                    <a:pt x="1461" y="1824"/>
                    <a:pt x="1217" y="1684"/>
                    <a:pt x="943" y="1684"/>
                  </a:cubicBezTo>
                  <a:cubicBezTo>
                    <a:pt x="932" y="1684"/>
                    <a:pt x="921" y="1684"/>
                    <a:pt x="910" y="1685"/>
                  </a:cubicBezTo>
                  <a:cubicBezTo>
                    <a:pt x="591" y="1695"/>
                    <a:pt x="278" y="1894"/>
                    <a:pt x="133" y="2178"/>
                  </a:cubicBezTo>
                  <a:cubicBezTo>
                    <a:pt x="0" y="2435"/>
                    <a:pt x="21" y="2718"/>
                    <a:pt x="190" y="2974"/>
                  </a:cubicBezTo>
                  <a:cubicBezTo>
                    <a:pt x="532" y="3491"/>
                    <a:pt x="1125" y="3797"/>
                    <a:pt x="1767" y="3837"/>
                  </a:cubicBezTo>
                  <a:lnTo>
                    <a:pt x="1767" y="11077"/>
                  </a:lnTo>
                  <a:cubicBezTo>
                    <a:pt x="1767" y="11162"/>
                    <a:pt x="1834" y="11230"/>
                    <a:pt x="1920" y="11230"/>
                  </a:cubicBezTo>
                  <a:cubicBezTo>
                    <a:pt x="2004" y="11230"/>
                    <a:pt x="2073" y="11162"/>
                    <a:pt x="2073" y="11077"/>
                  </a:cubicBezTo>
                  <a:lnTo>
                    <a:pt x="2073" y="3837"/>
                  </a:lnTo>
                  <a:cubicBezTo>
                    <a:pt x="2333" y="3820"/>
                    <a:pt x="2595" y="3760"/>
                    <a:pt x="2847" y="3651"/>
                  </a:cubicBezTo>
                  <a:cubicBezTo>
                    <a:pt x="2982" y="3594"/>
                    <a:pt x="3115" y="3520"/>
                    <a:pt x="3243" y="3432"/>
                  </a:cubicBezTo>
                  <a:cubicBezTo>
                    <a:pt x="3368" y="3520"/>
                    <a:pt x="3502" y="3594"/>
                    <a:pt x="3636" y="3651"/>
                  </a:cubicBezTo>
                  <a:cubicBezTo>
                    <a:pt x="3888" y="3757"/>
                    <a:pt x="4151" y="3819"/>
                    <a:pt x="4410" y="3837"/>
                  </a:cubicBezTo>
                  <a:lnTo>
                    <a:pt x="4410" y="11077"/>
                  </a:lnTo>
                  <a:cubicBezTo>
                    <a:pt x="4410" y="11162"/>
                    <a:pt x="4479" y="11230"/>
                    <a:pt x="4563" y="11230"/>
                  </a:cubicBezTo>
                  <a:cubicBezTo>
                    <a:pt x="4649" y="11230"/>
                    <a:pt x="4716" y="11162"/>
                    <a:pt x="4710" y="11077"/>
                  </a:cubicBezTo>
                  <a:lnTo>
                    <a:pt x="4710" y="3837"/>
                  </a:lnTo>
                  <a:cubicBezTo>
                    <a:pt x="5352" y="3797"/>
                    <a:pt x="5947" y="3491"/>
                    <a:pt x="6287" y="2974"/>
                  </a:cubicBezTo>
                  <a:cubicBezTo>
                    <a:pt x="6456" y="2718"/>
                    <a:pt x="6477" y="2435"/>
                    <a:pt x="6344" y="2178"/>
                  </a:cubicBezTo>
                  <a:cubicBezTo>
                    <a:pt x="6199" y="1894"/>
                    <a:pt x="5887" y="1696"/>
                    <a:pt x="5569" y="1685"/>
                  </a:cubicBezTo>
                  <a:cubicBezTo>
                    <a:pt x="5557" y="1684"/>
                    <a:pt x="5546" y="1684"/>
                    <a:pt x="5535" y="1684"/>
                  </a:cubicBezTo>
                  <a:cubicBezTo>
                    <a:pt x="5255" y="1684"/>
                    <a:pt x="5019" y="1824"/>
                    <a:pt x="4865" y="2075"/>
                  </a:cubicBezTo>
                  <a:cubicBezTo>
                    <a:pt x="4613" y="2484"/>
                    <a:pt x="4457" y="2995"/>
                    <a:pt x="4418" y="3532"/>
                  </a:cubicBezTo>
                  <a:cubicBezTo>
                    <a:pt x="4195" y="3514"/>
                    <a:pt x="3972" y="3461"/>
                    <a:pt x="3754" y="3370"/>
                  </a:cubicBezTo>
                  <a:cubicBezTo>
                    <a:pt x="3658" y="3327"/>
                    <a:pt x="3570" y="3282"/>
                    <a:pt x="3486" y="3230"/>
                  </a:cubicBezTo>
                  <a:cubicBezTo>
                    <a:pt x="4025" y="2722"/>
                    <a:pt x="4369" y="1877"/>
                    <a:pt x="4092" y="672"/>
                  </a:cubicBezTo>
                  <a:cubicBezTo>
                    <a:pt x="3986" y="208"/>
                    <a:pt x="3586" y="1"/>
                    <a:pt x="3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6511873" y="1706956"/>
              <a:ext cx="481343" cy="892850"/>
            </a:xfrm>
            <a:custGeom>
              <a:avLst/>
              <a:gdLst/>
              <a:ahLst/>
              <a:cxnLst/>
              <a:rect l="l" t="t" r="r" b="b"/>
              <a:pathLst>
                <a:path w="4487" h="8323" extrusionOk="0">
                  <a:moveTo>
                    <a:pt x="3677" y="1"/>
                  </a:moveTo>
                  <a:cubicBezTo>
                    <a:pt x="3530" y="1"/>
                    <a:pt x="3386" y="51"/>
                    <a:pt x="3270" y="146"/>
                  </a:cubicBezTo>
                  <a:cubicBezTo>
                    <a:pt x="770" y="2224"/>
                    <a:pt x="0" y="4815"/>
                    <a:pt x="486" y="7777"/>
                  </a:cubicBezTo>
                  <a:cubicBezTo>
                    <a:pt x="517" y="7967"/>
                    <a:pt x="639" y="8134"/>
                    <a:pt x="809" y="8230"/>
                  </a:cubicBezTo>
                  <a:lnTo>
                    <a:pt x="822" y="8237"/>
                  </a:lnTo>
                  <a:cubicBezTo>
                    <a:pt x="925" y="8296"/>
                    <a:pt x="1033" y="8322"/>
                    <a:pt x="1139" y="8322"/>
                  </a:cubicBezTo>
                  <a:cubicBezTo>
                    <a:pt x="1480" y="8322"/>
                    <a:pt x="1792" y="8046"/>
                    <a:pt x="1786" y="7666"/>
                  </a:cubicBezTo>
                  <a:cubicBezTo>
                    <a:pt x="1752" y="5220"/>
                    <a:pt x="2584" y="3033"/>
                    <a:pt x="4191" y="1076"/>
                  </a:cubicBezTo>
                  <a:cubicBezTo>
                    <a:pt x="4487" y="719"/>
                    <a:pt x="4334" y="176"/>
                    <a:pt x="3892" y="37"/>
                  </a:cubicBezTo>
                  <a:lnTo>
                    <a:pt x="3873" y="31"/>
                  </a:lnTo>
                  <a:cubicBezTo>
                    <a:pt x="3809" y="11"/>
                    <a:pt x="3743" y="1"/>
                    <a:pt x="3677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7022394" y="1541753"/>
              <a:ext cx="165418" cy="165418"/>
            </a:xfrm>
            <a:custGeom>
              <a:avLst/>
              <a:gdLst/>
              <a:ahLst/>
              <a:cxnLst/>
              <a:rect l="l" t="t" r="r" b="b"/>
              <a:pathLst>
                <a:path w="1542" h="1542" extrusionOk="0">
                  <a:moveTo>
                    <a:pt x="772" y="1"/>
                  </a:moveTo>
                  <a:cubicBezTo>
                    <a:pt x="345" y="1"/>
                    <a:pt x="0" y="347"/>
                    <a:pt x="0" y="772"/>
                  </a:cubicBezTo>
                  <a:cubicBezTo>
                    <a:pt x="0" y="1199"/>
                    <a:pt x="346" y="1542"/>
                    <a:pt x="772" y="1542"/>
                  </a:cubicBezTo>
                  <a:cubicBezTo>
                    <a:pt x="1198" y="1542"/>
                    <a:pt x="1541" y="1196"/>
                    <a:pt x="1541" y="772"/>
                  </a:cubicBezTo>
                  <a:cubicBezTo>
                    <a:pt x="1541" y="345"/>
                    <a:pt x="1198" y="1"/>
                    <a:pt x="772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7827798" y="1088603"/>
              <a:ext cx="264257" cy="968992"/>
            </a:xfrm>
            <a:custGeom>
              <a:avLst/>
              <a:gdLst/>
              <a:ahLst/>
              <a:cxnLst/>
              <a:rect l="l" t="t" r="r" b="b"/>
              <a:pathLst>
                <a:path w="4051" h="14855" extrusionOk="0">
                  <a:moveTo>
                    <a:pt x="2026" y="305"/>
                  </a:moveTo>
                  <a:cubicBezTo>
                    <a:pt x="2841" y="305"/>
                    <a:pt x="3748" y="3231"/>
                    <a:pt x="3748" y="7427"/>
                  </a:cubicBezTo>
                  <a:cubicBezTo>
                    <a:pt x="3748" y="11624"/>
                    <a:pt x="2841" y="14550"/>
                    <a:pt x="2026" y="14550"/>
                  </a:cubicBezTo>
                  <a:cubicBezTo>
                    <a:pt x="1210" y="14550"/>
                    <a:pt x="303" y="11624"/>
                    <a:pt x="303" y="7427"/>
                  </a:cubicBezTo>
                  <a:cubicBezTo>
                    <a:pt x="303" y="3231"/>
                    <a:pt x="1210" y="305"/>
                    <a:pt x="2026" y="305"/>
                  </a:cubicBezTo>
                  <a:close/>
                  <a:moveTo>
                    <a:pt x="2026" y="0"/>
                  </a:moveTo>
                  <a:cubicBezTo>
                    <a:pt x="710" y="0"/>
                    <a:pt x="0" y="3827"/>
                    <a:pt x="0" y="7427"/>
                  </a:cubicBezTo>
                  <a:cubicBezTo>
                    <a:pt x="0" y="11028"/>
                    <a:pt x="710" y="14855"/>
                    <a:pt x="2026" y="14855"/>
                  </a:cubicBezTo>
                  <a:cubicBezTo>
                    <a:pt x="3343" y="14855"/>
                    <a:pt x="4051" y="11028"/>
                    <a:pt x="4051" y="7427"/>
                  </a:cubicBezTo>
                  <a:cubicBezTo>
                    <a:pt x="4051" y="3827"/>
                    <a:pt x="3341" y="0"/>
                    <a:pt x="2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7549320" y="1263354"/>
              <a:ext cx="853111" cy="626143"/>
            </a:xfrm>
            <a:custGeom>
              <a:avLst/>
              <a:gdLst/>
              <a:ahLst/>
              <a:cxnLst/>
              <a:rect l="l" t="t" r="r" b="b"/>
              <a:pathLst>
                <a:path w="13078" h="9599" extrusionOk="0">
                  <a:moveTo>
                    <a:pt x="1232" y="305"/>
                  </a:moveTo>
                  <a:cubicBezTo>
                    <a:pt x="1655" y="305"/>
                    <a:pt x="2267" y="465"/>
                    <a:pt x="3006" y="774"/>
                  </a:cubicBezTo>
                  <a:cubicBezTo>
                    <a:pt x="4304" y="1317"/>
                    <a:pt x="5866" y="2259"/>
                    <a:pt x="7404" y="3425"/>
                  </a:cubicBezTo>
                  <a:cubicBezTo>
                    <a:pt x="10749" y="5963"/>
                    <a:pt x="12530" y="8452"/>
                    <a:pt x="12040" y="9102"/>
                  </a:cubicBezTo>
                  <a:cubicBezTo>
                    <a:pt x="11944" y="9228"/>
                    <a:pt x="11759" y="9290"/>
                    <a:pt x="11499" y="9290"/>
                  </a:cubicBezTo>
                  <a:cubicBezTo>
                    <a:pt x="10414" y="9290"/>
                    <a:pt x="8021" y="8215"/>
                    <a:pt x="5323" y="6169"/>
                  </a:cubicBezTo>
                  <a:cubicBezTo>
                    <a:pt x="3785" y="5003"/>
                    <a:pt x="2457" y="3753"/>
                    <a:pt x="1583" y="2651"/>
                  </a:cubicBezTo>
                  <a:cubicBezTo>
                    <a:pt x="773" y="1629"/>
                    <a:pt x="438" y="823"/>
                    <a:pt x="686" y="495"/>
                  </a:cubicBezTo>
                  <a:cubicBezTo>
                    <a:pt x="782" y="368"/>
                    <a:pt x="970" y="305"/>
                    <a:pt x="1232" y="305"/>
                  </a:cubicBezTo>
                  <a:close/>
                  <a:moveTo>
                    <a:pt x="1237" y="1"/>
                  </a:moveTo>
                  <a:cubicBezTo>
                    <a:pt x="897" y="1"/>
                    <a:pt x="614" y="87"/>
                    <a:pt x="445" y="309"/>
                  </a:cubicBezTo>
                  <a:cubicBezTo>
                    <a:pt x="0" y="898"/>
                    <a:pt x="688" y="2009"/>
                    <a:pt x="1346" y="2839"/>
                  </a:cubicBezTo>
                  <a:cubicBezTo>
                    <a:pt x="2233" y="3961"/>
                    <a:pt x="3580" y="5231"/>
                    <a:pt x="5139" y="6412"/>
                  </a:cubicBezTo>
                  <a:cubicBezTo>
                    <a:pt x="7419" y="8141"/>
                    <a:pt x="10083" y="9598"/>
                    <a:pt x="11480" y="9598"/>
                  </a:cubicBezTo>
                  <a:cubicBezTo>
                    <a:pt x="11841" y="9598"/>
                    <a:pt x="12118" y="9501"/>
                    <a:pt x="12282" y="9283"/>
                  </a:cubicBezTo>
                  <a:cubicBezTo>
                    <a:pt x="13077" y="8237"/>
                    <a:pt x="10457" y="5358"/>
                    <a:pt x="7588" y="3182"/>
                  </a:cubicBezTo>
                  <a:cubicBezTo>
                    <a:pt x="6030" y="2002"/>
                    <a:pt x="4446" y="1046"/>
                    <a:pt x="3124" y="493"/>
                  </a:cubicBezTo>
                  <a:cubicBezTo>
                    <a:pt x="2517" y="238"/>
                    <a:pt x="1799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7549190" y="1259180"/>
              <a:ext cx="853111" cy="626078"/>
            </a:xfrm>
            <a:custGeom>
              <a:avLst/>
              <a:gdLst/>
              <a:ahLst/>
              <a:cxnLst/>
              <a:rect l="l" t="t" r="r" b="b"/>
              <a:pathLst>
                <a:path w="13078" h="9598" extrusionOk="0">
                  <a:moveTo>
                    <a:pt x="11500" y="310"/>
                  </a:moveTo>
                  <a:cubicBezTo>
                    <a:pt x="11759" y="310"/>
                    <a:pt x="11946" y="373"/>
                    <a:pt x="12039" y="498"/>
                  </a:cubicBezTo>
                  <a:cubicBezTo>
                    <a:pt x="12532" y="1147"/>
                    <a:pt x="10749" y="3636"/>
                    <a:pt x="7405" y="6174"/>
                  </a:cubicBezTo>
                  <a:cubicBezTo>
                    <a:pt x="5867" y="7341"/>
                    <a:pt x="4303" y="8282"/>
                    <a:pt x="3007" y="8825"/>
                  </a:cubicBezTo>
                  <a:cubicBezTo>
                    <a:pt x="2268" y="9135"/>
                    <a:pt x="1655" y="9294"/>
                    <a:pt x="1235" y="9294"/>
                  </a:cubicBezTo>
                  <a:cubicBezTo>
                    <a:pt x="972" y="9294"/>
                    <a:pt x="784" y="9232"/>
                    <a:pt x="688" y="9105"/>
                  </a:cubicBezTo>
                  <a:cubicBezTo>
                    <a:pt x="440" y="8778"/>
                    <a:pt x="775" y="7971"/>
                    <a:pt x="1585" y="6948"/>
                  </a:cubicBezTo>
                  <a:cubicBezTo>
                    <a:pt x="2459" y="5847"/>
                    <a:pt x="3787" y="4598"/>
                    <a:pt x="5325" y="3430"/>
                  </a:cubicBezTo>
                  <a:cubicBezTo>
                    <a:pt x="8023" y="1384"/>
                    <a:pt x="10417" y="310"/>
                    <a:pt x="11500" y="310"/>
                  </a:cubicBezTo>
                  <a:close/>
                  <a:moveTo>
                    <a:pt x="11482" y="0"/>
                  </a:moveTo>
                  <a:cubicBezTo>
                    <a:pt x="10085" y="0"/>
                    <a:pt x="7421" y="1458"/>
                    <a:pt x="5141" y="3186"/>
                  </a:cubicBezTo>
                  <a:cubicBezTo>
                    <a:pt x="3585" y="4369"/>
                    <a:pt x="2235" y="5637"/>
                    <a:pt x="1346" y="6760"/>
                  </a:cubicBezTo>
                  <a:cubicBezTo>
                    <a:pt x="690" y="7589"/>
                    <a:pt x="1" y="8700"/>
                    <a:pt x="447" y="9289"/>
                  </a:cubicBezTo>
                  <a:cubicBezTo>
                    <a:pt x="615" y="9512"/>
                    <a:pt x="899" y="9598"/>
                    <a:pt x="1239" y="9598"/>
                  </a:cubicBezTo>
                  <a:cubicBezTo>
                    <a:pt x="1800" y="9598"/>
                    <a:pt x="2518" y="9361"/>
                    <a:pt x="3126" y="9105"/>
                  </a:cubicBezTo>
                  <a:cubicBezTo>
                    <a:pt x="4445" y="8551"/>
                    <a:pt x="6032" y="7596"/>
                    <a:pt x="7590" y="6415"/>
                  </a:cubicBezTo>
                  <a:cubicBezTo>
                    <a:pt x="10458" y="4238"/>
                    <a:pt x="13078" y="1361"/>
                    <a:pt x="12283" y="313"/>
                  </a:cubicBezTo>
                  <a:cubicBezTo>
                    <a:pt x="12120" y="98"/>
                    <a:pt x="11843" y="0"/>
                    <a:pt x="11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7889899" y="1503075"/>
              <a:ext cx="140054" cy="140049"/>
            </a:xfrm>
            <a:custGeom>
              <a:avLst/>
              <a:gdLst/>
              <a:ahLst/>
              <a:cxnLst/>
              <a:rect l="l" t="t" r="r" b="b"/>
              <a:pathLst>
                <a:path w="2147" h="2147" extrusionOk="0">
                  <a:moveTo>
                    <a:pt x="1074" y="0"/>
                  </a:moveTo>
                  <a:cubicBezTo>
                    <a:pt x="482" y="0"/>
                    <a:pt x="0" y="482"/>
                    <a:pt x="0" y="1073"/>
                  </a:cubicBezTo>
                  <a:cubicBezTo>
                    <a:pt x="0" y="1667"/>
                    <a:pt x="482" y="2146"/>
                    <a:pt x="1074" y="2146"/>
                  </a:cubicBezTo>
                  <a:cubicBezTo>
                    <a:pt x="1667" y="2146"/>
                    <a:pt x="2147" y="1667"/>
                    <a:pt x="2147" y="1073"/>
                  </a:cubicBezTo>
                  <a:cubicBezTo>
                    <a:pt x="2147" y="482"/>
                    <a:pt x="1667" y="0"/>
                    <a:pt x="1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" name="Google Shape;227;p27"/>
            <p:cNvGrpSpPr/>
            <p:nvPr/>
          </p:nvGrpSpPr>
          <p:grpSpPr>
            <a:xfrm>
              <a:off x="8490588" y="1475725"/>
              <a:ext cx="101550" cy="101500"/>
              <a:chOff x="3258600" y="2392325"/>
              <a:chExt cx="101550" cy="101500"/>
            </a:xfrm>
          </p:grpSpPr>
          <p:sp>
            <p:nvSpPr>
              <p:cNvPr id="228" name="Google Shape;228;p27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>
              <a:off x="6707188" y="1045600"/>
              <a:ext cx="101550" cy="101500"/>
              <a:chOff x="3258600" y="2392325"/>
              <a:chExt cx="101550" cy="101500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27"/>
            <p:cNvGrpSpPr/>
            <p:nvPr/>
          </p:nvGrpSpPr>
          <p:grpSpPr>
            <a:xfrm>
              <a:off x="8092325" y="2984025"/>
              <a:ext cx="101550" cy="101500"/>
              <a:chOff x="3258600" y="2392325"/>
              <a:chExt cx="101550" cy="101500"/>
            </a:xfrm>
          </p:grpSpPr>
          <p:sp>
            <p:nvSpPr>
              <p:cNvPr id="234" name="Google Shape;234;p27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27"/>
            <p:cNvGrpSpPr/>
            <p:nvPr/>
          </p:nvGrpSpPr>
          <p:grpSpPr>
            <a:xfrm>
              <a:off x="6386688" y="3480425"/>
              <a:ext cx="101550" cy="101500"/>
              <a:chOff x="3258600" y="2392325"/>
              <a:chExt cx="101550" cy="101500"/>
            </a:xfrm>
          </p:grpSpPr>
          <p:sp>
            <p:nvSpPr>
              <p:cNvPr id="237" name="Google Shape;237;p27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7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 idx="6"/>
          </p:nvPr>
        </p:nvSpPr>
        <p:spPr>
          <a:xfrm>
            <a:off x="1471738" y="1862180"/>
            <a:ext cx="4228464" cy="7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accent4"/>
                </a:solidFill>
                <a:latin typeface="+mn-lt"/>
              </a:rPr>
              <a:t>N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guyên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nhân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gây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ra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tai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nạn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điện</a:t>
            </a:r>
            <a:endParaRPr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56" name="Google Shape;256;p29"/>
          <p:cNvSpPr txBox="1">
            <a:spLocks noGrp="1"/>
          </p:cNvSpPr>
          <p:nvPr>
            <p:ph type="title" idx="7"/>
          </p:nvPr>
        </p:nvSpPr>
        <p:spPr>
          <a:xfrm>
            <a:off x="1471738" y="143021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title" idx="9"/>
          </p:nvPr>
        </p:nvSpPr>
        <p:spPr>
          <a:xfrm>
            <a:off x="1471738" y="3346625"/>
            <a:ext cx="3977383" cy="7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số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biện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pháp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an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toàn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khi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sử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dụng</a:t>
            </a:r>
            <a:r>
              <a:rPr lang="en-US" sz="2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điện</a:t>
            </a:r>
            <a:endParaRPr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13"/>
          </p:nvPr>
        </p:nvSpPr>
        <p:spPr>
          <a:xfrm>
            <a:off x="1471738" y="269259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grpSp>
        <p:nvGrpSpPr>
          <p:cNvPr id="261" name="Google Shape;261;p29"/>
          <p:cNvGrpSpPr/>
          <p:nvPr/>
        </p:nvGrpSpPr>
        <p:grpSpPr>
          <a:xfrm>
            <a:off x="6285552" y="1070675"/>
            <a:ext cx="2138464" cy="2982100"/>
            <a:chOff x="6285552" y="1070675"/>
            <a:chExt cx="2138464" cy="2982100"/>
          </a:xfrm>
        </p:grpSpPr>
        <p:grpSp>
          <p:nvGrpSpPr>
            <p:cNvPr id="262" name="Google Shape;262;p29"/>
            <p:cNvGrpSpPr/>
            <p:nvPr/>
          </p:nvGrpSpPr>
          <p:grpSpPr>
            <a:xfrm>
              <a:off x="6285552" y="1070675"/>
              <a:ext cx="2138464" cy="2982100"/>
              <a:chOff x="6285552" y="1070675"/>
              <a:chExt cx="2138464" cy="2982100"/>
            </a:xfrm>
          </p:grpSpPr>
          <p:sp>
            <p:nvSpPr>
              <p:cNvPr id="263" name="Google Shape;263;p29"/>
              <p:cNvSpPr/>
              <p:nvPr/>
            </p:nvSpPr>
            <p:spPr>
              <a:xfrm rot="-4726270">
                <a:off x="6381010" y="1869458"/>
                <a:ext cx="1947411" cy="1793430"/>
              </a:xfrm>
              <a:custGeom>
                <a:avLst/>
                <a:gdLst/>
                <a:ahLst/>
                <a:cxnLst/>
                <a:rect l="l" t="t" r="r" b="b"/>
                <a:pathLst>
                  <a:path w="25097" h="23112" extrusionOk="0">
                    <a:moveTo>
                      <a:pt x="20789" y="1"/>
                    </a:moveTo>
                    <a:lnTo>
                      <a:pt x="10944" y="2043"/>
                    </a:lnTo>
                    <a:cubicBezTo>
                      <a:pt x="4401" y="3401"/>
                      <a:pt x="0" y="8947"/>
                      <a:pt x="1131" y="14403"/>
                    </a:cubicBezTo>
                    <a:lnTo>
                      <a:pt x="1333" y="15372"/>
                    </a:lnTo>
                    <a:cubicBezTo>
                      <a:pt x="2295" y="20007"/>
                      <a:pt x="6941" y="23111"/>
                      <a:pt x="12327" y="23111"/>
                    </a:cubicBezTo>
                    <a:cubicBezTo>
                      <a:pt x="13284" y="23111"/>
                      <a:pt x="14265" y="23013"/>
                      <a:pt x="15252" y="22808"/>
                    </a:cubicBezTo>
                    <a:lnTo>
                      <a:pt x="25097" y="20764"/>
                    </a:lnTo>
                    <a:lnTo>
                      <a:pt x="23945" y="15223"/>
                    </a:lnTo>
                    <a:lnTo>
                      <a:pt x="14102" y="17267"/>
                    </a:lnTo>
                    <a:cubicBezTo>
                      <a:pt x="13644" y="17362"/>
                      <a:pt x="13191" y="17407"/>
                      <a:pt x="12748" y="17407"/>
                    </a:cubicBezTo>
                    <a:cubicBezTo>
                      <a:pt x="10331" y="17407"/>
                      <a:pt x="8258" y="16052"/>
                      <a:pt x="7835" y="14022"/>
                    </a:cubicBezTo>
                    <a:lnTo>
                      <a:pt x="7634" y="13053"/>
                    </a:lnTo>
                    <a:cubicBezTo>
                      <a:pt x="7138" y="10653"/>
                      <a:pt x="9137" y="8198"/>
                      <a:pt x="12095" y="7585"/>
                    </a:cubicBezTo>
                    <a:lnTo>
                      <a:pt x="21938" y="5544"/>
                    </a:lnTo>
                    <a:lnTo>
                      <a:pt x="2078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 rot="-4726270">
                <a:off x="6905251" y="2409933"/>
                <a:ext cx="1867023" cy="822687"/>
              </a:xfrm>
              <a:custGeom>
                <a:avLst/>
                <a:gdLst/>
                <a:ahLst/>
                <a:cxnLst/>
                <a:rect l="l" t="t" r="r" b="b"/>
                <a:pathLst>
                  <a:path w="24061" h="10602" extrusionOk="0">
                    <a:moveTo>
                      <a:pt x="6533" y="0"/>
                    </a:moveTo>
                    <a:lnTo>
                      <a:pt x="1" y="1356"/>
                    </a:lnTo>
                    <a:cubicBezTo>
                      <a:pt x="27" y="1534"/>
                      <a:pt x="58" y="1714"/>
                      <a:pt x="95" y="1894"/>
                    </a:cubicBezTo>
                    <a:lnTo>
                      <a:pt x="297" y="2862"/>
                    </a:lnTo>
                    <a:cubicBezTo>
                      <a:pt x="1259" y="7498"/>
                      <a:pt x="5905" y="10602"/>
                      <a:pt x="11291" y="10602"/>
                    </a:cubicBezTo>
                    <a:cubicBezTo>
                      <a:pt x="12248" y="10602"/>
                      <a:pt x="13229" y="10504"/>
                      <a:pt x="14216" y="10299"/>
                    </a:cubicBezTo>
                    <a:lnTo>
                      <a:pt x="24061" y="8255"/>
                    </a:lnTo>
                    <a:lnTo>
                      <a:pt x="22909" y="2713"/>
                    </a:lnTo>
                    <a:lnTo>
                      <a:pt x="13066" y="4757"/>
                    </a:lnTo>
                    <a:cubicBezTo>
                      <a:pt x="12608" y="4852"/>
                      <a:pt x="12155" y="4898"/>
                      <a:pt x="11712" y="4898"/>
                    </a:cubicBezTo>
                    <a:cubicBezTo>
                      <a:pt x="9295" y="4898"/>
                      <a:pt x="7222" y="3543"/>
                      <a:pt x="6799" y="1513"/>
                    </a:cubicBezTo>
                    <a:lnTo>
                      <a:pt x="6598" y="544"/>
                    </a:lnTo>
                    <a:cubicBezTo>
                      <a:pt x="6560" y="363"/>
                      <a:pt x="6542" y="181"/>
                      <a:pt x="65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cxnSp>
            <p:nvCxnSpPr>
              <p:cNvPr id="265" name="Google Shape;265;p29"/>
              <p:cNvCxnSpPr/>
              <p:nvPr/>
            </p:nvCxnSpPr>
            <p:spPr>
              <a:xfrm rot="10800000">
                <a:off x="6652550" y="1546475"/>
                <a:ext cx="0" cy="26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29"/>
              <p:cNvCxnSpPr/>
              <p:nvPr/>
            </p:nvCxnSpPr>
            <p:spPr>
              <a:xfrm rot="10800000">
                <a:off x="6756350" y="1261175"/>
                <a:ext cx="0" cy="449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29"/>
              <p:cNvCxnSpPr/>
              <p:nvPr/>
            </p:nvCxnSpPr>
            <p:spPr>
              <a:xfrm rot="10800000">
                <a:off x="6860175" y="1070675"/>
                <a:ext cx="0" cy="744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29"/>
              <p:cNvCxnSpPr/>
              <p:nvPr/>
            </p:nvCxnSpPr>
            <p:spPr>
              <a:xfrm rot="10800000">
                <a:off x="6972625" y="1546475"/>
                <a:ext cx="0" cy="26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29"/>
              <p:cNvCxnSpPr/>
              <p:nvPr/>
            </p:nvCxnSpPr>
            <p:spPr>
              <a:xfrm rot="10800000">
                <a:off x="7846375" y="1546475"/>
                <a:ext cx="0" cy="26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29"/>
              <p:cNvCxnSpPr/>
              <p:nvPr/>
            </p:nvCxnSpPr>
            <p:spPr>
              <a:xfrm rot="10800000">
                <a:off x="7950175" y="1261175"/>
                <a:ext cx="0" cy="449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29"/>
              <p:cNvCxnSpPr/>
              <p:nvPr/>
            </p:nvCxnSpPr>
            <p:spPr>
              <a:xfrm rot="10800000">
                <a:off x="8054000" y="1070675"/>
                <a:ext cx="0" cy="744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29"/>
              <p:cNvCxnSpPr/>
              <p:nvPr/>
            </p:nvCxnSpPr>
            <p:spPr>
              <a:xfrm rot="10800000">
                <a:off x="8166450" y="1546475"/>
                <a:ext cx="0" cy="26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73" name="Google Shape;273;p29"/>
              <p:cNvGrpSpPr/>
              <p:nvPr/>
            </p:nvGrpSpPr>
            <p:grpSpPr>
              <a:xfrm>
                <a:off x="6357050" y="3616263"/>
                <a:ext cx="279600" cy="279575"/>
                <a:chOff x="2100975" y="3379625"/>
                <a:chExt cx="279600" cy="279575"/>
              </a:xfrm>
            </p:grpSpPr>
            <p:sp>
              <p:nvSpPr>
                <p:cNvPr id="274" name="Google Shape;274;p29"/>
                <p:cNvSpPr/>
                <p:nvPr/>
              </p:nvSpPr>
              <p:spPr>
                <a:xfrm>
                  <a:off x="2199825" y="3379625"/>
                  <a:ext cx="77675" cy="2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7" h="11183" extrusionOk="0">
                      <a:moveTo>
                        <a:pt x="1553" y="304"/>
                      </a:moveTo>
                      <a:cubicBezTo>
                        <a:pt x="2143" y="304"/>
                        <a:pt x="2803" y="2475"/>
                        <a:pt x="2803" y="5591"/>
                      </a:cubicBezTo>
                      <a:cubicBezTo>
                        <a:pt x="2803" y="8708"/>
                        <a:pt x="2143" y="10880"/>
                        <a:pt x="1553" y="10880"/>
                      </a:cubicBezTo>
                      <a:cubicBezTo>
                        <a:pt x="963" y="10880"/>
                        <a:pt x="304" y="8708"/>
                        <a:pt x="304" y="5591"/>
                      </a:cubicBezTo>
                      <a:cubicBezTo>
                        <a:pt x="304" y="2475"/>
                        <a:pt x="963" y="304"/>
                        <a:pt x="1553" y="304"/>
                      </a:cubicBezTo>
                      <a:close/>
                      <a:moveTo>
                        <a:pt x="1553" y="0"/>
                      </a:moveTo>
                      <a:cubicBezTo>
                        <a:pt x="545" y="0"/>
                        <a:pt x="0" y="2881"/>
                        <a:pt x="0" y="5591"/>
                      </a:cubicBezTo>
                      <a:cubicBezTo>
                        <a:pt x="0" y="8302"/>
                        <a:pt x="545" y="11183"/>
                        <a:pt x="1553" y="11183"/>
                      </a:cubicBezTo>
                      <a:cubicBezTo>
                        <a:pt x="2561" y="11183"/>
                        <a:pt x="3106" y="8302"/>
                        <a:pt x="3106" y="5591"/>
                      </a:cubicBezTo>
                      <a:cubicBezTo>
                        <a:pt x="3106" y="2881"/>
                        <a:pt x="2561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75" name="Google Shape;275;p29"/>
                <p:cNvSpPr/>
                <p:nvPr/>
              </p:nvSpPr>
              <p:spPr>
                <a:xfrm>
                  <a:off x="2100975" y="3480375"/>
                  <a:ext cx="279600" cy="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4" h="3107" extrusionOk="0">
                      <a:moveTo>
                        <a:pt x="5591" y="305"/>
                      </a:moveTo>
                      <a:cubicBezTo>
                        <a:pt x="8707" y="305"/>
                        <a:pt x="10880" y="963"/>
                        <a:pt x="10880" y="1554"/>
                      </a:cubicBezTo>
                      <a:cubicBezTo>
                        <a:pt x="10880" y="2144"/>
                        <a:pt x="8709" y="2803"/>
                        <a:pt x="5591" y="2803"/>
                      </a:cubicBezTo>
                      <a:cubicBezTo>
                        <a:pt x="2475" y="2803"/>
                        <a:pt x="304" y="2144"/>
                        <a:pt x="304" y="1554"/>
                      </a:cubicBezTo>
                      <a:cubicBezTo>
                        <a:pt x="304" y="963"/>
                        <a:pt x="2476" y="305"/>
                        <a:pt x="5591" y="305"/>
                      </a:cubicBezTo>
                      <a:close/>
                      <a:moveTo>
                        <a:pt x="5591" y="1"/>
                      </a:moveTo>
                      <a:cubicBezTo>
                        <a:pt x="2881" y="1"/>
                        <a:pt x="1" y="545"/>
                        <a:pt x="1" y="1554"/>
                      </a:cubicBezTo>
                      <a:cubicBezTo>
                        <a:pt x="1" y="2562"/>
                        <a:pt x="2881" y="3106"/>
                        <a:pt x="5591" y="3106"/>
                      </a:cubicBezTo>
                      <a:cubicBezTo>
                        <a:pt x="8302" y="3106"/>
                        <a:pt x="11183" y="2562"/>
                        <a:pt x="11183" y="1554"/>
                      </a:cubicBezTo>
                      <a:cubicBezTo>
                        <a:pt x="11183" y="545"/>
                        <a:pt x="8302" y="1"/>
                        <a:pt x="5591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76" name="Google Shape;276;p29"/>
                <p:cNvSpPr/>
                <p:nvPr/>
              </p:nvSpPr>
              <p:spPr>
                <a:xfrm>
                  <a:off x="2129250" y="3415875"/>
                  <a:ext cx="218075" cy="2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3" h="8248" extrusionOk="0">
                      <a:moveTo>
                        <a:pt x="7838" y="304"/>
                      </a:moveTo>
                      <a:cubicBezTo>
                        <a:pt x="7963" y="304"/>
                        <a:pt x="8050" y="334"/>
                        <a:pt x="8100" y="383"/>
                      </a:cubicBezTo>
                      <a:cubicBezTo>
                        <a:pt x="8258" y="539"/>
                        <a:pt x="8224" y="1054"/>
                        <a:pt x="7651" y="2024"/>
                      </a:cubicBezTo>
                      <a:cubicBezTo>
                        <a:pt x="7117" y="2927"/>
                        <a:pt x="6263" y="3985"/>
                        <a:pt x="5245" y="5005"/>
                      </a:cubicBezTo>
                      <a:cubicBezTo>
                        <a:pt x="4225" y="6023"/>
                        <a:pt x="3168" y="6877"/>
                        <a:pt x="2264" y="7412"/>
                      </a:cubicBezTo>
                      <a:cubicBezTo>
                        <a:pt x="1603" y="7801"/>
                        <a:pt x="1153" y="7941"/>
                        <a:pt x="885" y="7941"/>
                      </a:cubicBezTo>
                      <a:cubicBezTo>
                        <a:pt x="759" y="7941"/>
                        <a:pt x="673" y="7911"/>
                        <a:pt x="623" y="7860"/>
                      </a:cubicBezTo>
                      <a:cubicBezTo>
                        <a:pt x="464" y="7703"/>
                        <a:pt x="499" y="7188"/>
                        <a:pt x="1072" y="6219"/>
                      </a:cubicBezTo>
                      <a:cubicBezTo>
                        <a:pt x="1605" y="5317"/>
                        <a:pt x="2458" y="4259"/>
                        <a:pt x="3478" y="3240"/>
                      </a:cubicBezTo>
                      <a:cubicBezTo>
                        <a:pt x="4497" y="2220"/>
                        <a:pt x="5555" y="1366"/>
                        <a:pt x="6459" y="833"/>
                      </a:cubicBezTo>
                      <a:cubicBezTo>
                        <a:pt x="7120" y="443"/>
                        <a:pt x="7570" y="304"/>
                        <a:pt x="7838" y="304"/>
                      </a:cubicBezTo>
                      <a:close/>
                      <a:moveTo>
                        <a:pt x="7842" y="0"/>
                      </a:moveTo>
                      <a:cubicBezTo>
                        <a:pt x="7389" y="0"/>
                        <a:pt x="6792" y="285"/>
                        <a:pt x="6304" y="573"/>
                      </a:cubicBezTo>
                      <a:cubicBezTo>
                        <a:pt x="5380" y="1119"/>
                        <a:pt x="4301" y="1990"/>
                        <a:pt x="3265" y="3027"/>
                      </a:cubicBezTo>
                      <a:cubicBezTo>
                        <a:pt x="2229" y="4063"/>
                        <a:pt x="1359" y="5142"/>
                        <a:pt x="811" y="6066"/>
                      </a:cubicBezTo>
                      <a:cubicBezTo>
                        <a:pt x="403" y="6758"/>
                        <a:pt x="0" y="7669"/>
                        <a:pt x="409" y="8077"/>
                      </a:cubicBezTo>
                      <a:cubicBezTo>
                        <a:pt x="530" y="8199"/>
                        <a:pt x="695" y="8248"/>
                        <a:pt x="883" y="8248"/>
                      </a:cubicBezTo>
                      <a:cubicBezTo>
                        <a:pt x="1337" y="8248"/>
                        <a:pt x="1933" y="7964"/>
                        <a:pt x="2420" y="7675"/>
                      </a:cubicBezTo>
                      <a:cubicBezTo>
                        <a:pt x="3344" y="7130"/>
                        <a:pt x="4423" y="6259"/>
                        <a:pt x="5460" y="5223"/>
                      </a:cubicBezTo>
                      <a:cubicBezTo>
                        <a:pt x="6496" y="4187"/>
                        <a:pt x="7366" y="3108"/>
                        <a:pt x="7912" y="2183"/>
                      </a:cubicBezTo>
                      <a:cubicBezTo>
                        <a:pt x="8321" y="1490"/>
                        <a:pt x="8723" y="579"/>
                        <a:pt x="8315" y="171"/>
                      </a:cubicBezTo>
                      <a:cubicBezTo>
                        <a:pt x="8195" y="50"/>
                        <a:pt x="8031" y="0"/>
                        <a:pt x="7842" y="0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77" name="Google Shape;277;p29"/>
                <p:cNvSpPr/>
                <p:nvPr/>
              </p:nvSpPr>
              <p:spPr>
                <a:xfrm>
                  <a:off x="2123250" y="3417275"/>
                  <a:ext cx="225775" cy="2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1" h="8248" extrusionOk="0">
                      <a:moveTo>
                        <a:pt x="1200" y="294"/>
                      </a:moveTo>
                      <a:cubicBezTo>
                        <a:pt x="1920" y="294"/>
                        <a:pt x="3660" y="1350"/>
                        <a:pt x="5551" y="3239"/>
                      </a:cubicBezTo>
                      <a:cubicBezTo>
                        <a:pt x="6569" y="4259"/>
                        <a:pt x="7423" y="5317"/>
                        <a:pt x="7958" y="6219"/>
                      </a:cubicBezTo>
                      <a:cubicBezTo>
                        <a:pt x="8529" y="7189"/>
                        <a:pt x="8564" y="7703"/>
                        <a:pt x="8406" y="7860"/>
                      </a:cubicBezTo>
                      <a:cubicBezTo>
                        <a:pt x="8347" y="7920"/>
                        <a:pt x="8255" y="7950"/>
                        <a:pt x="8134" y="7950"/>
                      </a:cubicBezTo>
                      <a:cubicBezTo>
                        <a:pt x="7412" y="7950"/>
                        <a:pt x="5673" y="6895"/>
                        <a:pt x="3785" y="5005"/>
                      </a:cubicBezTo>
                      <a:cubicBezTo>
                        <a:pt x="1580" y="2801"/>
                        <a:pt x="511" y="801"/>
                        <a:pt x="929" y="383"/>
                      </a:cubicBezTo>
                      <a:cubicBezTo>
                        <a:pt x="988" y="324"/>
                        <a:pt x="1080" y="294"/>
                        <a:pt x="1200" y="294"/>
                      </a:cubicBezTo>
                      <a:close/>
                      <a:moveTo>
                        <a:pt x="1188" y="0"/>
                      </a:moveTo>
                      <a:cubicBezTo>
                        <a:pt x="991" y="0"/>
                        <a:pt x="830" y="54"/>
                        <a:pt x="714" y="170"/>
                      </a:cubicBezTo>
                      <a:cubicBezTo>
                        <a:pt x="0" y="883"/>
                        <a:pt x="1652" y="3305"/>
                        <a:pt x="3570" y="5223"/>
                      </a:cubicBezTo>
                      <a:cubicBezTo>
                        <a:pt x="4604" y="6257"/>
                        <a:pt x="5685" y="7129"/>
                        <a:pt x="6608" y="7675"/>
                      </a:cubicBezTo>
                      <a:cubicBezTo>
                        <a:pt x="7098" y="7962"/>
                        <a:pt x="7694" y="8248"/>
                        <a:pt x="8147" y="8248"/>
                      </a:cubicBezTo>
                      <a:cubicBezTo>
                        <a:pt x="8336" y="8248"/>
                        <a:pt x="8501" y="8196"/>
                        <a:pt x="8621" y="8078"/>
                      </a:cubicBezTo>
                      <a:cubicBezTo>
                        <a:pt x="9031" y="7669"/>
                        <a:pt x="8627" y="6756"/>
                        <a:pt x="8218" y="6065"/>
                      </a:cubicBezTo>
                      <a:cubicBezTo>
                        <a:pt x="7673" y="5142"/>
                        <a:pt x="6802" y="4061"/>
                        <a:pt x="5766" y="3025"/>
                      </a:cubicBezTo>
                      <a:cubicBezTo>
                        <a:pt x="4159" y="1421"/>
                        <a:pt x="2201" y="0"/>
                        <a:pt x="1188" y="0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78" name="Google Shape;278;p29"/>
                <p:cNvSpPr/>
                <p:nvPr/>
              </p:nvSpPr>
              <p:spPr>
                <a:xfrm>
                  <a:off x="2218575" y="3499325"/>
                  <a:ext cx="4015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6" h="1606" extrusionOk="0">
                      <a:moveTo>
                        <a:pt x="803" y="1"/>
                      </a:moveTo>
                      <a:cubicBezTo>
                        <a:pt x="360" y="1"/>
                        <a:pt x="1" y="360"/>
                        <a:pt x="1" y="803"/>
                      </a:cubicBezTo>
                      <a:cubicBezTo>
                        <a:pt x="1" y="1246"/>
                        <a:pt x="360" y="1605"/>
                        <a:pt x="803" y="1605"/>
                      </a:cubicBezTo>
                      <a:cubicBezTo>
                        <a:pt x="1246" y="1605"/>
                        <a:pt x="1605" y="1246"/>
                        <a:pt x="1605" y="803"/>
                      </a:cubicBezTo>
                      <a:cubicBezTo>
                        <a:pt x="1605" y="360"/>
                        <a:pt x="1246" y="1"/>
                        <a:pt x="803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</p:grpSp>
          <p:grpSp>
            <p:nvGrpSpPr>
              <p:cNvPr id="279" name="Google Shape;279;p29"/>
              <p:cNvGrpSpPr/>
              <p:nvPr/>
            </p:nvGrpSpPr>
            <p:grpSpPr>
              <a:xfrm>
                <a:off x="8252088" y="3287750"/>
                <a:ext cx="101500" cy="101550"/>
                <a:chOff x="4671750" y="3446925"/>
                <a:chExt cx="101500" cy="101550"/>
              </a:xfrm>
            </p:grpSpPr>
            <p:sp>
              <p:nvSpPr>
                <p:cNvPr id="280" name="Google Shape;280;p29"/>
                <p:cNvSpPr/>
                <p:nvPr/>
              </p:nvSpPr>
              <p:spPr>
                <a:xfrm>
                  <a:off x="4671750" y="3489575"/>
                  <a:ext cx="101500" cy="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649" extrusionOk="0">
                      <a:moveTo>
                        <a:pt x="324" y="1"/>
                      </a:moveTo>
                      <a:cubicBezTo>
                        <a:pt x="144" y="1"/>
                        <a:pt x="0" y="146"/>
                        <a:pt x="0" y="324"/>
                      </a:cubicBezTo>
                      <a:cubicBezTo>
                        <a:pt x="0" y="504"/>
                        <a:pt x="144" y="648"/>
                        <a:pt x="324" y="648"/>
                      </a:cubicBezTo>
                      <a:lnTo>
                        <a:pt x="3736" y="648"/>
                      </a:lnTo>
                      <a:cubicBezTo>
                        <a:pt x="3916" y="648"/>
                        <a:pt x="4060" y="505"/>
                        <a:pt x="4060" y="324"/>
                      </a:cubicBezTo>
                      <a:cubicBezTo>
                        <a:pt x="4060" y="146"/>
                        <a:pt x="3916" y="1"/>
                        <a:pt x="3736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81" name="Google Shape;281;p29"/>
                <p:cNvSpPr/>
                <p:nvPr/>
              </p:nvSpPr>
              <p:spPr>
                <a:xfrm>
                  <a:off x="4714350" y="3446925"/>
                  <a:ext cx="162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4062" extrusionOk="0">
                      <a:moveTo>
                        <a:pt x="325" y="1"/>
                      </a:moveTo>
                      <a:cubicBezTo>
                        <a:pt x="146" y="1"/>
                        <a:pt x="1" y="146"/>
                        <a:pt x="1" y="324"/>
                      </a:cubicBezTo>
                      <a:lnTo>
                        <a:pt x="1" y="3738"/>
                      </a:lnTo>
                      <a:cubicBezTo>
                        <a:pt x="1" y="3917"/>
                        <a:pt x="146" y="4062"/>
                        <a:pt x="325" y="4062"/>
                      </a:cubicBezTo>
                      <a:cubicBezTo>
                        <a:pt x="506" y="4062"/>
                        <a:pt x="648" y="3917"/>
                        <a:pt x="648" y="3738"/>
                      </a:cubicBezTo>
                      <a:lnTo>
                        <a:pt x="648" y="324"/>
                      </a:lnTo>
                      <a:cubicBezTo>
                        <a:pt x="648" y="146"/>
                        <a:pt x="504" y="1"/>
                        <a:pt x="325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</p:grpSp>
          <p:grpSp>
            <p:nvGrpSpPr>
              <p:cNvPr id="282" name="Google Shape;282;p29"/>
              <p:cNvGrpSpPr/>
              <p:nvPr/>
            </p:nvGrpSpPr>
            <p:grpSpPr>
              <a:xfrm>
                <a:off x="6705588" y="3951225"/>
                <a:ext cx="101500" cy="101550"/>
                <a:chOff x="4671750" y="3446925"/>
                <a:chExt cx="101500" cy="101550"/>
              </a:xfrm>
            </p:grpSpPr>
            <p:sp>
              <p:nvSpPr>
                <p:cNvPr id="283" name="Google Shape;283;p29"/>
                <p:cNvSpPr/>
                <p:nvPr/>
              </p:nvSpPr>
              <p:spPr>
                <a:xfrm>
                  <a:off x="4671750" y="3489575"/>
                  <a:ext cx="101500" cy="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649" extrusionOk="0">
                      <a:moveTo>
                        <a:pt x="324" y="1"/>
                      </a:moveTo>
                      <a:cubicBezTo>
                        <a:pt x="144" y="1"/>
                        <a:pt x="0" y="146"/>
                        <a:pt x="0" y="324"/>
                      </a:cubicBezTo>
                      <a:cubicBezTo>
                        <a:pt x="0" y="504"/>
                        <a:pt x="144" y="648"/>
                        <a:pt x="324" y="648"/>
                      </a:cubicBezTo>
                      <a:lnTo>
                        <a:pt x="3736" y="648"/>
                      </a:lnTo>
                      <a:cubicBezTo>
                        <a:pt x="3916" y="648"/>
                        <a:pt x="4060" y="505"/>
                        <a:pt x="4060" y="324"/>
                      </a:cubicBezTo>
                      <a:cubicBezTo>
                        <a:pt x="4060" y="146"/>
                        <a:pt x="3916" y="1"/>
                        <a:pt x="3736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  <p:sp>
              <p:nvSpPr>
                <p:cNvPr id="284" name="Google Shape;284;p29"/>
                <p:cNvSpPr/>
                <p:nvPr/>
              </p:nvSpPr>
              <p:spPr>
                <a:xfrm>
                  <a:off x="4714350" y="3446925"/>
                  <a:ext cx="162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4062" extrusionOk="0">
                      <a:moveTo>
                        <a:pt x="325" y="1"/>
                      </a:moveTo>
                      <a:cubicBezTo>
                        <a:pt x="146" y="1"/>
                        <a:pt x="1" y="146"/>
                        <a:pt x="1" y="324"/>
                      </a:cubicBezTo>
                      <a:lnTo>
                        <a:pt x="1" y="3738"/>
                      </a:lnTo>
                      <a:cubicBezTo>
                        <a:pt x="1" y="3917"/>
                        <a:pt x="146" y="4062"/>
                        <a:pt x="325" y="4062"/>
                      </a:cubicBezTo>
                      <a:cubicBezTo>
                        <a:pt x="506" y="4062"/>
                        <a:pt x="648" y="3917"/>
                        <a:pt x="648" y="3738"/>
                      </a:cubicBezTo>
                      <a:lnTo>
                        <a:pt x="648" y="324"/>
                      </a:lnTo>
                      <a:cubicBezTo>
                        <a:pt x="648" y="146"/>
                        <a:pt x="504" y="1"/>
                        <a:pt x="325" y="1"/>
                      </a:cubicBezTo>
                      <a:close/>
                    </a:path>
                  </a:pathLst>
                </a:custGeom>
                <a:solidFill>
                  <a:srgbClr val="FF2C58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</a:endParaRPr>
                </a:p>
              </p:txBody>
            </p:sp>
          </p:grpSp>
        </p:grpSp>
        <p:sp>
          <p:nvSpPr>
            <p:cNvPr id="285" name="Google Shape;285;p29"/>
            <p:cNvSpPr/>
            <p:nvPr/>
          </p:nvSpPr>
          <p:spPr>
            <a:xfrm>
              <a:off x="6599625" y="1942675"/>
              <a:ext cx="442200" cy="13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7805950" y="1942675"/>
              <a:ext cx="442200" cy="13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94232" y="406367"/>
            <a:ext cx="4242418" cy="795900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NỘI DUNG BÀI HỌC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/>
      <p:bldP spid="258" grpId="0"/>
      <p:bldP spid="2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4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Nguyên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nhân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gây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ra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tai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nạn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điện</a:t>
            </a:r>
            <a:endParaRPr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8" y="1536858"/>
            <a:ext cx="4332369" cy="2675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8578" y="1243174"/>
            <a:ext cx="4058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10.1 </a:t>
            </a:r>
            <a:r>
              <a:rPr lang="en-US" sz="1800" i="1" dirty="0" err="1" smtClean="0"/>
              <a:t>và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ghép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với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các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chú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cho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phù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hợp</a:t>
            </a:r>
            <a:r>
              <a:rPr lang="en-US" sz="1800" i="1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 smtClean="0"/>
              <a:t>gần</a:t>
            </a:r>
            <a:r>
              <a:rPr lang="en-US" sz="1800" dirty="0" smtClean="0"/>
              <a:t> </a:t>
            </a:r>
            <a:r>
              <a:rPr lang="en-US" sz="1800" dirty="0" err="1" smtClean="0"/>
              <a:t>vị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dẫn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bị</a:t>
            </a:r>
            <a:r>
              <a:rPr lang="en-US" sz="1800" dirty="0" smtClean="0"/>
              <a:t> </a:t>
            </a:r>
            <a:r>
              <a:rPr lang="en-US" sz="1800" dirty="0" err="1" smtClean="0"/>
              <a:t>đứt</a:t>
            </a:r>
            <a:r>
              <a:rPr lang="en-US" sz="1800" dirty="0" smtClean="0"/>
              <a:t>, </a:t>
            </a:r>
            <a:r>
              <a:rPr lang="en-US" sz="1800" dirty="0" err="1" smtClean="0"/>
              <a:t>rơi</a:t>
            </a:r>
            <a:r>
              <a:rPr lang="en-US" sz="1800" dirty="0" smtClean="0"/>
              <a:t> </a:t>
            </a:r>
            <a:r>
              <a:rPr lang="en-US" sz="1800" dirty="0" err="1" smtClean="0"/>
              <a:t>xuống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Thả</a:t>
            </a:r>
            <a:r>
              <a:rPr lang="en-US" sz="1800" dirty="0" smtClean="0"/>
              <a:t> </a:t>
            </a:r>
            <a:r>
              <a:rPr lang="en-US" sz="1800" dirty="0" err="1" smtClean="0"/>
              <a:t>diều</a:t>
            </a:r>
            <a:r>
              <a:rPr lang="en-US" sz="1800" dirty="0" smtClean="0"/>
              <a:t> ở </a:t>
            </a:r>
            <a:r>
              <a:rPr lang="en-US" sz="1800" dirty="0" err="1" smtClean="0"/>
              <a:t>nơi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đi</a:t>
            </a:r>
            <a:r>
              <a:rPr lang="en-US" sz="1800" dirty="0" smtClean="0"/>
              <a:t> qua.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Chạm</a:t>
            </a:r>
            <a:r>
              <a:rPr lang="en-US" sz="1800" dirty="0" smtClean="0"/>
              <a:t> </a:t>
            </a:r>
            <a:r>
              <a:rPr lang="en-US" sz="1800" dirty="0" err="1" smtClean="0"/>
              <a:t>tay</a:t>
            </a:r>
            <a:r>
              <a:rPr lang="en-US" sz="1800" dirty="0" smtClean="0"/>
              <a:t> </a:t>
            </a:r>
            <a:r>
              <a:rPr lang="en-US" sz="1800" dirty="0" err="1" smtClean="0"/>
              <a:t>trực</a:t>
            </a:r>
            <a:r>
              <a:rPr lang="en-US" sz="1800" dirty="0" smtClean="0"/>
              <a:t> </a:t>
            </a:r>
            <a:r>
              <a:rPr lang="en-US" sz="1800" dirty="0" err="1" smtClean="0"/>
              <a:t>tiếp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trần</a:t>
            </a:r>
            <a:r>
              <a:rPr lang="en-US" sz="1800" dirty="0" smtClean="0"/>
              <a:t> </a:t>
            </a:r>
            <a:r>
              <a:rPr lang="en-US" sz="1800" dirty="0" err="1" smtClean="0"/>
              <a:t>hoặc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bị</a:t>
            </a:r>
            <a:r>
              <a:rPr lang="en-US" sz="1800" dirty="0" smtClean="0"/>
              <a:t> </a:t>
            </a:r>
            <a:r>
              <a:rPr lang="en-US" sz="1800" dirty="0" err="1" smtClean="0"/>
              <a:t>hở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4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Nguyên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nhân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gây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ra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tai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nạn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+mn-lt"/>
              </a:rPr>
              <a:t>điện</a:t>
            </a:r>
            <a:endParaRPr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8" y="1536858"/>
            <a:ext cx="4332369" cy="2675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8578" y="1243174"/>
            <a:ext cx="4058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10.1 </a:t>
            </a:r>
            <a:r>
              <a:rPr lang="en-US" sz="1800" i="1" dirty="0" err="1" smtClean="0"/>
              <a:t>và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ghép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với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các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chú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cho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phù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hợp</a:t>
            </a:r>
            <a:r>
              <a:rPr lang="en-US" sz="1800" i="1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Vi </a:t>
            </a:r>
            <a:r>
              <a:rPr lang="en-US" sz="1800" dirty="0" err="1" smtClean="0"/>
              <a:t>phạm</a:t>
            </a:r>
            <a:r>
              <a:rPr lang="en-US" sz="1800" dirty="0" smtClean="0"/>
              <a:t> </a:t>
            </a:r>
            <a:r>
              <a:rPr lang="en-US" sz="1800" dirty="0" err="1" smtClean="0"/>
              <a:t>hành</a:t>
            </a:r>
            <a:r>
              <a:rPr lang="en-US" sz="1800" dirty="0" smtClean="0"/>
              <a:t> </a:t>
            </a:r>
            <a:r>
              <a:rPr lang="en-US" sz="1800" dirty="0" err="1" smtClean="0"/>
              <a:t>lang</a:t>
            </a:r>
            <a:r>
              <a:rPr lang="en-US" sz="1800" dirty="0" smtClean="0"/>
              <a:t> an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trạm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 </a:t>
            </a:r>
            <a:r>
              <a:rPr lang="en-US" sz="1800" dirty="0" err="1" smtClean="0"/>
              <a:t>liệu</a:t>
            </a:r>
            <a:r>
              <a:rPr lang="en-US" sz="1800" dirty="0" smtClean="0"/>
              <a:t> </a:t>
            </a:r>
            <a:r>
              <a:rPr lang="en-US" sz="1800" dirty="0" err="1" smtClean="0"/>
              <a:t>kim</a:t>
            </a:r>
            <a:r>
              <a:rPr lang="en-US" sz="1800" dirty="0" smtClean="0"/>
              <a:t> </a:t>
            </a:r>
            <a:r>
              <a:rPr lang="en-US" sz="1800" dirty="0" err="1" smtClean="0"/>
              <a:t>loại</a:t>
            </a:r>
            <a:r>
              <a:rPr lang="en-US" sz="1800" dirty="0" smtClean="0"/>
              <a:t> </a:t>
            </a:r>
            <a:r>
              <a:rPr lang="en-US" sz="1800" dirty="0" err="1" smtClean="0"/>
              <a:t>chạm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nguồn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Chạm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bị</a:t>
            </a:r>
            <a:r>
              <a:rPr lang="en-US" sz="1800" dirty="0" smtClean="0"/>
              <a:t> </a:t>
            </a:r>
            <a:r>
              <a:rPr lang="en-US" sz="1800" dirty="0" err="1" smtClean="0"/>
              <a:t>rò</a:t>
            </a:r>
            <a:r>
              <a:rPr lang="en-US" sz="1800" dirty="0" smtClean="0"/>
              <a:t> </a:t>
            </a:r>
            <a:r>
              <a:rPr lang="en-US" sz="1800" dirty="0" err="1" smtClean="0"/>
              <a:t>rỉ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qua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vỏ</a:t>
            </a:r>
            <a:r>
              <a:rPr lang="en-US" sz="1800" dirty="0" smtClean="0"/>
              <a:t> </a:t>
            </a:r>
            <a:r>
              <a:rPr lang="en-US" sz="1800" dirty="0" err="1" smtClean="0"/>
              <a:t>kim</a:t>
            </a:r>
            <a:r>
              <a:rPr lang="en-US" sz="1800" dirty="0" smtClean="0"/>
              <a:t> </a:t>
            </a:r>
            <a:r>
              <a:rPr lang="en-US" sz="1800" dirty="0" err="1" smtClean="0"/>
              <a:t>loại</a:t>
            </a:r>
            <a:r>
              <a:rPr lang="en-US" sz="1800" dirty="0" smtClean="0"/>
              <a:t> </a:t>
            </a:r>
            <a:r>
              <a:rPr lang="en-US" sz="1800" dirty="0" err="1" smtClean="0"/>
              <a:t>bên</a:t>
            </a:r>
            <a:r>
              <a:rPr lang="en-US" sz="1800" dirty="0" smtClean="0"/>
              <a:t> </a:t>
            </a:r>
            <a:r>
              <a:rPr lang="en-US" sz="1800" dirty="0" err="1" smtClean="0"/>
              <a:t>ngoài</a:t>
            </a:r>
            <a:r>
              <a:rPr lang="en-US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9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36"/>
          <p:cNvGrpSpPr/>
          <p:nvPr/>
        </p:nvGrpSpPr>
        <p:grpSpPr>
          <a:xfrm>
            <a:off x="5492119" y="3493214"/>
            <a:ext cx="3636833" cy="2514595"/>
            <a:chOff x="1325590" y="2623314"/>
            <a:chExt cx="6492825" cy="4093412"/>
          </a:xfrm>
        </p:grpSpPr>
        <p:grpSp>
          <p:nvGrpSpPr>
            <p:cNvPr id="471" name="Google Shape;471;p36"/>
            <p:cNvGrpSpPr/>
            <p:nvPr/>
          </p:nvGrpSpPr>
          <p:grpSpPr>
            <a:xfrm>
              <a:off x="4158786" y="2623314"/>
              <a:ext cx="312023" cy="354366"/>
              <a:chOff x="2839150" y="2190525"/>
              <a:chExt cx="327000" cy="371375"/>
            </a:xfrm>
          </p:grpSpPr>
          <p:sp>
            <p:nvSpPr>
              <p:cNvPr id="472" name="Google Shape;472;p36"/>
              <p:cNvSpPr/>
              <p:nvPr/>
            </p:nvSpPr>
            <p:spPr>
              <a:xfrm>
                <a:off x="2945925" y="2190525"/>
                <a:ext cx="101275" cy="371375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14855" extrusionOk="0">
                    <a:moveTo>
                      <a:pt x="2026" y="305"/>
                    </a:moveTo>
                    <a:cubicBezTo>
                      <a:pt x="2841" y="305"/>
                      <a:pt x="3748" y="3231"/>
                      <a:pt x="3748" y="7427"/>
                    </a:cubicBezTo>
                    <a:cubicBezTo>
                      <a:pt x="3748" y="11624"/>
                      <a:pt x="2841" y="14550"/>
                      <a:pt x="2026" y="14550"/>
                    </a:cubicBezTo>
                    <a:cubicBezTo>
                      <a:pt x="1210" y="14550"/>
                      <a:pt x="303" y="11624"/>
                      <a:pt x="303" y="7427"/>
                    </a:cubicBezTo>
                    <a:cubicBezTo>
                      <a:pt x="303" y="3231"/>
                      <a:pt x="1210" y="305"/>
                      <a:pt x="2026" y="305"/>
                    </a:cubicBezTo>
                    <a:close/>
                    <a:moveTo>
                      <a:pt x="2026" y="0"/>
                    </a:moveTo>
                    <a:cubicBezTo>
                      <a:pt x="710" y="0"/>
                      <a:pt x="0" y="3827"/>
                      <a:pt x="0" y="7427"/>
                    </a:cubicBezTo>
                    <a:cubicBezTo>
                      <a:pt x="0" y="11028"/>
                      <a:pt x="710" y="14855"/>
                      <a:pt x="2026" y="14855"/>
                    </a:cubicBezTo>
                    <a:cubicBezTo>
                      <a:pt x="3343" y="14855"/>
                      <a:pt x="4051" y="11028"/>
                      <a:pt x="4051" y="7427"/>
                    </a:cubicBezTo>
                    <a:cubicBezTo>
                      <a:pt x="4051" y="3827"/>
                      <a:pt x="3341" y="0"/>
                      <a:pt x="2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6"/>
              <p:cNvSpPr/>
              <p:nvPr/>
            </p:nvSpPr>
            <p:spPr>
              <a:xfrm>
                <a:off x="2839200" y="2257500"/>
                <a:ext cx="326950" cy="2399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99" extrusionOk="0">
                    <a:moveTo>
                      <a:pt x="1232" y="305"/>
                    </a:moveTo>
                    <a:cubicBezTo>
                      <a:pt x="1655" y="305"/>
                      <a:pt x="2267" y="465"/>
                      <a:pt x="3006" y="774"/>
                    </a:cubicBezTo>
                    <a:cubicBezTo>
                      <a:pt x="4304" y="1317"/>
                      <a:pt x="5866" y="2259"/>
                      <a:pt x="7404" y="3425"/>
                    </a:cubicBezTo>
                    <a:cubicBezTo>
                      <a:pt x="10749" y="5963"/>
                      <a:pt x="12530" y="8452"/>
                      <a:pt x="12040" y="9102"/>
                    </a:cubicBezTo>
                    <a:cubicBezTo>
                      <a:pt x="11944" y="9228"/>
                      <a:pt x="11759" y="9290"/>
                      <a:pt x="11499" y="9290"/>
                    </a:cubicBezTo>
                    <a:cubicBezTo>
                      <a:pt x="10414" y="9290"/>
                      <a:pt x="8021" y="8215"/>
                      <a:pt x="5323" y="6169"/>
                    </a:cubicBezTo>
                    <a:cubicBezTo>
                      <a:pt x="3785" y="5003"/>
                      <a:pt x="2457" y="3753"/>
                      <a:pt x="1583" y="2651"/>
                    </a:cubicBezTo>
                    <a:cubicBezTo>
                      <a:pt x="773" y="1629"/>
                      <a:pt x="438" y="823"/>
                      <a:pt x="686" y="495"/>
                    </a:cubicBezTo>
                    <a:cubicBezTo>
                      <a:pt x="782" y="368"/>
                      <a:pt x="970" y="305"/>
                      <a:pt x="1232" y="305"/>
                    </a:cubicBezTo>
                    <a:close/>
                    <a:moveTo>
                      <a:pt x="1237" y="1"/>
                    </a:moveTo>
                    <a:cubicBezTo>
                      <a:pt x="897" y="1"/>
                      <a:pt x="614" y="87"/>
                      <a:pt x="445" y="309"/>
                    </a:cubicBezTo>
                    <a:cubicBezTo>
                      <a:pt x="0" y="898"/>
                      <a:pt x="688" y="2009"/>
                      <a:pt x="1346" y="2839"/>
                    </a:cubicBezTo>
                    <a:cubicBezTo>
                      <a:pt x="2233" y="3961"/>
                      <a:pt x="3580" y="5231"/>
                      <a:pt x="5139" y="6412"/>
                    </a:cubicBezTo>
                    <a:cubicBezTo>
                      <a:pt x="7419" y="8141"/>
                      <a:pt x="10083" y="9598"/>
                      <a:pt x="11480" y="9598"/>
                    </a:cubicBezTo>
                    <a:cubicBezTo>
                      <a:pt x="11841" y="9598"/>
                      <a:pt x="12118" y="9501"/>
                      <a:pt x="12282" y="9283"/>
                    </a:cubicBezTo>
                    <a:cubicBezTo>
                      <a:pt x="13077" y="8237"/>
                      <a:pt x="10457" y="5358"/>
                      <a:pt x="7588" y="3182"/>
                    </a:cubicBezTo>
                    <a:cubicBezTo>
                      <a:pt x="6030" y="2002"/>
                      <a:pt x="4446" y="1046"/>
                      <a:pt x="3124" y="493"/>
                    </a:cubicBezTo>
                    <a:cubicBezTo>
                      <a:pt x="2517" y="238"/>
                      <a:pt x="1799" y="1"/>
                      <a:pt x="1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2839150" y="2255900"/>
                <a:ext cx="326950" cy="239950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98" extrusionOk="0">
                    <a:moveTo>
                      <a:pt x="11500" y="310"/>
                    </a:moveTo>
                    <a:cubicBezTo>
                      <a:pt x="11759" y="310"/>
                      <a:pt x="11946" y="373"/>
                      <a:pt x="12039" y="498"/>
                    </a:cubicBezTo>
                    <a:cubicBezTo>
                      <a:pt x="12532" y="1147"/>
                      <a:pt x="10749" y="3636"/>
                      <a:pt x="7405" y="6174"/>
                    </a:cubicBezTo>
                    <a:cubicBezTo>
                      <a:pt x="5867" y="7341"/>
                      <a:pt x="4303" y="8282"/>
                      <a:pt x="3007" y="8825"/>
                    </a:cubicBezTo>
                    <a:cubicBezTo>
                      <a:pt x="2268" y="9135"/>
                      <a:pt x="1655" y="9294"/>
                      <a:pt x="1235" y="9294"/>
                    </a:cubicBezTo>
                    <a:cubicBezTo>
                      <a:pt x="972" y="9294"/>
                      <a:pt x="784" y="9232"/>
                      <a:pt x="688" y="9105"/>
                    </a:cubicBezTo>
                    <a:cubicBezTo>
                      <a:pt x="440" y="8778"/>
                      <a:pt x="775" y="7971"/>
                      <a:pt x="1585" y="6948"/>
                    </a:cubicBezTo>
                    <a:cubicBezTo>
                      <a:pt x="2459" y="5847"/>
                      <a:pt x="3787" y="4598"/>
                      <a:pt x="5325" y="3430"/>
                    </a:cubicBezTo>
                    <a:cubicBezTo>
                      <a:pt x="8023" y="1384"/>
                      <a:pt x="10417" y="310"/>
                      <a:pt x="11500" y="310"/>
                    </a:cubicBezTo>
                    <a:close/>
                    <a:moveTo>
                      <a:pt x="11482" y="0"/>
                    </a:moveTo>
                    <a:cubicBezTo>
                      <a:pt x="10085" y="0"/>
                      <a:pt x="7421" y="1458"/>
                      <a:pt x="5141" y="3186"/>
                    </a:cubicBezTo>
                    <a:cubicBezTo>
                      <a:pt x="3585" y="4369"/>
                      <a:pt x="2235" y="5637"/>
                      <a:pt x="1346" y="6760"/>
                    </a:cubicBezTo>
                    <a:cubicBezTo>
                      <a:pt x="690" y="7589"/>
                      <a:pt x="1" y="8700"/>
                      <a:pt x="447" y="9289"/>
                    </a:cubicBezTo>
                    <a:cubicBezTo>
                      <a:pt x="615" y="9512"/>
                      <a:pt x="899" y="9598"/>
                      <a:pt x="1239" y="9598"/>
                    </a:cubicBezTo>
                    <a:cubicBezTo>
                      <a:pt x="1800" y="9598"/>
                      <a:pt x="2518" y="9361"/>
                      <a:pt x="3126" y="9105"/>
                    </a:cubicBezTo>
                    <a:cubicBezTo>
                      <a:pt x="4445" y="8551"/>
                      <a:pt x="6032" y="7596"/>
                      <a:pt x="7590" y="6415"/>
                    </a:cubicBezTo>
                    <a:cubicBezTo>
                      <a:pt x="10458" y="4238"/>
                      <a:pt x="13078" y="1361"/>
                      <a:pt x="12283" y="313"/>
                    </a:cubicBezTo>
                    <a:cubicBezTo>
                      <a:pt x="12120" y="98"/>
                      <a:pt x="11843" y="0"/>
                      <a:pt x="11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6"/>
              <p:cNvSpPr/>
              <p:nvPr/>
            </p:nvSpPr>
            <p:spPr>
              <a:xfrm>
                <a:off x="2969725" y="2349375"/>
                <a:ext cx="536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1074" y="0"/>
                    </a:moveTo>
                    <a:cubicBezTo>
                      <a:pt x="482" y="0"/>
                      <a:pt x="0" y="482"/>
                      <a:pt x="0" y="1073"/>
                    </a:cubicBezTo>
                    <a:cubicBezTo>
                      <a:pt x="0" y="1667"/>
                      <a:pt x="482" y="2146"/>
                      <a:pt x="1074" y="2146"/>
                    </a:cubicBezTo>
                    <a:cubicBezTo>
                      <a:pt x="1667" y="2146"/>
                      <a:pt x="2147" y="1667"/>
                      <a:pt x="2147" y="1073"/>
                    </a:cubicBezTo>
                    <a:cubicBezTo>
                      <a:pt x="2147" y="482"/>
                      <a:pt x="1667" y="0"/>
                      <a:pt x="10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6" name="Google Shape;476;p36"/>
            <p:cNvSpPr/>
            <p:nvPr/>
          </p:nvSpPr>
          <p:spPr>
            <a:xfrm>
              <a:off x="4549442" y="3043082"/>
              <a:ext cx="340312" cy="274086"/>
            </a:xfrm>
            <a:custGeom>
              <a:avLst/>
              <a:gdLst/>
              <a:ahLst/>
              <a:cxnLst/>
              <a:rect l="l" t="t" r="r" b="b"/>
              <a:pathLst>
                <a:path w="13674" h="11013" extrusionOk="0">
                  <a:moveTo>
                    <a:pt x="587" y="996"/>
                  </a:moveTo>
                  <a:lnTo>
                    <a:pt x="587" y="996"/>
                  </a:lnTo>
                  <a:cubicBezTo>
                    <a:pt x="1173" y="188"/>
                    <a:pt x="2310" y="1"/>
                    <a:pt x="3129" y="588"/>
                  </a:cubicBezTo>
                  <a:lnTo>
                    <a:pt x="12679" y="7475"/>
                  </a:lnTo>
                  <a:cubicBezTo>
                    <a:pt x="13488" y="8062"/>
                    <a:pt x="13674" y="9211"/>
                    <a:pt x="13087" y="10018"/>
                  </a:cubicBezTo>
                  <a:lnTo>
                    <a:pt x="13087" y="10018"/>
                  </a:lnTo>
                  <a:cubicBezTo>
                    <a:pt x="12502" y="10827"/>
                    <a:pt x="11365" y="11013"/>
                    <a:pt x="10546" y="10428"/>
                  </a:cubicBezTo>
                  <a:lnTo>
                    <a:pt x="995" y="3538"/>
                  </a:lnTo>
                  <a:cubicBezTo>
                    <a:pt x="177" y="2955"/>
                    <a:pt x="0" y="1805"/>
                    <a:pt x="587" y="9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52628" y="3074590"/>
              <a:ext cx="313782" cy="239144"/>
            </a:xfrm>
            <a:custGeom>
              <a:avLst/>
              <a:gdLst/>
              <a:ahLst/>
              <a:cxnLst/>
              <a:rect l="l" t="t" r="r" b="b"/>
              <a:pathLst>
                <a:path w="12608" h="9609" extrusionOk="0">
                  <a:moveTo>
                    <a:pt x="12446" y="9233"/>
                  </a:moveTo>
                  <a:cubicBezTo>
                    <a:pt x="11835" y="9609"/>
                    <a:pt x="11027" y="9609"/>
                    <a:pt x="10418" y="9163"/>
                  </a:cubicBezTo>
                  <a:lnTo>
                    <a:pt x="867" y="2274"/>
                  </a:lnTo>
                  <a:cubicBezTo>
                    <a:pt x="258" y="1829"/>
                    <a:pt x="1" y="1080"/>
                    <a:pt x="165" y="376"/>
                  </a:cubicBezTo>
                  <a:cubicBezTo>
                    <a:pt x="762" y="0"/>
                    <a:pt x="1572" y="13"/>
                    <a:pt x="2179" y="446"/>
                  </a:cubicBezTo>
                  <a:lnTo>
                    <a:pt x="11730" y="7346"/>
                  </a:lnTo>
                  <a:cubicBezTo>
                    <a:pt x="12352" y="7780"/>
                    <a:pt x="12608" y="8543"/>
                    <a:pt x="12446" y="9233"/>
                  </a:cubicBezTo>
                  <a:close/>
                </a:path>
              </a:pathLst>
            </a:custGeom>
            <a:solidFill>
              <a:srgbClr val="202237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740155" y="2778603"/>
              <a:ext cx="340287" cy="274410"/>
            </a:xfrm>
            <a:custGeom>
              <a:avLst/>
              <a:gdLst/>
              <a:ahLst/>
              <a:cxnLst/>
              <a:rect l="l" t="t" r="r" b="b"/>
              <a:pathLst>
                <a:path w="13673" h="11026" extrusionOk="0">
                  <a:moveTo>
                    <a:pt x="586" y="997"/>
                  </a:moveTo>
                  <a:lnTo>
                    <a:pt x="586" y="997"/>
                  </a:lnTo>
                  <a:cubicBezTo>
                    <a:pt x="1171" y="188"/>
                    <a:pt x="2308" y="0"/>
                    <a:pt x="3127" y="587"/>
                  </a:cubicBezTo>
                  <a:lnTo>
                    <a:pt x="12678" y="7488"/>
                  </a:lnTo>
                  <a:cubicBezTo>
                    <a:pt x="13485" y="8074"/>
                    <a:pt x="13673" y="9211"/>
                    <a:pt x="13086" y="10030"/>
                  </a:cubicBezTo>
                  <a:lnTo>
                    <a:pt x="13086" y="10030"/>
                  </a:lnTo>
                  <a:cubicBezTo>
                    <a:pt x="12500" y="10839"/>
                    <a:pt x="11363" y="11025"/>
                    <a:pt x="10544" y="10439"/>
                  </a:cubicBezTo>
                  <a:lnTo>
                    <a:pt x="996" y="3541"/>
                  </a:lnTo>
                  <a:cubicBezTo>
                    <a:pt x="176" y="2955"/>
                    <a:pt x="1" y="1818"/>
                    <a:pt x="586" y="9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742768" y="2806975"/>
              <a:ext cx="316992" cy="242877"/>
            </a:xfrm>
            <a:custGeom>
              <a:avLst/>
              <a:gdLst/>
              <a:ahLst/>
              <a:cxnLst/>
              <a:rect l="l" t="t" r="r" b="b"/>
              <a:pathLst>
                <a:path w="12737" h="9759" extrusionOk="0">
                  <a:moveTo>
                    <a:pt x="12538" y="9326"/>
                  </a:moveTo>
                  <a:cubicBezTo>
                    <a:pt x="11918" y="9747"/>
                    <a:pt x="11084" y="9758"/>
                    <a:pt x="10440" y="9300"/>
                  </a:cubicBezTo>
                  <a:lnTo>
                    <a:pt x="891" y="2401"/>
                  </a:lnTo>
                  <a:cubicBezTo>
                    <a:pt x="260" y="1943"/>
                    <a:pt x="1" y="1147"/>
                    <a:pt x="199" y="433"/>
                  </a:cubicBezTo>
                  <a:cubicBezTo>
                    <a:pt x="820" y="12"/>
                    <a:pt x="1653" y="0"/>
                    <a:pt x="2297" y="457"/>
                  </a:cubicBezTo>
                  <a:lnTo>
                    <a:pt x="11846" y="7346"/>
                  </a:lnTo>
                  <a:cubicBezTo>
                    <a:pt x="12479" y="7812"/>
                    <a:pt x="12736" y="8610"/>
                    <a:pt x="12538" y="9326"/>
                  </a:cubicBezTo>
                  <a:close/>
                </a:path>
              </a:pathLst>
            </a:custGeom>
            <a:solidFill>
              <a:srgbClr val="202237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36"/>
            <p:cNvGrpSpPr/>
            <p:nvPr/>
          </p:nvGrpSpPr>
          <p:grpSpPr>
            <a:xfrm>
              <a:off x="1325590" y="2872503"/>
              <a:ext cx="6492825" cy="3844223"/>
              <a:chOff x="1325590" y="2872503"/>
              <a:chExt cx="6492825" cy="3844223"/>
            </a:xfrm>
          </p:grpSpPr>
          <p:sp>
            <p:nvSpPr>
              <p:cNvPr id="481" name="Google Shape;481;p36"/>
              <p:cNvSpPr/>
              <p:nvPr/>
            </p:nvSpPr>
            <p:spPr>
              <a:xfrm>
                <a:off x="5915915" y="4170411"/>
                <a:ext cx="73468" cy="254631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102313" extrusionOk="0">
                    <a:moveTo>
                      <a:pt x="1158" y="0"/>
                    </a:moveTo>
                    <a:cubicBezTo>
                      <a:pt x="514" y="0"/>
                      <a:pt x="1" y="528"/>
                      <a:pt x="1" y="1172"/>
                    </a:cubicBezTo>
                    <a:lnTo>
                      <a:pt x="608" y="102313"/>
                    </a:lnTo>
                    <a:lnTo>
                      <a:pt x="2952" y="102313"/>
                    </a:lnTo>
                    <a:lnTo>
                      <a:pt x="2332" y="1161"/>
                    </a:lnTo>
                    <a:cubicBezTo>
                      <a:pt x="2332" y="515"/>
                      <a:pt x="1802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6"/>
              <p:cNvSpPr/>
              <p:nvPr/>
            </p:nvSpPr>
            <p:spPr>
              <a:xfrm>
                <a:off x="5191589" y="3525402"/>
                <a:ext cx="388718" cy="363955"/>
              </a:xfrm>
              <a:custGeom>
                <a:avLst/>
                <a:gdLst/>
                <a:ahLst/>
                <a:cxnLst/>
                <a:rect l="l" t="t" r="r" b="b"/>
                <a:pathLst>
                  <a:path w="15619" h="14624" extrusionOk="0">
                    <a:moveTo>
                      <a:pt x="234" y="1"/>
                    </a:moveTo>
                    <a:cubicBezTo>
                      <a:pt x="140" y="2519"/>
                      <a:pt x="0" y="13358"/>
                      <a:pt x="4524" y="14050"/>
                    </a:cubicBezTo>
                    <a:cubicBezTo>
                      <a:pt x="8319" y="14624"/>
                      <a:pt x="13300" y="13102"/>
                      <a:pt x="15618" y="12282"/>
                    </a:cubicBezTo>
                    <a:cubicBezTo>
                      <a:pt x="15079" y="11331"/>
                      <a:pt x="14587" y="10441"/>
                      <a:pt x="14143" y="9634"/>
                    </a:cubicBezTo>
                    <a:lnTo>
                      <a:pt x="14143" y="9634"/>
                    </a:lnTo>
                    <a:cubicBezTo>
                      <a:pt x="13860" y="9493"/>
                      <a:pt x="13580" y="9342"/>
                      <a:pt x="13288" y="9188"/>
                    </a:cubicBezTo>
                    <a:lnTo>
                      <a:pt x="13253" y="9164"/>
                    </a:lnTo>
                    <a:cubicBezTo>
                      <a:pt x="13135" y="9105"/>
                      <a:pt x="13030" y="9048"/>
                      <a:pt x="12923" y="8989"/>
                    </a:cubicBezTo>
                    <a:lnTo>
                      <a:pt x="12912" y="8978"/>
                    </a:lnTo>
                    <a:cubicBezTo>
                      <a:pt x="12737" y="8884"/>
                      <a:pt x="12559" y="8790"/>
                      <a:pt x="12386" y="8685"/>
                    </a:cubicBezTo>
                    <a:lnTo>
                      <a:pt x="12373" y="8685"/>
                    </a:lnTo>
                    <a:lnTo>
                      <a:pt x="12198" y="8580"/>
                    </a:lnTo>
                    <a:lnTo>
                      <a:pt x="12012" y="8475"/>
                    </a:lnTo>
                    <a:lnTo>
                      <a:pt x="11989" y="8463"/>
                    </a:lnTo>
                    <a:lnTo>
                      <a:pt x="11834" y="8370"/>
                    </a:lnTo>
                    <a:lnTo>
                      <a:pt x="11648" y="8264"/>
                    </a:lnTo>
                    <a:lnTo>
                      <a:pt x="11473" y="8159"/>
                    </a:lnTo>
                    <a:lnTo>
                      <a:pt x="11461" y="8159"/>
                    </a:lnTo>
                    <a:cubicBezTo>
                      <a:pt x="11356" y="8089"/>
                      <a:pt x="11251" y="8030"/>
                      <a:pt x="11146" y="7973"/>
                    </a:cubicBezTo>
                    <a:lnTo>
                      <a:pt x="11076" y="7925"/>
                    </a:lnTo>
                    <a:lnTo>
                      <a:pt x="10923" y="7831"/>
                    </a:lnTo>
                    <a:lnTo>
                      <a:pt x="10911" y="7831"/>
                    </a:lnTo>
                    <a:lnTo>
                      <a:pt x="10721" y="7714"/>
                    </a:lnTo>
                    <a:lnTo>
                      <a:pt x="10580" y="7633"/>
                    </a:lnTo>
                    <a:lnTo>
                      <a:pt x="10488" y="7574"/>
                    </a:lnTo>
                    <a:lnTo>
                      <a:pt x="10265" y="7434"/>
                    </a:lnTo>
                    <a:lnTo>
                      <a:pt x="10124" y="7340"/>
                    </a:lnTo>
                    <a:lnTo>
                      <a:pt x="10006" y="7270"/>
                    </a:lnTo>
                    <a:lnTo>
                      <a:pt x="9971" y="7259"/>
                    </a:lnTo>
                    <a:lnTo>
                      <a:pt x="9783" y="7130"/>
                    </a:lnTo>
                    <a:lnTo>
                      <a:pt x="9678" y="7070"/>
                    </a:lnTo>
                    <a:lnTo>
                      <a:pt x="9503" y="6952"/>
                    </a:lnTo>
                    <a:lnTo>
                      <a:pt x="9399" y="6882"/>
                    </a:lnTo>
                    <a:lnTo>
                      <a:pt x="9163" y="6742"/>
                    </a:lnTo>
                    <a:lnTo>
                      <a:pt x="9058" y="6672"/>
                    </a:lnTo>
                    <a:lnTo>
                      <a:pt x="9023" y="6649"/>
                    </a:lnTo>
                    <a:lnTo>
                      <a:pt x="8836" y="6531"/>
                    </a:lnTo>
                    <a:lnTo>
                      <a:pt x="8801" y="6507"/>
                    </a:lnTo>
                    <a:lnTo>
                      <a:pt x="8742" y="6459"/>
                    </a:lnTo>
                    <a:lnTo>
                      <a:pt x="8565" y="6354"/>
                    </a:lnTo>
                    <a:lnTo>
                      <a:pt x="8448" y="6273"/>
                    </a:lnTo>
                    <a:lnTo>
                      <a:pt x="8262" y="6143"/>
                    </a:lnTo>
                    <a:lnTo>
                      <a:pt x="8238" y="6132"/>
                    </a:lnTo>
                    <a:lnTo>
                      <a:pt x="8085" y="6027"/>
                    </a:lnTo>
                    <a:lnTo>
                      <a:pt x="8072" y="6027"/>
                    </a:lnTo>
                    <a:lnTo>
                      <a:pt x="7874" y="5898"/>
                    </a:lnTo>
                    <a:lnTo>
                      <a:pt x="7780" y="5828"/>
                    </a:lnTo>
                    <a:lnTo>
                      <a:pt x="7605" y="5710"/>
                    </a:lnTo>
                    <a:lnTo>
                      <a:pt x="7537" y="5663"/>
                    </a:lnTo>
                    <a:lnTo>
                      <a:pt x="7500" y="5639"/>
                    </a:lnTo>
                    <a:lnTo>
                      <a:pt x="7243" y="5464"/>
                    </a:lnTo>
                    <a:lnTo>
                      <a:pt x="7184" y="5416"/>
                    </a:lnTo>
                    <a:lnTo>
                      <a:pt x="6926" y="5241"/>
                    </a:lnTo>
                    <a:lnTo>
                      <a:pt x="6902" y="5229"/>
                    </a:lnTo>
                    <a:lnTo>
                      <a:pt x="6878" y="5205"/>
                    </a:lnTo>
                    <a:lnTo>
                      <a:pt x="6619" y="5030"/>
                    </a:lnTo>
                    <a:lnTo>
                      <a:pt x="6584" y="5006"/>
                    </a:lnTo>
                    <a:lnTo>
                      <a:pt x="6537" y="4971"/>
                    </a:lnTo>
                    <a:lnTo>
                      <a:pt x="6290" y="4796"/>
                    </a:lnTo>
                    <a:lnTo>
                      <a:pt x="6233" y="4760"/>
                    </a:lnTo>
                    <a:lnTo>
                      <a:pt x="5998" y="4596"/>
                    </a:lnTo>
                    <a:lnTo>
                      <a:pt x="5869" y="4502"/>
                    </a:lnTo>
                    <a:lnTo>
                      <a:pt x="5670" y="4349"/>
                    </a:lnTo>
                    <a:lnTo>
                      <a:pt x="5624" y="4326"/>
                    </a:lnTo>
                    <a:lnTo>
                      <a:pt x="5576" y="4289"/>
                    </a:lnTo>
                    <a:lnTo>
                      <a:pt x="5330" y="4114"/>
                    </a:lnTo>
                    <a:lnTo>
                      <a:pt x="5282" y="4079"/>
                    </a:lnTo>
                    <a:lnTo>
                      <a:pt x="5012" y="3880"/>
                    </a:lnTo>
                    <a:lnTo>
                      <a:pt x="4988" y="3868"/>
                    </a:lnTo>
                    <a:lnTo>
                      <a:pt x="4684" y="3634"/>
                    </a:lnTo>
                    <a:lnTo>
                      <a:pt x="4672" y="3634"/>
                    </a:lnTo>
                    <a:cubicBezTo>
                      <a:pt x="4590" y="3564"/>
                      <a:pt x="4497" y="3492"/>
                      <a:pt x="4401" y="3422"/>
                    </a:cubicBezTo>
                    <a:lnTo>
                      <a:pt x="4309" y="3364"/>
                    </a:lnTo>
                    <a:lnTo>
                      <a:pt x="4086" y="3189"/>
                    </a:lnTo>
                    <a:lnTo>
                      <a:pt x="4063" y="3165"/>
                    </a:lnTo>
                    <a:lnTo>
                      <a:pt x="4050" y="3165"/>
                    </a:lnTo>
                    <a:lnTo>
                      <a:pt x="4002" y="3128"/>
                    </a:lnTo>
                    <a:lnTo>
                      <a:pt x="3768" y="2952"/>
                    </a:lnTo>
                    <a:lnTo>
                      <a:pt x="3732" y="2928"/>
                    </a:lnTo>
                    <a:lnTo>
                      <a:pt x="3675" y="2880"/>
                    </a:lnTo>
                    <a:lnTo>
                      <a:pt x="3439" y="2693"/>
                    </a:lnTo>
                    <a:lnTo>
                      <a:pt x="3404" y="2669"/>
                    </a:lnTo>
                    <a:lnTo>
                      <a:pt x="3121" y="2446"/>
                    </a:lnTo>
                    <a:lnTo>
                      <a:pt x="3110" y="2446"/>
                    </a:lnTo>
                    <a:lnTo>
                      <a:pt x="3110" y="2446"/>
                    </a:lnTo>
                    <a:lnTo>
                      <a:pt x="3097" y="2435"/>
                    </a:lnTo>
                    <a:lnTo>
                      <a:pt x="2818" y="2213"/>
                    </a:lnTo>
                    <a:lnTo>
                      <a:pt x="2806" y="2201"/>
                    </a:lnTo>
                    <a:lnTo>
                      <a:pt x="2748" y="2152"/>
                    </a:lnTo>
                    <a:cubicBezTo>
                      <a:pt x="2562" y="2012"/>
                      <a:pt x="2372" y="1861"/>
                      <a:pt x="2186" y="1720"/>
                    </a:cubicBezTo>
                    <a:cubicBezTo>
                      <a:pt x="2093" y="1639"/>
                      <a:pt x="1988" y="1556"/>
                      <a:pt x="1894" y="1473"/>
                    </a:cubicBezTo>
                    <a:lnTo>
                      <a:pt x="1894" y="1473"/>
                    </a:lnTo>
                    <a:lnTo>
                      <a:pt x="1894" y="1473"/>
                    </a:lnTo>
                    <a:lnTo>
                      <a:pt x="1881" y="1473"/>
                    </a:lnTo>
                    <a:cubicBezTo>
                      <a:pt x="1789" y="1392"/>
                      <a:pt x="1695" y="1321"/>
                      <a:pt x="1601" y="1238"/>
                    </a:cubicBezTo>
                    <a:lnTo>
                      <a:pt x="1601" y="1227"/>
                    </a:lnTo>
                    <a:lnTo>
                      <a:pt x="1601" y="1227"/>
                    </a:lnTo>
                    <a:lnTo>
                      <a:pt x="1590" y="1227"/>
                    </a:lnTo>
                    <a:cubicBezTo>
                      <a:pt x="1496" y="1146"/>
                      <a:pt x="1403" y="1063"/>
                      <a:pt x="1320" y="993"/>
                    </a:cubicBezTo>
                    <a:lnTo>
                      <a:pt x="1307" y="980"/>
                    </a:lnTo>
                    <a:lnTo>
                      <a:pt x="1307" y="980"/>
                    </a:lnTo>
                    <a:cubicBezTo>
                      <a:pt x="1226" y="910"/>
                      <a:pt x="1132" y="828"/>
                      <a:pt x="1050" y="758"/>
                    </a:cubicBezTo>
                    <a:lnTo>
                      <a:pt x="1013" y="723"/>
                    </a:lnTo>
                    <a:cubicBezTo>
                      <a:pt x="932" y="653"/>
                      <a:pt x="851" y="581"/>
                      <a:pt x="779" y="511"/>
                    </a:cubicBezTo>
                    <a:lnTo>
                      <a:pt x="743" y="487"/>
                    </a:lnTo>
                    <a:lnTo>
                      <a:pt x="533" y="278"/>
                    </a:lnTo>
                    <a:lnTo>
                      <a:pt x="474" y="230"/>
                    </a:lnTo>
                    <a:lnTo>
                      <a:pt x="450" y="206"/>
                    </a:lnTo>
                    <a:lnTo>
                      <a:pt x="275" y="3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6"/>
              <p:cNvSpPr/>
              <p:nvPr/>
            </p:nvSpPr>
            <p:spPr>
              <a:xfrm>
                <a:off x="5195372" y="3525402"/>
                <a:ext cx="384661" cy="307386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2351" extrusionOk="0">
                    <a:moveTo>
                      <a:pt x="82" y="1"/>
                    </a:moveTo>
                    <a:cubicBezTo>
                      <a:pt x="47" y="1020"/>
                      <a:pt x="1" y="3411"/>
                      <a:pt x="258" y="5930"/>
                    </a:cubicBezTo>
                    <a:cubicBezTo>
                      <a:pt x="4208" y="9057"/>
                      <a:pt x="14659" y="12163"/>
                      <a:pt x="15292" y="12350"/>
                    </a:cubicBezTo>
                    <a:lnTo>
                      <a:pt x="15397" y="12315"/>
                    </a:lnTo>
                    <a:cubicBezTo>
                      <a:pt x="15422" y="12291"/>
                      <a:pt x="15433" y="12279"/>
                      <a:pt x="15455" y="12255"/>
                    </a:cubicBezTo>
                    <a:cubicBezTo>
                      <a:pt x="14916" y="11317"/>
                      <a:pt x="14423" y="10426"/>
                      <a:pt x="13989" y="9630"/>
                    </a:cubicBezTo>
                    <a:lnTo>
                      <a:pt x="13989" y="9630"/>
                    </a:lnTo>
                    <a:cubicBezTo>
                      <a:pt x="13708" y="9488"/>
                      <a:pt x="13428" y="9337"/>
                      <a:pt x="13136" y="9185"/>
                    </a:cubicBezTo>
                    <a:lnTo>
                      <a:pt x="13099" y="9161"/>
                    </a:lnTo>
                    <a:cubicBezTo>
                      <a:pt x="12983" y="9100"/>
                      <a:pt x="12876" y="9043"/>
                      <a:pt x="12771" y="8986"/>
                    </a:cubicBezTo>
                    <a:lnTo>
                      <a:pt x="12760" y="8973"/>
                    </a:lnTo>
                    <a:cubicBezTo>
                      <a:pt x="12585" y="8881"/>
                      <a:pt x="12407" y="8787"/>
                      <a:pt x="12232" y="8682"/>
                    </a:cubicBezTo>
                    <a:lnTo>
                      <a:pt x="12221" y="8682"/>
                    </a:lnTo>
                    <a:lnTo>
                      <a:pt x="12046" y="8576"/>
                    </a:lnTo>
                    <a:lnTo>
                      <a:pt x="11859" y="8471"/>
                    </a:lnTo>
                    <a:lnTo>
                      <a:pt x="11835" y="8460"/>
                    </a:lnTo>
                    <a:lnTo>
                      <a:pt x="11682" y="8366"/>
                    </a:lnTo>
                    <a:lnTo>
                      <a:pt x="11496" y="8261"/>
                    </a:lnTo>
                    <a:lnTo>
                      <a:pt x="11321" y="8156"/>
                    </a:lnTo>
                    <a:lnTo>
                      <a:pt x="11309" y="8156"/>
                    </a:lnTo>
                    <a:cubicBezTo>
                      <a:pt x="11204" y="8086"/>
                      <a:pt x="11099" y="8025"/>
                      <a:pt x="10992" y="7968"/>
                    </a:cubicBezTo>
                    <a:lnTo>
                      <a:pt x="10924" y="7921"/>
                    </a:lnTo>
                    <a:lnTo>
                      <a:pt x="10770" y="7827"/>
                    </a:lnTo>
                    <a:lnTo>
                      <a:pt x="10759" y="7827"/>
                    </a:lnTo>
                    <a:lnTo>
                      <a:pt x="10569" y="7709"/>
                    </a:lnTo>
                    <a:lnTo>
                      <a:pt x="10428" y="7628"/>
                    </a:lnTo>
                    <a:lnTo>
                      <a:pt x="10336" y="7571"/>
                    </a:lnTo>
                    <a:lnTo>
                      <a:pt x="10113" y="7429"/>
                    </a:lnTo>
                    <a:lnTo>
                      <a:pt x="9972" y="7335"/>
                    </a:lnTo>
                    <a:lnTo>
                      <a:pt x="9854" y="7267"/>
                    </a:lnTo>
                    <a:lnTo>
                      <a:pt x="9819" y="7254"/>
                    </a:lnTo>
                    <a:lnTo>
                      <a:pt x="9631" y="7126"/>
                    </a:lnTo>
                    <a:lnTo>
                      <a:pt x="9526" y="7065"/>
                    </a:lnTo>
                    <a:lnTo>
                      <a:pt x="9351" y="6949"/>
                    </a:lnTo>
                    <a:lnTo>
                      <a:pt x="9247" y="6879"/>
                    </a:lnTo>
                    <a:lnTo>
                      <a:pt x="9011" y="6738"/>
                    </a:lnTo>
                    <a:lnTo>
                      <a:pt x="8906" y="6668"/>
                    </a:lnTo>
                    <a:lnTo>
                      <a:pt x="8871" y="6644"/>
                    </a:lnTo>
                    <a:lnTo>
                      <a:pt x="8684" y="6528"/>
                    </a:lnTo>
                    <a:lnTo>
                      <a:pt x="8649" y="6504"/>
                    </a:lnTo>
                    <a:lnTo>
                      <a:pt x="8590" y="6456"/>
                    </a:lnTo>
                    <a:lnTo>
                      <a:pt x="8413" y="6350"/>
                    </a:lnTo>
                    <a:lnTo>
                      <a:pt x="8296" y="6269"/>
                    </a:lnTo>
                    <a:lnTo>
                      <a:pt x="8110" y="6140"/>
                    </a:lnTo>
                    <a:lnTo>
                      <a:pt x="8086" y="6127"/>
                    </a:lnTo>
                    <a:lnTo>
                      <a:pt x="7933" y="6022"/>
                    </a:lnTo>
                    <a:lnTo>
                      <a:pt x="7920" y="6022"/>
                    </a:lnTo>
                    <a:lnTo>
                      <a:pt x="7722" y="5893"/>
                    </a:lnTo>
                    <a:lnTo>
                      <a:pt x="7628" y="5823"/>
                    </a:lnTo>
                    <a:lnTo>
                      <a:pt x="7453" y="5706"/>
                    </a:lnTo>
                    <a:lnTo>
                      <a:pt x="7385" y="5658"/>
                    </a:lnTo>
                    <a:lnTo>
                      <a:pt x="7348" y="5634"/>
                    </a:lnTo>
                    <a:lnTo>
                      <a:pt x="7091" y="5459"/>
                    </a:lnTo>
                    <a:lnTo>
                      <a:pt x="7032" y="5412"/>
                    </a:lnTo>
                    <a:lnTo>
                      <a:pt x="6774" y="5237"/>
                    </a:lnTo>
                    <a:lnTo>
                      <a:pt x="6750" y="5226"/>
                    </a:lnTo>
                    <a:lnTo>
                      <a:pt x="6726" y="5202"/>
                    </a:lnTo>
                    <a:lnTo>
                      <a:pt x="6467" y="5027"/>
                    </a:lnTo>
                    <a:lnTo>
                      <a:pt x="6432" y="5003"/>
                    </a:lnTo>
                    <a:lnTo>
                      <a:pt x="6385" y="4966"/>
                    </a:lnTo>
                    <a:lnTo>
                      <a:pt x="6138" y="4791"/>
                    </a:lnTo>
                    <a:lnTo>
                      <a:pt x="6081" y="4756"/>
                    </a:lnTo>
                    <a:lnTo>
                      <a:pt x="5846" y="4591"/>
                    </a:lnTo>
                    <a:lnTo>
                      <a:pt x="5717" y="4497"/>
                    </a:lnTo>
                    <a:lnTo>
                      <a:pt x="5518" y="4345"/>
                    </a:lnTo>
                    <a:lnTo>
                      <a:pt x="5472" y="4321"/>
                    </a:lnTo>
                    <a:lnTo>
                      <a:pt x="5424" y="4286"/>
                    </a:lnTo>
                    <a:lnTo>
                      <a:pt x="5178" y="4111"/>
                    </a:lnTo>
                    <a:lnTo>
                      <a:pt x="5130" y="4074"/>
                    </a:lnTo>
                    <a:lnTo>
                      <a:pt x="4860" y="3876"/>
                    </a:lnTo>
                    <a:lnTo>
                      <a:pt x="4836" y="3865"/>
                    </a:lnTo>
                    <a:lnTo>
                      <a:pt x="4532" y="3629"/>
                    </a:lnTo>
                    <a:lnTo>
                      <a:pt x="4520" y="3629"/>
                    </a:lnTo>
                    <a:cubicBezTo>
                      <a:pt x="4438" y="3561"/>
                      <a:pt x="4345" y="3489"/>
                      <a:pt x="4249" y="3419"/>
                    </a:cubicBezTo>
                    <a:lnTo>
                      <a:pt x="4157" y="3359"/>
                    </a:lnTo>
                    <a:lnTo>
                      <a:pt x="3934" y="3184"/>
                    </a:lnTo>
                    <a:lnTo>
                      <a:pt x="3911" y="3160"/>
                    </a:lnTo>
                    <a:lnTo>
                      <a:pt x="3898" y="3160"/>
                    </a:lnTo>
                    <a:lnTo>
                      <a:pt x="3850" y="3125"/>
                    </a:lnTo>
                    <a:lnTo>
                      <a:pt x="3616" y="2949"/>
                    </a:lnTo>
                    <a:lnTo>
                      <a:pt x="3580" y="2925"/>
                    </a:lnTo>
                    <a:lnTo>
                      <a:pt x="3523" y="2877"/>
                    </a:lnTo>
                    <a:lnTo>
                      <a:pt x="3287" y="2690"/>
                    </a:lnTo>
                    <a:lnTo>
                      <a:pt x="3252" y="2666"/>
                    </a:lnTo>
                    <a:lnTo>
                      <a:pt x="2969" y="2443"/>
                    </a:lnTo>
                    <a:lnTo>
                      <a:pt x="2958" y="2443"/>
                    </a:lnTo>
                    <a:lnTo>
                      <a:pt x="2958" y="2443"/>
                    </a:lnTo>
                    <a:lnTo>
                      <a:pt x="2945" y="2430"/>
                    </a:lnTo>
                    <a:lnTo>
                      <a:pt x="2666" y="2208"/>
                    </a:lnTo>
                    <a:lnTo>
                      <a:pt x="2654" y="2197"/>
                    </a:lnTo>
                    <a:lnTo>
                      <a:pt x="2596" y="2149"/>
                    </a:lnTo>
                    <a:cubicBezTo>
                      <a:pt x="2410" y="2007"/>
                      <a:pt x="2220" y="1856"/>
                      <a:pt x="2034" y="1715"/>
                    </a:cubicBezTo>
                    <a:cubicBezTo>
                      <a:pt x="1941" y="1634"/>
                      <a:pt x="1836" y="1553"/>
                      <a:pt x="1742" y="1468"/>
                    </a:cubicBezTo>
                    <a:lnTo>
                      <a:pt x="1742" y="1468"/>
                    </a:lnTo>
                    <a:lnTo>
                      <a:pt x="1742" y="1468"/>
                    </a:lnTo>
                    <a:lnTo>
                      <a:pt x="1729" y="1468"/>
                    </a:lnTo>
                    <a:cubicBezTo>
                      <a:pt x="1637" y="1387"/>
                      <a:pt x="1543" y="1316"/>
                      <a:pt x="1449" y="1235"/>
                    </a:cubicBezTo>
                    <a:lnTo>
                      <a:pt x="1449" y="1222"/>
                    </a:lnTo>
                    <a:lnTo>
                      <a:pt x="1449" y="1222"/>
                    </a:lnTo>
                    <a:lnTo>
                      <a:pt x="1438" y="1222"/>
                    </a:lnTo>
                    <a:cubicBezTo>
                      <a:pt x="1344" y="1141"/>
                      <a:pt x="1251" y="1060"/>
                      <a:pt x="1168" y="988"/>
                    </a:cubicBezTo>
                    <a:lnTo>
                      <a:pt x="1155" y="977"/>
                    </a:lnTo>
                    <a:lnTo>
                      <a:pt x="1155" y="977"/>
                    </a:lnTo>
                    <a:cubicBezTo>
                      <a:pt x="1074" y="907"/>
                      <a:pt x="980" y="823"/>
                      <a:pt x="898" y="755"/>
                    </a:cubicBezTo>
                    <a:lnTo>
                      <a:pt x="861" y="718"/>
                    </a:lnTo>
                    <a:cubicBezTo>
                      <a:pt x="780" y="648"/>
                      <a:pt x="699" y="576"/>
                      <a:pt x="627" y="508"/>
                    </a:cubicBezTo>
                    <a:lnTo>
                      <a:pt x="591" y="484"/>
                    </a:lnTo>
                    <a:lnTo>
                      <a:pt x="381" y="273"/>
                    </a:lnTo>
                    <a:lnTo>
                      <a:pt x="322" y="225"/>
                    </a:lnTo>
                    <a:lnTo>
                      <a:pt x="298" y="201"/>
                    </a:lnTo>
                    <a:lnTo>
                      <a:pt x="123" y="26"/>
                    </a:ln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6"/>
              <p:cNvSpPr/>
              <p:nvPr/>
            </p:nvSpPr>
            <p:spPr>
              <a:xfrm>
                <a:off x="5402959" y="3831021"/>
                <a:ext cx="334239" cy="293075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11776" extrusionOk="0">
                    <a:moveTo>
                      <a:pt x="1" y="1759"/>
                    </a:moveTo>
                    <a:cubicBezTo>
                      <a:pt x="1502" y="4734"/>
                      <a:pt x="5404" y="11775"/>
                      <a:pt x="8579" y="11531"/>
                    </a:cubicBezTo>
                    <a:cubicBezTo>
                      <a:pt x="10477" y="11389"/>
                      <a:pt x="12164" y="10593"/>
                      <a:pt x="13430" y="9785"/>
                    </a:cubicBezTo>
                    <a:cubicBezTo>
                      <a:pt x="11064" y="6610"/>
                      <a:pt x="8862" y="3024"/>
                      <a:pt x="7125" y="0"/>
                    </a:cubicBezTo>
                    <a:cubicBezTo>
                      <a:pt x="5566" y="563"/>
                      <a:pt x="2801" y="1418"/>
                      <a:pt x="1" y="17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6"/>
              <p:cNvSpPr/>
              <p:nvPr/>
            </p:nvSpPr>
            <p:spPr>
              <a:xfrm>
                <a:off x="5402959" y="3831045"/>
                <a:ext cx="318137" cy="221623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8905" extrusionOk="0">
                    <a:moveTo>
                      <a:pt x="1" y="1758"/>
                    </a:moveTo>
                    <a:cubicBezTo>
                      <a:pt x="284" y="2319"/>
                      <a:pt x="645" y="3023"/>
                      <a:pt x="1079" y="3785"/>
                    </a:cubicBezTo>
                    <a:lnTo>
                      <a:pt x="5190" y="2716"/>
                    </a:lnTo>
                    <a:cubicBezTo>
                      <a:pt x="5190" y="2716"/>
                      <a:pt x="4418" y="2402"/>
                      <a:pt x="7205" y="4651"/>
                    </a:cubicBezTo>
                    <a:cubicBezTo>
                      <a:pt x="9302" y="6350"/>
                      <a:pt x="11717" y="8119"/>
                      <a:pt x="12783" y="8905"/>
                    </a:cubicBezTo>
                    <a:cubicBezTo>
                      <a:pt x="10662" y="5950"/>
                      <a:pt x="8692" y="2740"/>
                      <a:pt x="7124" y="1"/>
                    </a:cubicBezTo>
                    <a:cubicBezTo>
                      <a:pt x="5566" y="562"/>
                      <a:pt x="2801" y="1417"/>
                      <a:pt x="1" y="1758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4927931" y="3059110"/>
                <a:ext cx="1755763" cy="1384840"/>
              </a:xfrm>
              <a:custGeom>
                <a:avLst/>
                <a:gdLst/>
                <a:ahLst/>
                <a:cxnLst/>
                <a:rect l="l" t="t" r="r" b="b"/>
                <a:pathLst>
                  <a:path w="70548" h="55644" extrusionOk="0">
                    <a:moveTo>
                      <a:pt x="13334" y="1"/>
                    </a:moveTo>
                    <a:cubicBezTo>
                      <a:pt x="13334" y="1"/>
                      <a:pt x="35490" y="2473"/>
                      <a:pt x="41233" y="6047"/>
                    </a:cubicBezTo>
                    <a:cubicBezTo>
                      <a:pt x="46024" y="9024"/>
                      <a:pt x="64607" y="32937"/>
                      <a:pt x="70547" y="40682"/>
                    </a:cubicBezTo>
                    <a:cubicBezTo>
                      <a:pt x="66844" y="44688"/>
                      <a:pt x="60564" y="51474"/>
                      <a:pt x="56546" y="55643"/>
                    </a:cubicBezTo>
                    <a:cubicBezTo>
                      <a:pt x="52434" y="54378"/>
                      <a:pt x="41325" y="50570"/>
                      <a:pt x="35959" y="44944"/>
                    </a:cubicBezTo>
                    <a:cubicBezTo>
                      <a:pt x="29294" y="37972"/>
                      <a:pt x="22626" y="24335"/>
                      <a:pt x="22626" y="24335"/>
                    </a:cubicBezTo>
                    <a:cubicBezTo>
                      <a:pt x="22626" y="24335"/>
                      <a:pt x="19837" y="11154"/>
                      <a:pt x="17364" y="11002"/>
                    </a:cubicBezTo>
                    <a:cubicBezTo>
                      <a:pt x="14881" y="10847"/>
                      <a:pt x="9923" y="13638"/>
                      <a:pt x="9303" y="15336"/>
                    </a:cubicBezTo>
                    <a:cubicBezTo>
                      <a:pt x="8683" y="17047"/>
                      <a:pt x="9608" y="22470"/>
                      <a:pt x="4958" y="22624"/>
                    </a:cubicBezTo>
                    <a:cubicBezTo>
                      <a:pt x="307" y="22777"/>
                      <a:pt x="0" y="14258"/>
                      <a:pt x="1242" y="11153"/>
                    </a:cubicBezTo>
                    <a:cubicBezTo>
                      <a:pt x="2484" y="8063"/>
                      <a:pt x="7594" y="153"/>
                      <a:pt x="13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5538297" y="3244298"/>
                <a:ext cx="312039" cy="204774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8228" extrusionOk="0">
                    <a:moveTo>
                      <a:pt x="1288" y="6844"/>
                    </a:moveTo>
                    <a:cubicBezTo>
                      <a:pt x="1969" y="7090"/>
                      <a:pt x="4125" y="7804"/>
                      <a:pt x="6504" y="8005"/>
                    </a:cubicBezTo>
                    <a:cubicBezTo>
                      <a:pt x="9361" y="8227"/>
                      <a:pt x="12537" y="6680"/>
                      <a:pt x="12537" y="6680"/>
                    </a:cubicBezTo>
                    <a:cubicBezTo>
                      <a:pt x="12537" y="6680"/>
                      <a:pt x="7512" y="1724"/>
                      <a:pt x="4088" y="716"/>
                    </a:cubicBezTo>
                    <a:cubicBezTo>
                      <a:pt x="2495" y="247"/>
                      <a:pt x="1066" y="61"/>
                      <a:pt x="1" y="1"/>
                    </a:cubicBezTo>
                    <a:lnTo>
                      <a:pt x="58" y="118"/>
                    </a:lnTo>
                    <a:cubicBezTo>
                      <a:pt x="94" y="166"/>
                      <a:pt x="115" y="223"/>
                      <a:pt x="139" y="271"/>
                    </a:cubicBezTo>
                    <a:lnTo>
                      <a:pt x="187" y="352"/>
                    </a:lnTo>
                    <a:cubicBezTo>
                      <a:pt x="212" y="413"/>
                      <a:pt x="234" y="470"/>
                      <a:pt x="269" y="530"/>
                    </a:cubicBezTo>
                    <a:lnTo>
                      <a:pt x="304" y="611"/>
                    </a:lnTo>
                    <a:cubicBezTo>
                      <a:pt x="328" y="669"/>
                      <a:pt x="361" y="729"/>
                      <a:pt x="385" y="786"/>
                    </a:cubicBezTo>
                    <a:lnTo>
                      <a:pt x="398" y="810"/>
                    </a:lnTo>
                    <a:cubicBezTo>
                      <a:pt x="1218" y="2707"/>
                      <a:pt x="1535" y="4793"/>
                      <a:pt x="1288" y="6844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6"/>
              <p:cNvSpPr/>
              <p:nvPr/>
            </p:nvSpPr>
            <p:spPr>
              <a:xfrm>
                <a:off x="4815116" y="2929371"/>
                <a:ext cx="795778" cy="776316"/>
              </a:xfrm>
              <a:custGeom>
                <a:avLst/>
                <a:gdLst/>
                <a:ahLst/>
                <a:cxnLst/>
                <a:rect l="l" t="t" r="r" b="b"/>
                <a:pathLst>
                  <a:path w="31975" h="31193" extrusionOk="0">
                    <a:moveTo>
                      <a:pt x="0" y="18725"/>
                    </a:moveTo>
                    <a:lnTo>
                      <a:pt x="13521" y="0"/>
                    </a:lnTo>
                    <a:lnTo>
                      <a:pt x="25648" y="8753"/>
                    </a:lnTo>
                    <a:cubicBezTo>
                      <a:pt x="30804" y="12467"/>
                      <a:pt x="31975" y="19721"/>
                      <a:pt x="28262" y="24864"/>
                    </a:cubicBezTo>
                    <a:lnTo>
                      <a:pt x="28262" y="24864"/>
                    </a:lnTo>
                    <a:cubicBezTo>
                      <a:pt x="24548" y="30019"/>
                      <a:pt x="17283" y="31192"/>
                      <a:pt x="12140" y="27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6"/>
              <p:cNvSpPr/>
              <p:nvPr/>
            </p:nvSpPr>
            <p:spPr>
              <a:xfrm>
                <a:off x="4815116" y="2929371"/>
                <a:ext cx="780348" cy="537744"/>
              </a:xfrm>
              <a:custGeom>
                <a:avLst/>
                <a:gdLst/>
                <a:ahLst/>
                <a:cxnLst/>
                <a:rect l="l" t="t" r="r" b="b"/>
                <a:pathLst>
                  <a:path w="31355" h="21607" extrusionOk="0">
                    <a:moveTo>
                      <a:pt x="0" y="18725"/>
                    </a:moveTo>
                    <a:lnTo>
                      <a:pt x="13521" y="0"/>
                    </a:lnTo>
                    <a:lnTo>
                      <a:pt x="17458" y="2837"/>
                    </a:lnTo>
                    <a:lnTo>
                      <a:pt x="25648" y="8753"/>
                    </a:lnTo>
                    <a:cubicBezTo>
                      <a:pt x="29784" y="11729"/>
                      <a:pt x="31354" y="16979"/>
                      <a:pt x="29901" y="21606"/>
                    </a:cubicBezTo>
                    <a:cubicBezTo>
                      <a:pt x="29291" y="19287"/>
                      <a:pt x="29186" y="17364"/>
                      <a:pt x="27276" y="15256"/>
                    </a:cubicBezTo>
                    <a:cubicBezTo>
                      <a:pt x="23634" y="11225"/>
                      <a:pt x="17235" y="7382"/>
                      <a:pt x="15242" y="5812"/>
                    </a:cubicBezTo>
                    <a:lnTo>
                      <a:pt x="3961" y="21582"/>
                    </a:ln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6"/>
              <p:cNvSpPr/>
              <p:nvPr/>
            </p:nvSpPr>
            <p:spPr>
              <a:xfrm>
                <a:off x="5003141" y="3099677"/>
                <a:ext cx="390784" cy="435929"/>
              </a:xfrm>
              <a:custGeom>
                <a:avLst/>
                <a:gdLst/>
                <a:ahLst/>
                <a:cxnLst/>
                <a:rect l="l" t="t" r="r" b="b"/>
                <a:pathLst>
                  <a:path w="15702" h="17516" extrusionOk="0">
                    <a:moveTo>
                      <a:pt x="247" y="12304"/>
                    </a:moveTo>
                    <a:lnTo>
                      <a:pt x="8823" y="422"/>
                    </a:lnTo>
                    <a:cubicBezTo>
                      <a:pt x="9070" y="70"/>
                      <a:pt x="9552" y="0"/>
                      <a:pt x="9901" y="247"/>
                    </a:cubicBezTo>
                    <a:lnTo>
                      <a:pt x="11096" y="1102"/>
                    </a:lnTo>
                    <a:cubicBezTo>
                      <a:pt x="11436" y="1360"/>
                      <a:pt x="11517" y="1838"/>
                      <a:pt x="11270" y="2191"/>
                    </a:cubicBezTo>
                    <a:lnTo>
                      <a:pt x="2696" y="14072"/>
                    </a:lnTo>
                    <a:cubicBezTo>
                      <a:pt x="2449" y="14412"/>
                      <a:pt x="1960" y="14493"/>
                      <a:pt x="1619" y="14247"/>
                    </a:cubicBezTo>
                    <a:lnTo>
                      <a:pt x="424" y="13380"/>
                    </a:lnTo>
                    <a:cubicBezTo>
                      <a:pt x="72" y="13135"/>
                      <a:pt x="1" y="12655"/>
                      <a:pt x="247" y="12304"/>
                    </a:cubicBezTo>
                    <a:close/>
                    <a:moveTo>
                      <a:pt x="4430" y="15326"/>
                    </a:moveTo>
                    <a:lnTo>
                      <a:pt x="12997" y="3433"/>
                    </a:lnTo>
                    <a:cubicBezTo>
                      <a:pt x="13255" y="3093"/>
                      <a:pt x="13735" y="3012"/>
                      <a:pt x="14086" y="3258"/>
                    </a:cubicBezTo>
                    <a:lnTo>
                      <a:pt x="15280" y="4125"/>
                    </a:lnTo>
                    <a:cubicBezTo>
                      <a:pt x="15621" y="4371"/>
                      <a:pt x="15702" y="4863"/>
                      <a:pt x="15444" y="5201"/>
                    </a:cubicBezTo>
                    <a:lnTo>
                      <a:pt x="6877" y="17083"/>
                    </a:lnTo>
                    <a:cubicBezTo>
                      <a:pt x="6620" y="17434"/>
                      <a:pt x="6140" y="17516"/>
                      <a:pt x="5801" y="17260"/>
                    </a:cubicBezTo>
                    <a:lnTo>
                      <a:pt x="4605" y="16406"/>
                    </a:lnTo>
                    <a:cubicBezTo>
                      <a:pt x="4254" y="16147"/>
                      <a:pt x="4173" y="15666"/>
                      <a:pt x="4430" y="15326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6"/>
              <p:cNvSpPr/>
              <p:nvPr/>
            </p:nvSpPr>
            <p:spPr>
              <a:xfrm>
                <a:off x="4752400" y="2872503"/>
                <a:ext cx="473858" cy="602750"/>
              </a:xfrm>
              <a:custGeom>
                <a:avLst/>
                <a:gdLst/>
                <a:ahLst/>
                <a:cxnLst/>
                <a:rect l="l" t="t" r="r" b="b"/>
                <a:pathLst>
                  <a:path w="19040" h="24219" extrusionOk="0">
                    <a:moveTo>
                      <a:pt x="797" y="19955"/>
                    </a:moveTo>
                    <a:lnTo>
                      <a:pt x="14224" y="1347"/>
                    </a:lnTo>
                    <a:cubicBezTo>
                      <a:pt x="15021" y="247"/>
                      <a:pt x="16579" y="0"/>
                      <a:pt x="17681" y="797"/>
                    </a:cubicBezTo>
                    <a:lnTo>
                      <a:pt x="17681" y="797"/>
                    </a:lnTo>
                    <a:cubicBezTo>
                      <a:pt x="18794" y="1594"/>
                      <a:pt x="19040" y="3152"/>
                      <a:pt x="18242" y="4254"/>
                    </a:cubicBezTo>
                    <a:lnTo>
                      <a:pt x="4827" y="22859"/>
                    </a:lnTo>
                    <a:cubicBezTo>
                      <a:pt x="4018" y="23961"/>
                      <a:pt x="2460" y="24219"/>
                      <a:pt x="1359" y="23422"/>
                    </a:cubicBezTo>
                    <a:lnTo>
                      <a:pt x="1359" y="23422"/>
                    </a:lnTo>
                    <a:cubicBezTo>
                      <a:pt x="258" y="22626"/>
                      <a:pt x="0" y="21068"/>
                      <a:pt x="797" y="199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6"/>
              <p:cNvSpPr/>
              <p:nvPr/>
            </p:nvSpPr>
            <p:spPr>
              <a:xfrm>
                <a:off x="5059213" y="3164956"/>
                <a:ext cx="883332" cy="661659"/>
              </a:xfrm>
              <a:custGeom>
                <a:avLst/>
                <a:gdLst/>
                <a:ahLst/>
                <a:cxnLst/>
                <a:rect l="l" t="t" r="r" b="b"/>
                <a:pathLst>
                  <a:path w="35493" h="26586" extrusionOk="0">
                    <a:moveTo>
                      <a:pt x="12161" y="5273"/>
                    </a:moveTo>
                    <a:cubicBezTo>
                      <a:pt x="12161" y="5273"/>
                      <a:pt x="6197" y="1"/>
                      <a:pt x="3093" y="2871"/>
                    </a:cubicBezTo>
                    <a:cubicBezTo>
                      <a:pt x="1" y="5741"/>
                      <a:pt x="1007" y="11013"/>
                      <a:pt x="7510" y="16204"/>
                    </a:cubicBezTo>
                    <a:cubicBezTo>
                      <a:pt x="14026" y="21395"/>
                      <a:pt x="21699" y="25965"/>
                      <a:pt x="25579" y="26281"/>
                    </a:cubicBezTo>
                    <a:cubicBezTo>
                      <a:pt x="29444" y="26585"/>
                      <a:pt x="35492" y="13570"/>
                      <a:pt x="35492" y="13570"/>
                    </a:cubicBezTo>
                    <a:cubicBezTo>
                      <a:pt x="35492" y="13570"/>
                      <a:pt x="20457" y="12328"/>
                      <a:pt x="12161" y="52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6"/>
              <p:cNvSpPr/>
              <p:nvPr/>
            </p:nvSpPr>
            <p:spPr>
              <a:xfrm>
                <a:off x="5089177" y="3211372"/>
                <a:ext cx="253380" cy="245565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9867" extrusionOk="0">
                    <a:moveTo>
                      <a:pt x="5508" y="328"/>
                    </a:moveTo>
                    <a:cubicBezTo>
                      <a:pt x="4196" y="1"/>
                      <a:pt x="2894" y="82"/>
                      <a:pt x="1886" y="1007"/>
                    </a:cubicBezTo>
                    <a:cubicBezTo>
                      <a:pt x="574" y="2227"/>
                      <a:pt x="0" y="3877"/>
                      <a:pt x="269" y="5766"/>
                    </a:cubicBezTo>
                    <a:cubicBezTo>
                      <a:pt x="1450" y="7207"/>
                      <a:pt x="3842" y="9867"/>
                      <a:pt x="5142" y="9692"/>
                    </a:cubicBezTo>
                    <a:cubicBezTo>
                      <a:pt x="6923" y="9456"/>
                      <a:pt x="10181" y="5356"/>
                      <a:pt x="8869" y="3492"/>
                    </a:cubicBezTo>
                    <a:cubicBezTo>
                      <a:pt x="8098" y="2413"/>
                      <a:pt x="6762" y="1171"/>
                      <a:pt x="5508" y="3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6"/>
              <p:cNvSpPr/>
              <p:nvPr/>
            </p:nvSpPr>
            <p:spPr>
              <a:xfrm>
                <a:off x="6241294" y="3990201"/>
                <a:ext cx="772533" cy="760811"/>
              </a:xfrm>
              <a:custGeom>
                <a:avLst/>
                <a:gdLst/>
                <a:ahLst/>
                <a:cxnLst/>
                <a:rect l="l" t="t" r="r" b="b"/>
                <a:pathLst>
                  <a:path w="31041" h="30570" extrusionOk="0">
                    <a:moveTo>
                      <a:pt x="1" y="21853"/>
                    </a:moveTo>
                    <a:lnTo>
                      <a:pt x="9891" y="30569"/>
                    </a:lnTo>
                    <a:lnTo>
                      <a:pt x="31040" y="9421"/>
                    </a:lnTo>
                    <a:lnTo>
                      <a:pt x="20777" y="1"/>
                    </a:lnTo>
                    <a:cubicBezTo>
                      <a:pt x="20777" y="1"/>
                      <a:pt x="317" y="22322"/>
                      <a:pt x="1" y="218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6"/>
              <p:cNvSpPr/>
              <p:nvPr/>
            </p:nvSpPr>
            <p:spPr>
              <a:xfrm>
                <a:off x="6397613" y="4476329"/>
                <a:ext cx="137105" cy="135064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427" extrusionOk="0">
                    <a:moveTo>
                      <a:pt x="2756" y="5427"/>
                    </a:moveTo>
                    <a:cubicBezTo>
                      <a:pt x="4266" y="5427"/>
                      <a:pt x="5508" y="4207"/>
                      <a:pt x="5508" y="2706"/>
                    </a:cubicBezTo>
                    <a:cubicBezTo>
                      <a:pt x="5508" y="1218"/>
                      <a:pt x="4266" y="0"/>
                      <a:pt x="2756" y="0"/>
                    </a:cubicBezTo>
                    <a:cubicBezTo>
                      <a:pt x="1244" y="0"/>
                      <a:pt x="0" y="1218"/>
                      <a:pt x="0" y="2706"/>
                    </a:cubicBezTo>
                    <a:cubicBezTo>
                      <a:pt x="0" y="4206"/>
                      <a:pt x="1244" y="5427"/>
                      <a:pt x="2756" y="54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6"/>
              <p:cNvSpPr/>
              <p:nvPr/>
            </p:nvSpPr>
            <p:spPr>
              <a:xfrm>
                <a:off x="6364960" y="4224392"/>
                <a:ext cx="1045872" cy="1594891"/>
              </a:xfrm>
              <a:custGeom>
                <a:avLst/>
                <a:gdLst/>
                <a:ahLst/>
                <a:cxnLst/>
                <a:rect l="l" t="t" r="r" b="b"/>
                <a:pathLst>
                  <a:path w="42024" h="64084" extrusionOk="0">
                    <a:moveTo>
                      <a:pt x="1" y="26080"/>
                    </a:moveTo>
                    <a:lnTo>
                      <a:pt x="26106" y="0"/>
                    </a:lnTo>
                    <a:lnTo>
                      <a:pt x="42024" y="53955"/>
                    </a:lnTo>
                    <a:lnTo>
                      <a:pt x="28448" y="64084"/>
                    </a:lnTo>
                    <a:cubicBezTo>
                      <a:pt x="20327" y="53094"/>
                      <a:pt x="236" y="26327"/>
                      <a:pt x="1" y="260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6"/>
              <p:cNvSpPr/>
              <p:nvPr/>
            </p:nvSpPr>
            <p:spPr>
              <a:xfrm>
                <a:off x="6709951" y="4224392"/>
                <a:ext cx="1108464" cy="1345518"/>
              </a:xfrm>
              <a:custGeom>
                <a:avLst/>
                <a:gdLst/>
                <a:ahLst/>
                <a:cxnLst/>
                <a:rect l="l" t="t" r="r" b="b"/>
                <a:pathLst>
                  <a:path w="44539" h="54064" extrusionOk="0">
                    <a:moveTo>
                      <a:pt x="0" y="12232"/>
                    </a:moveTo>
                    <a:lnTo>
                      <a:pt x="12244" y="0"/>
                    </a:lnTo>
                    <a:lnTo>
                      <a:pt x="44538" y="39301"/>
                    </a:lnTo>
                    <a:lnTo>
                      <a:pt x="28054" y="5406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6"/>
              <p:cNvSpPr/>
              <p:nvPr/>
            </p:nvSpPr>
            <p:spPr>
              <a:xfrm>
                <a:off x="6569336" y="4891253"/>
                <a:ext cx="163984" cy="161595"/>
              </a:xfrm>
              <a:custGeom>
                <a:avLst/>
                <a:gdLst/>
                <a:ahLst/>
                <a:cxnLst/>
                <a:rect l="l" t="t" r="r" b="b"/>
                <a:pathLst>
                  <a:path w="6589" h="6493" extrusionOk="0">
                    <a:moveTo>
                      <a:pt x="3295" y="6493"/>
                    </a:moveTo>
                    <a:cubicBezTo>
                      <a:pt x="5111" y="6493"/>
                      <a:pt x="6588" y="5028"/>
                      <a:pt x="6588" y="3246"/>
                    </a:cubicBezTo>
                    <a:cubicBezTo>
                      <a:pt x="6588" y="1454"/>
                      <a:pt x="5111" y="1"/>
                      <a:pt x="3295" y="1"/>
                    </a:cubicBezTo>
                    <a:cubicBezTo>
                      <a:pt x="1478" y="1"/>
                      <a:pt x="1" y="1454"/>
                      <a:pt x="1" y="3246"/>
                    </a:cubicBezTo>
                    <a:cubicBezTo>
                      <a:pt x="1" y="5028"/>
                      <a:pt x="1478" y="6493"/>
                      <a:pt x="3295" y="64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6750741" y="5142044"/>
                <a:ext cx="163959" cy="161570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6492" extrusionOk="0">
                    <a:moveTo>
                      <a:pt x="3293" y="6491"/>
                    </a:moveTo>
                    <a:cubicBezTo>
                      <a:pt x="5110" y="6491"/>
                      <a:pt x="6588" y="5027"/>
                      <a:pt x="6588" y="3246"/>
                    </a:cubicBezTo>
                    <a:cubicBezTo>
                      <a:pt x="6588" y="1454"/>
                      <a:pt x="5110" y="1"/>
                      <a:pt x="3293" y="1"/>
                    </a:cubicBezTo>
                    <a:cubicBezTo>
                      <a:pt x="1477" y="1"/>
                      <a:pt x="0" y="1454"/>
                      <a:pt x="0" y="3246"/>
                    </a:cubicBezTo>
                    <a:cubicBezTo>
                      <a:pt x="0" y="5027"/>
                      <a:pt x="1477" y="6491"/>
                      <a:pt x="3293" y="649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3277193" y="4170411"/>
                <a:ext cx="73518" cy="254631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02313" extrusionOk="0">
                    <a:moveTo>
                      <a:pt x="1162" y="0"/>
                    </a:moveTo>
                    <a:cubicBezTo>
                      <a:pt x="514" y="0"/>
                      <a:pt x="1" y="528"/>
                      <a:pt x="1" y="1172"/>
                    </a:cubicBezTo>
                    <a:lnTo>
                      <a:pt x="623" y="102313"/>
                    </a:lnTo>
                    <a:lnTo>
                      <a:pt x="2953" y="102313"/>
                    </a:lnTo>
                    <a:lnTo>
                      <a:pt x="2333" y="1161"/>
                    </a:lnTo>
                    <a:cubicBezTo>
                      <a:pt x="2333" y="515"/>
                      <a:pt x="1805" y="0"/>
                      <a:pt x="11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3389734" y="4024073"/>
                <a:ext cx="334214" cy="292801"/>
              </a:xfrm>
              <a:custGeom>
                <a:avLst/>
                <a:gdLst/>
                <a:ahLst/>
                <a:cxnLst/>
                <a:rect l="l" t="t" r="r" b="b"/>
                <a:pathLst>
                  <a:path w="13429" h="11765" extrusionOk="0">
                    <a:moveTo>
                      <a:pt x="13428" y="1746"/>
                    </a:moveTo>
                    <a:cubicBezTo>
                      <a:pt x="11918" y="4734"/>
                      <a:pt x="8014" y="11765"/>
                      <a:pt x="4839" y="11518"/>
                    </a:cubicBezTo>
                    <a:cubicBezTo>
                      <a:pt x="2942" y="11377"/>
                      <a:pt x="1254" y="10580"/>
                      <a:pt x="1" y="9773"/>
                    </a:cubicBezTo>
                    <a:cubicBezTo>
                      <a:pt x="2355" y="6609"/>
                      <a:pt x="4569" y="3012"/>
                      <a:pt x="6292" y="1"/>
                    </a:cubicBezTo>
                    <a:cubicBezTo>
                      <a:pt x="7850" y="549"/>
                      <a:pt x="10627" y="1417"/>
                      <a:pt x="13428" y="17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6"/>
              <p:cNvSpPr/>
              <p:nvPr/>
            </p:nvSpPr>
            <p:spPr>
              <a:xfrm>
                <a:off x="3405812" y="4024073"/>
                <a:ext cx="318137" cy="221374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8895" extrusionOk="0">
                    <a:moveTo>
                      <a:pt x="12782" y="1746"/>
                    </a:moveTo>
                    <a:cubicBezTo>
                      <a:pt x="12501" y="2309"/>
                      <a:pt x="12125" y="3012"/>
                      <a:pt x="11704" y="3785"/>
                    </a:cubicBezTo>
                    <a:lnTo>
                      <a:pt x="7580" y="2708"/>
                    </a:lnTo>
                    <a:cubicBezTo>
                      <a:pt x="7580" y="2708"/>
                      <a:pt x="8354" y="2405"/>
                      <a:pt x="5565" y="4642"/>
                    </a:cubicBezTo>
                    <a:cubicBezTo>
                      <a:pt x="3468" y="6341"/>
                      <a:pt x="1053" y="8122"/>
                      <a:pt x="0" y="8895"/>
                    </a:cubicBezTo>
                    <a:cubicBezTo>
                      <a:pt x="2109" y="5953"/>
                      <a:pt x="4079" y="2743"/>
                      <a:pt x="5648" y="1"/>
                    </a:cubicBezTo>
                    <a:cubicBezTo>
                      <a:pt x="7204" y="549"/>
                      <a:pt x="9981" y="1417"/>
                      <a:pt x="12782" y="1746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6"/>
              <p:cNvSpPr/>
              <p:nvPr/>
            </p:nvSpPr>
            <p:spPr>
              <a:xfrm>
                <a:off x="3546326" y="3718156"/>
                <a:ext cx="388768" cy="364005"/>
              </a:xfrm>
              <a:custGeom>
                <a:avLst/>
                <a:gdLst/>
                <a:ahLst/>
                <a:cxnLst/>
                <a:rect l="l" t="t" r="r" b="b"/>
                <a:pathLst>
                  <a:path w="15621" h="14626" extrusionOk="0">
                    <a:moveTo>
                      <a:pt x="15385" y="1"/>
                    </a:moveTo>
                    <a:cubicBezTo>
                      <a:pt x="15479" y="2519"/>
                      <a:pt x="15620" y="13371"/>
                      <a:pt x="11108" y="14050"/>
                    </a:cubicBezTo>
                    <a:cubicBezTo>
                      <a:pt x="7313" y="14625"/>
                      <a:pt x="2322" y="13111"/>
                      <a:pt x="0" y="12293"/>
                    </a:cubicBezTo>
                    <a:cubicBezTo>
                      <a:pt x="539" y="11345"/>
                      <a:pt x="1043" y="10453"/>
                      <a:pt x="1477" y="9645"/>
                    </a:cubicBezTo>
                    <a:lnTo>
                      <a:pt x="1477" y="9645"/>
                    </a:lnTo>
                    <a:cubicBezTo>
                      <a:pt x="1757" y="9493"/>
                      <a:pt x="2051" y="9354"/>
                      <a:pt x="2344" y="9189"/>
                    </a:cubicBezTo>
                    <a:lnTo>
                      <a:pt x="2379" y="9176"/>
                    </a:lnTo>
                    <a:cubicBezTo>
                      <a:pt x="2485" y="9117"/>
                      <a:pt x="2590" y="9048"/>
                      <a:pt x="2708" y="8990"/>
                    </a:cubicBezTo>
                    <a:lnTo>
                      <a:pt x="2708" y="8990"/>
                    </a:lnTo>
                    <a:cubicBezTo>
                      <a:pt x="2883" y="8896"/>
                      <a:pt x="3071" y="8792"/>
                      <a:pt x="3245" y="8698"/>
                    </a:cubicBezTo>
                    <a:lnTo>
                      <a:pt x="3258" y="8687"/>
                    </a:lnTo>
                    <a:lnTo>
                      <a:pt x="3433" y="8593"/>
                    </a:lnTo>
                    <a:lnTo>
                      <a:pt x="3608" y="8488"/>
                    </a:lnTo>
                    <a:lnTo>
                      <a:pt x="3632" y="8475"/>
                    </a:lnTo>
                    <a:lnTo>
                      <a:pt x="3794" y="8381"/>
                    </a:lnTo>
                    <a:lnTo>
                      <a:pt x="3972" y="8276"/>
                    </a:lnTo>
                    <a:lnTo>
                      <a:pt x="4158" y="8171"/>
                    </a:lnTo>
                    <a:lnTo>
                      <a:pt x="4171" y="8159"/>
                    </a:lnTo>
                    <a:cubicBezTo>
                      <a:pt x="4276" y="8100"/>
                      <a:pt x="4370" y="8043"/>
                      <a:pt x="4474" y="7973"/>
                    </a:cubicBezTo>
                    <a:lnTo>
                      <a:pt x="4556" y="7925"/>
                    </a:lnTo>
                    <a:lnTo>
                      <a:pt x="4708" y="7844"/>
                    </a:lnTo>
                    <a:lnTo>
                      <a:pt x="4721" y="7831"/>
                    </a:lnTo>
                    <a:lnTo>
                      <a:pt x="4907" y="7714"/>
                    </a:lnTo>
                    <a:lnTo>
                      <a:pt x="5037" y="7632"/>
                    </a:lnTo>
                    <a:lnTo>
                      <a:pt x="5142" y="7574"/>
                    </a:lnTo>
                    <a:lnTo>
                      <a:pt x="5352" y="7443"/>
                    </a:lnTo>
                    <a:lnTo>
                      <a:pt x="5506" y="7351"/>
                    </a:lnTo>
                    <a:lnTo>
                      <a:pt x="5622" y="7281"/>
                    </a:lnTo>
                    <a:lnTo>
                      <a:pt x="5659" y="7257"/>
                    </a:lnTo>
                    <a:lnTo>
                      <a:pt x="5845" y="7140"/>
                    </a:lnTo>
                    <a:lnTo>
                      <a:pt x="5952" y="7070"/>
                    </a:lnTo>
                    <a:lnTo>
                      <a:pt x="6114" y="6965"/>
                    </a:lnTo>
                    <a:lnTo>
                      <a:pt x="6231" y="6895"/>
                    </a:lnTo>
                    <a:lnTo>
                      <a:pt x="6454" y="6755"/>
                    </a:lnTo>
                    <a:lnTo>
                      <a:pt x="6559" y="6685"/>
                    </a:lnTo>
                    <a:lnTo>
                      <a:pt x="6595" y="6661"/>
                    </a:lnTo>
                    <a:lnTo>
                      <a:pt x="6794" y="6532"/>
                    </a:lnTo>
                    <a:lnTo>
                      <a:pt x="6818" y="6508"/>
                    </a:lnTo>
                    <a:lnTo>
                      <a:pt x="6886" y="6472"/>
                    </a:lnTo>
                    <a:lnTo>
                      <a:pt x="7052" y="6354"/>
                    </a:lnTo>
                    <a:lnTo>
                      <a:pt x="7169" y="6286"/>
                    </a:lnTo>
                    <a:lnTo>
                      <a:pt x="7355" y="6155"/>
                    </a:lnTo>
                    <a:lnTo>
                      <a:pt x="7379" y="6144"/>
                    </a:lnTo>
                    <a:lnTo>
                      <a:pt x="7543" y="6039"/>
                    </a:lnTo>
                    <a:lnTo>
                      <a:pt x="7554" y="6027"/>
                    </a:lnTo>
                    <a:lnTo>
                      <a:pt x="7742" y="5898"/>
                    </a:lnTo>
                    <a:lnTo>
                      <a:pt x="7847" y="5828"/>
                    </a:lnTo>
                    <a:lnTo>
                      <a:pt x="8022" y="5710"/>
                    </a:lnTo>
                    <a:lnTo>
                      <a:pt x="8082" y="5662"/>
                    </a:lnTo>
                    <a:lnTo>
                      <a:pt x="8130" y="5639"/>
                    </a:lnTo>
                    <a:lnTo>
                      <a:pt x="8376" y="5464"/>
                    </a:lnTo>
                    <a:lnTo>
                      <a:pt x="8433" y="5429"/>
                    </a:lnTo>
                    <a:lnTo>
                      <a:pt x="8704" y="5241"/>
                    </a:lnTo>
                    <a:lnTo>
                      <a:pt x="8715" y="5230"/>
                    </a:lnTo>
                    <a:lnTo>
                      <a:pt x="8739" y="5217"/>
                    </a:lnTo>
                    <a:lnTo>
                      <a:pt x="9009" y="5031"/>
                    </a:lnTo>
                    <a:lnTo>
                      <a:pt x="9046" y="5007"/>
                    </a:lnTo>
                    <a:lnTo>
                      <a:pt x="9081" y="4984"/>
                    </a:lnTo>
                    <a:lnTo>
                      <a:pt x="9340" y="4809"/>
                    </a:lnTo>
                    <a:lnTo>
                      <a:pt x="9387" y="4761"/>
                    </a:lnTo>
                    <a:lnTo>
                      <a:pt x="9621" y="4596"/>
                    </a:lnTo>
                    <a:lnTo>
                      <a:pt x="9752" y="4515"/>
                    </a:lnTo>
                    <a:lnTo>
                      <a:pt x="9961" y="4362"/>
                    </a:lnTo>
                    <a:lnTo>
                      <a:pt x="9998" y="4338"/>
                    </a:lnTo>
                    <a:lnTo>
                      <a:pt x="10046" y="4301"/>
                    </a:lnTo>
                    <a:lnTo>
                      <a:pt x="10292" y="4115"/>
                    </a:lnTo>
                    <a:lnTo>
                      <a:pt x="10340" y="4079"/>
                    </a:lnTo>
                    <a:lnTo>
                      <a:pt x="10620" y="3880"/>
                    </a:lnTo>
                    <a:lnTo>
                      <a:pt x="10631" y="3869"/>
                    </a:lnTo>
                    <a:lnTo>
                      <a:pt x="10947" y="3634"/>
                    </a:lnTo>
                    <a:lnTo>
                      <a:pt x="10947" y="3634"/>
                    </a:lnTo>
                    <a:cubicBezTo>
                      <a:pt x="11041" y="3564"/>
                      <a:pt x="11135" y="3505"/>
                      <a:pt x="11227" y="3435"/>
                    </a:cubicBezTo>
                    <a:lnTo>
                      <a:pt x="11310" y="3365"/>
                    </a:lnTo>
                    <a:lnTo>
                      <a:pt x="11532" y="3203"/>
                    </a:lnTo>
                    <a:lnTo>
                      <a:pt x="11567" y="3179"/>
                    </a:lnTo>
                    <a:lnTo>
                      <a:pt x="11580" y="3166"/>
                    </a:lnTo>
                    <a:lnTo>
                      <a:pt x="11615" y="3142"/>
                    </a:lnTo>
                    <a:lnTo>
                      <a:pt x="11850" y="2956"/>
                    </a:lnTo>
                    <a:lnTo>
                      <a:pt x="11885" y="2933"/>
                    </a:lnTo>
                    <a:lnTo>
                      <a:pt x="11943" y="2885"/>
                    </a:lnTo>
                    <a:lnTo>
                      <a:pt x="12189" y="2697"/>
                    </a:lnTo>
                    <a:lnTo>
                      <a:pt x="12226" y="2673"/>
                    </a:lnTo>
                    <a:lnTo>
                      <a:pt x="12505" y="2463"/>
                    </a:lnTo>
                    <a:lnTo>
                      <a:pt x="12505" y="2451"/>
                    </a:lnTo>
                    <a:lnTo>
                      <a:pt x="12505" y="2451"/>
                    </a:lnTo>
                    <a:lnTo>
                      <a:pt x="12518" y="2451"/>
                    </a:lnTo>
                    <a:lnTo>
                      <a:pt x="12798" y="2228"/>
                    </a:lnTo>
                    <a:lnTo>
                      <a:pt x="12822" y="2217"/>
                    </a:lnTo>
                    <a:lnTo>
                      <a:pt x="12879" y="2169"/>
                    </a:lnTo>
                    <a:cubicBezTo>
                      <a:pt x="13067" y="2017"/>
                      <a:pt x="13243" y="1877"/>
                      <a:pt x="13429" y="1724"/>
                    </a:cubicBezTo>
                    <a:cubicBezTo>
                      <a:pt x="13536" y="1643"/>
                      <a:pt x="13628" y="1571"/>
                      <a:pt x="13734" y="1489"/>
                    </a:cubicBezTo>
                    <a:lnTo>
                      <a:pt x="13734" y="1489"/>
                    </a:lnTo>
                    <a:lnTo>
                      <a:pt x="13734" y="1478"/>
                    </a:lnTo>
                    <a:lnTo>
                      <a:pt x="13734" y="1478"/>
                    </a:lnTo>
                    <a:cubicBezTo>
                      <a:pt x="13827" y="1408"/>
                      <a:pt x="13920" y="1325"/>
                      <a:pt x="14014" y="1242"/>
                    </a:cubicBezTo>
                    <a:lnTo>
                      <a:pt x="14025" y="1242"/>
                    </a:lnTo>
                    <a:lnTo>
                      <a:pt x="14025" y="1242"/>
                    </a:lnTo>
                    <a:lnTo>
                      <a:pt x="14038" y="1231"/>
                    </a:lnTo>
                    <a:cubicBezTo>
                      <a:pt x="14119" y="1150"/>
                      <a:pt x="14213" y="1079"/>
                      <a:pt x="14308" y="996"/>
                    </a:cubicBezTo>
                    <a:lnTo>
                      <a:pt x="14308" y="996"/>
                    </a:lnTo>
                    <a:lnTo>
                      <a:pt x="14308" y="996"/>
                    </a:lnTo>
                    <a:cubicBezTo>
                      <a:pt x="14402" y="915"/>
                      <a:pt x="14485" y="843"/>
                      <a:pt x="14566" y="762"/>
                    </a:cubicBezTo>
                    <a:lnTo>
                      <a:pt x="14603" y="738"/>
                    </a:lnTo>
                    <a:cubicBezTo>
                      <a:pt x="14684" y="668"/>
                      <a:pt x="14768" y="586"/>
                      <a:pt x="14849" y="516"/>
                    </a:cubicBezTo>
                    <a:lnTo>
                      <a:pt x="14873" y="492"/>
                    </a:lnTo>
                    <a:cubicBezTo>
                      <a:pt x="14943" y="422"/>
                      <a:pt x="15026" y="363"/>
                      <a:pt x="15095" y="293"/>
                    </a:cubicBezTo>
                    <a:lnTo>
                      <a:pt x="15143" y="245"/>
                    </a:lnTo>
                    <a:lnTo>
                      <a:pt x="15167" y="222"/>
                    </a:lnTo>
                    <a:cubicBezTo>
                      <a:pt x="15237" y="161"/>
                      <a:pt x="15296" y="104"/>
                      <a:pt x="15353" y="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3546924" y="3718156"/>
                <a:ext cx="384636" cy="307410"/>
              </a:xfrm>
              <a:custGeom>
                <a:avLst/>
                <a:gdLst/>
                <a:ahLst/>
                <a:cxnLst/>
                <a:rect l="l" t="t" r="r" b="b"/>
                <a:pathLst>
                  <a:path w="15455" h="12352" extrusionOk="0">
                    <a:moveTo>
                      <a:pt x="15361" y="1"/>
                    </a:moveTo>
                    <a:cubicBezTo>
                      <a:pt x="15409" y="1020"/>
                      <a:pt x="15455" y="3411"/>
                      <a:pt x="15186" y="5930"/>
                    </a:cubicBezTo>
                    <a:cubicBezTo>
                      <a:pt x="11238" y="9057"/>
                      <a:pt x="787" y="12173"/>
                      <a:pt x="165" y="12351"/>
                    </a:cubicBezTo>
                    <a:lnTo>
                      <a:pt x="48" y="12315"/>
                    </a:lnTo>
                    <a:cubicBezTo>
                      <a:pt x="37" y="12304"/>
                      <a:pt x="13" y="12278"/>
                      <a:pt x="0" y="12258"/>
                    </a:cubicBezTo>
                    <a:cubicBezTo>
                      <a:pt x="526" y="11320"/>
                      <a:pt x="1019" y="10440"/>
                      <a:pt x="1453" y="9644"/>
                    </a:cubicBezTo>
                    <a:lnTo>
                      <a:pt x="1453" y="9644"/>
                    </a:lnTo>
                    <a:cubicBezTo>
                      <a:pt x="1733" y="9491"/>
                      <a:pt x="2027" y="9351"/>
                      <a:pt x="2320" y="9187"/>
                    </a:cubicBezTo>
                    <a:lnTo>
                      <a:pt x="2355" y="9175"/>
                    </a:lnTo>
                    <a:cubicBezTo>
                      <a:pt x="2461" y="9116"/>
                      <a:pt x="2566" y="9046"/>
                      <a:pt x="2684" y="8989"/>
                    </a:cubicBezTo>
                    <a:lnTo>
                      <a:pt x="2684" y="8989"/>
                    </a:lnTo>
                    <a:cubicBezTo>
                      <a:pt x="2859" y="8895"/>
                      <a:pt x="3047" y="8790"/>
                      <a:pt x="3221" y="8696"/>
                    </a:cubicBezTo>
                    <a:lnTo>
                      <a:pt x="3234" y="8683"/>
                    </a:lnTo>
                    <a:lnTo>
                      <a:pt x="3409" y="8591"/>
                    </a:lnTo>
                    <a:lnTo>
                      <a:pt x="3584" y="8485"/>
                    </a:lnTo>
                    <a:lnTo>
                      <a:pt x="3608" y="8474"/>
                    </a:lnTo>
                    <a:lnTo>
                      <a:pt x="3770" y="8380"/>
                    </a:lnTo>
                    <a:lnTo>
                      <a:pt x="3948" y="8275"/>
                    </a:lnTo>
                    <a:lnTo>
                      <a:pt x="4134" y="8170"/>
                    </a:lnTo>
                    <a:lnTo>
                      <a:pt x="4147" y="8157"/>
                    </a:lnTo>
                    <a:cubicBezTo>
                      <a:pt x="4252" y="8098"/>
                      <a:pt x="4346" y="8039"/>
                      <a:pt x="4450" y="7971"/>
                    </a:cubicBezTo>
                    <a:lnTo>
                      <a:pt x="4532" y="7923"/>
                    </a:lnTo>
                    <a:lnTo>
                      <a:pt x="4684" y="7841"/>
                    </a:lnTo>
                    <a:lnTo>
                      <a:pt x="4697" y="7830"/>
                    </a:lnTo>
                    <a:lnTo>
                      <a:pt x="4883" y="7712"/>
                    </a:lnTo>
                    <a:lnTo>
                      <a:pt x="5013" y="7631"/>
                    </a:lnTo>
                    <a:lnTo>
                      <a:pt x="5118" y="7570"/>
                    </a:lnTo>
                    <a:lnTo>
                      <a:pt x="5328" y="7442"/>
                    </a:lnTo>
                    <a:lnTo>
                      <a:pt x="5482" y="7348"/>
                    </a:lnTo>
                    <a:lnTo>
                      <a:pt x="5598" y="7279"/>
                    </a:lnTo>
                    <a:lnTo>
                      <a:pt x="5635" y="7256"/>
                    </a:lnTo>
                    <a:lnTo>
                      <a:pt x="5821" y="7138"/>
                    </a:lnTo>
                    <a:lnTo>
                      <a:pt x="5928" y="7068"/>
                    </a:lnTo>
                    <a:lnTo>
                      <a:pt x="6090" y="6963"/>
                    </a:lnTo>
                    <a:lnTo>
                      <a:pt x="6207" y="6893"/>
                    </a:lnTo>
                    <a:lnTo>
                      <a:pt x="6430" y="6752"/>
                    </a:lnTo>
                    <a:lnTo>
                      <a:pt x="6535" y="6683"/>
                    </a:lnTo>
                    <a:lnTo>
                      <a:pt x="6571" y="6659"/>
                    </a:lnTo>
                    <a:lnTo>
                      <a:pt x="6770" y="6529"/>
                    </a:lnTo>
                    <a:lnTo>
                      <a:pt x="6794" y="6505"/>
                    </a:lnTo>
                    <a:lnTo>
                      <a:pt x="6862" y="6470"/>
                    </a:lnTo>
                    <a:lnTo>
                      <a:pt x="7028" y="6353"/>
                    </a:lnTo>
                    <a:lnTo>
                      <a:pt x="7145" y="6283"/>
                    </a:lnTo>
                    <a:lnTo>
                      <a:pt x="7331" y="6154"/>
                    </a:lnTo>
                    <a:lnTo>
                      <a:pt x="7355" y="6143"/>
                    </a:lnTo>
                    <a:lnTo>
                      <a:pt x="7519" y="6036"/>
                    </a:lnTo>
                    <a:lnTo>
                      <a:pt x="7530" y="6025"/>
                    </a:lnTo>
                    <a:lnTo>
                      <a:pt x="7718" y="5896"/>
                    </a:lnTo>
                    <a:lnTo>
                      <a:pt x="7823" y="5826"/>
                    </a:lnTo>
                    <a:lnTo>
                      <a:pt x="7998" y="5709"/>
                    </a:lnTo>
                    <a:lnTo>
                      <a:pt x="8058" y="5661"/>
                    </a:lnTo>
                    <a:lnTo>
                      <a:pt x="8106" y="5637"/>
                    </a:lnTo>
                    <a:lnTo>
                      <a:pt x="8352" y="5462"/>
                    </a:lnTo>
                    <a:lnTo>
                      <a:pt x="8409" y="5427"/>
                    </a:lnTo>
                    <a:lnTo>
                      <a:pt x="8680" y="5240"/>
                    </a:lnTo>
                    <a:lnTo>
                      <a:pt x="8691" y="5228"/>
                    </a:lnTo>
                    <a:lnTo>
                      <a:pt x="8715" y="5216"/>
                    </a:lnTo>
                    <a:lnTo>
                      <a:pt x="8985" y="5030"/>
                    </a:lnTo>
                    <a:lnTo>
                      <a:pt x="9022" y="5006"/>
                    </a:lnTo>
                    <a:lnTo>
                      <a:pt x="9057" y="4982"/>
                    </a:lnTo>
                    <a:lnTo>
                      <a:pt x="9316" y="4807"/>
                    </a:lnTo>
                    <a:lnTo>
                      <a:pt x="9363" y="4759"/>
                    </a:lnTo>
                    <a:lnTo>
                      <a:pt x="9597" y="4594"/>
                    </a:lnTo>
                    <a:lnTo>
                      <a:pt x="9728" y="4513"/>
                    </a:lnTo>
                    <a:lnTo>
                      <a:pt x="9937" y="4359"/>
                    </a:lnTo>
                    <a:lnTo>
                      <a:pt x="9974" y="4335"/>
                    </a:lnTo>
                    <a:lnTo>
                      <a:pt x="10022" y="4300"/>
                    </a:lnTo>
                    <a:lnTo>
                      <a:pt x="10268" y="4112"/>
                    </a:lnTo>
                    <a:lnTo>
                      <a:pt x="10316" y="4077"/>
                    </a:lnTo>
                    <a:lnTo>
                      <a:pt x="10596" y="3879"/>
                    </a:lnTo>
                    <a:lnTo>
                      <a:pt x="10607" y="3866"/>
                    </a:lnTo>
                    <a:lnTo>
                      <a:pt x="10923" y="3632"/>
                    </a:lnTo>
                    <a:lnTo>
                      <a:pt x="10923" y="3632"/>
                    </a:lnTo>
                    <a:cubicBezTo>
                      <a:pt x="11017" y="3562"/>
                      <a:pt x="11111" y="3503"/>
                      <a:pt x="11203" y="3433"/>
                    </a:cubicBezTo>
                    <a:lnTo>
                      <a:pt x="11286" y="3363"/>
                    </a:lnTo>
                    <a:lnTo>
                      <a:pt x="11508" y="3201"/>
                    </a:lnTo>
                    <a:lnTo>
                      <a:pt x="11543" y="3177"/>
                    </a:lnTo>
                    <a:lnTo>
                      <a:pt x="11556" y="3165"/>
                    </a:lnTo>
                    <a:lnTo>
                      <a:pt x="11591" y="3141"/>
                    </a:lnTo>
                    <a:lnTo>
                      <a:pt x="11826" y="2955"/>
                    </a:lnTo>
                    <a:lnTo>
                      <a:pt x="11861" y="2931"/>
                    </a:lnTo>
                    <a:lnTo>
                      <a:pt x="11919" y="2883"/>
                    </a:lnTo>
                    <a:lnTo>
                      <a:pt x="12165" y="2696"/>
                    </a:lnTo>
                    <a:lnTo>
                      <a:pt x="12202" y="2672"/>
                    </a:lnTo>
                    <a:lnTo>
                      <a:pt x="12481" y="2462"/>
                    </a:lnTo>
                    <a:lnTo>
                      <a:pt x="12481" y="2449"/>
                    </a:lnTo>
                    <a:lnTo>
                      <a:pt x="12481" y="2449"/>
                    </a:lnTo>
                    <a:lnTo>
                      <a:pt x="12494" y="2449"/>
                    </a:lnTo>
                    <a:lnTo>
                      <a:pt x="12774" y="2227"/>
                    </a:lnTo>
                    <a:lnTo>
                      <a:pt x="12798" y="2215"/>
                    </a:lnTo>
                    <a:lnTo>
                      <a:pt x="12855" y="2168"/>
                    </a:lnTo>
                    <a:cubicBezTo>
                      <a:pt x="13043" y="2014"/>
                      <a:pt x="13219" y="1875"/>
                      <a:pt x="13405" y="1723"/>
                    </a:cubicBezTo>
                    <a:cubicBezTo>
                      <a:pt x="13512" y="1640"/>
                      <a:pt x="13604" y="1568"/>
                      <a:pt x="13710" y="1487"/>
                    </a:cubicBezTo>
                    <a:lnTo>
                      <a:pt x="13710" y="1487"/>
                    </a:lnTo>
                    <a:lnTo>
                      <a:pt x="13710" y="1476"/>
                    </a:lnTo>
                    <a:lnTo>
                      <a:pt x="13710" y="1476"/>
                    </a:lnTo>
                    <a:cubicBezTo>
                      <a:pt x="13803" y="1406"/>
                      <a:pt x="13896" y="1322"/>
                      <a:pt x="13990" y="1241"/>
                    </a:cubicBezTo>
                    <a:lnTo>
                      <a:pt x="14001" y="1241"/>
                    </a:lnTo>
                    <a:lnTo>
                      <a:pt x="14001" y="1241"/>
                    </a:lnTo>
                    <a:lnTo>
                      <a:pt x="14014" y="1230"/>
                    </a:lnTo>
                    <a:cubicBezTo>
                      <a:pt x="14095" y="1147"/>
                      <a:pt x="14189" y="1075"/>
                      <a:pt x="14284" y="994"/>
                    </a:cubicBezTo>
                    <a:lnTo>
                      <a:pt x="14284" y="994"/>
                    </a:lnTo>
                    <a:lnTo>
                      <a:pt x="14284" y="994"/>
                    </a:lnTo>
                    <a:cubicBezTo>
                      <a:pt x="14378" y="913"/>
                      <a:pt x="14461" y="842"/>
                      <a:pt x="14542" y="761"/>
                    </a:cubicBezTo>
                    <a:lnTo>
                      <a:pt x="14579" y="737"/>
                    </a:lnTo>
                    <a:cubicBezTo>
                      <a:pt x="14660" y="667"/>
                      <a:pt x="14744" y="583"/>
                      <a:pt x="14825" y="514"/>
                    </a:cubicBezTo>
                    <a:lnTo>
                      <a:pt x="14849" y="490"/>
                    </a:lnTo>
                    <a:cubicBezTo>
                      <a:pt x="14919" y="420"/>
                      <a:pt x="15002" y="360"/>
                      <a:pt x="15071" y="292"/>
                    </a:cubicBezTo>
                    <a:lnTo>
                      <a:pt x="15119" y="244"/>
                    </a:lnTo>
                    <a:lnTo>
                      <a:pt x="15143" y="220"/>
                    </a:lnTo>
                    <a:cubicBezTo>
                      <a:pt x="15213" y="160"/>
                      <a:pt x="15272" y="102"/>
                      <a:pt x="15329" y="42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6"/>
              <p:cNvSpPr/>
              <p:nvPr/>
            </p:nvSpPr>
            <p:spPr>
              <a:xfrm>
                <a:off x="2443213" y="3251864"/>
                <a:ext cx="1755440" cy="1384865"/>
              </a:xfrm>
              <a:custGeom>
                <a:avLst/>
                <a:gdLst/>
                <a:ahLst/>
                <a:cxnLst/>
                <a:rect l="l" t="t" r="r" b="b"/>
                <a:pathLst>
                  <a:path w="70535" h="55645" extrusionOk="0">
                    <a:moveTo>
                      <a:pt x="57213" y="0"/>
                    </a:moveTo>
                    <a:cubicBezTo>
                      <a:pt x="57213" y="0"/>
                      <a:pt x="35045" y="2486"/>
                      <a:pt x="29304" y="6047"/>
                    </a:cubicBezTo>
                    <a:cubicBezTo>
                      <a:pt x="24512" y="9035"/>
                      <a:pt x="5941" y="32949"/>
                      <a:pt x="1" y="40683"/>
                    </a:cubicBezTo>
                    <a:cubicBezTo>
                      <a:pt x="3691" y="44690"/>
                      <a:pt x="9971" y="51474"/>
                      <a:pt x="13989" y="55644"/>
                    </a:cubicBezTo>
                    <a:cubicBezTo>
                      <a:pt x="18102" y="54377"/>
                      <a:pt x="29210" y="50569"/>
                      <a:pt x="34576" y="44957"/>
                    </a:cubicBezTo>
                    <a:cubicBezTo>
                      <a:pt x="41241" y="37974"/>
                      <a:pt x="47910" y="24335"/>
                      <a:pt x="47910" y="24335"/>
                    </a:cubicBezTo>
                    <a:cubicBezTo>
                      <a:pt x="47910" y="24335"/>
                      <a:pt x="50698" y="11167"/>
                      <a:pt x="53182" y="11001"/>
                    </a:cubicBezTo>
                    <a:cubicBezTo>
                      <a:pt x="55654" y="10849"/>
                      <a:pt x="60623" y="13638"/>
                      <a:pt x="61243" y="15348"/>
                    </a:cubicBezTo>
                    <a:cubicBezTo>
                      <a:pt x="61863" y="17048"/>
                      <a:pt x="60928" y="22471"/>
                      <a:pt x="65579" y="22637"/>
                    </a:cubicBezTo>
                    <a:cubicBezTo>
                      <a:pt x="70230" y="22789"/>
                      <a:pt x="70535" y="14259"/>
                      <a:pt x="69304" y="11165"/>
                    </a:cubicBezTo>
                    <a:cubicBezTo>
                      <a:pt x="68063" y="8062"/>
                      <a:pt x="62943" y="155"/>
                      <a:pt x="57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3276247" y="3437051"/>
                <a:ext cx="312039" cy="205073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8240" extrusionOk="0">
                    <a:moveTo>
                      <a:pt x="11250" y="6844"/>
                    </a:moveTo>
                    <a:cubicBezTo>
                      <a:pt x="10582" y="7090"/>
                      <a:pt x="8413" y="7815"/>
                      <a:pt x="6047" y="8004"/>
                    </a:cubicBezTo>
                    <a:cubicBezTo>
                      <a:pt x="3177" y="8240"/>
                      <a:pt x="1" y="6693"/>
                      <a:pt x="1" y="6693"/>
                    </a:cubicBezTo>
                    <a:cubicBezTo>
                      <a:pt x="1" y="6693"/>
                      <a:pt x="5039" y="1724"/>
                      <a:pt x="8450" y="716"/>
                    </a:cubicBezTo>
                    <a:cubicBezTo>
                      <a:pt x="10043" y="247"/>
                      <a:pt x="11472" y="61"/>
                      <a:pt x="12538" y="1"/>
                    </a:cubicBezTo>
                    <a:lnTo>
                      <a:pt x="12479" y="118"/>
                    </a:lnTo>
                    <a:cubicBezTo>
                      <a:pt x="12455" y="179"/>
                      <a:pt x="12420" y="223"/>
                      <a:pt x="12396" y="284"/>
                    </a:cubicBezTo>
                    <a:lnTo>
                      <a:pt x="12361" y="353"/>
                    </a:lnTo>
                    <a:cubicBezTo>
                      <a:pt x="12325" y="422"/>
                      <a:pt x="12301" y="482"/>
                      <a:pt x="12280" y="540"/>
                    </a:cubicBezTo>
                    <a:lnTo>
                      <a:pt x="12232" y="609"/>
                    </a:lnTo>
                    <a:cubicBezTo>
                      <a:pt x="12209" y="679"/>
                      <a:pt x="12185" y="738"/>
                      <a:pt x="12162" y="795"/>
                    </a:cubicBezTo>
                    <a:lnTo>
                      <a:pt x="12150" y="819"/>
                    </a:lnTo>
                    <a:cubicBezTo>
                      <a:pt x="11321" y="2708"/>
                      <a:pt x="11018" y="4793"/>
                      <a:pt x="11250" y="6844"/>
                    </a:cubicBez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3527337" y="3071703"/>
                <a:ext cx="787391" cy="782139"/>
              </a:xfrm>
              <a:custGeom>
                <a:avLst/>
                <a:gdLst/>
                <a:ahLst/>
                <a:cxnLst/>
                <a:rect l="l" t="t" r="r" b="b"/>
                <a:pathLst>
                  <a:path w="31638" h="31427" extrusionOk="0">
                    <a:moveTo>
                      <a:pt x="16008" y="0"/>
                    </a:moveTo>
                    <a:lnTo>
                      <a:pt x="31637" y="17000"/>
                    </a:lnTo>
                    <a:lnTo>
                      <a:pt x="20622" y="27124"/>
                    </a:lnTo>
                    <a:cubicBezTo>
                      <a:pt x="15948" y="31426"/>
                      <a:pt x="8600" y="31108"/>
                      <a:pt x="4301" y="26434"/>
                    </a:cubicBezTo>
                    <a:lnTo>
                      <a:pt x="4301" y="26434"/>
                    </a:lnTo>
                    <a:cubicBezTo>
                      <a:pt x="0" y="21757"/>
                      <a:pt x="318" y="14410"/>
                      <a:pt x="4993" y="101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3705781" y="3071703"/>
                <a:ext cx="608947" cy="772757"/>
              </a:xfrm>
              <a:custGeom>
                <a:avLst/>
                <a:gdLst/>
                <a:ahLst/>
                <a:cxnLst/>
                <a:rect l="l" t="t" r="r" b="b"/>
                <a:pathLst>
                  <a:path w="24468" h="31050" extrusionOk="0">
                    <a:moveTo>
                      <a:pt x="8838" y="0"/>
                    </a:moveTo>
                    <a:lnTo>
                      <a:pt x="24467" y="17000"/>
                    </a:lnTo>
                    <a:lnTo>
                      <a:pt x="20882" y="20293"/>
                    </a:lnTo>
                    <a:lnTo>
                      <a:pt x="13452" y="27125"/>
                    </a:lnTo>
                    <a:cubicBezTo>
                      <a:pt x="9704" y="30569"/>
                      <a:pt x="4230" y="31049"/>
                      <a:pt x="1" y="28694"/>
                    </a:cubicBezTo>
                    <a:cubicBezTo>
                      <a:pt x="2392" y="28566"/>
                      <a:pt x="4291" y="28860"/>
                      <a:pt x="6739" y="27416"/>
                    </a:cubicBezTo>
                    <a:cubicBezTo>
                      <a:pt x="11425" y="24653"/>
                      <a:pt x="16475" y="19156"/>
                      <a:pt x="18421" y="17527"/>
                    </a:cubicBezTo>
                    <a:lnTo>
                      <a:pt x="5240" y="3303"/>
                    </a:lnTo>
                    <a:close/>
                  </a:path>
                </a:pathLst>
              </a:custGeom>
              <a:solidFill>
                <a:srgbClr val="202237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3730096" y="3354276"/>
                <a:ext cx="281726" cy="281403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11307" extrusionOk="0">
                    <a:moveTo>
                      <a:pt x="5659" y="11307"/>
                    </a:moveTo>
                    <a:cubicBezTo>
                      <a:pt x="8775" y="11307"/>
                      <a:pt x="11319" y="8764"/>
                      <a:pt x="11319" y="5648"/>
                    </a:cubicBezTo>
                    <a:cubicBezTo>
                      <a:pt x="11319" y="2532"/>
                      <a:pt x="8777" y="0"/>
                      <a:pt x="5659" y="0"/>
                    </a:cubicBezTo>
                    <a:cubicBezTo>
                      <a:pt x="2542" y="0"/>
                      <a:pt x="0" y="2530"/>
                      <a:pt x="0" y="5648"/>
                    </a:cubicBezTo>
                    <a:cubicBezTo>
                      <a:pt x="0" y="8767"/>
                      <a:pt x="2539" y="11307"/>
                      <a:pt x="5659" y="11307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3846071" y="3008115"/>
                <a:ext cx="523185" cy="557281"/>
              </a:xfrm>
              <a:custGeom>
                <a:avLst/>
                <a:gdLst/>
                <a:ahLst/>
                <a:cxnLst/>
                <a:rect l="l" t="t" r="r" b="b"/>
                <a:pathLst>
                  <a:path w="21022" h="22392" extrusionOk="0">
                    <a:moveTo>
                      <a:pt x="4571" y="1078"/>
                    </a:moveTo>
                    <a:lnTo>
                      <a:pt x="20096" y="17962"/>
                    </a:lnTo>
                    <a:cubicBezTo>
                      <a:pt x="21021" y="18969"/>
                      <a:pt x="20950" y="20539"/>
                      <a:pt x="19954" y="21465"/>
                    </a:cubicBezTo>
                    <a:lnTo>
                      <a:pt x="19954" y="21465"/>
                    </a:lnTo>
                    <a:cubicBezTo>
                      <a:pt x="18946" y="22392"/>
                      <a:pt x="17364" y="22320"/>
                      <a:pt x="16450" y="21325"/>
                    </a:cubicBezTo>
                    <a:lnTo>
                      <a:pt x="927" y="4428"/>
                    </a:lnTo>
                    <a:cubicBezTo>
                      <a:pt x="0" y="3420"/>
                      <a:pt x="72" y="1851"/>
                      <a:pt x="1067" y="924"/>
                    </a:cubicBezTo>
                    <a:lnTo>
                      <a:pt x="1067" y="924"/>
                    </a:lnTo>
                    <a:cubicBezTo>
                      <a:pt x="2075" y="0"/>
                      <a:pt x="3657" y="70"/>
                      <a:pt x="4571" y="10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3184139" y="3358034"/>
                <a:ext cx="883581" cy="661634"/>
              </a:xfrm>
              <a:custGeom>
                <a:avLst/>
                <a:gdLst/>
                <a:ahLst/>
                <a:cxnLst/>
                <a:rect l="l" t="t" r="r" b="b"/>
                <a:pathLst>
                  <a:path w="35503" h="26585" extrusionOk="0">
                    <a:moveTo>
                      <a:pt x="23330" y="5273"/>
                    </a:moveTo>
                    <a:cubicBezTo>
                      <a:pt x="23330" y="5273"/>
                      <a:pt x="29294" y="0"/>
                      <a:pt x="32399" y="2870"/>
                    </a:cubicBezTo>
                    <a:cubicBezTo>
                      <a:pt x="35503" y="5731"/>
                      <a:pt x="34496" y="11000"/>
                      <a:pt x="27981" y="16191"/>
                    </a:cubicBezTo>
                    <a:cubicBezTo>
                      <a:pt x="21466" y="21382"/>
                      <a:pt x="13804" y="25964"/>
                      <a:pt x="9925" y="26268"/>
                    </a:cubicBezTo>
                    <a:cubicBezTo>
                      <a:pt x="6047" y="26585"/>
                      <a:pt x="0" y="13556"/>
                      <a:pt x="0" y="13556"/>
                    </a:cubicBezTo>
                    <a:cubicBezTo>
                      <a:pt x="0" y="13556"/>
                      <a:pt x="15035" y="12326"/>
                      <a:pt x="23330" y="52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3783977" y="3404399"/>
                <a:ext cx="253429" cy="245316"/>
              </a:xfrm>
              <a:custGeom>
                <a:avLst/>
                <a:gdLst/>
                <a:ahLst/>
                <a:cxnLst/>
                <a:rect l="l" t="t" r="r" b="b"/>
                <a:pathLst>
                  <a:path w="10183" h="9857" extrusionOk="0">
                    <a:moveTo>
                      <a:pt x="4688" y="317"/>
                    </a:moveTo>
                    <a:cubicBezTo>
                      <a:pt x="5987" y="1"/>
                      <a:pt x="7289" y="71"/>
                      <a:pt x="8297" y="1009"/>
                    </a:cubicBezTo>
                    <a:cubicBezTo>
                      <a:pt x="9609" y="2216"/>
                      <a:pt x="10183" y="3869"/>
                      <a:pt x="9914" y="5768"/>
                    </a:cubicBezTo>
                    <a:cubicBezTo>
                      <a:pt x="8733" y="7195"/>
                      <a:pt x="6353" y="9857"/>
                      <a:pt x="5039" y="9680"/>
                    </a:cubicBezTo>
                    <a:cubicBezTo>
                      <a:pt x="3258" y="9458"/>
                      <a:pt x="1" y="5346"/>
                      <a:pt x="1325" y="3481"/>
                    </a:cubicBezTo>
                    <a:cubicBezTo>
                      <a:pt x="2087" y="2402"/>
                      <a:pt x="3422" y="1173"/>
                      <a:pt x="4688" y="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2112806" y="4182955"/>
                <a:ext cx="772483" cy="760836"/>
              </a:xfrm>
              <a:custGeom>
                <a:avLst/>
                <a:gdLst/>
                <a:ahLst/>
                <a:cxnLst/>
                <a:rect l="l" t="t" r="r" b="b"/>
                <a:pathLst>
                  <a:path w="31039" h="30571" extrusionOk="0">
                    <a:moveTo>
                      <a:pt x="31038" y="21866"/>
                    </a:moveTo>
                    <a:lnTo>
                      <a:pt x="21149" y="30571"/>
                    </a:lnTo>
                    <a:lnTo>
                      <a:pt x="0" y="9421"/>
                    </a:lnTo>
                    <a:lnTo>
                      <a:pt x="10264" y="0"/>
                    </a:lnTo>
                    <a:cubicBezTo>
                      <a:pt x="10265" y="0"/>
                      <a:pt x="30722" y="22322"/>
                      <a:pt x="31038" y="218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2591891" y="4669033"/>
                <a:ext cx="137080" cy="135089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5428" extrusionOk="0">
                    <a:moveTo>
                      <a:pt x="2756" y="5427"/>
                    </a:moveTo>
                    <a:cubicBezTo>
                      <a:pt x="4277" y="5427"/>
                      <a:pt x="5508" y="4208"/>
                      <a:pt x="5508" y="2719"/>
                    </a:cubicBezTo>
                    <a:cubicBezTo>
                      <a:pt x="5508" y="1218"/>
                      <a:pt x="4277" y="0"/>
                      <a:pt x="2756" y="0"/>
                    </a:cubicBezTo>
                    <a:cubicBezTo>
                      <a:pt x="1245" y="0"/>
                      <a:pt x="2" y="1218"/>
                      <a:pt x="2" y="2719"/>
                    </a:cubicBezTo>
                    <a:cubicBezTo>
                      <a:pt x="0" y="4208"/>
                      <a:pt x="1242" y="5427"/>
                      <a:pt x="2756" y="54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1696687" y="4418540"/>
                <a:ext cx="1065210" cy="1752329"/>
              </a:xfrm>
              <a:custGeom>
                <a:avLst/>
                <a:gdLst/>
                <a:ahLst/>
                <a:cxnLst/>
                <a:rect l="l" t="t" r="r" b="b"/>
                <a:pathLst>
                  <a:path w="42801" h="70410" extrusionOk="0">
                    <a:moveTo>
                      <a:pt x="42801" y="26037"/>
                    </a:moveTo>
                    <a:lnTo>
                      <a:pt x="16744" y="1"/>
                    </a:lnTo>
                    <a:lnTo>
                      <a:pt x="0" y="54875"/>
                    </a:lnTo>
                    <a:lnTo>
                      <a:pt x="9836" y="70409"/>
                    </a:lnTo>
                    <a:cubicBezTo>
                      <a:pt x="17965" y="59396"/>
                      <a:pt x="42557" y="26272"/>
                      <a:pt x="42801" y="260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1325590" y="4418590"/>
                <a:ext cx="1091367" cy="1366274"/>
              </a:xfrm>
              <a:custGeom>
                <a:avLst/>
                <a:gdLst/>
                <a:ahLst/>
                <a:cxnLst/>
                <a:rect l="l" t="t" r="r" b="b"/>
                <a:pathLst>
                  <a:path w="43852" h="54898" extrusionOk="0">
                    <a:moveTo>
                      <a:pt x="43852" y="12186"/>
                    </a:moveTo>
                    <a:lnTo>
                      <a:pt x="31655" y="1"/>
                    </a:lnTo>
                    <a:lnTo>
                      <a:pt x="0" y="29412"/>
                    </a:lnTo>
                    <a:lnTo>
                      <a:pt x="14897" y="5489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7" name="Google Shape;517;p36"/>
            <p:cNvSpPr/>
            <p:nvPr/>
          </p:nvSpPr>
          <p:spPr>
            <a:xfrm>
              <a:off x="2393289" y="5084007"/>
              <a:ext cx="163959" cy="161595"/>
            </a:xfrm>
            <a:custGeom>
              <a:avLst/>
              <a:gdLst/>
              <a:ahLst/>
              <a:cxnLst/>
              <a:rect l="l" t="t" r="r" b="b"/>
              <a:pathLst>
                <a:path w="6588" h="6493" extrusionOk="0">
                  <a:moveTo>
                    <a:pt x="3294" y="6492"/>
                  </a:moveTo>
                  <a:cubicBezTo>
                    <a:pt x="5110" y="6492"/>
                    <a:pt x="6587" y="5039"/>
                    <a:pt x="6587" y="3247"/>
                  </a:cubicBezTo>
                  <a:cubicBezTo>
                    <a:pt x="6587" y="1466"/>
                    <a:pt x="5110" y="0"/>
                    <a:pt x="3294" y="0"/>
                  </a:cubicBezTo>
                  <a:cubicBezTo>
                    <a:pt x="1477" y="0"/>
                    <a:pt x="0" y="1466"/>
                    <a:pt x="0" y="3247"/>
                  </a:cubicBezTo>
                  <a:cubicBezTo>
                    <a:pt x="3" y="5039"/>
                    <a:pt x="1477" y="6492"/>
                    <a:pt x="3294" y="64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2211933" y="5334798"/>
              <a:ext cx="164233" cy="161595"/>
            </a:xfrm>
            <a:custGeom>
              <a:avLst/>
              <a:gdLst/>
              <a:ahLst/>
              <a:cxnLst/>
              <a:rect l="l" t="t" r="r" b="b"/>
              <a:pathLst>
                <a:path w="6599" h="6493" extrusionOk="0">
                  <a:moveTo>
                    <a:pt x="3304" y="6492"/>
                  </a:moveTo>
                  <a:cubicBezTo>
                    <a:pt x="5109" y="6492"/>
                    <a:pt x="6599" y="5039"/>
                    <a:pt x="6599" y="3246"/>
                  </a:cubicBezTo>
                  <a:cubicBezTo>
                    <a:pt x="6599" y="1454"/>
                    <a:pt x="5109" y="1"/>
                    <a:pt x="3304" y="1"/>
                  </a:cubicBezTo>
                  <a:cubicBezTo>
                    <a:pt x="1488" y="1"/>
                    <a:pt x="0" y="1454"/>
                    <a:pt x="0" y="3246"/>
                  </a:cubicBezTo>
                  <a:cubicBezTo>
                    <a:pt x="2" y="5039"/>
                    <a:pt x="1488" y="6492"/>
                    <a:pt x="3304" y="64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9" name="Google Shape;519;p36"/>
            <p:cNvGrpSpPr/>
            <p:nvPr/>
          </p:nvGrpSpPr>
          <p:grpSpPr>
            <a:xfrm>
              <a:off x="5103738" y="3939488"/>
              <a:ext cx="101550" cy="101500"/>
              <a:chOff x="3258600" y="2392325"/>
              <a:chExt cx="101550" cy="101500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36"/>
            <p:cNvGrpSpPr/>
            <p:nvPr/>
          </p:nvGrpSpPr>
          <p:grpSpPr>
            <a:xfrm>
              <a:off x="3959463" y="2627863"/>
              <a:ext cx="101550" cy="101500"/>
              <a:chOff x="3258600" y="2392325"/>
              <a:chExt cx="101550" cy="101500"/>
            </a:xfrm>
          </p:grpSpPr>
          <p:sp>
            <p:nvSpPr>
              <p:cNvPr id="523" name="Google Shape;523;p36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36"/>
            <p:cNvGrpSpPr/>
            <p:nvPr/>
          </p:nvGrpSpPr>
          <p:grpSpPr>
            <a:xfrm>
              <a:off x="5006500" y="4153863"/>
              <a:ext cx="101550" cy="101500"/>
              <a:chOff x="3258600" y="2392325"/>
              <a:chExt cx="101550" cy="101500"/>
            </a:xfrm>
          </p:grpSpPr>
          <p:sp>
            <p:nvSpPr>
              <p:cNvPr id="526" name="Google Shape;526;p36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6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01925" y="335108"/>
            <a:ext cx="4884337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Tai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ta. 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 err="1" smtClean="0"/>
              <a:t>Nguyên</a:t>
            </a:r>
            <a:r>
              <a:rPr lang="en-US" sz="1800" dirty="0" smtClean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Tiếp</a:t>
            </a:r>
            <a:r>
              <a:rPr lang="en-US" sz="1800" dirty="0" smtClean="0"/>
              <a:t> </a:t>
            </a:r>
            <a:r>
              <a:rPr lang="en-US" sz="1800" dirty="0" err="1"/>
              <a:t>xúc</a:t>
            </a:r>
            <a:r>
              <a:rPr lang="en-US" sz="1800" dirty="0"/>
              <a:t> </a:t>
            </a:r>
            <a:r>
              <a:rPr lang="en-US" sz="1800" dirty="0" err="1"/>
              <a:t>trực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nguồn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nhiễm</a:t>
            </a:r>
            <a:r>
              <a:rPr lang="en-US" sz="1800" dirty="0"/>
              <a:t> </a:t>
            </a:r>
            <a:r>
              <a:rPr lang="en-US" sz="1800" dirty="0" err="1" smtClean="0"/>
              <a:t>điện</a:t>
            </a:r>
            <a:r>
              <a:rPr lang="en-US" sz="1800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Vi </a:t>
            </a:r>
            <a:r>
              <a:rPr lang="en-US" sz="1800" dirty="0" err="1"/>
              <a:t>phạm</a:t>
            </a:r>
            <a:r>
              <a:rPr lang="en-US" sz="1800" dirty="0"/>
              <a:t> </a:t>
            </a:r>
            <a:r>
              <a:rPr lang="en-US" sz="1800" dirty="0" err="1"/>
              <a:t>khoảng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an </a:t>
            </a:r>
            <a:r>
              <a:rPr lang="en-US" sz="1800" dirty="0" err="1"/>
              <a:t>toàn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lưới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cao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trạm</a:t>
            </a:r>
            <a:r>
              <a:rPr lang="en-US" sz="1800" dirty="0"/>
              <a:t> </a:t>
            </a:r>
            <a:r>
              <a:rPr lang="en-US" sz="1800" dirty="0" err="1"/>
              <a:t>biến</a:t>
            </a:r>
            <a:r>
              <a:rPr lang="en-US" sz="1800" dirty="0"/>
              <a:t> </a:t>
            </a:r>
            <a:r>
              <a:rPr lang="en-US" sz="1800" dirty="0" err="1"/>
              <a:t>áp</a:t>
            </a:r>
            <a:r>
              <a:rPr lang="en-US" sz="1800" dirty="0"/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/>
              <a:t>gần</a:t>
            </a:r>
            <a:r>
              <a:rPr lang="en-US" sz="1800" dirty="0"/>
              <a:t> </a:t>
            </a:r>
            <a:r>
              <a:rPr lang="en-US" sz="1800" dirty="0" err="1"/>
              <a:t>khu</a:t>
            </a:r>
            <a:r>
              <a:rPr lang="en-US" sz="1800" dirty="0"/>
              <a:t> </a:t>
            </a:r>
            <a:r>
              <a:rPr lang="en-US" sz="1800" dirty="0" err="1"/>
              <a:t>vực</a:t>
            </a:r>
            <a:r>
              <a:rPr lang="en-US" sz="1800" dirty="0"/>
              <a:t> </a:t>
            </a:r>
            <a:r>
              <a:rPr lang="en-US" sz="1800" dirty="0" err="1"/>
              <a:t>dây</a:t>
            </a:r>
            <a:r>
              <a:rPr lang="en-US" sz="1800" dirty="0"/>
              <a:t> </a:t>
            </a:r>
            <a:r>
              <a:rPr lang="en-US" sz="1800" dirty="0" err="1"/>
              <a:t>dẫn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đứt</a:t>
            </a:r>
            <a:r>
              <a:rPr lang="en-US" sz="1800" dirty="0"/>
              <a:t>, </a:t>
            </a:r>
            <a:r>
              <a:rPr lang="en-US" sz="1800" dirty="0" err="1"/>
              <a:t>rơi</a:t>
            </a:r>
            <a:r>
              <a:rPr lang="en-US" sz="1800" dirty="0"/>
              <a:t> </a:t>
            </a:r>
            <a:r>
              <a:rPr lang="en-US" sz="1800" dirty="0" err="1"/>
              <a:t>xuống</a:t>
            </a:r>
            <a:r>
              <a:rPr lang="en-US" sz="1800" dirty="0"/>
              <a:t> </a:t>
            </a:r>
            <a:r>
              <a:rPr lang="en-US" sz="1800" dirty="0" err="1"/>
              <a:t>vùng</a:t>
            </a:r>
            <a:r>
              <a:rPr lang="en-US" sz="1800" dirty="0"/>
              <a:t>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ẩm</a:t>
            </a:r>
            <a:r>
              <a:rPr lang="en-US" sz="1800" dirty="0"/>
              <a:t> </a:t>
            </a:r>
            <a:r>
              <a:rPr lang="en-US" sz="1800" dirty="0" err="1"/>
              <a:t>ướt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khu</a:t>
            </a:r>
            <a:r>
              <a:rPr lang="en-US" sz="1800" dirty="0"/>
              <a:t> </a:t>
            </a:r>
            <a:r>
              <a:rPr lang="en-US" sz="1800" dirty="0" err="1"/>
              <a:t>vực</a:t>
            </a:r>
            <a:r>
              <a:rPr lang="en-US" sz="1800" dirty="0"/>
              <a:t> </a:t>
            </a:r>
            <a:r>
              <a:rPr lang="en-US" sz="1800" dirty="0" err="1"/>
              <a:t>dây</a:t>
            </a:r>
            <a:r>
              <a:rPr lang="en-US" sz="1800" dirty="0"/>
              <a:t> </a:t>
            </a:r>
            <a:r>
              <a:rPr lang="en-US" sz="1800" dirty="0" err="1"/>
              <a:t>dẫn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cao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đứt</a:t>
            </a:r>
            <a:r>
              <a:rPr lang="en-US" sz="1800" dirty="0"/>
              <a:t>, </a:t>
            </a:r>
            <a:r>
              <a:rPr lang="en-US" sz="1800" dirty="0" err="1"/>
              <a:t>rơi</a:t>
            </a:r>
            <a:r>
              <a:rPr lang="en-US" sz="1800" dirty="0"/>
              <a:t> </a:t>
            </a:r>
            <a:r>
              <a:rPr lang="en-US" sz="1800" dirty="0" err="1"/>
              <a:t>xuống</a:t>
            </a:r>
            <a:r>
              <a:rPr lang="en-US" sz="1800" dirty="0"/>
              <a:t>.</a:t>
            </a:r>
            <a:r>
              <a:rPr lang="en-U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Line Callout 1 (Border and Accent Bar) 3"/>
          <p:cNvSpPr/>
          <p:nvPr/>
        </p:nvSpPr>
        <p:spPr>
          <a:xfrm flipH="1">
            <a:off x="6966852" y="166520"/>
            <a:ext cx="1504448" cy="564301"/>
          </a:xfrm>
          <a:prstGeom prst="accentBorderCallout1">
            <a:avLst>
              <a:gd name="adj1" fmla="val 18750"/>
              <a:gd name="adj2" fmla="val -8333"/>
              <a:gd name="adj3" fmla="val 18586"/>
              <a:gd name="adj4" fmla="val -39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Google Shape;463;p36"/>
          <p:cNvSpPr txBox="1">
            <a:spLocks noGrp="1"/>
          </p:cNvSpPr>
          <p:nvPr>
            <p:ph type="title"/>
          </p:nvPr>
        </p:nvSpPr>
        <p:spPr>
          <a:xfrm>
            <a:off x="6265669" y="166521"/>
            <a:ext cx="220301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+mn-lt"/>
              </a:rPr>
              <a:t>KẾT LUẬN</a:t>
            </a:r>
            <a:endParaRPr sz="2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54" y="784675"/>
            <a:ext cx="2627838" cy="2627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+mn-lt"/>
              </a:rPr>
              <a:t>2. </a:t>
            </a:r>
            <a:r>
              <a:rPr lang="en-US" sz="2400" dirty="0" err="1" smtClean="0">
                <a:latin typeface="+mn-lt"/>
              </a:rPr>
              <a:t>Một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số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biện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pháp</a:t>
            </a:r>
            <a:r>
              <a:rPr lang="en-US" sz="2400" dirty="0" smtClean="0">
                <a:latin typeface="+mn-lt"/>
              </a:rPr>
              <a:t> an </a:t>
            </a:r>
            <a:r>
              <a:rPr lang="en-US" sz="2400" dirty="0" err="1" smtClean="0">
                <a:latin typeface="+mn-lt"/>
              </a:rPr>
              <a:t>toàn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khi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sử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dụng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điện</a:t>
            </a:r>
            <a:endParaRPr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77" y="1867103"/>
            <a:ext cx="4127354" cy="20576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3706" y="1191804"/>
            <a:ext cx="405829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10.2 </a:t>
            </a:r>
            <a:r>
              <a:rPr lang="en-US" sz="1800" i="1" dirty="0" err="1" smtClean="0"/>
              <a:t>và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ghép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với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các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chú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sau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đây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cho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phù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hợp</a:t>
            </a:r>
            <a:r>
              <a:rPr lang="en-US" sz="1800" i="1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Che</a:t>
            </a:r>
            <a:r>
              <a:rPr lang="en-US" sz="1800" dirty="0" smtClean="0"/>
              <a:t> </a:t>
            </a:r>
            <a:r>
              <a:rPr lang="en-US" sz="1800" dirty="0" err="1" smtClean="0"/>
              <a:t>chắn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ổ </a:t>
            </a:r>
            <a:r>
              <a:rPr lang="en-US" sz="1800" dirty="0" err="1" smtClean="0"/>
              <a:t>lấy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khi</a:t>
            </a:r>
            <a:r>
              <a:rPr lang="en-US" sz="1800" dirty="0" smtClean="0"/>
              <a:t> </a:t>
            </a:r>
            <a:r>
              <a:rPr lang="en-US" sz="1800" dirty="0" err="1" smtClean="0"/>
              <a:t>chưa</a:t>
            </a:r>
            <a:r>
              <a:rPr lang="en-US" sz="1800" dirty="0" smtClean="0"/>
              <a:t> </a:t>
            </a: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đảm</a:t>
            </a:r>
            <a:r>
              <a:rPr lang="en-US" sz="1800" dirty="0" smtClean="0"/>
              <a:t> </a:t>
            </a:r>
            <a:r>
              <a:rPr lang="en-US" sz="1800" dirty="0" err="1" smtClean="0"/>
              <a:t>bảo</a:t>
            </a:r>
            <a:r>
              <a:rPr lang="en-US" sz="1800" dirty="0" smtClean="0"/>
              <a:t> an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Lắp</a:t>
            </a:r>
            <a:r>
              <a:rPr lang="en-US" sz="1800" dirty="0" smtClean="0"/>
              <a:t> </a:t>
            </a:r>
            <a:r>
              <a:rPr lang="en-US" sz="1800" dirty="0" err="1" smtClean="0"/>
              <a:t>đặt</a:t>
            </a:r>
            <a:r>
              <a:rPr lang="en-US" sz="1800" dirty="0" smtClean="0"/>
              <a:t> ổ </a:t>
            </a:r>
            <a:r>
              <a:rPr lang="en-US" sz="1800" dirty="0" err="1" smtClean="0"/>
              <a:t>lấy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ngoài</a:t>
            </a:r>
            <a:r>
              <a:rPr lang="en-US" sz="1800" dirty="0" smtClean="0"/>
              <a:t> </a:t>
            </a:r>
            <a:r>
              <a:rPr lang="en-US" sz="1800" dirty="0" err="1" smtClean="0"/>
              <a:t>tầm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trẻ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băng</a:t>
            </a:r>
            <a:r>
              <a:rPr lang="en-US" sz="1800" dirty="0" smtClean="0"/>
              <a:t> </a:t>
            </a:r>
            <a:r>
              <a:rPr lang="en-US" sz="1800" dirty="0" err="1" smtClean="0"/>
              <a:t>dính</a:t>
            </a:r>
            <a:r>
              <a:rPr lang="en-US" sz="1800" dirty="0" smtClean="0"/>
              <a:t> (</a:t>
            </a:r>
            <a:r>
              <a:rPr lang="en-US" sz="1800" dirty="0" err="1" smtClean="0"/>
              <a:t>băng</a:t>
            </a:r>
            <a:r>
              <a:rPr lang="en-US" sz="1800" dirty="0" smtClean="0"/>
              <a:t> </a:t>
            </a:r>
            <a:r>
              <a:rPr lang="en-US" sz="1800" dirty="0" err="1" smtClean="0"/>
              <a:t>keo</a:t>
            </a:r>
            <a:r>
              <a:rPr lang="en-US" sz="1800" dirty="0" smtClean="0"/>
              <a:t>)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che</a:t>
            </a:r>
            <a:r>
              <a:rPr lang="en-US" sz="1800" dirty="0" smtClean="0"/>
              <a:t> </a:t>
            </a:r>
            <a:r>
              <a:rPr lang="en-US" sz="1800" dirty="0" err="1" smtClean="0"/>
              <a:t>phủ</a:t>
            </a:r>
            <a:r>
              <a:rPr lang="en-US" sz="1800" dirty="0" smtClean="0"/>
              <a:t>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vị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bị</a:t>
            </a:r>
            <a:r>
              <a:rPr lang="en-US" sz="1800" dirty="0" smtClean="0"/>
              <a:t> </a:t>
            </a:r>
            <a:r>
              <a:rPr lang="en-US" sz="1800" dirty="0" err="1" smtClean="0"/>
              <a:t>hỏng</a:t>
            </a:r>
            <a:r>
              <a:rPr lang="en-US" sz="1800" dirty="0" smtClean="0"/>
              <a:t>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vỏ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+mn-lt"/>
              </a:rPr>
              <a:t>2. </a:t>
            </a:r>
            <a:r>
              <a:rPr lang="en-US" sz="2400" dirty="0" err="1" smtClean="0">
                <a:latin typeface="+mn-lt"/>
              </a:rPr>
              <a:t>Một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số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biện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pháp</a:t>
            </a:r>
            <a:r>
              <a:rPr lang="en-US" sz="2400" dirty="0" smtClean="0">
                <a:latin typeface="+mn-lt"/>
              </a:rPr>
              <a:t> an </a:t>
            </a:r>
            <a:r>
              <a:rPr lang="en-US" sz="2400" dirty="0" err="1" smtClean="0">
                <a:latin typeface="+mn-lt"/>
              </a:rPr>
              <a:t>toàn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khi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sử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dụng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điện</a:t>
            </a:r>
            <a:endParaRPr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77" y="1867103"/>
            <a:ext cx="4127354" cy="20576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3706" y="1191804"/>
            <a:ext cx="405829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10.2 </a:t>
            </a:r>
            <a:r>
              <a:rPr lang="en-US" sz="1800" i="1" dirty="0" err="1" smtClean="0"/>
              <a:t>và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ghép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với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các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ghi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chú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sau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đây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cho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phù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hợp</a:t>
            </a:r>
            <a:r>
              <a:rPr lang="en-US" sz="1800" i="1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Thường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xuyên</a:t>
            </a:r>
            <a:r>
              <a:rPr lang="en-US" sz="1800" dirty="0" smtClean="0"/>
              <a:t> </a:t>
            </a:r>
            <a:r>
              <a:rPr lang="en-US" sz="1800" dirty="0" err="1" smtClean="0"/>
              <a:t>kiểm</a:t>
            </a:r>
            <a:r>
              <a:rPr lang="en-US" sz="1800" dirty="0" smtClean="0"/>
              <a:t> </a:t>
            </a:r>
            <a:r>
              <a:rPr lang="en-US" sz="1800" dirty="0" err="1" smtClean="0"/>
              <a:t>tra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nhà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phát</a:t>
            </a:r>
            <a:r>
              <a:rPr lang="en-US" sz="1800" dirty="0" smtClean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  </a:t>
            </a:r>
            <a:r>
              <a:rPr lang="en-US" sz="1800" dirty="0" err="1" smtClean="0"/>
              <a:t>rò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sửa</a:t>
            </a:r>
            <a:r>
              <a:rPr lang="en-US" sz="1800" dirty="0" smtClean="0"/>
              <a:t> </a:t>
            </a:r>
            <a:r>
              <a:rPr lang="en-US" sz="1800" dirty="0" err="1" smtClean="0"/>
              <a:t>chữa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thả</a:t>
            </a:r>
            <a:r>
              <a:rPr lang="en-US" sz="1800" dirty="0" smtClean="0"/>
              <a:t> </a:t>
            </a:r>
            <a:r>
              <a:rPr lang="en-US" sz="1800" dirty="0" err="1" smtClean="0"/>
              <a:t>diều</a:t>
            </a:r>
            <a:r>
              <a:rPr lang="en-US" sz="1800" dirty="0" smtClean="0"/>
              <a:t> ở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nơi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đi</a:t>
            </a:r>
            <a:r>
              <a:rPr lang="en-US" sz="1800" dirty="0" smtClean="0"/>
              <a:t> qua.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 smtClean="0"/>
              <a:t>gần</a:t>
            </a:r>
            <a:r>
              <a:rPr lang="en-US" sz="1800" dirty="0" smtClean="0"/>
              <a:t> </a:t>
            </a:r>
            <a:r>
              <a:rPr lang="en-US" sz="1800" dirty="0" err="1" smtClean="0"/>
              <a:t>nơi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biển</a:t>
            </a:r>
            <a:r>
              <a:rPr lang="en-US" sz="1800" dirty="0" smtClean="0"/>
              <a:t> </a:t>
            </a:r>
            <a:r>
              <a:rPr lang="en-US" sz="1800" dirty="0" err="1" smtClean="0"/>
              <a:t>báo</a:t>
            </a:r>
            <a:r>
              <a:rPr lang="en-US" sz="1800" dirty="0" smtClean="0"/>
              <a:t> </a:t>
            </a:r>
            <a:r>
              <a:rPr lang="en-US" sz="1800" dirty="0" err="1" smtClean="0"/>
              <a:t>nguy</a:t>
            </a:r>
            <a:r>
              <a:rPr lang="en-US" sz="1800" dirty="0" smtClean="0"/>
              <a:t> </a:t>
            </a:r>
            <a:r>
              <a:rPr lang="en-US" sz="1800" dirty="0" err="1" smtClean="0"/>
              <a:t>hiểm</a:t>
            </a:r>
            <a:r>
              <a:rPr lang="en-US" sz="1800" dirty="0" smtClean="0"/>
              <a:t> </a:t>
            </a:r>
            <a:r>
              <a:rPr lang="en-US" sz="1800" dirty="0" err="1" smtClean="0"/>
              <a:t>về</a:t>
            </a:r>
            <a:r>
              <a:rPr lang="en-US" sz="1800" dirty="0" smtClean="0"/>
              <a:t> tai </a:t>
            </a:r>
            <a:r>
              <a:rPr lang="en-US" sz="1800" dirty="0" err="1" smtClean="0"/>
              <a:t>nạn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8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ology Bundle by Slidesgo">
  <a:themeElements>
    <a:clrScheme name="Simple Light">
      <a:dk1>
        <a:srgbClr val="202237"/>
      </a:dk1>
      <a:lt1>
        <a:srgbClr val="FFFFFF"/>
      </a:lt1>
      <a:dk2>
        <a:srgbClr val="252A51"/>
      </a:dk2>
      <a:lt2>
        <a:srgbClr val="F1E0DA"/>
      </a:lt2>
      <a:accent1>
        <a:srgbClr val="D6C3BD"/>
      </a:accent1>
      <a:accent2>
        <a:srgbClr val="EFEFEF"/>
      </a:accent2>
      <a:accent3>
        <a:srgbClr val="E8A19D"/>
      </a:accent3>
      <a:accent4>
        <a:srgbClr val="FF2C58"/>
      </a:accent4>
      <a:accent5>
        <a:srgbClr val="A00A35"/>
      </a:accent5>
      <a:accent6>
        <a:srgbClr val="630216"/>
      </a:accent6>
      <a:hlink>
        <a:srgbClr val="202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824</Words>
  <Application>Microsoft Office PowerPoint</Application>
  <PresentationFormat>On-screen Show (16:9)</PresentationFormat>
  <Paragraphs>69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Oswald</vt:lpstr>
      <vt:lpstr>Calibri</vt:lpstr>
      <vt:lpstr>Didact Gothic</vt:lpstr>
      <vt:lpstr>Wingdings</vt:lpstr>
      <vt:lpstr>Times New Roman</vt:lpstr>
      <vt:lpstr>Bebas Neue</vt:lpstr>
      <vt:lpstr>Arial</vt:lpstr>
      <vt:lpstr>Technology Bundle by Slidesgo</vt:lpstr>
      <vt:lpstr>CHÀO MỪNG CÁC EM  ĐẾN VỚI TIẾT HỌC HÔM NAY!</vt:lpstr>
      <vt:lpstr>PowerPoint Presentation</vt:lpstr>
      <vt:lpstr>BÀI 10: AN TOÀN ĐIỆN TRONG GIA ĐÌNH</vt:lpstr>
      <vt:lpstr>Nguyên nhân gây ra tai nạn điện</vt:lpstr>
      <vt:lpstr>1. Nguyên nhân gây ra tai nạn điện</vt:lpstr>
      <vt:lpstr>1. Nguyên nhân gây ra tai nạn điện</vt:lpstr>
      <vt:lpstr>KẾT LUẬN</vt:lpstr>
      <vt:lpstr>2. Một số biện pháp an toàn khi sử dụng điện</vt:lpstr>
      <vt:lpstr>2. Một số biện pháp an toàn khi sử dụng điện</vt:lpstr>
      <vt:lpstr>Một số biện pháp đảm bảo an toàn khi sử dụng điện:</vt:lpstr>
      <vt:lpstr>PowerPoint Presentation</vt:lpstr>
      <vt:lpstr>LUYỆN TẬP</vt:lpstr>
      <vt:lpstr>PowerPoint Presentation</vt:lpstr>
      <vt:lpstr>PowerPoint Presentation</vt:lpstr>
      <vt:lpstr>VẬN DỤNG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BUNDLE</dc:title>
  <dc:creator>User</dc:creator>
  <cp:lastModifiedBy>Windows User</cp:lastModifiedBy>
  <cp:revision>12</cp:revision>
  <dcterms:modified xsi:type="dcterms:W3CDTF">2021-09-25T06:06:32Z</dcterms:modified>
</cp:coreProperties>
</file>