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96" r:id="rId5"/>
    <p:sldId id="262" r:id="rId6"/>
    <p:sldId id="295" r:id="rId7"/>
    <p:sldId id="258" r:id="rId8"/>
    <p:sldId id="297" r:id="rId9"/>
    <p:sldId id="257" r:id="rId10"/>
    <p:sldId id="259" r:id="rId11"/>
    <p:sldId id="260" r:id="rId12"/>
    <p:sldId id="261" r:id="rId13"/>
    <p:sldId id="298" r:id="rId14"/>
    <p:sldId id="299" r:id="rId15"/>
    <p:sldId id="300" r:id="rId16"/>
    <p:sldId id="283" r:id="rId17"/>
    <p:sldId id="301" r:id="rId18"/>
    <p:sldId id="264" r:id="rId19"/>
    <p:sldId id="302" r:id="rId20"/>
    <p:sldId id="303" r:id="rId21"/>
    <p:sldId id="265" r:id="rId22"/>
    <p:sldId id="304" r:id="rId23"/>
    <p:sldId id="306" r:id="rId24"/>
    <p:sldId id="305" r:id="rId25"/>
    <p:sldId id="269" r:id="rId26"/>
    <p:sldId id="307" r:id="rId27"/>
    <p:sldId id="263" r:id="rId28"/>
    <p:sldId id="268" r:id="rId29"/>
    <p:sldId id="270" r:id="rId30"/>
    <p:sldId id="271" r:id="rId31"/>
    <p:sldId id="275" r:id="rId32"/>
    <p:sldId id="272" r:id="rId33"/>
    <p:sldId id="274" r:id="rId34"/>
    <p:sldId id="308" r:id="rId35"/>
    <p:sldId id="309" r:id="rId36"/>
    <p:sldId id="310" r:id="rId37"/>
  </p:sldIdLst>
  <p:sldSz cx="9144000" cy="5143500" type="screen16x9"/>
  <p:notesSz cx="6858000" cy="9144000"/>
  <p:embeddedFontLst>
    <p:embeddedFont>
      <p:font typeface="Amatic SC" panose="00000500000000000000"/>
      <p:regular r:id="rId41"/>
    </p:embeddedFont>
    <p:embeddedFont>
      <p:font typeface="Calibri" panose="020F0502020204030204"/>
      <p:regular r:id="rId42"/>
    </p:embeddedFont>
    <p:embeddedFont>
      <p:font typeface="Encode Sans Semi Condensed" panose="00000506000000000000"/>
      <p:regular r:id="rId43"/>
      <p:bold r:id="rId44"/>
    </p:embeddedFont>
    <p:embeddedFont>
      <p:font typeface="Calibri"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font" Target="fonts/font8.fntdata"/><Relationship Id="rId47" Type="http://schemas.openxmlformats.org/officeDocument/2006/relationships/font" Target="fonts/font7.fntdata"/><Relationship Id="rId46" Type="http://schemas.openxmlformats.org/officeDocument/2006/relationships/font" Target="fonts/font6.fntdata"/><Relationship Id="rId45" Type="http://schemas.openxmlformats.org/officeDocument/2006/relationships/font" Target="fonts/font5.fntdata"/><Relationship Id="rId44" Type="http://schemas.openxmlformats.org/officeDocument/2006/relationships/font" Target="fonts/font4.fntdata"/><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25"/>
        <p:cNvGrpSpPr/>
        <p:nvPr/>
      </p:nvGrpSpPr>
      <p:grpSpPr>
        <a:xfrm>
          <a:off x="0" y="0"/>
          <a:ext cx="0" cy="0"/>
          <a:chOff x="0" y="0"/>
          <a:chExt cx="0" cy="0"/>
        </a:xfrm>
      </p:grpSpPr>
      <p:sp>
        <p:nvSpPr>
          <p:cNvPr id="1926" name="Google Shape;1926;gb2f7c811ed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7" name="Google Shape;1927;gb2f7c811ed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28"/>
        <p:cNvGrpSpPr/>
        <p:nvPr/>
      </p:nvGrpSpPr>
      <p:grpSpPr>
        <a:xfrm>
          <a:off x="0" y="0"/>
          <a:ext cx="0" cy="0"/>
          <a:chOff x="0" y="0"/>
          <a:chExt cx="0" cy="0"/>
        </a:xfrm>
      </p:grpSpPr>
      <p:sp>
        <p:nvSpPr>
          <p:cNvPr id="1629" name="Google Shape;162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82"/>
        <p:cNvGrpSpPr/>
        <p:nvPr/>
      </p:nvGrpSpPr>
      <p:grpSpPr>
        <a:xfrm>
          <a:off x="0" y="0"/>
          <a:ext cx="0" cy="0"/>
          <a:chOff x="0" y="0"/>
          <a:chExt cx="0" cy="0"/>
        </a:xfrm>
      </p:grpSpPr>
      <p:sp>
        <p:nvSpPr>
          <p:cNvPr id="1883" name="Google Shape;1883;gb2f7c811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b2f7c811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91"/>
        <p:cNvGrpSpPr/>
        <p:nvPr/>
      </p:nvGrpSpPr>
      <p:grpSpPr>
        <a:xfrm>
          <a:off x="0" y="0"/>
          <a:ext cx="0" cy="0"/>
          <a:chOff x="0" y="0"/>
          <a:chExt cx="0" cy="0"/>
        </a:xfrm>
      </p:grpSpPr>
      <p:sp>
        <p:nvSpPr>
          <p:cNvPr id="1692" name="Google Shape;169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91"/>
        <p:cNvGrpSpPr/>
        <p:nvPr/>
      </p:nvGrpSpPr>
      <p:grpSpPr>
        <a:xfrm>
          <a:off x="0" y="0"/>
          <a:ext cx="0" cy="0"/>
          <a:chOff x="0" y="0"/>
          <a:chExt cx="0" cy="0"/>
        </a:xfrm>
      </p:grpSpPr>
      <p:sp>
        <p:nvSpPr>
          <p:cNvPr id="1692" name="Google Shape;169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20"/>
        <p:cNvGrpSpPr/>
        <p:nvPr/>
      </p:nvGrpSpPr>
      <p:grpSpPr>
        <a:xfrm>
          <a:off x="0" y="0"/>
          <a:ext cx="0" cy="0"/>
          <a:chOff x="0" y="0"/>
          <a:chExt cx="0" cy="0"/>
        </a:xfrm>
      </p:grpSpPr>
      <p:sp>
        <p:nvSpPr>
          <p:cNvPr id="1621" name="Google Shape;162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84"/>
        <p:cNvGrpSpPr/>
        <p:nvPr/>
      </p:nvGrpSpPr>
      <p:grpSpPr>
        <a:xfrm>
          <a:off x="0" y="0"/>
          <a:ext cx="0" cy="0"/>
          <a:chOff x="0" y="0"/>
          <a:chExt cx="0" cy="0"/>
        </a:xfrm>
      </p:grpSpPr>
      <p:sp>
        <p:nvSpPr>
          <p:cNvPr id="1685" name="Google Shape;168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42"/>
        <p:cNvGrpSpPr/>
        <p:nvPr/>
      </p:nvGrpSpPr>
      <p:grpSpPr>
        <a:xfrm>
          <a:off x="0" y="0"/>
          <a:ext cx="0" cy="0"/>
          <a:chOff x="0" y="0"/>
          <a:chExt cx="0" cy="0"/>
        </a:xfrm>
      </p:grpSpPr>
      <p:sp>
        <p:nvSpPr>
          <p:cNvPr id="1743" name="Google Shape;174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49"/>
        <p:cNvGrpSpPr/>
        <p:nvPr/>
      </p:nvGrpSpPr>
      <p:grpSpPr>
        <a:xfrm>
          <a:off x="0" y="0"/>
          <a:ext cx="0" cy="0"/>
          <a:chOff x="0" y="0"/>
          <a:chExt cx="0" cy="0"/>
        </a:xfrm>
      </p:grpSpPr>
      <p:sp>
        <p:nvSpPr>
          <p:cNvPr id="1750" name="Google Shape;175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17"/>
        <p:cNvGrpSpPr/>
        <p:nvPr/>
      </p:nvGrpSpPr>
      <p:grpSpPr>
        <a:xfrm>
          <a:off x="0" y="0"/>
          <a:ext cx="0" cy="0"/>
          <a:chOff x="0" y="0"/>
          <a:chExt cx="0" cy="0"/>
        </a:xfrm>
      </p:grpSpPr>
      <p:sp>
        <p:nvSpPr>
          <p:cNvPr id="1818" name="Google Shape;181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9" name="Google Shape;181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60"/>
        <p:cNvGrpSpPr/>
        <p:nvPr/>
      </p:nvGrpSpPr>
      <p:grpSpPr>
        <a:xfrm>
          <a:off x="0" y="0"/>
          <a:ext cx="0" cy="0"/>
          <a:chOff x="0" y="0"/>
          <a:chExt cx="0" cy="0"/>
        </a:xfrm>
      </p:grpSpPr>
      <p:sp>
        <p:nvSpPr>
          <p:cNvPr id="1761" name="Google Shape;176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3"/>
        <p:cNvGrpSpPr/>
        <p:nvPr/>
      </p:nvGrpSpPr>
      <p:grpSpPr>
        <a:xfrm>
          <a:off x="0" y="0"/>
          <a:ext cx="0" cy="0"/>
          <a:chOff x="0" y="0"/>
          <a:chExt cx="0" cy="0"/>
        </a:xfrm>
      </p:grpSpPr>
      <p:sp>
        <p:nvSpPr>
          <p:cNvPr id="1794" name="Google Shape;1794;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64"/>
        <p:cNvGrpSpPr/>
        <p:nvPr/>
      </p:nvGrpSpPr>
      <p:grpSpPr>
        <a:xfrm>
          <a:off x="0" y="0"/>
          <a:ext cx="0" cy="0"/>
          <a:chOff x="0" y="0"/>
          <a:chExt cx="0" cy="0"/>
        </a:xfrm>
      </p:grpSpPr>
      <p:sp>
        <p:nvSpPr>
          <p:cNvPr id="1965" name="Google Shape;1965;gb2f7c811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b2f7c811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75"/>
        <p:cNvGrpSpPr/>
        <p:nvPr/>
      </p:nvGrpSpPr>
      <p:grpSpPr>
        <a:xfrm>
          <a:off x="0" y="0"/>
          <a:ext cx="0" cy="0"/>
          <a:chOff x="0" y="0"/>
          <a:chExt cx="0" cy="0"/>
        </a:xfrm>
      </p:grpSpPr>
      <p:sp>
        <p:nvSpPr>
          <p:cNvPr id="1876" name="Google Shape;1876;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60"/>
        <p:cNvGrpSpPr/>
        <p:nvPr/>
      </p:nvGrpSpPr>
      <p:grpSpPr>
        <a:xfrm>
          <a:off x="0" y="0"/>
          <a:ext cx="0" cy="0"/>
          <a:chOff x="0" y="0"/>
          <a:chExt cx="0" cy="0"/>
        </a:xfrm>
      </p:grpSpPr>
      <p:sp>
        <p:nvSpPr>
          <p:cNvPr id="1761" name="Google Shape;176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panose="00000500000000000000"/>
              <a:buNone/>
              <a:defRPr sz="6500">
                <a:solidFill>
                  <a:schemeClr val="lt1"/>
                </a:solidFill>
                <a:latin typeface="Amatic SC" panose="00000500000000000000"/>
                <a:ea typeface="Amatic SC" panose="00000500000000000000"/>
                <a:cs typeface="Amatic SC" panose="00000500000000000000"/>
                <a:sym typeface="Amatic SC" panose="00000500000000000000"/>
              </a:defRPr>
            </a:lvl1pPr>
            <a:lvl2pPr lvl="1" algn="ctr" rtl="0">
              <a:spcBef>
                <a:spcPts val="0"/>
              </a:spcBef>
              <a:spcAft>
                <a:spcPts val="0"/>
              </a:spcAft>
              <a:buClr>
                <a:schemeClr val="lt1"/>
              </a:buClr>
              <a:buSzPts val="6500"/>
              <a:buFont typeface="Amatic SC" panose="00000500000000000000"/>
              <a:buNone/>
              <a:defRPr sz="6500">
                <a:solidFill>
                  <a:schemeClr val="lt1"/>
                </a:solidFill>
                <a:latin typeface="Amatic SC" panose="00000500000000000000"/>
                <a:ea typeface="Amatic SC" panose="00000500000000000000"/>
                <a:cs typeface="Amatic SC" panose="00000500000000000000"/>
                <a:sym typeface="Amatic SC" panose="00000500000000000000"/>
              </a:defRPr>
            </a:lvl2pPr>
            <a:lvl3pPr lvl="2" algn="ctr" rtl="0">
              <a:spcBef>
                <a:spcPts val="0"/>
              </a:spcBef>
              <a:spcAft>
                <a:spcPts val="0"/>
              </a:spcAft>
              <a:buClr>
                <a:schemeClr val="lt1"/>
              </a:buClr>
              <a:buSzPts val="6500"/>
              <a:buFont typeface="Amatic SC" panose="00000500000000000000"/>
              <a:buNone/>
              <a:defRPr sz="6500">
                <a:solidFill>
                  <a:schemeClr val="lt1"/>
                </a:solidFill>
                <a:latin typeface="Amatic SC" panose="00000500000000000000"/>
                <a:ea typeface="Amatic SC" panose="00000500000000000000"/>
                <a:cs typeface="Amatic SC" panose="00000500000000000000"/>
                <a:sym typeface="Amatic SC" panose="00000500000000000000"/>
              </a:defRPr>
            </a:lvl3pPr>
            <a:lvl4pPr lvl="3" algn="ctr" rtl="0">
              <a:spcBef>
                <a:spcPts val="0"/>
              </a:spcBef>
              <a:spcAft>
                <a:spcPts val="0"/>
              </a:spcAft>
              <a:buClr>
                <a:schemeClr val="lt1"/>
              </a:buClr>
              <a:buSzPts val="6500"/>
              <a:buFont typeface="Amatic SC" panose="00000500000000000000"/>
              <a:buNone/>
              <a:defRPr sz="6500">
                <a:solidFill>
                  <a:schemeClr val="lt1"/>
                </a:solidFill>
                <a:latin typeface="Amatic SC" panose="00000500000000000000"/>
                <a:ea typeface="Amatic SC" panose="00000500000000000000"/>
                <a:cs typeface="Amatic SC" panose="00000500000000000000"/>
                <a:sym typeface="Amatic SC" panose="00000500000000000000"/>
              </a:defRPr>
            </a:lvl4pPr>
            <a:lvl5pPr lvl="4" algn="ctr" rtl="0">
              <a:spcBef>
                <a:spcPts val="0"/>
              </a:spcBef>
              <a:spcAft>
                <a:spcPts val="0"/>
              </a:spcAft>
              <a:buClr>
                <a:schemeClr val="lt1"/>
              </a:buClr>
              <a:buSzPts val="6500"/>
              <a:buFont typeface="Amatic SC" panose="00000500000000000000"/>
              <a:buNone/>
              <a:defRPr sz="6500">
                <a:solidFill>
                  <a:schemeClr val="lt1"/>
                </a:solidFill>
                <a:latin typeface="Amatic SC" panose="00000500000000000000"/>
                <a:ea typeface="Amatic SC" panose="00000500000000000000"/>
                <a:cs typeface="Amatic SC" panose="00000500000000000000"/>
                <a:sym typeface="Amatic SC" panose="00000500000000000000"/>
              </a:defRPr>
            </a:lvl5pPr>
            <a:lvl6pPr lvl="5" algn="ctr" rtl="0">
              <a:spcBef>
                <a:spcPts val="0"/>
              </a:spcBef>
              <a:spcAft>
                <a:spcPts val="0"/>
              </a:spcAft>
              <a:buClr>
                <a:schemeClr val="lt1"/>
              </a:buClr>
              <a:buSzPts val="6500"/>
              <a:buFont typeface="Amatic SC" panose="00000500000000000000"/>
              <a:buNone/>
              <a:defRPr sz="6500">
                <a:solidFill>
                  <a:schemeClr val="lt1"/>
                </a:solidFill>
                <a:latin typeface="Amatic SC" panose="00000500000000000000"/>
                <a:ea typeface="Amatic SC" panose="00000500000000000000"/>
                <a:cs typeface="Amatic SC" panose="00000500000000000000"/>
                <a:sym typeface="Amatic SC" panose="00000500000000000000"/>
              </a:defRPr>
            </a:lvl6pPr>
            <a:lvl7pPr lvl="6" algn="ctr" rtl="0">
              <a:spcBef>
                <a:spcPts val="0"/>
              </a:spcBef>
              <a:spcAft>
                <a:spcPts val="0"/>
              </a:spcAft>
              <a:buClr>
                <a:schemeClr val="lt1"/>
              </a:buClr>
              <a:buSzPts val="6500"/>
              <a:buFont typeface="Amatic SC" panose="00000500000000000000"/>
              <a:buNone/>
              <a:defRPr sz="6500">
                <a:solidFill>
                  <a:schemeClr val="lt1"/>
                </a:solidFill>
                <a:latin typeface="Amatic SC" panose="00000500000000000000"/>
                <a:ea typeface="Amatic SC" panose="00000500000000000000"/>
                <a:cs typeface="Amatic SC" panose="00000500000000000000"/>
                <a:sym typeface="Amatic SC" panose="00000500000000000000"/>
              </a:defRPr>
            </a:lvl7pPr>
            <a:lvl8pPr lvl="7" algn="ctr" rtl="0">
              <a:spcBef>
                <a:spcPts val="0"/>
              </a:spcBef>
              <a:spcAft>
                <a:spcPts val="0"/>
              </a:spcAft>
              <a:buClr>
                <a:schemeClr val="lt1"/>
              </a:buClr>
              <a:buSzPts val="6500"/>
              <a:buFont typeface="Amatic SC" panose="00000500000000000000"/>
              <a:buNone/>
              <a:defRPr sz="6500">
                <a:solidFill>
                  <a:schemeClr val="lt1"/>
                </a:solidFill>
                <a:latin typeface="Amatic SC" panose="00000500000000000000"/>
                <a:ea typeface="Amatic SC" panose="00000500000000000000"/>
                <a:cs typeface="Amatic SC" panose="00000500000000000000"/>
                <a:sym typeface="Amatic SC" panose="00000500000000000000"/>
              </a:defRPr>
            </a:lvl8pPr>
            <a:lvl9pPr lvl="8" algn="ctr" rtl="0">
              <a:spcBef>
                <a:spcPts val="0"/>
              </a:spcBef>
              <a:spcAft>
                <a:spcPts val="0"/>
              </a:spcAft>
              <a:buClr>
                <a:schemeClr val="lt1"/>
              </a:buClr>
              <a:buSzPts val="6500"/>
              <a:buFont typeface="Amatic SC" panose="00000500000000000000"/>
              <a:buNone/>
              <a:defRPr sz="6500">
                <a:solidFill>
                  <a:schemeClr val="lt1"/>
                </a:solidFill>
                <a:latin typeface="Amatic SC" panose="00000500000000000000"/>
                <a:ea typeface="Amatic SC" panose="00000500000000000000"/>
                <a:cs typeface="Amatic SC" panose="00000500000000000000"/>
                <a:sym typeface="Amatic SC" panose="00000500000000000000"/>
              </a:defRPr>
            </a:lvl9pPr>
          </a:lstStyle>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panose="00000500000000000000"/>
              <a:buNone/>
              <a:defRPr sz="4800">
                <a:solidFill>
                  <a:schemeClr val="lt1"/>
                </a:solidFill>
                <a:latin typeface="Amatic SC" panose="00000500000000000000"/>
                <a:ea typeface="Amatic SC" panose="00000500000000000000"/>
                <a:cs typeface="Amatic SC" panose="00000500000000000000"/>
                <a:sym typeface="Amatic SC" panose="00000500000000000000"/>
              </a:defRPr>
            </a:lvl1pPr>
            <a:lvl2pPr lvl="1" rtl="0">
              <a:spcBef>
                <a:spcPts val="0"/>
              </a:spcBef>
              <a:spcAft>
                <a:spcPts val="0"/>
              </a:spcAft>
              <a:buClr>
                <a:schemeClr val="lt1"/>
              </a:buClr>
              <a:buSzPts val="4800"/>
              <a:buFont typeface="Amatic SC" panose="00000500000000000000"/>
              <a:buNone/>
              <a:defRPr sz="4800">
                <a:solidFill>
                  <a:schemeClr val="lt1"/>
                </a:solidFill>
                <a:latin typeface="Amatic SC" panose="00000500000000000000"/>
                <a:ea typeface="Amatic SC" panose="00000500000000000000"/>
                <a:cs typeface="Amatic SC" panose="00000500000000000000"/>
                <a:sym typeface="Amatic SC" panose="00000500000000000000"/>
              </a:defRPr>
            </a:lvl2pPr>
            <a:lvl3pPr lvl="2" rtl="0">
              <a:spcBef>
                <a:spcPts val="0"/>
              </a:spcBef>
              <a:spcAft>
                <a:spcPts val="0"/>
              </a:spcAft>
              <a:buClr>
                <a:schemeClr val="lt1"/>
              </a:buClr>
              <a:buSzPts val="4800"/>
              <a:buFont typeface="Amatic SC" panose="00000500000000000000"/>
              <a:buNone/>
              <a:defRPr sz="4800">
                <a:solidFill>
                  <a:schemeClr val="lt1"/>
                </a:solidFill>
                <a:latin typeface="Amatic SC" panose="00000500000000000000"/>
                <a:ea typeface="Amatic SC" panose="00000500000000000000"/>
                <a:cs typeface="Amatic SC" panose="00000500000000000000"/>
                <a:sym typeface="Amatic SC" panose="00000500000000000000"/>
              </a:defRPr>
            </a:lvl3pPr>
            <a:lvl4pPr lvl="3" rtl="0">
              <a:spcBef>
                <a:spcPts val="0"/>
              </a:spcBef>
              <a:spcAft>
                <a:spcPts val="0"/>
              </a:spcAft>
              <a:buClr>
                <a:schemeClr val="lt1"/>
              </a:buClr>
              <a:buSzPts val="4800"/>
              <a:buFont typeface="Amatic SC" panose="00000500000000000000"/>
              <a:buNone/>
              <a:defRPr sz="4800">
                <a:solidFill>
                  <a:schemeClr val="lt1"/>
                </a:solidFill>
                <a:latin typeface="Amatic SC" panose="00000500000000000000"/>
                <a:ea typeface="Amatic SC" panose="00000500000000000000"/>
                <a:cs typeface="Amatic SC" panose="00000500000000000000"/>
                <a:sym typeface="Amatic SC" panose="00000500000000000000"/>
              </a:defRPr>
            </a:lvl4pPr>
            <a:lvl5pPr lvl="4" rtl="0">
              <a:spcBef>
                <a:spcPts val="0"/>
              </a:spcBef>
              <a:spcAft>
                <a:spcPts val="0"/>
              </a:spcAft>
              <a:buClr>
                <a:schemeClr val="lt1"/>
              </a:buClr>
              <a:buSzPts val="4800"/>
              <a:buFont typeface="Amatic SC" panose="00000500000000000000"/>
              <a:buNone/>
              <a:defRPr sz="4800">
                <a:solidFill>
                  <a:schemeClr val="lt1"/>
                </a:solidFill>
                <a:latin typeface="Amatic SC" panose="00000500000000000000"/>
                <a:ea typeface="Amatic SC" panose="00000500000000000000"/>
                <a:cs typeface="Amatic SC" panose="00000500000000000000"/>
                <a:sym typeface="Amatic SC" panose="00000500000000000000"/>
              </a:defRPr>
            </a:lvl5pPr>
            <a:lvl6pPr lvl="5" rtl="0">
              <a:spcBef>
                <a:spcPts val="0"/>
              </a:spcBef>
              <a:spcAft>
                <a:spcPts val="0"/>
              </a:spcAft>
              <a:buClr>
                <a:schemeClr val="lt1"/>
              </a:buClr>
              <a:buSzPts val="4800"/>
              <a:buFont typeface="Amatic SC" panose="00000500000000000000"/>
              <a:buNone/>
              <a:defRPr sz="4800">
                <a:solidFill>
                  <a:schemeClr val="lt1"/>
                </a:solidFill>
                <a:latin typeface="Amatic SC" panose="00000500000000000000"/>
                <a:ea typeface="Amatic SC" panose="00000500000000000000"/>
                <a:cs typeface="Amatic SC" panose="00000500000000000000"/>
                <a:sym typeface="Amatic SC" panose="00000500000000000000"/>
              </a:defRPr>
            </a:lvl6pPr>
            <a:lvl7pPr lvl="6" rtl="0">
              <a:spcBef>
                <a:spcPts val="0"/>
              </a:spcBef>
              <a:spcAft>
                <a:spcPts val="0"/>
              </a:spcAft>
              <a:buClr>
                <a:schemeClr val="lt1"/>
              </a:buClr>
              <a:buSzPts val="4800"/>
              <a:buFont typeface="Amatic SC" panose="00000500000000000000"/>
              <a:buNone/>
              <a:defRPr sz="4800">
                <a:solidFill>
                  <a:schemeClr val="lt1"/>
                </a:solidFill>
                <a:latin typeface="Amatic SC" panose="00000500000000000000"/>
                <a:ea typeface="Amatic SC" panose="00000500000000000000"/>
                <a:cs typeface="Amatic SC" panose="00000500000000000000"/>
                <a:sym typeface="Amatic SC" panose="00000500000000000000"/>
              </a:defRPr>
            </a:lvl7pPr>
            <a:lvl8pPr lvl="7" rtl="0">
              <a:spcBef>
                <a:spcPts val="0"/>
              </a:spcBef>
              <a:spcAft>
                <a:spcPts val="0"/>
              </a:spcAft>
              <a:buClr>
                <a:schemeClr val="lt1"/>
              </a:buClr>
              <a:buSzPts val="4800"/>
              <a:buFont typeface="Amatic SC" panose="00000500000000000000"/>
              <a:buNone/>
              <a:defRPr sz="4800">
                <a:solidFill>
                  <a:schemeClr val="lt1"/>
                </a:solidFill>
                <a:latin typeface="Amatic SC" panose="00000500000000000000"/>
                <a:ea typeface="Amatic SC" panose="00000500000000000000"/>
                <a:cs typeface="Amatic SC" panose="00000500000000000000"/>
                <a:sym typeface="Amatic SC" panose="00000500000000000000"/>
              </a:defRPr>
            </a:lvl8pPr>
            <a:lvl9pPr lvl="8" rtl="0">
              <a:spcBef>
                <a:spcPts val="0"/>
              </a:spcBef>
              <a:spcAft>
                <a:spcPts val="0"/>
              </a:spcAft>
              <a:buClr>
                <a:schemeClr val="lt1"/>
              </a:buClr>
              <a:buSzPts val="4800"/>
              <a:buFont typeface="Amatic SC" panose="00000500000000000000"/>
              <a:buNone/>
              <a:defRPr sz="4800">
                <a:solidFill>
                  <a:schemeClr val="lt1"/>
                </a:solidFill>
                <a:latin typeface="Amatic SC" panose="00000500000000000000"/>
                <a:ea typeface="Amatic SC" panose="00000500000000000000"/>
                <a:cs typeface="Amatic SC" panose="00000500000000000000"/>
                <a:sym typeface="Amatic SC" panose="00000500000000000000"/>
              </a:defRPr>
            </a:lvl9pPr>
          </a:lstStyle>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300"/>
        <p:cNvGrpSpPr/>
        <p:nvPr/>
      </p:nvGrpSpPr>
      <p:grpSpPr>
        <a:xfrm>
          <a:off x="0" y="0"/>
          <a:ext cx="0" cy="0"/>
          <a:chOff x="0" y="0"/>
          <a:chExt cx="0" cy="0"/>
        </a:xfrm>
      </p:grpSpPr>
      <p:sp>
        <p:nvSpPr>
          <p:cNvPr id="301" name="Google Shape;301;p4"/>
          <p:cNvSpPr/>
          <p:nvPr/>
        </p:nvSpPr>
        <p:spPr>
          <a:xfrm>
            <a:off x="-132700" y="532398"/>
            <a:ext cx="1117500" cy="11175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4"/>
          <p:cNvSpPr/>
          <p:nvPr/>
        </p:nvSpPr>
        <p:spPr>
          <a:xfrm>
            <a:off x="820" y="665918"/>
            <a:ext cx="850500" cy="8505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4"/>
          <p:cNvSpPr txBox="1">
            <a:spLocks noGrp="1"/>
          </p:cNvSpPr>
          <p:nvPr>
            <p:ph type="body" idx="1"/>
          </p:nvPr>
        </p:nvSpPr>
        <p:spPr>
          <a:xfrm>
            <a:off x="779100" y="946325"/>
            <a:ext cx="5134800" cy="35100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dk1"/>
              </a:buClr>
              <a:buSzPts val="3600"/>
              <a:buChar char="⊹"/>
              <a:defRPr sz="3600"/>
            </a:lvl1pPr>
            <a:lvl2pPr marL="914400" lvl="1" indent="-457200" rtl="0">
              <a:spcBef>
                <a:spcPts val="800"/>
              </a:spcBef>
              <a:spcAft>
                <a:spcPts val="0"/>
              </a:spcAft>
              <a:buClr>
                <a:schemeClr val="dk1"/>
              </a:buClr>
              <a:buSzPts val="3600"/>
              <a:buChar char="×"/>
              <a:defRPr sz="3600"/>
            </a:lvl2pPr>
            <a:lvl3pPr marL="1371600" lvl="2" indent="-457200" rtl="0">
              <a:spcBef>
                <a:spcPts val="800"/>
              </a:spcBef>
              <a:spcAft>
                <a:spcPts val="0"/>
              </a:spcAft>
              <a:buClr>
                <a:schemeClr val="dk1"/>
              </a:buClr>
              <a:buSzPts val="3600"/>
              <a:buChar char="⬩"/>
              <a:defRPr sz="3600"/>
            </a:lvl3pPr>
            <a:lvl4pPr marL="1828800" lvl="3" indent="-457200" rtl="0">
              <a:spcBef>
                <a:spcPts val="800"/>
              </a:spcBef>
              <a:spcAft>
                <a:spcPts val="0"/>
              </a:spcAft>
              <a:buSzPts val="3600"/>
              <a:buChar char="●"/>
              <a:defRPr sz="3600"/>
            </a:lvl4pPr>
            <a:lvl5pPr marL="2286000" lvl="4" indent="-457200" rtl="0">
              <a:spcBef>
                <a:spcPts val="800"/>
              </a:spcBef>
              <a:spcAft>
                <a:spcPts val="0"/>
              </a:spcAft>
              <a:buSzPts val="3600"/>
              <a:buChar char="○"/>
              <a:defRPr sz="3600"/>
            </a:lvl5pPr>
            <a:lvl6pPr marL="2743200" lvl="5" indent="-457200" rtl="0">
              <a:spcBef>
                <a:spcPts val="800"/>
              </a:spcBef>
              <a:spcAft>
                <a:spcPts val="0"/>
              </a:spcAft>
              <a:buSzPts val="3600"/>
              <a:buChar char="■"/>
              <a:defRPr sz="3600"/>
            </a:lvl6pPr>
            <a:lvl7pPr marL="3200400" lvl="6" indent="-457200" rtl="0">
              <a:spcBef>
                <a:spcPts val="800"/>
              </a:spcBef>
              <a:spcAft>
                <a:spcPts val="0"/>
              </a:spcAft>
              <a:buSzPts val="3600"/>
              <a:buChar char="●"/>
              <a:defRPr sz="3600"/>
            </a:lvl7pPr>
            <a:lvl8pPr marL="3657600" lvl="7" indent="-457200" rtl="0">
              <a:spcBef>
                <a:spcPts val="800"/>
              </a:spcBef>
              <a:spcAft>
                <a:spcPts val="0"/>
              </a:spcAft>
              <a:buSzPts val="3600"/>
              <a:buChar char="○"/>
              <a:defRPr sz="3600"/>
            </a:lvl8pPr>
            <a:lvl9pPr marL="4114800" lvl="8" indent="-457200" rtl="0">
              <a:spcBef>
                <a:spcPts val="800"/>
              </a:spcBef>
              <a:spcAft>
                <a:spcPts val="800"/>
              </a:spcAft>
              <a:buSzPts val="3600"/>
              <a:buChar char="■"/>
              <a:defRPr sz="3600"/>
            </a:lvl9pPr>
          </a:lstStyle>
          <a:p/>
        </p:txBody>
      </p:sp>
      <p:sp>
        <p:nvSpPr>
          <p:cNvPr id="304" name="Google Shape;304;p4"/>
          <p:cNvSpPr txBox="1"/>
          <p:nvPr/>
        </p:nvSpPr>
        <p:spPr>
          <a:xfrm>
            <a:off x="167203" y="854053"/>
            <a:ext cx="4989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6000" b="1">
                <a:solidFill>
                  <a:schemeClr val="accen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rPr>
              <a:t>“</a:t>
            </a:r>
            <a:endParaRPr sz="6000" b="1">
              <a:solidFill>
                <a:schemeClr val="accen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sp>
        <p:nvSpPr>
          <p:cNvPr id="305" name="Google Shape;305;p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306" name="Google Shape;306;p4"/>
          <p:cNvGrpSpPr/>
          <p:nvPr/>
        </p:nvGrpSpPr>
        <p:grpSpPr>
          <a:xfrm>
            <a:off x="6196930" y="-29"/>
            <a:ext cx="2985505" cy="4610466"/>
            <a:chOff x="6196930" y="-29"/>
            <a:chExt cx="2985505" cy="4610466"/>
          </a:xfrm>
        </p:grpSpPr>
        <p:grpSp>
          <p:nvGrpSpPr>
            <p:cNvPr id="307" name="Google Shape;307;p4"/>
            <p:cNvGrpSpPr/>
            <p:nvPr/>
          </p:nvGrpSpPr>
          <p:grpSpPr>
            <a:xfrm>
              <a:off x="7737776" y="-17"/>
              <a:ext cx="448629" cy="4610455"/>
              <a:chOff x="6798998" y="-1296139"/>
              <a:chExt cx="476555" cy="4897445"/>
            </a:xfrm>
          </p:grpSpPr>
          <p:sp>
            <p:nvSpPr>
              <p:cNvPr id="308" name="Google Shape;308;p4"/>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9" name="Google Shape;309;p4"/>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0" name="Google Shape;310;p4"/>
            <p:cNvGrpSpPr/>
            <p:nvPr/>
          </p:nvGrpSpPr>
          <p:grpSpPr>
            <a:xfrm>
              <a:off x="8636876" y="46"/>
              <a:ext cx="382387" cy="1450044"/>
              <a:chOff x="5578966" y="2422197"/>
              <a:chExt cx="406190" cy="1540306"/>
            </a:xfrm>
          </p:grpSpPr>
          <p:sp>
            <p:nvSpPr>
              <p:cNvPr id="311" name="Google Shape;311;p4"/>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2" name="Google Shape;312;p4"/>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3" name="Google Shape;313;p4"/>
            <p:cNvGrpSpPr/>
            <p:nvPr/>
          </p:nvGrpSpPr>
          <p:grpSpPr>
            <a:xfrm>
              <a:off x="8035385" y="23"/>
              <a:ext cx="439174" cy="2683136"/>
              <a:chOff x="6176324" y="940075"/>
              <a:chExt cx="466512" cy="2850155"/>
            </a:xfrm>
          </p:grpSpPr>
          <p:sp>
            <p:nvSpPr>
              <p:cNvPr id="314" name="Google Shape;314;p4"/>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5" name="Google Shape;315;p4"/>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6" name="Google Shape;316;p4"/>
            <p:cNvGrpSpPr/>
            <p:nvPr/>
          </p:nvGrpSpPr>
          <p:grpSpPr>
            <a:xfrm>
              <a:off x="6363022" y="42"/>
              <a:ext cx="160482" cy="1242299"/>
              <a:chOff x="7576714" y="2009363"/>
              <a:chExt cx="170472" cy="1319629"/>
            </a:xfrm>
          </p:grpSpPr>
          <p:sp>
            <p:nvSpPr>
              <p:cNvPr id="317" name="Google Shape;317;p4"/>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8" name="Google Shape;318;p4"/>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9" name="Google Shape;319;p4"/>
            <p:cNvGrpSpPr/>
            <p:nvPr/>
          </p:nvGrpSpPr>
          <p:grpSpPr>
            <a:xfrm>
              <a:off x="6999976" y="11"/>
              <a:ext cx="271476" cy="3307837"/>
              <a:chOff x="7883572" y="308161"/>
              <a:chExt cx="288375" cy="3513742"/>
            </a:xfrm>
          </p:grpSpPr>
          <p:sp>
            <p:nvSpPr>
              <p:cNvPr id="320" name="Google Shape;320;p4"/>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1" name="Google Shape;321;p4"/>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2" name="Google Shape;322;p4"/>
            <p:cNvGrpSpPr/>
            <p:nvPr/>
          </p:nvGrpSpPr>
          <p:grpSpPr>
            <a:xfrm>
              <a:off x="6827964" y="636458"/>
              <a:ext cx="230791" cy="243118"/>
              <a:chOff x="3770248" y="2527300"/>
              <a:chExt cx="180404" cy="190055"/>
            </a:xfrm>
          </p:grpSpPr>
          <p:sp>
            <p:nvSpPr>
              <p:cNvPr id="323" name="Google Shape;323;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4" name="Google Shape;324;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5" name="Google Shape;325;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6" name="Google Shape;326;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27" name="Google Shape;327;p4"/>
            <p:cNvGrpSpPr/>
            <p:nvPr/>
          </p:nvGrpSpPr>
          <p:grpSpPr>
            <a:xfrm>
              <a:off x="8763367" y="2641902"/>
              <a:ext cx="230809" cy="243156"/>
              <a:chOff x="3770248" y="2527300"/>
              <a:chExt cx="180404" cy="190055"/>
            </a:xfrm>
          </p:grpSpPr>
          <p:sp>
            <p:nvSpPr>
              <p:cNvPr id="328" name="Google Shape;328;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9" name="Google Shape;329;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0" name="Google Shape;330;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1" name="Google Shape;331;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32" name="Google Shape;332;p4"/>
            <p:cNvGrpSpPr/>
            <p:nvPr/>
          </p:nvGrpSpPr>
          <p:grpSpPr>
            <a:xfrm rot="5400000">
              <a:off x="8655427" y="4253521"/>
              <a:ext cx="201871" cy="231166"/>
              <a:chOff x="3462796" y="2555878"/>
              <a:chExt cx="157798" cy="180711"/>
            </a:xfrm>
          </p:grpSpPr>
          <p:sp>
            <p:nvSpPr>
              <p:cNvPr id="333" name="Google Shape;333;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4" name="Google Shape;334;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5" name="Google Shape;335;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6" name="Google Shape;336;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7" name="Google Shape;337;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8" name="Google Shape;338;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39" name="Google Shape;339;p4"/>
            <p:cNvGrpSpPr/>
            <p:nvPr/>
          </p:nvGrpSpPr>
          <p:grpSpPr>
            <a:xfrm rot="-2700000">
              <a:off x="7375305" y="1863439"/>
              <a:ext cx="169840" cy="178926"/>
              <a:chOff x="3770248" y="2527300"/>
              <a:chExt cx="180404" cy="190055"/>
            </a:xfrm>
          </p:grpSpPr>
          <p:sp>
            <p:nvSpPr>
              <p:cNvPr id="340" name="Google Shape;340;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1" name="Google Shape;341;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2" name="Google Shape;342;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3" name="Google Shape;343;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44" name="Google Shape;344;p4"/>
            <p:cNvGrpSpPr/>
            <p:nvPr/>
          </p:nvGrpSpPr>
          <p:grpSpPr>
            <a:xfrm>
              <a:off x="6800134" y="23"/>
              <a:ext cx="985363" cy="1665685"/>
              <a:chOff x="2484475" y="1329455"/>
              <a:chExt cx="1046700" cy="1769370"/>
            </a:xfrm>
          </p:grpSpPr>
          <p:sp>
            <p:nvSpPr>
              <p:cNvPr id="345" name="Google Shape;345;p4"/>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4"/>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7" name="Google Shape;347;p4"/>
              <p:cNvGrpSpPr/>
              <p:nvPr/>
            </p:nvGrpSpPr>
            <p:grpSpPr>
              <a:xfrm>
                <a:off x="2769703" y="1329455"/>
                <a:ext cx="510180" cy="1483501"/>
                <a:chOff x="1818382" y="2433081"/>
                <a:chExt cx="466728" cy="1357150"/>
              </a:xfrm>
            </p:grpSpPr>
            <p:grpSp>
              <p:nvGrpSpPr>
                <p:cNvPr id="348" name="Google Shape;348;p4"/>
                <p:cNvGrpSpPr/>
                <p:nvPr/>
              </p:nvGrpSpPr>
              <p:grpSpPr>
                <a:xfrm>
                  <a:off x="1818382" y="2971595"/>
                  <a:ext cx="466728" cy="818636"/>
                  <a:chOff x="1818382" y="2942618"/>
                  <a:chExt cx="466728" cy="818636"/>
                </a:xfrm>
              </p:grpSpPr>
              <p:sp>
                <p:nvSpPr>
                  <p:cNvPr id="349" name="Google Shape;349;p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0" name="Google Shape;350;p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1" name="Google Shape;351;p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352" name="Google Shape;352;p4"/>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3" name="Google Shape;353;p4"/>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354" name="Google Shape;354;p4"/>
            <p:cNvGrpSpPr/>
            <p:nvPr/>
          </p:nvGrpSpPr>
          <p:grpSpPr>
            <a:xfrm>
              <a:off x="8330194" y="-10"/>
              <a:ext cx="852241" cy="2641273"/>
              <a:chOff x="3961868" y="-891976"/>
              <a:chExt cx="905291" cy="2805686"/>
            </a:xfrm>
          </p:grpSpPr>
          <p:grpSp>
            <p:nvGrpSpPr>
              <p:cNvPr id="355" name="Google Shape;355;p4"/>
              <p:cNvGrpSpPr/>
              <p:nvPr/>
            </p:nvGrpSpPr>
            <p:grpSpPr>
              <a:xfrm>
                <a:off x="3961868" y="1008419"/>
                <a:ext cx="905291" cy="905291"/>
                <a:chOff x="764100" y="3623300"/>
                <a:chExt cx="1046700" cy="1046700"/>
              </a:xfrm>
            </p:grpSpPr>
            <p:sp>
              <p:nvSpPr>
                <p:cNvPr id="356" name="Google Shape;356;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8" name="Google Shape;358;p4"/>
              <p:cNvGrpSpPr/>
              <p:nvPr/>
            </p:nvGrpSpPr>
            <p:grpSpPr>
              <a:xfrm>
                <a:off x="4155315" y="-891976"/>
                <a:ext cx="522826" cy="2613070"/>
                <a:chOff x="2447534" y="1219291"/>
                <a:chExt cx="478297" cy="2390513"/>
              </a:xfrm>
            </p:grpSpPr>
            <p:grpSp>
              <p:nvGrpSpPr>
                <p:cNvPr id="359" name="Google Shape;359;p4"/>
                <p:cNvGrpSpPr/>
                <p:nvPr/>
              </p:nvGrpSpPr>
              <p:grpSpPr>
                <a:xfrm>
                  <a:off x="2447534" y="1219291"/>
                  <a:ext cx="478297" cy="2390513"/>
                  <a:chOff x="2447534" y="1219291"/>
                  <a:chExt cx="478297" cy="2390513"/>
                </a:xfrm>
              </p:grpSpPr>
              <p:grpSp>
                <p:nvGrpSpPr>
                  <p:cNvPr id="360" name="Google Shape;360;p4"/>
                  <p:cNvGrpSpPr/>
                  <p:nvPr/>
                </p:nvGrpSpPr>
                <p:grpSpPr>
                  <a:xfrm>
                    <a:off x="2447534" y="2971595"/>
                    <a:ext cx="478297" cy="638209"/>
                    <a:chOff x="2447534" y="3081786"/>
                    <a:chExt cx="478297" cy="638209"/>
                  </a:xfrm>
                </p:grpSpPr>
                <p:sp>
                  <p:nvSpPr>
                    <p:cNvPr id="361" name="Google Shape;361;p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62" name="Google Shape;362;p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63" name="Google Shape;363;p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364" name="Google Shape;364;p4"/>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5" name="Google Shape;365;p4"/>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366" name="Google Shape;366;p4"/>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367" name="Google Shape;367;p4"/>
            <p:cNvGrpSpPr/>
            <p:nvPr/>
          </p:nvGrpSpPr>
          <p:grpSpPr>
            <a:xfrm>
              <a:off x="7811773" y="-2"/>
              <a:ext cx="492189" cy="1837864"/>
              <a:chOff x="5194218" y="-536312"/>
              <a:chExt cx="522827" cy="1952267"/>
            </a:xfrm>
          </p:grpSpPr>
          <p:grpSp>
            <p:nvGrpSpPr>
              <p:cNvPr id="368" name="Google Shape;368;p4"/>
              <p:cNvGrpSpPr/>
              <p:nvPr/>
            </p:nvGrpSpPr>
            <p:grpSpPr>
              <a:xfrm>
                <a:off x="5194218" y="893129"/>
                <a:ext cx="522827" cy="522827"/>
                <a:chOff x="764100" y="3623300"/>
                <a:chExt cx="1046700" cy="1046700"/>
              </a:xfrm>
            </p:grpSpPr>
            <p:sp>
              <p:nvSpPr>
                <p:cNvPr id="369" name="Google Shape;369;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71" name="Google Shape;371;p4"/>
              <p:cNvGrpSpPr/>
              <p:nvPr/>
            </p:nvGrpSpPr>
            <p:grpSpPr>
              <a:xfrm>
                <a:off x="5371921" y="-536312"/>
                <a:ext cx="182209" cy="1814066"/>
                <a:chOff x="3305183" y="1663032"/>
                <a:chExt cx="166690" cy="1659561"/>
              </a:xfrm>
            </p:grpSpPr>
            <p:grpSp>
              <p:nvGrpSpPr>
                <p:cNvPr id="372" name="Google Shape;372;p4"/>
                <p:cNvGrpSpPr/>
                <p:nvPr/>
              </p:nvGrpSpPr>
              <p:grpSpPr>
                <a:xfrm>
                  <a:off x="3305183" y="1663032"/>
                  <a:ext cx="166690" cy="1659561"/>
                  <a:chOff x="3305183" y="1663032"/>
                  <a:chExt cx="166690" cy="1659561"/>
                </a:xfrm>
              </p:grpSpPr>
              <p:grpSp>
                <p:nvGrpSpPr>
                  <p:cNvPr id="373" name="Google Shape;373;p4"/>
                  <p:cNvGrpSpPr/>
                  <p:nvPr/>
                </p:nvGrpSpPr>
                <p:grpSpPr>
                  <a:xfrm>
                    <a:off x="3305183" y="2971595"/>
                    <a:ext cx="166690" cy="350998"/>
                    <a:chOff x="3305183" y="3146560"/>
                    <a:chExt cx="166690" cy="350998"/>
                  </a:xfrm>
                </p:grpSpPr>
                <p:sp>
                  <p:nvSpPr>
                    <p:cNvPr id="374" name="Google Shape;374;p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75" name="Google Shape;375;p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76" name="Google Shape;376;p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377" name="Google Shape;377;p4"/>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8" name="Google Shape;378;p4"/>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379" name="Google Shape;379;p4"/>
            <p:cNvGrpSpPr/>
            <p:nvPr/>
          </p:nvGrpSpPr>
          <p:grpSpPr>
            <a:xfrm>
              <a:off x="8018879" y="-29"/>
              <a:ext cx="810166" cy="4470272"/>
              <a:chOff x="7824797" y="-1724181"/>
              <a:chExt cx="860597" cy="4748536"/>
            </a:xfrm>
          </p:grpSpPr>
          <p:grpSp>
            <p:nvGrpSpPr>
              <p:cNvPr id="380" name="Google Shape;380;p4"/>
              <p:cNvGrpSpPr/>
              <p:nvPr/>
            </p:nvGrpSpPr>
            <p:grpSpPr>
              <a:xfrm>
                <a:off x="7824797" y="1891931"/>
                <a:ext cx="860597" cy="1132425"/>
                <a:chOff x="764100" y="3623300"/>
                <a:chExt cx="1046700" cy="1046700"/>
              </a:xfrm>
            </p:grpSpPr>
            <p:sp>
              <p:nvSpPr>
                <p:cNvPr id="381" name="Google Shape;381;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3" name="Google Shape;383;p4"/>
              <p:cNvGrpSpPr/>
              <p:nvPr/>
            </p:nvGrpSpPr>
            <p:grpSpPr>
              <a:xfrm>
                <a:off x="8100547" y="-1724181"/>
                <a:ext cx="300376" cy="4529867"/>
                <a:chOff x="3792712" y="-322375"/>
                <a:chExt cx="274793" cy="4144055"/>
              </a:xfrm>
            </p:grpSpPr>
            <p:grpSp>
              <p:nvGrpSpPr>
                <p:cNvPr id="384" name="Google Shape;384;p4"/>
                <p:cNvGrpSpPr/>
                <p:nvPr/>
              </p:nvGrpSpPr>
              <p:grpSpPr>
                <a:xfrm>
                  <a:off x="3792712" y="-322375"/>
                  <a:ext cx="274793" cy="4144055"/>
                  <a:chOff x="3792712" y="-322375"/>
                  <a:chExt cx="274793" cy="4144055"/>
                </a:xfrm>
              </p:grpSpPr>
              <p:grpSp>
                <p:nvGrpSpPr>
                  <p:cNvPr id="385" name="Google Shape;385;p4"/>
                  <p:cNvGrpSpPr/>
                  <p:nvPr/>
                </p:nvGrpSpPr>
                <p:grpSpPr>
                  <a:xfrm>
                    <a:off x="3792712" y="2971595"/>
                    <a:ext cx="274793" cy="850085"/>
                    <a:chOff x="3792712" y="2879468"/>
                    <a:chExt cx="274793" cy="850085"/>
                  </a:xfrm>
                </p:grpSpPr>
                <p:sp>
                  <p:nvSpPr>
                    <p:cNvPr id="386" name="Google Shape;386;p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7" name="Google Shape;387;p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8" name="Google Shape;388;p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389" name="Google Shape;389;p4"/>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0" name="Google Shape;390;p4"/>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391" name="Google Shape;391;p4"/>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392" name="Google Shape;392;p4"/>
            <p:cNvGrpSpPr/>
            <p:nvPr/>
          </p:nvGrpSpPr>
          <p:grpSpPr>
            <a:xfrm>
              <a:off x="7184797" y="-17"/>
              <a:ext cx="985363" cy="3905971"/>
              <a:chOff x="1192601" y="-1724180"/>
              <a:chExt cx="1046700" cy="4149108"/>
            </a:xfrm>
          </p:grpSpPr>
          <p:grpSp>
            <p:nvGrpSpPr>
              <p:cNvPr id="393" name="Google Shape;393;p4"/>
              <p:cNvGrpSpPr/>
              <p:nvPr/>
            </p:nvGrpSpPr>
            <p:grpSpPr>
              <a:xfrm>
                <a:off x="1192601" y="1378228"/>
                <a:ext cx="1046700" cy="1046700"/>
                <a:chOff x="764100" y="3623300"/>
                <a:chExt cx="1046700" cy="1046700"/>
              </a:xfrm>
            </p:grpSpPr>
            <p:sp>
              <p:nvSpPr>
                <p:cNvPr id="394" name="Google Shape;394;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6" name="Google Shape;396;p4"/>
              <p:cNvGrpSpPr/>
              <p:nvPr/>
            </p:nvGrpSpPr>
            <p:grpSpPr>
              <a:xfrm>
                <a:off x="1417979" y="-1724180"/>
                <a:ext cx="580390" cy="3855366"/>
                <a:chOff x="522260" y="372820"/>
                <a:chExt cx="530958" cy="3527002"/>
              </a:xfrm>
            </p:grpSpPr>
            <p:grpSp>
              <p:nvGrpSpPr>
                <p:cNvPr id="397" name="Google Shape;397;p4"/>
                <p:cNvGrpSpPr/>
                <p:nvPr/>
              </p:nvGrpSpPr>
              <p:grpSpPr>
                <a:xfrm>
                  <a:off x="522260" y="372820"/>
                  <a:ext cx="530958" cy="3527002"/>
                  <a:chOff x="522260" y="372820"/>
                  <a:chExt cx="530958" cy="3527002"/>
                </a:xfrm>
              </p:grpSpPr>
              <p:grpSp>
                <p:nvGrpSpPr>
                  <p:cNvPr id="398" name="Google Shape;398;p4"/>
                  <p:cNvGrpSpPr/>
                  <p:nvPr/>
                </p:nvGrpSpPr>
                <p:grpSpPr>
                  <a:xfrm>
                    <a:off x="522260" y="2971595"/>
                    <a:ext cx="530958" cy="928227"/>
                    <a:chOff x="522260" y="2971595"/>
                    <a:chExt cx="530958" cy="928227"/>
                  </a:xfrm>
                </p:grpSpPr>
                <p:sp>
                  <p:nvSpPr>
                    <p:cNvPr id="399" name="Google Shape;399;p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0" name="Google Shape;400;p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1" name="Google Shape;401;p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2" name="Google Shape;402;p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03" name="Google Shape;403;p4"/>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4" name="Google Shape;404;p4"/>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405" name="Google Shape;405;p4"/>
            <p:cNvGrpSpPr/>
            <p:nvPr/>
          </p:nvGrpSpPr>
          <p:grpSpPr>
            <a:xfrm>
              <a:off x="6196930" y="7"/>
              <a:ext cx="985363" cy="2629685"/>
              <a:chOff x="6010934" y="1"/>
              <a:chExt cx="1046700" cy="2793377"/>
            </a:xfrm>
          </p:grpSpPr>
          <p:grpSp>
            <p:nvGrpSpPr>
              <p:cNvPr id="406" name="Google Shape;406;p4"/>
              <p:cNvGrpSpPr/>
              <p:nvPr/>
            </p:nvGrpSpPr>
            <p:grpSpPr>
              <a:xfrm>
                <a:off x="6010934" y="1746678"/>
                <a:ext cx="1046700" cy="1046700"/>
                <a:chOff x="764100" y="3623300"/>
                <a:chExt cx="1046700" cy="1046700"/>
              </a:xfrm>
            </p:grpSpPr>
            <p:sp>
              <p:nvSpPr>
                <p:cNvPr id="407" name="Google Shape;407;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09" name="Google Shape;409;p4"/>
              <p:cNvGrpSpPr/>
              <p:nvPr/>
            </p:nvGrpSpPr>
            <p:grpSpPr>
              <a:xfrm>
                <a:off x="6308747" y="1"/>
                <a:ext cx="441786" cy="2571886"/>
                <a:chOff x="1121941" y="1609666"/>
                <a:chExt cx="404159" cy="2352837"/>
              </a:xfrm>
            </p:grpSpPr>
            <p:grpSp>
              <p:nvGrpSpPr>
                <p:cNvPr id="410" name="Google Shape;410;p4"/>
                <p:cNvGrpSpPr/>
                <p:nvPr/>
              </p:nvGrpSpPr>
              <p:grpSpPr>
                <a:xfrm>
                  <a:off x="1121941" y="1609666"/>
                  <a:ext cx="404159" cy="2352837"/>
                  <a:chOff x="1121941" y="1609666"/>
                  <a:chExt cx="404159" cy="2352837"/>
                </a:xfrm>
              </p:grpSpPr>
              <p:grpSp>
                <p:nvGrpSpPr>
                  <p:cNvPr id="411" name="Google Shape;411;p4"/>
                  <p:cNvGrpSpPr/>
                  <p:nvPr/>
                </p:nvGrpSpPr>
                <p:grpSpPr>
                  <a:xfrm>
                    <a:off x="1121941" y="2971595"/>
                    <a:ext cx="404159" cy="990908"/>
                    <a:chOff x="1121941" y="2969319"/>
                    <a:chExt cx="404159" cy="990908"/>
                  </a:xfrm>
                </p:grpSpPr>
                <p:sp>
                  <p:nvSpPr>
                    <p:cNvPr id="412" name="Google Shape;412;p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3" name="Google Shape;413;p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4" name="Google Shape;414;p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5" name="Google Shape;415;p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16" name="Google Shape;416;p4"/>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17" name="Google Shape;417;p4"/>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418" name="Google Shape;418;p4"/>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419" name="Google Shape;419;p4"/>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420" name="Google Shape;420;p4"/>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421" name="Google Shape;421;p4"/>
            <p:cNvGrpSpPr/>
            <p:nvPr/>
          </p:nvGrpSpPr>
          <p:grpSpPr>
            <a:xfrm>
              <a:off x="7192739" y="3730341"/>
              <a:ext cx="148551" cy="170121"/>
              <a:chOff x="3462796" y="2555878"/>
              <a:chExt cx="157798" cy="180711"/>
            </a:xfrm>
          </p:grpSpPr>
          <p:sp>
            <p:nvSpPr>
              <p:cNvPr id="422" name="Google Shape;422;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3" name="Google Shape;423;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4" name="Google Shape;424;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5" name="Google Shape;425;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6" name="Google Shape;426;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7" name="Google Shape;427;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432" name="Google Shape;432;p5"/>
          <p:cNvGrpSpPr/>
          <p:nvPr/>
        </p:nvGrpSpPr>
        <p:grpSpPr>
          <a:xfrm>
            <a:off x="6196930"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554" name="Google Shape;554;p5"/>
          <p:cNvGrpSpPr/>
          <p:nvPr/>
        </p:nvGrpSpPr>
        <p:grpSpPr>
          <a:xfrm>
            <a:off x="278809" y="823842"/>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95"/>
        <p:cNvGrpSpPr/>
        <p:nvPr/>
      </p:nvGrpSpPr>
      <p:grpSpPr>
        <a:xfrm>
          <a:off x="0" y="0"/>
          <a:ext cx="0" cy="0"/>
          <a:chOff x="0" y="0"/>
          <a:chExt cx="0" cy="0"/>
        </a:xfrm>
      </p:grpSpPr>
      <p:sp>
        <p:nvSpPr>
          <p:cNvPr id="696" name="Google Shape;696;p7"/>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697" name="Google Shape;697;p7"/>
          <p:cNvSpPr txBox="1">
            <a:spLocks noGrp="1"/>
          </p:cNvSpPr>
          <p:nvPr>
            <p:ph type="body" idx="1"/>
          </p:nvPr>
        </p:nvSpPr>
        <p:spPr>
          <a:xfrm>
            <a:off x="702900"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p:txBody>
      </p:sp>
      <p:sp>
        <p:nvSpPr>
          <p:cNvPr id="698" name="Google Shape;698;p7"/>
          <p:cNvSpPr txBox="1">
            <a:spLocks noGrp="1"/>
          </p:cNvSpPr>
          <p:nvPr>
            <p:ph type="body" idx="2"/>
          </p:nvPr>
        </p:nvSpPr>
        <p:spPr>
          <a:xfrm>
            <a:off x="2873451"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p:txBody>
      </p:sp>
      <p:sp>
        <p:nvSpPr>
          <p:cNvPr id="699" name="Google Shape;699;p7"/>
          <p:cNvSpPr txBox="1">
            <a:spLocks noGrp="1"/>
          </p:cNvSpPr>
          <p:nvPr>
            <p:ph type="body" idx="3"/>
          </p:nvPr>
        </p:nvSpPr>
        <p:spPr>
          <a:xfrm>
            <a:off x="5044003"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p:txBody>
      </p:sp>
      <p:sp>
        <p:nvSpPr>
          <p:cNvPr id="700" name="Google Shape;700;p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701" name="Google Shape;701;p7"/>
          <p:cNvGrpSpPr/>
          <p:nvPr/>
        </p:nvGrpSpPr>
        <p:grpSpPr>
          <a:xfrm>
            <a:off x="6800134" y="-29"/>
            <a:ext cx="2382301" cy="4610466"/>
            <a:chOff x="6800134" y="-29"/>
            <a:chExt cx="2382301" cy="4610466"/>
          </a:xfrm>
        </p:grpSpPr>
        <p:grpSp>
          <p:nvGrpSpPr>
            <p:cNvPr id="702" name="Google Shape;702;p7"/>
            <p:cNvGrpSpPr/>
            <p:nvPr/>
          </p:nvGrpSpPr>
          <p:grpSpPr>
            <a:xfrm>
              <a:off x="7737776" y="-17"/>
              <a:ext cx="448629" cy="4610455"/>
              <a:chOff x="6798998" y="-1296139"/>
              <a:chExt cx="476555" cy="4897445"/>
            </a:xfrm>
          </p:grpSpPr>
          <p:sp>
            <p:nvSpPr>
              <p:cNvPr id="703" name="Google Shape;703;p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4" name="Google Shape;704;p7"/>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05" name="Google Shape;705;p7"/>
            <p:cNvGrpSpPr/>
            <p:nvPr/>
          </p:nvGrpSpPr>
          <p:grpSpPr>
            <a:xfrm>
              <a:off x="8636876" y="46"/>
              <a:ext cx="382387" cy="1450044"/>
              <a:chOff x="5578966" y="2422197"/>
              <a:chExt cx="406190" cy="1540306"/>
            </a:xfrm>
          </p:grpSpPr>
          <p:sp>
            <p:nvSpPr>
              <p:cNvPr id="706" name="Google Shape;706;p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7" name="Google Shape;707;p7"/>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08" name="Google Shape;708;p7"/>
            <p:cNvGrpSpPr/>
            <p:nvPr/>
          </p:nvGrpSpPr>
          <p:grpSpPr>
            <a:xfrm>
              <a:off x="8035385" y="23"/>
              <a:ext cx="439174" cy="2683136"/>
              <a:chOff x="6176324" y="940075"/>
              <a:chExt cx="466512" cy="2850155"/>
            </a:xfrm>
          </p:grpSpPr>
          <p:sp>
            <p:nvSpPr>
              <p:cNvPr id="709" name="Google Shape;709;p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0" name="Google Shape;710;p7"/>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11" name="Google Shape;711;p7"/>
            <p:cNvGrpSpPr/>
            <p:nvPr/>
          </p:nvGrpSpPr>
          <p:grpSpPr>
            <a:xfrm>
              <a:off x="6999976" y="11"/>
              <a:ext cx="271476" cy="3307837"/>
              <a:chOff x="7883572" y="308161"/>
              <a:chExt cx="288375" cy="3513742"/>
            </a:xfrm>
          </p:grpSpPr>
          <p:sp>
            <p:nvSpPr>
              <p:cNvPr id="712" name="Google Shape;712;p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3" name="Google Shape;713;p7"/>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14" name="Google Shape;714;p7"/>
            <p:cNvGrpSpPr/>
            <p:nvPr/>
          </p:nvGrpSpPr>
          <p:grpSpPr>
            <a:xfrm>
              <a:off x="6827964" y="636458"/>
              <a:ext cx="230791" cy="243118"/>
              <a:chOff x="3770248" y="2527300"/>
              <a:chExt cx="180404" cy="190055"/>
            </a:xfrm>
          </p:grpSpPr>
          <p:sp>
            <p:nvSpPr>
              <p:cNvPr id="715" name="Google Shape;715;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6" name="Google Shape;716;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7" name="Google Shape;717;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8" name="Google Shape;718;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19" name="Google Shape;719;p7"/>
            <p:cNvGrpSpPr/>
            <p:nvPr/>
          </p:nvGrpSpPr>
          <p:grpSpPr>
            <a:xfrm>
              <a:off x="8763367" y="2641902"/>
              <a:ext cx="230809" cy="243156"/>
              <a:chOff x="3770248" y="2527300"/>
              <a:chExt cx="180404" cy="190055"/>
            </a:xfrm>
          </p:grpSpPr>
          <p:sp>
            <p:nvSpPr>
              <p:cNvPr id="720" name="Google Shape;720;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1" name="Google Shape;721;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2" name="Google Shape;722;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3" name="Google Shape;723;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24" name="Google Shape;724;p7"/>
            <p:cNvGrpSpPr/>
            <p:nvPr/>
          </p:nvGrpSpPr>
          <p:grpSpPr>
            <a:xfrm rot="5400000">
              <a:off x="8655427" y="4253521"/>
              <a:ext cx="201871" cy="231166"/>
              <a:chOff x="3462796" y="2555878"/>
              <a:chExt cx="157798" cy="180711"/>
            </a:xfrm>
          </p:grpSpPr>
          <p:sp>
            <p:nvSpPr>
              <p:cNvPr id="725" name="Google Shape;72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6" name="Google Shape;72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7" name="Google Shape;72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8" name="Google Shape;72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9" name="Google Shape;72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0" name="Google Shape;73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31" name="Google Shape;731;p7"/>
            <p:cNvGrpSpPr/>
            <p:nvPr/>
          </p:nvGrpSpPr>
          <p:grpSpPr>
            <a:xfrm rot="-2700000">
              <a:off x="7375305" y="1863439"/>
              <a:ext cx="169840" cy="178926"/>
              <a:chOff x="3770248" y="2527300"/>
              <a:chExt cx="180404" cy="190055"/>
            </a:xfrm>
          </p:grpSpPr>
          <p:sp>
            <p:nvSpPr>
              <p:cNvPr id="732" name="Google Shape;732;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3" name="Google Shape;733;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4" name="Google Shape;734;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5" name="Google Shape;735;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36" name="Google Shape;736;p7"/>
            <p:cNvGrpSpPr/>
            <p:nvPr/>
          </p:nvGrpSpPr>
          <p:grpSpPr>
            <a:xfrm>
              <a:off x="6800134" y="23"/>
              <a:ext cx="985363" cy="1665685"/>
              <a:chOff x="2484475" y="1329455"/>
              <a:chExt cx="1046700" cy="1769370"/>
            </a:xfrm>
          </p:grpSpPr>
          <p:sp>
            <p:nvSpPr>
              <p:cNvPr id="737" name="Google Shape;737;p7"/>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7"/>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39" name="Google Shape;739;p7"/>
              <p:cNvGrpSpPr/>
              <p:nvPr/>
            </p:nvGrpSpPr>
            <p:grpSpPr>
              <a:xfrm>
                <a:off x="2769703" y="1329455"/>
                <a:ext cx="510180" cy="1483501"/>
                <a:chOff x="1818382" y="2433081"/>
                <a:chExt cx="466728" cy="1357150"/>
              </a:xfrm>
            </p:grpSpPr>
            <p:grpSp>
              <p:nvGrpSpPr>
                <p:cNvPr id="740" name="Google Shape;740;p7"/>
                <p:cNvGrpSpPr/>
                <p:nvPr/>
              </p:nvGrpSpPr>
              <p:grpSpPr>
                <a:xfrm>
                  <a:off x="1818382" y="2971595"/>
                  <a:ext cx="466728" cy="818636"/>
                  <a:chOff x="1818382" y="2942618"/>
                  <a:chExt cx="466728" cy="818636"/>
                </a:xfrm>
              </p:grpSpPr>
              <p:sp>
                <p:nvSpPr>
                  <p:cNvPr id="741" name="Google Shape;741;p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2" name="Google Shape;742;p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3" name="Google Shape;743;p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44" name="Google Shape;744;p7"/>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45" name="Google Shape;745;p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746" name="Google Shape;746;p7"/>
            <p:cNvGrpSpPr/>
            <p:nvPr/>
          </p:nvGrpSpPr>
          <p:grpSpPr>
            <a:xfrm>
              <a:off x="8330194" y="-10"/>
              <a:ext cx="852241" cy="2641273"/>
              <a:chOff x="3961868" y="-891976"/>
              <a:chExt cx="905291" cy="2805686"/>
            </a:xfrm>
          </p:grpSpPr>
          <p:grpSp>
            <p:nvGrpSpPr>
              <p:cNvPr id="747" name="Google Shape;747;p7"/>
              <p:cNvGrpSpPr/>
              <p:nvPr/>
            </p:nvGrpSpPr>
            <p:grpSpPr>
              <a:xfrm>
                <a:off x="3961868" y="1008419"/>
                <a:ext cx="905291" cy="905291"/>
                <a:chOff x="764100" y="3623300"/>
                <a:chExt cx="1046700" cy="1046700"/>
              </a:xfrm>
            </p:grpSpPr>
            <p:sp>
              <p:nvSpPr>
                <p:cNvPr id="748" name="Google Shape;748;p7"/>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7"/>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50" name="Google Shape;750;p7"/>
              <p:cNvGrpSpPr/>
              <p:nvPr/>
            </p:nvGrpSpPr>
            <p:grpSpPr>
              <a:xfrm>
                <a:off x="4155315" y="-891976"/>
                <a:ext cx="522826" cy="2613070"/>
                <a:chOff x="2447534" y="1219291"/>
                <a:chExt cx="478297" cy="2390513"/>
              </a:xfrm>
            </p:grpSpPr>
            <p:grpSp>
              <p:nvGrpSpPr>
                <p:cNvPr id="751" name="Google Shape;751;p7"/>
                <p:cNvGrpSpPr/>
                <p:nvPr/>
              </p:nvGrpSpPr>
              <p:grpSpPr>
                <a:xfrm>
                  <a:off x="2447534" y="1219291"/>
                  <a:ext cx="478297" cy="2390513"/>
                  <a:chOff x="2447534" y="1219291"/>
                  <a:chExt cx="478297" cy="2390513"/>
                </a:xfrm>
              </p:grpSpPr>
              <p:grpSp>
                <p:nvGrpSpPr>
                  <p:cNvPr id="752" name="Google Shape;752;p7"/>
                  <p:cNvGrpSpPr/>
                  <p:nvPr/>
                </p:nvGrpSpPr>
                <p:grpSpPr>
                  <a:xfrm>
                    <a:off x="2447534" y="2971595"/>
                    <a:ext cx="478297" cy="638209"/>
                    <a:chOff x="2447534" y="3081786"/>
                    <a:chExt cx="478297" cy="638209"/>
                  </a:xfrm>
                </p:grpSpPr>
                <p:sp>
                  <p:nvSpPr>
                    <p:cNvPr id="753" name="Google Shape;753;p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4" name="Google Shape;754;p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5" name="Google Shape;755;p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56" name="Google Shape;756;p7"/>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57" name="Google Shape;757;p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758" name="Google Shape;758;p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759" name="Google Shape;759;p7"/>
            <p:cNvGrpSpPr/>
            <p:nvPr/>
          </p:nvGrpSpPr>
          <p:grpSpPr>
            <a:xfrm>
              <a:off x="7811773" y="-2"/>
              <a:ext cx="492189" cy="1837864"/>
              <a:chOff x="5194218" y="-536312"/>
              <a:chExt cx="522827" cy="1952267"/>
            </a:xfrm>
          </p:grpSpPr>
          <p:grpSp>
            <p:nvGrpSpPr>
              <p:cNvPr id="760" name="Google Shape;760;p7"/>
              <p:cNvGrpSpPr/>
              <p:nvPr/>
            </p:nvGrpSpPr>
            <p:grpSpPr>
              <a:xfrm>
                <a:off x="5194218" y="893129"/>
                <a:ext cx="522827" cy="522827"/>
                <a:chOff x="764100" y="3623300"/>
                <a:chExt cx="1046700" cy="1046700"/>
              </a:xfrm>
            </p:grpSpPr>
            <p:sp>
              <p:nvSpPr>
                <p:cNvPr id="761" name="Google Shape;761;p7"/>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7"/>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63" name="Google Shape;763;p7"/>
              <p:cNvGrpSpPr/>
              <p:nvPr/>
            </p:nvGrpSpPr>
            <p:grpSpPr>
              <a:xfrm>
                <a:off x="5371921" y="-536312"/>
                <a:ext cx="182209" cy="1814066"/>
                <a:chOff x="3305183" y="1663032"/>
                <a:chExt cx="166690" cy="1659561"/>
              </a:xfrm>
            </p:grpSpPr>
            <p:grpSp>
              <p:nvGrpSpPr>
                <p:cNvPr id="764" name="Google Shape;764;p7"/>
                <p:cNvGrpSpPr/>
                <p:nvPr/>
              </p:nvGrpSpPr>
              <p:grpSpPr>
                <a:xfrm>
                  <a:off x="3305183" y="1663032"/>
                  <a:ext cx="166690" cy="1659561"/>
                  <a:chOff x="3305183" y="1663032"/>
                  <a:chExt cx="166690" cy="1659561"/>
                </a:xfrm>
              </p:grpSpPr>
              <p:grpSp>
                <p:nvGrpSpPr>
                  <p:cNvPr id="765" name="Google Shape;765;p7"/>
                  <p:cNvGrpSpPr/>
                  <p:nvPr/>
                </p:nvGrpSpPr>
                <p:grpSpPr>
                  <a:xfrm>
                    <a:off x="3305183" y="2971595"/>
                    <a:ext cx="166690" cy="350998"/>
                    <a:chOff x="3305183" y="3146560"/>
                    <a:chExt cx="166690" cy="350998"/>
                  </a:xfrm>
                </p:grpSpPr>
                <p:sp>
                  <p:nvSpPr>
                    <p:cNvPr id="766" name="Google Shape;766;p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7" name="Google Shape;767;p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8" name="Google Shape;768;p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69" name="Google Shape;769;p7"/>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70" name="Google Shape;770;p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771" name="Google Shape;771;p7"/>
            <p:cNvGrpSpPr/>
            <p:nvPr/>
          </p:nvGrpSpPr>
          <p:grpSpPr>
            <a:xfrm>
              <a:off x="8018879" y="-29"/>
              <a:ext cx="810166" cy="4470272"/>
              <a:chOff x="7824797" y="-1724181"/>
              <a:chExt cx="860597" cy="4748536"/>
            </a:xfrm>
          </p:grpSpPr>
          <p:grpSp>
            <p:nvGrpSpPr>
              <p:cNvPr id="772" name="Google Shape;772;p7"/>
              <p:cNvGrpSpPr/>
              <p:nvPr/>
            </p:nvGrpSpPr>
            <p:grpSpPr>
              <a:xfrm>
                <a:off x="7824797" y="1891931"/>
                <a:ext cx="860597" cy="1132425"/>
                <a:chOff x="764100" y="3623300"/>
                <a:chExt cx="1046700" cy="1046700"/>
              </a:xfrm>
            </p:grpSpPr>
            <p:sp>
              <p:nvSpPr>
                <p:cNvPr id="773" name="Google Shape;773;p7"/>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7"/>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75" name="Google Shape;775;p7"/>
              <p:cNvGrpSpPr/>
              <p:nvPr/>
            </p:nvGrpSpPr>
            <p:grpSpPr>
              <a:xfrm>
                <a:off x="8100547" y="-1724181"/>
                <a:ext cx="300376" cy="4529867"/>
                <a:chOff x="3792712" y="-322375"/>
                <a:chExt cx="274793" cy="4144055"/>
              </a:xfrm>
            </p:grpSpPr>
            <p:grpSp>
              <p:nvGrpSpPr>
                <p:cNvPr id="776" name="Google Shape;776;p7"/>
                <p:cNvGrpSpPr/>
                <p:nvPr/>
              </p:nvGrpSpPr>
              <p:grpSpPr>
                <a:xfrm>
                  <a:off x="3792712" y="-322375"/>
                  <a:ext cx="274793" cy="4144055"/>
                  <a:chOff x="3792712" y="-322375"/>
                  <a:chExt cx="274793" cy="4144055"/>
                </a:xfrm>
              </p:grpSpPr>
              <p:grpSp>
                <p:nvGrpSpPr>
                  <p:cNvPr id="777" name="Google Shape;777;p7"/>
                  <p:cNvGrpSpPr/>
                  <p:nvPr/>
                </p:nvGrpSpPr>
                <p:grpSpPr>
                  <a:xfrm>
                    <a:off x="3792712" y="2971595"/>
                    <a:ext cx="274793" cy="850085"/>
                    <a:chOff x="3792712" y="2879468"/>
                    <a:chExt cx="274793" cy="850085"/>
                  </a:xfrm>
                </p:grpSpPr>
                <p:sp>
                  <p:nvSpPr>
                    <p:cNvPr id="778" name="Google Shape;778;p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9" name="Google Shape;779;p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0" name="Google Shape;780;p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81" name="Google Shape;781;p7"/>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82" name="Google Shape;782;p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783" name="Google Shape;783;p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784" name="Google Shape;784;p7"/>
            <p:cNvGrpSpPr/>
            <p:nvPr/>
          </p:nvGrpSpPr>
          <p:grpSpPr>
            <a:xfrm>
              <a:off x="7184797" y="-17"/>
              <a:ext cx="985363" cy="3905971"/>
              <a:chOff x="1192601" y="-1724180"/>
              <a:chExt cx="1046700" cy="4149108"/>
            </a:xfrm>
          </p:grpSpPr>
          <p:grpSp>
            <p:nvGrpSpPr>
              <p:cNvPr id="785" name="Google Shape;785;p7"/>
              <p:cNvGrpSpPr/>
              <p:nvPr/>
            </p:nvGrpSpPr>
            <p:grpSpPr>
              <a:xfrm>
                <a:off x="1192601" y="1378228"/>
                <a:ext cx="1046700" cy="1046700"/>
                <a:chOff x="764100" y="3623300"/>
                <a:chExt cx="1046700" cy="1046700"/>
              </a:xfrm>
            </p:grpSpPr>
            <p:sp>
              <p:nvSpPr>
                <p:cNvPr id="786" name="Google Shape;786;p7"/>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7"/>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88" name="Google Shape;788;p7"/>
              <p:cNvGrpSpPr/>
              <p:nvPr/>
            </p:nvGrpSpPr>
            <p:grpSpPr>
              <a:xfrm>
                <a:off x="1417979" y="-1724180"/>
                <a:ext cx="580390" cy="3855366"/>
                <a:chOff x="522260" y="372820"/>
                <a:chExt cx="530958" cy="3527002"/>
              </a:xfrm>
            </p:grpSpPr>
            <p:grpSp>
              <p:nvGrpSpPr>
                <p:cNvPr id="789" name="Google Shape;789;p7"/>
                <p:cNvGrpSpPr/>
                <p:nvPr/>
              </p:nvGrpSpPr>
              <p:grpSpPr>
                <a:xfrm>
                  <a:off x="522260" y="372820"/>
                  <a:ext cx="530958" cy="3527002"/>
                  <a:chOff x="522260" y="372820"/>
                  <a:chExt cx="530958" cy="3527002"/>
                </a:xfrm>
              </p:grpSpPr>
              <p:grpSp>
                <p:nvGrpSpPr>
                  <p:cNvPr id="790" name="Google Shape;790;p7"/>
                  <p:cNvGrpSpPr/>
                  <p:nvPr/>
                </p:nvGrpSpPr>
                <p:grpSpPr>
                  <a:xfrm>
                    <a:off x="522260" y="2971595"/>
                    <a:ext cx="530958" cy="928227"/>
                    <a:chOff x="522260" y="2971595"/>
                    <a:chExt cx="530958" cy="928227"/>
                  </a:xfrm>
                </p:grpSpPr>
                <p:sp>
                  <p:nvSpPr>
                    <p:cNvPr id="791" name="Google Shape;791;p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2" name="Google Shape;792;p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3" name="Google Shape;793;p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4" name="Google Shape;794;p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95" name="Google Shape;795;p7"/>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96" name="Google Shape;796;p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797" name="Google Shape;797;p7"/>
            <p:cNvGrpSpPr/>
            <p:nvPr/>
          </p:nvGrpSpPr>
          <p:grpSpPr>
            <a:xfrm>
              <a:off x="7192739" y="3730341"/>
              <a:ext cx="148551" cy="170121"/>
              <a:chOff x="3462796" y="2555878"/>
              <a:chExt cx="157798" cy="180711"/>
            </a:xfrm>
          </p:grpSpPr>
          <p:sp>
            <p:nvSpPr>
              <p:cNvPr id="798" name="Google Shape;798;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9" name="Google Shape;799;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0" name="Google Shape;800;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1" name="Google Shape;801;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2" name="Google Shape;802;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3" name="Google Shape;803;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804" name="Google Shape;804;p7"/>
          <p:cNvGrpSpPr/>
          <p:nvPr/>
        </p:nvGrpSpPr>
        <p:grpSpPr>
          <a:xfrm>
            <a:off x="278809" y="823842"/>
            <a:ext cx="288376" cy="330267"/>
            <a:chOff x="3462796" y="2555878"/>
            <a:chExt cx="157798" cy="180711"/>
          </a:xfrm>
        </p:grpSpPr>
        <p:sp>
          <p:nvSpPr>
            <p:cNvPr id="805" name="Google Shape;80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6" name="Google Shape;80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7" name="Google Shape;80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8" name="Google Shape;80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9" name="Google Shape;80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0" name="Google Shape;81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811"/>
        <p:cNvGrpSpPr/>
        <p:nvPr/>
      </p:nvGrpSpPr>
      <p:grpSpPr>
        <a:xfrm>
          <a:off x="0" y="0"/>
          <a:ext cx="0" cy="0"/>
          <a:chOff x="0" y="0"/>
          <a:chExt cx="0" cy="0"/>
        </a:xfrm>
      </p:grpSpPr>
      <p:sp>
        <p:nvSpPr>
          <p:cNvPr id="812" name="Google Shape;812;p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813" name="Google Shape;813;p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814" name="Google Shape;814;p8"/>
          <p:cNvGrpSpPr/>
          <p:nvPr/>
        </p:nvGrpSpPr>
        <p:grpSpPr>
          <a:xfrm>
            <a:off x="278809" y="823842"/>
            <a:ext cx="288376" cy="330267"/>
            <a:chOff x="3462796" y="2555878"/>
            <a:chExt cx="157798" cy="180711"/>
          </a:xfrm>
        </p:grpSpPr>
        <p:sp>
          <p:nvSpPr>
            <p:cNvPr id="815" name="Google Shape;815;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6" name="Google Shape;816;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7" name="Google Shape;817;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8" name="Google Shape;818;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9" name="Google Shape;819;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0" name="Google Shape;820;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21" name="Google Shape;821;p8"/>
          <p:cNvGrpSpPr/>
          <p:nvPr/>
        </p:nvGrpSpPr>
        <p:grpSpPr>
          <a:xfrm>
            <a:off x="6196930" y="-29"/>
            <a:ext cx="2985505" cy="4610466"/>
            <a:chOff x="6196930" y="-29"/>
            <a:chExt cx="2985505" cy="4610466"/>
          </a:xfrm>
        </p:grpSpPr>
        <p:grpSp>
          <p:nvGrpSpPr>
            <p:cNvPr id="822" name="Google Shape;822;p8"/>
            <p:cNvGrpSpPr/>
            <p:nvPr/>
          </p:nvGrpSpPr>
          <p:grpSpPr>
            <a:xfrm>
              <a:off x="7737776" y="-17"/>
              <a:ext cx="448629" cy="4610455"/>
              <a:chOff x="6798998" y="-1296139"/>
              <a:chExt cx="476555" cy="4897445"/>
            </a:xfrm>
          </p:grpSpPr>
          <p:sp>
            <p:nvSpPr>
              <p:cNvPr id="823" name="Google Shape;823;p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4" name="Google Shape;824;p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5" name="Google Shape;825;p8"/>
            <p:cNvGrpSpPr/>
            <p:nvPr/>
          </p:nvGrpSpPr>
          <p:grpSpPr>
            <a:xfrm>
              <a:off x="8636876" y="46"/>
              <a:ext cx="382387" cy="1450044"/>
              <a:chOff x="5578966" y="2422197"/>
              <a:chExt cx="406190" cy="1540306"/>
            </a:xfrm>
          </p:grpSpPr>
          <p:sp>
            <p:nvSpPr>
              <p:cNvPr id="826" name="Google Shape;826;p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7" name="Google Shape;827;p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8" name="Google Shape;828;p8"/>
            <p:cNvGrpSpPr/>
            <p:nvPr/>
          </p:nvGrpSpPr>
          <p:grpSpPr>
            <a:xfrm>
              <a:off x="8035385" y="23"/>
              <a:ext cx="439174" cy="2683136"/>
              <a:chOff x="6176324" y="940075"/>
              <a:chExt cx="466512" cy="2850155"/>
            </a:xfrm>
          </p:grpSpPr>
          <p:sp>
            <p:nvSpPr>
              <p:cNvPr id="829" name="Google Shape;829;p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0" name="Google Shape;830;p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31" name="Google Shape;831;p8"/>
            <p:cNvGrpSpPr/>
            <p:nvPr/>
          </p:nvGrpSpPr>
          <p:grpSpPr>
            <a:xfrm>
              <a:off x="6363022" y="42"/>
              <a:ext cx="160482" cy="1242299"/>
              <a:chOff x="7576714" y="2009363"/>
              <a:chExt cx="170472" cy="1319629"/>
            </a:xfrm>
          </p:grpSpPr>
          <p:sp>
            <p:nvSpPr>
              <p:cNvPr id="832" name="Google Shape;832;p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3" name="Google Shape;833;p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34" name="Google Shape;834;p8"/>
            <p:cNvGrpSpPr/>
            <p:nvPr/>
          </p:nvGrpSpPr>
          <p:grpSpPr>
            <a:xfrm>
              <a:off x="6999976" y="11"/>
              <a:ext cx="271476" cy="3307837"/>
              <a:chOff x="7883572" y="308161"/>
              <a:chExt cx="288375" cy="3513742"/>
            </a:xfrm>
          </p:grpSpPr>
          <p:sp>
            <p:nvSpPr>
              <p:cNvPr id="835" name="Google Shape;835;p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6" name="Google Shape;836;p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37" name="Google Shape;837;p8"/>
            <p:cNvGrpSpPr/>
            <p:nvPr/>
          </p:nvGrpSpPr>
          <p:grpSpPr>
            <a:xfrm>
              <a:off x="6827964" y="636458"/>
              <a:ext cx="230791" cy="243118"/>
              <a:chOff x="3770248" y="2527300"/>
              <a:chExt cx="180404" cy="190055"/>
            </a:xfrm>
          </p:grpSpPr>
          <p:sp>
            <p:nvSpPr>
              <p:cNvPr id="838" name="Google Shape;838;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9" name="Google Shape;839;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0" name="Google Shape;840;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1" name="Google Shape;841;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42" name="Google Shape;842;p8"/>
            <p:cNvGrpSpPr/>
            <p:nvPr/>
          </p:nvGrpSpPr>
          <p:grpSpPr>
            <a:xfrm>
              <a:off x="8763367" y="2641902"/>
              <a:ext cx="230809" cy="243156"/>
              <a:chOff x="3770248" y="2527300"/>
              <a:chExt cx="180404" cy="190055"/>
            </a:xfrm>
          </p:grpSpPr>
          <p:sp>
            <p:nvSpPr>
              <p:cNvPr id="843" name="Google Shape;843;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4" name="Google Shape;844;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5" name="Google Shape;845;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6" name="Google Shape;846;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47" name="Google Shape;847;p8"/>
            <p:cNvGrpSpPr/>
            <p:nvPr/>
          </p:nvGrpSpPr>
          <p:grpSpPr>
            <a:xfrm rot="5400000">
              <a:off x="8655427" y="4253521"/>
              <a:ext cx="201871" cy="231166"/>
              <a:chOff x="3462796" y="2555878"/>
              <a:chExt cx="157798" cy="180711"/>
            </a:xfrm>
          </p:grpSpPr>
          <p:sp>
            <p:nvSpPr>
              <p:cNvPr id="848" name="Google Shape;848;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9" name="Google Shape;849;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0" name="Google Shape;850;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1" name="Google Shape;851;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2" name="Google Shape;852;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3" name="Google Shape;853;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54" name="Google Shape;854;p8"/>
            <p:cNvGrpSpPr/>
            <p:nvPr/>
          </p:nvGrpSpPr>
          <p:grpSpPr>
            <a:xfrm rot="-2700000">
              <a:off x="7375305" y="1863439"/>
              <a:ext cx="169840" cy="178926"/>
              <a:chOff x="3770248" y="2527300"/>
              <a:chExt cx="180404" cy="190055"/>
            </a:xfrm>
          </p:grpSpPr>
          <p:sp>
            <p:nvSpPr>
              <p:cNvPr id="855" name="Google Shape;855;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6" name="Google Shape;856;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7" name="Google Shape;857;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8" name="Google Shape;858;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59" name="Google Shape;859;p8"/>
            <p:cNvGrpSpPr/>
            <p:nvPr/>
          </p:nvGrpSpPr>
          <p:grpSpPr>
            <a:xfrm>
              <a:off x="6800134" y="23"/>
              <a:ext cx="985363" cy="1665685"/>
              <a:chOff x="2484475" y="1329455"/>
              <a:chExt cx="1046700" cy="1769370"/>
            </a:xfrm>
          </p:grpSpPr>
          <p:sp>
            <p:nvSpPr>
              <p:cNvPr id="860" name="Google Shape;860;p8"/>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8"/>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62" name="Google Shape;862;p8"/>
              <p:cNvGrpSpPr/>
              <p:nvPr/>
            </p:nvGrpSpPr>
            <p:grpSpPr>
              <a:xfrm>
                <a:off x="2769703" y="1329455"/>
                <a:ext cx="510180" cy="1483501"/>
                <a:chOff x="1818382" y="2433081"/>
                <a:chExt cx="466728" cy="1357150"/>
              </a:xfrm>
            </p:grpSpPr>
            <p:grpSp>
              <p:nvGrpSpPr>
                <p:cNvPr id="863" name="Google Shape;863;p8"/>
                <p:cNvGrpSpPr/>
                <p:nvPr/>
              </p:nvGrpSpPr>
              <p:grpSpPr>
                <a:xfrm>
                  <a:off x="1818382" y="2971595"/>
                  <a:ext cx="466728" cy="818636"/>
                  <a:chOff x="1818382" y="2942618"/>
                  <a:chExt cx="466728" cy="818636"/>
                </a:xfrm>
              </p:grpSpPr>
              <p:sp>
                <p:nvSpPr>
                  <p:cNvPr id="864" name="Google Shape;864;p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5" name="Google Shape;865;p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6" name="Google Shape;866;p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67" name="Google Shape;867;p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68" name="Google Shape;868;p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69" name="Google Shape;869;p8"/>
            <p:cNvGrpSpPr/>
            <p:nvPr/>
          </p:nvGrpSpPr>
          <p:grpSpPr>
            <a:xfrm>
              <a:off x="8330194" y="-10"/>
              <a:ext cx="852241" cy="2641273"/>
              <a:chOff x="3961868" y="-891976"/>
              <a:chExt cx="905291" cy="2805686"/>
            </a:xfrm>
          </p:grpSpPr>
          <p:grpSp>
            <p:nvGrpSpPr>
              <p:cNvPr id="870" name="Google Shape;870;p8"/>
              <p:cNvGrpSpPr/>
              <p:nvPr/>
            </p:nvGrpSpPr>
            <p:grpSpPr>
              <a:xfrm>
                <a:off x="3961868" y="1008419"/>
                <a:ext cx="905291" cy="905291"/>
                <a:chOff x="764100" y="3623300"/>
                <a:chExt cx="1046700" cy="1046700"/>
              </a:xfrm>
            </p:grpSpPr>
            <p:sp>
              <p:nvSpPr>
                <p:cNvPr id="871" name="Google Shape;871;p8"/>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8"/>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73" name="Google Shape;873;p8"/>
              <p:cNvGrpSpPr/>
              <p:nvPr/>
            </p:nvGrpSpPr>
            <p:grpSpPr>
              <a:xfrm>
                <a:off x="4155315" y="-891976"/>
                <a:ext cx="522826" cy="2613070"/>
                <a:chOff x="2447534" y="1219291"/>
                <a:chExt cx="478297" cy="2390513"/>
              </a:xfrm>
            </p:grpSpPr>
            <p:grpSp>
              <p:nvGrpSpPr>
                <p:cNvPr id="874" name="Google Shape;874;p8"/>
                <p:cNvGrpSpPr/>
                <p:nvPr/>
              </p:nvGrpSpPr>
              <p:grpSpPr>
                <a:xfrm>
                  <a:off x="2447534" y="1219291"/>
                  <a:ext cx="478297" cy="2390513"/>
                  <a:chOff x="2447534" y="1219291"/>
                  <a:chExt cx="478297" cy="2390513"/>
                </a:xfrm>
              </p:grpSpPr>
              <p:grpSp>
                <p:nvGrpSpPr>
                  <p:cNvPr id="875" name="Google Shape;875;p8"/>
                  <p:cNvGrpSpPr/>
                  <p:nvPr/>
                </p:nvGrpSpPr>
                <p:grpSpPr>
                  <a:xfrm>
                    <a:off x="2447534" y="2971595"/>
                    <a:ext cx="478297" cy="638209"/>
                    <a:chOff x="2447534" y="3081786"/>
                    <a:chExt cx="478297" cy="638209"/>
                  </a:xfrm>
                </p:grpSpPr>
                <p:sp>
                  <p:nvSpPr>
                    <p:cNvPr id="876" name="Google Shape;876;p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7" name="Google Shape;877;p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8" name="Google Shape;878;p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79" name="Google Shape;879;p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0" name="Google Shape;880;p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881" name="Google Shape;881;p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882" name="Google Shape;882;p8"/>
            <p:cNvGrpSpPr/>
            <p:nvPr/>
          </p:nvGrpSpPr>
          <p:grpSpPr>
            <a:xfrm>
              <a:off x="7811773" y="-2"/>
              <a:ext cx="492189" cy="1837864"/>
              <a:chOff x="5194218" y="-536312"/>
              <a:chExt cx="522827" cy="1952267"/>
            </a:xfrm>
          </p:grpSpPr>
          <p:grpSp>
            <p:nvGrpSpPr>
              <p:cNvPr id="883" name="Google Shape;883;p8"/>
              <p:cNvGrpSpPr/>
              <p:nvPr/>
            </p:nvGrpSpPr>
            <p:grpSpPr>
              <a:xfrm>
                <a:off x="5194218" y="893129"/>
                <a:ext cx="522827" cy="522827"/>
                <a:chOff x="764100" y="3623300"/>
                <a:chExt cx="1046700" cy="1046700"/>
              </a:xfrm>
            </p:grpSpPr>
            <p:sp>
              <p:nvSpPr>
                <p:cNvPr id="884" name="Google Shape;884;p8"/>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8"/>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86" name="Google Shape;886;p8"/>
              <p:cNvGrpSpPr/>
              <p:nvPr/>
            </p:nvGrpSpPr>
            <p:grpSpPr>
              <a:xfrm>
                <a:off x="5371921" y="-536312"/>
                <a:ext cx="182209" cy="1814066"/>
                <a:chOff x="3305183" y="1663032"/>
                <a:chExt cx="166690" cy="1659561"/>
              </a:xfrm>
            </p:grpSpPr>
            <p:grpSp>
              <p:nvGrpSpPr>
                <p:cNvPr id="887" name="Google Shape;887;p8"/>
                <p:cNvGrpSpPr/>
                <p:nvPr/>
              </p:nvGrpSpPr>
              <p:grpSpPr>
                <a:xfrm>
                  <a:off x="3305183" y="1663032"/>
                  <a:ext cx="166690" cy="1659561"/>
                  <a:chOff x="3305183" y="1663032"/>
                  <a:chExt cx="166690" cy="1659561"/>
                </a:xfrm>
              </p:grpSpPr>
              <p:grpSp>
                <p:nvGrpSpPr>
                  <p:cNvPr id="888" name="Google Shape;888;p8"/>
                  <p:cNvGrpSpPr/>
                  <p:nvPr/>
                </p:nvGrpSpPr>
                <p:grpSpPr>
                  <a:xfrm>
                    <a:off x="3305183" y="2971595"/>
                    <a:ext cx="166690" cy="350998"/>
                    <a:chOff x="3305183" y="3146560"/>
                    <a:chExt cx="166690" cy="350998"/>
                  </a:xfrm>
                </p:grpSpPr>
                <p:sp>
                  <p:nvSpPr>
                    <p:cNvPr id="889" name="Google Shape;889;p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0" name="Google Shape;890;p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1" name="Google Shape;891;p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92" name="Google Shape;892;p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93" name="Google Shape;893;p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894" name="Google Shape;894;p8"/>
            <p:cNvGrpSpPr/>
            <p:nvPr/>
          </p:nvGrpSpPr>
          <p:grpSpPr>
            <a:xfrm>
              <a:off x="8018879" y="-29"/>
              <a:ext cx="810166" cy="4470272"/>
              <a:chOff x="7824797" y="-1724181"/>
              <a:chExt cx="860597" cy="4748536"/>
            </a:xfrm>
          </p:grpSpPr>
          <p:grpSp>
            <p:nvGrpSpPr>
              <p:cNvPr id="895" name="Google Shape;895;p8"/>
              <p:cNvGrpSpPr/>
              <p:nvPr/>
            </p:nvGrpSpPr>
            <p:grpSpPr>
              <a:xfrm>
                <a:off x="7824797" y="1891931"/>
                <a:ext cx="860597" cy="1132425"/>
                <a:chOff x="764100" y="3623300"/>
                <a:chExt cx="1046700" cy="1046700"/>
              </a:xfrm>
            </p:grpSpPr>
            <p:sp>
              <p:nvSpPr>
                <p:cNvPr id="896" name="Google Shape;896;p8"/>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8"/>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98" name="Google Shape;898;p8"/>
              <p:cNvGrpSpPr/>
              <p:nvPr/>
            </p:nvGrpSpPr>
            <p:grpSpPr>
              <a:xfrm>
                <a:off x="8100547" y="-1724181"/>
                <a:ext cx="300376" cy="4529867"/>
                <a:chOff x="3792712" y="-322375"/>
                <a:chExt cx="274793" cy="4144055"/>
              </a:xfrm>
            </p:grpSpPr>
            <p:grpSp>
              <p:nvGrpSpPr>
                <p:cNvPr id="899" name="Google Shape;899;p8"/>
                <p:cNvGrpSpPr/>
                <p:nvPr/>
              </p:nvGrpSpPr>
              <p:grpSpPr>
                <a:xfrm>
                  <a:off x="3792712" y="-322375"/>
                  <a:ext cx="274793" cy="4144055"/>
                  <a:chOff x="3792712" y="-322375"/>
                  <a:chExt cx="274793" cy="4144055"/>
                </a:xfrm>
              </p:grpSpPr>
              <p:grpSp>
                <p:nvGrpSpPr>
                  <p:cNvPr id="900" name="Google Shape;900;p8"/>
                  <p:cNvGrpSpPr/>
                  <p:nvPr/>
                </p:nvGrpSpPr>
                <p:grpSpPr>
                  <a:xfrm>
                    <a:off x="3792712" y="2971595"/>
                    <a:ext cx="274793" cy="850085"/>
                    <a:chOff x="3792712" y="2879468"/>
                    <a:chExt cx="274793" cy="850085"/>
                  </a:xfrm>
                </p:grpSpPr>
                <p:sp>
                  <p:nvSpPr>
                    <p:cNvPr id="901" name="Google Shape;901;p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2" name="Google Shape;902;p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3" name="Google Shape;903;p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04" name="Google Shape;904;p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05" name="Google Shape;905;p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906" name="Google Shape;906;p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907" name="Google Shape;907;p8"/>
            <p:cNvGrpSpPr/>
            <p:nvPr/>
          </p:nvGrpSpPr>
          <p:grpSpPr>
            <a:xfrm>
              <a:off x="7184797" y="-17"/>
              <a:ext cx="985363" cy="3905971"/>
              <a:chOff x="1192601" y="-1724180"/>
              <a:chExt cx="1046700" cy="4149108"/>
            </a:xfrm>
          </p:grpSpPr>
          <p:grpSp>
            <p:nvGrpSpPr>
              <p:cNvPr id="908" name="Google Shape;908;p8"/>
              <p:cNvGrpSpPr/>
              <p:nvPr/>
            </p:nvGrpSpPr>
            <p:grpSpPr>
              <a:xfrm>
                <a:off x="1192601" y="1378228"/>
                <a:ext cx="1046700" cy="1046700"/>
                <a:chOff x="764100" y="3623300"/>
                <a:chExt cx="1046700" cy="1046700"/>
              </a:xfrm>
            </p:grpSpPr>
            <p:sp>
              <p:nvSpPr>
                <p:cNvPr id="909" name="Google Shape;909;p8"/>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8"/>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11" name="Google Shape;911;p8"/>
              <p:cNvGrpSpPr/>
              <p:nvPr/>
            </p:nvGrpSpPr>
            <p:grpSpPr>
              <a:xfrm>
                <a:off x="1417979" y="-1724180"/>
                <a:ext cx="580390" cy="3855366"/>
                <a:chOff x="522260" y="372820"/>
                <a:chExt cx="530958" cy="3527002"/>
              </a:xfrm>
            </p:grpSpPr>
            <p:grpSp>
              <p:nvGrpSpPr>
                <p:cNvPr id="912" name="Google Shape;912;p8"/>
                <p:cNvGrpSpPr/>
                <p:nvPr/>
              </p:nvGrpSpPr>
              <p:grpSpPr>
                <a:xfrm>
                  <a:off x="522260" y="372820"/>
                  <a:ext cx="530958" cy="3527002"/>
                  <a:chOff x="522260" y="372820"/>
                  <a:chExt cx="530958" cy="3527002"/>
                </a:xfrm>
              </p:grpSpPr>
              <p:grpSp>
                <p:nvGrpSpPr>
                  <p:cNvPr id="913" name="Google Shape;913;p8"/>
                  <p:cNvGrpSpPr/>
                  <p:nvPr/>
                </p:nvGrpSpPr>
                <p:grpSpPr>
                  <a:xfrm>
                    <a:off x="522260" y="2971595"/>
                    <a:ext cx="530958" cy="928227"/>
                    <a:chOff x="522260" y="2971595"/>
                    <a:chExt cx="530958" cy="928227"/>
                  </a:xfrm>
                </p:grpSpPr>
                <p:sp>
                  <p:nvSpPr>
                    <p:cNvPr id="914" name="Google Shape;914;p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5" name="Google Shape;915;p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6" name="Google Shape;916;p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7" name="Google Shape;917;p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18" name="Google Shape;918;p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19" name="Google Shape;919;p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920" name="Google Shape;920;p8"/>
            <p:cNvGrpSpPr/>
            <p:nvPr/>
          </p:nvGrpSpPr>
          <p:grpSpPr>
            <a:xfrm>
              <a:off x="6196930" y="7"/>
              <a:ext cx="985363" cy="2629685"/>
              <a:chOff x="6010934" y="1"/>
              <a:chExt cx="1046700" cy="2793377"/>
            </a:xfrm>
          </p:grpSpPr>
          <p:grpSp>
            <p:nvGrpSpPr>
              <p:cNvPr id="921" name="Google Shape;921;p8"/>
              <p:cNvGrpSpPr/>
              <p:nvPr/>
            </p:nvGrpSpPr>
            <p:grpSpPr>
              <a:xfrm>
                <a:off x="6010934" y="1746678"/>
                <a:ext cx="1046700" cy="1046700"/>
                <a:chOff x="764100" y="3623300"/>
                <a:chExt cx="1046700" cy="1046700"/>
              </a:xfrm>
            </p:grpSpPr>
            <p:sp>
              <p:nvSpPr>
                <p:cNvPr id="922" name="Google Shape;922;p8"/>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8"/>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24" name="Google Shape;924;p8"/>
              <p:cNvGrpSpPr/>
              <p:nvPr/>
            </p:nvGrpSpPr>
            <p:grpSpPr>
              <a:xfrm>
                <a:off x="6308747" y="1"/>
                <a:ext cx="441786" cy="2571886"/>
                <a:chOff x="1121941" y="1609666"/>
                <a:chExt cx="404159" cy="2352837"/>
              </a:xfrm>
            </p:grpSpPr>
            <p:grpSp>
              <p:nvGrpSpPr>
                <p:cNvPr id="925" name="Google Shape;925;p8"/>
                <p:cNvGrpSpPr/>
                <p:nvPr/>
              </p:nvGrpSpPr>
              <p:grpSpPr>
                <a:xfrm>
                  <a:off x="1121941" y="1609666"/>
                  <a:ext cx="404159" cy="2352837"/>
                  <a:chOff x="1121941" y="1609666"/>
                  <a:chExt cx="404159" cy="2352837"/>
                </a:xfrm>
              </p:grpSpPr>
              <p:grpSp>
                <p:nvGrpSpPr>
                  <p:cNvPr id="926" name="Google Shape;926;p8"/>
                  <p:cNvGrpSpPr/>
                  <p:nvPr/>
                </p:nvGrpSpPr>
                <p:grpSpPr>
                  <a:xfrm>
                    <a:off x="1121941" y="2971595"/>
                    <a:ext cx="404159" cy="990908"/>
                    <a:chOff x="1121941" y="2969319"/>
                    <a:chExt cx="404159" cy="990908"/>
                  </a:xfrm>
                </p:grpSpPr>
                <p:sp>
                  <p:nvSpPr>
                    <p:cNvPr id="927" name="Google Shape;927;p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8" name="Google Shape;928;p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9" name="Google Shape;929;p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0" name="Google Shape;930;p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31" name="Google Shape;931;p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2" name="Google Shape;932;p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933" name="Google Shape;933;p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934" name="Google Shape;934;p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935" name="Google Shape;935;p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936" name="Google Shape;936;p8"/>
            <p:cNvGrpSpPr/>
            <p:nvPr/>
          </p:nvGrpSpPr>
          <p:grpSpPr>
            <a:xfrm>
              <a:off x="7192739" y="3730341"/>
              <a:ext cx="148551" cy="170121"/>
              <a:chOff x="3462796" y="2555878"/>
              <a:chExt cx="157798" cy="180711"/>
            </a:xfrm>
          </p:grpSpPr>
          <p:sp>
            <p:nvSpPr>
              <p:cNvPr id="937" name="Google Shape;937;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8" name="Google Shape;938;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9" name="Google Shape;939;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0" name="Google Shape;940;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1" name="Google Shape;941;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2" name="Google Shape;942;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3"/>
        <p:cNvGrpSpPr/>
        <p:nvPr/>
      </p:nvGrpSpPr>
      <p:grpSpPr>
        <a:xfrm>
          <a:off x="0" y="0"/>
          <a:ext cx="0" cy="0"/>
          <a:chOff x="0" y="0"/>
          <a:chExt cx="0" cy="0"/>
        </a:xfrm>
      </p:grpSpPr>
      <p:sp>
        <p:nvSpPr>
          <p:cNvPr id="944" name="Google Shape;944;p9"/>
          <p:cNvSpPr txBox="1">
            <a:spLocks noGrp="1"/>
          </p:cNvSpPr>
          <p:nvPr>
            <p:ph type="body" idx="1"/>
          </p:nvPr>
        </p:nvSpPr>
        <p:spPr>
          <a:xfrm>
            <a:off x="855300" y="4591175"/>
            <a:ext cx="7433400" cy="3348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Clr>
                <a:schemeClr val="accent1"/>
              </a:buClr>
              <a:buSzPts val="1800"/>
              <a:buNone/>
              <a:defRPr sz="1800">
                <a:solidFill>
                  <a:schemeClr val="accent1"/>
                </a:solidFill>
              </a:defRPr>
            </a:lvl1pPr>
          </a:lstStyle>
          <a:p/>
        </p:txBody>
      </p:sp>
      <p:sp>
        <p:nvSpPr>
          <p:cNvPr id="945" name="Google Shape;945;p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946" name="Google Shape;946;p9"/>
          <p:cNvGrpSpPr/>
          <p:nvPr/>
        </p:nvGrpSpPr>
        <p:grpSpPr>
          <a:xfrm>
            <a:off x="2123897" y="-3"/>
            <a:ext cx="248884" cy="1079826"/>
            <a:chOff x="6176324" y="1765810"/>
            <a:chExt cx="466512" cy="2024421"/>
          </a:xfrm>
        </p:grpSpPr>
        <p:sp>
          <p:nvSpPr>
            <p:cNvPr id="947" name="Google Shape;947;p9"/>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8" name="Google Shape;948;p9"/>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49" name="Google Shape;949;p9"/>
          <p:cNvGrpSpPr/>
          <p:nvPr/>
        </p:nvGrpSpPr>
        <p:grpSpPr>
          <a:xfrm>
            <a:off x="6105618" y="-6"/>
            <a:ext cx="314981" cy="715683"/>
            <a:chOff x="4897958" y="2723139"/>
            <a:chExt cx="514087" cy="1168081"/>
          </a:xfrm>
        </p:grpSpPr>
        <p:sp>
          <p:nvSpPr>
            <p:cNvPr id="950" name="Google Shape;950;p9"/>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1" name="Google Shape;951;p9"/>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52" name="Google Shape;952;p9"/>
          <p:cNvGrpSpPr/>
          <p:nvPr/>
        </p:nvGrpSpPr>
        <p:grpSpPr>
          <a:xfrm>
            <a:off x="3821579" y="-5"/>
            <a:ext cx="248873" cy="666692"/>
            <a:chOff x="5578966" y="2874382"/>
            <a:chExt cx="406190" cy="1088121"/>
          </a:xfrm>
        </p:grpSpPr>
        <p:sp>
          <p:nvSpPr>
            <p:cNvPr id="953" name="Google Shape;953;p9"/>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4" name="Google Shape;954;p9"/>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55" name="Google Shape;955;p9"/>
          <p:cNvGrpSpPr/>
          <p:nvPr/>
        </p:nvGrpSpPr>
        <p:grpSpPr>
          <a:xfrm>
            <a:off x="4797694" y="-1"/>
            <a:ext cx="285832" cy="1167629"/>
            <a:chOff x="6176324" y="1884520"/>
            <a:chExt cx="466512" cy="1905711"/>
          </a:xfrm>
        </p:grpSpPr>
        <p:sp>
          <p:nvSpPr>
            <p:cNvPr id="956" name="Google Shape;956;p9"/>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7" name="Google Shape;957;p9"/>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58" name="Google Shape;958;p9"/>
          <p:cNvGrpSpPr/>
          <p:nvPr/>
        </p:nvGrpSpPr>
        <p:grpSpPr>
          <a:xfrm>
            <a:off x="2497918" y="-1"/>
            <a:ext cx="291985" cy="626860"/>
            <a:chOff x="6798998" y="2578195"/>
            <a:chExt cx="476555" cy="1023111"/>
          </a:xfrm>
        </p:grpSpPr>
        <p:sp>
          <p:nvSpPr>
            <p:cNvPr id="959" name="Google Shape;959;p9"/>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0" name="Google Shape;960;p9"/>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61" name="Google Shape;961;p9"/>
          <p:cNvGrpSpPr/>
          <p:nvPr/>
        </p:nvGrpSpPr>
        <p:grpSpPr>
          <a:xfrm>
            <a:off x="6996805" y="1"/>
            <a:ext cx="104448" cy="835379"/>
            <a:chOff x="7576714" y="1965553"/>
            <a:chExt cx="170472" cy="1363439"/>
          </a:xfrm>
        </p:grpSpPr>
        <p:sp>
          <p:nvSpPr>
            <p:cNvPr id="962" name="Google Shape;962;p9"/>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3" name="Google Shape;963;p9"/>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64" name="Google Shape;964;p9"/>
          <p:cNvGrpSpPr/>
          <p:nvPr/>
        </p:nvGrpSpPr>
        <p:grpSpPr>
          <a:xfrm>
            <a:off x="3185950" y="-4"/>
            <a:ext cx="176687" cy="1310262"/>
            <a:chOff x="7883572" y="1683399"/>
            <a:chExt cx="288375" cy="2138505"/>
          </a:xfrm>
        </p:grpSpPr>
        <p:sp>
          <p:nvSpPr>
            <p:cNvPr id="965" name="Google Shape;965;p9"/>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6" name="Google Shape;966;p9"/>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67" name="Google Shape;967;p9"/>
          <p:cNvGrpSpPr/>
          <p:nvPr/>
        </p:nvGrpSpPr>
        <p:grpSpPr>
          <a:xfrm>
            <a:off x="2478543" y="103446"/>
            <a:ext cx="96683" cy="110722"/>
            <a:chOff x="3462796" y="2555878"/>
            <a:chExt cx="157798" cy="180711"/>
          </a:xfrm>
        </p:grpSpPr>
        <p:sp>
          <p:nvSpPr>
            <p:cNvPr id="968" name="Google Shape;968;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9" name="Google Shape;969;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0" name="Google Shape;970;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1" name="Google Shape;971;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2" name="Google Shape;972;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3" name="Google Shape;973;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74" name="Google Shape;974;p9"/>
          <p:cNvGrpSpPr/>
          <p:nvPr/>
        </p:nvGrpSpPr>
        <p:grpSpPr>
          <a:xfrm>
            <a:off x="4244226" y="715679"/>
            <a:ext cx="110533" cy="116447"/>
            <a:chOff x="3770248" y="2527300"/>
            <a:chExt cx="180404" cy="190055"/>
          </a:xfrm>
        </p:grpSpPr>
        <p:sp>
          <p:nvSpPr>
            <p:cNvPr id="975" name="Google Shape;975;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6" name="Google Shape;976;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7" name="Google Shape;977;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8" name="Google Shape;978;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79" name="Google Shape;979;p9"/>
          <p:cNvGrpSpPr/>
          <p:nvPr/>
        </p:nvGrpSpPr>
        <p:grpSpPr>
          <a:xfrm>
            <a:off x="6547056" y="29477"/>
            <a:ext cx="131398" cy="150478"/>
            <a:chOff x="3462796" y="2555878"/>
            <a:chExt cx="157798" cy="180711"/>
          </a:xfrm>
        </p:grpSpPr>
        <p:sp>
          <p:nvSpPr>
            <p:cNvPr id="980" name="Google Shape;980;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1" name="Google Shape;981;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2" name="Google Shape;982;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3" name="Google Shape;983;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4" name="Google Shape;984;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5" name="Google Shape;985;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86" name="Google Shape;986;p9"/>
          <p:cNvGrpSpPr/>
          <p:nvPr/>
        </p:nvGrpSpPr>
        <p:grpSpPr>
          <a:xfrm>
            <a:off x="5436611" y="1013080"/>
            <a:ext cx="150222" cy="158259"/>
            <a:chOff x="3770248" y="2527300"/>
            <a:chExt cx="180404" cy="190055"/>
          </a:xfrm>
        </p:grpSpPr>
        <p:sp>
          <p:nvSpPr>
            <p:cNvPr id="987" name="Google Shape;987;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8" name="Google Shape;988;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9" name="Google Shape;989;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0" name="Google Shape;990;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91" name="Google Shape;991;p9"/>
          <p:cNvGrpSpPr/>
          <p:nvPr/>
        </p:nvGrpSpPr>
        <p:grpSpPr>
          <a:xfrm rot="5400000">
            <a:off x="5283010" y="299034"/>
            <a:ext cx="131398" cy="150460"/>
            <a:chOff x="3462796" y="2555878"/>
            <a:chExt cx="157798" cy="180711"/>
          </a:xfrm>
        </p:grpSpPr>
        <p:sp>
          <p:nvSpPr>
            <p:cNvPr id="992" name="Google Shape;992;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3" name="Google Shape;993;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4" name="Google Shape;994;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5" name="Google Shape;995;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6" name="Google Shape;996;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7" name="Google Shape;997;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98" name="Google Shape;998;p9"/>
          <p:cNvGrpSpPr/>
          <p:nvPr/>
        </p:nvGrpSpPr>
        <p:grpSpPr>
          <a:xfrm>
            <a:off x="2111378" y="797091"/>
            <a:ext cx="110533" cy="116447"/>
            <a:chOff x="3770248" y="2527300"/>
            <a:chExt cx="180404" cy="190055"/>
          </a:xfrm>
        </p:grpSpPr>
        <p:sp>
          <p:nvSpPr>
            <p:cNvPr id="999" name="Google Shape;999;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0" name="Google Shape;1000;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1" name="Google Shape;1001;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2" name="Google Shape;1002;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003" name="Google Shape;1003;p9"/>
          <p:cNvGrpSpPr/>
          <p:nvPr/>
        </p:nvGrpSpPr>
        <p:grpSpPr>
          <a:xfrm rot="-2700000">
            <a:off x="7021573" y="1207759"/>
            <a:ext cx="110522" cy="116435"/>
            <a:chOff x="3770248" y="2527300"/>
            <a:chExt cx="180404" cy="190055"/>
          </a:xfrm>
        </p:grpSpPr>
        <p:sp>
          <p:nvSpPr>
            <p:cNvPr id="1004" name="Google Shape;1004;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5" name="Google Shape;1005;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6" name="Google Shape;1006;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7" name="Google Shape;1007;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008" name="Google Shape;1008;p9"/>
          <p:cNvGrpSpPr/>
          <p:nvPr/>
        </p:nvGrpSpPr>
        <p:grpSpPr>
          <a:xfrm>
            <a:off x="3301930" y="-2"/>
            <a:ext cx="641313" cy="1441454"/>
            <a:chOff x="2484475" y="746199"/>
            <a:chExt cx="1046700" cy="2352626"/>
          </a:xfrm>
        </p:grpSpPr>
        <p:sp>
          <p:nvSpPr>
            <p:cNvPr id="1009" name="Google Shape;1009;p9"/>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9"/>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11" name="Google Shape;1011;p9"/>
            <p:cNvGrpSpPr/>
            <p:nvPr/>
          </p:nvGrpSpPr>
          <p:grpSpPr>
            <a:xfrm>
              <a:off x="2769703" y="746199"/>
              <a:ext cx="510180" cy="2066757"/>
              <a:chOff x="1818382" y="1899501"/>
              <a:chExt cx="466728" cy="1890730"/>
            </a:xfrm>
          </p:grpSpPr>
          <p:grpSp>
            <p:nvGrpSpPr>
              <p:cNvPr id="1012" name="Google Shape;1012;p9"/>
              <p:cNvGrpSpPr/>
              <p:nvPr/>
            </p:nvGrpSpPr>
            <p:grpSpPr>
              <a:xfrm>
                <a:off x="1818382" y="2971595"/>
                <a:ext cx="466728" cy="818636"/>
                <a:chOff x="1818382" y="2942618"/>
                <a:chExt cx="466728" cy="818636"/>
              </a:xfrm>
            </p:grpSpPr>
            <p:sp>
              <p:nvSpPr>
                <p:cNvPr id="1013" name="Google Shape;1013;p9"/>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4" name="Google Shape;1014;p9"/>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5" name="Google Shape;1015;p9"/>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16" name="Google Shape;1016;p9"/>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17" name="Google Shape;1017;p9"/>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018" name="Google Shape;1018;p9"/>
          <p:cNvGrpSpPr/>
          <p:nvPr/>
        </p:nvGrpSpPr>
        <p:grpSpPr>
          <a:xfrm>
            <a:off x="4207129" y="-1"/>
            <a:ext cx="554672" cy="791533"/>
            <a:chOff x="3961868" y="621833"/>
            <a:chExt cx="905291" cy="1291877"/>
          </a:xfrm>
        </p:grpSpPr>
        <p:grpSp>
          <p:nvGrpSpPr>
            <p:cNvPr id="1019" name="Google Shape;1019;p9"/>
            <p:cNvGrpSpPr/>
            <p:nvPr/>
          </p:nvGrpSpPr>
          <p:grpSpPr>
            <a:xfrm>
              <a:off x="3961868" y="1008419"/>
              <a:ext cx="905291" cy="905291"/>
              <a:chOff x="764100" y="3623300"/>
              <a:chExt cx="1046700" cy="1046700"/>
            </a:xfrm>
          </p:grpSpPr>
          <p:sp>
            <p:nvSpPr>
              <p:cNvPr id="1020" name="Google Shape;1020;p9"/>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9"/>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22" name="Google Shape;1022;p9"/>
            <p:cNvGrpSpPr/>
            <p:nvPr/>
          </p:nvGrpSpPr>
          <p:grpSpPr>
            <a:xfrm>
              <a:off x="4155315" y="621833"/>
              <a:ext cx="522826" cy="1099260"/>
              <a:chOff x="2447534" y="2604168"/>
              <a:chExt cx="478297" cy="1005636"/>
            </a:xfrm>
          </p:grpSpPr>
          <p:grpSp>
            <p:nvGrpSpPr>
              <p:cNvPr id="1023" name="Google Shape;1023;p9"/>
              <p:cNvGrpSpPr/>
              <p:nvPr/>
            </p:nvGrpSpPr>
            <p:grpSpPr>
              <a:xfrm>
                <a:off x="2447534" y="2604168"/>
                <a:ext cx="478297" cy="1005636"/>
                <a:chOff x="2447534" y="2604168"/>
                <a:chExt cx="478297" cy="1005636"/>
              </a:xfrm>
            </p:grpSpPr>
            <p:grpSp>
              <p:nvGrpSpPr>
                <p:cNvPr id="1024" name="Google Shape;1024;p9"/>
                <p:cNvGrpSpPr/>
                <p:nvPr/>
              </p:nvGrpSpPr>
              <p:grpSpPr>
                <a:xfrm>
                  <a:off x="2447534" y="2971595"/>
                  <a:ext cx="478297" cy="638209"/>
                  <a:chOff x="2447534" y="3081786"/>
                  <a:chExt cx="478297" cy="638209"/>
                </a:xfrm>
              </p:grpSpPr>
              <p:sp>
                <p:nvSpPr>
                  <p:cNvPr id="1025" name="Google Shape;1025;p9"/>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6" name="Google Shape;1026;p9"/>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7" name="Google Shape;1027;p9"/>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28" name="Google Shape;1028;p9"/>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29" name="Google Shape;1029;p9"/>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030" name="Google Shape;1030;p9"/>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031" name="Google Shape;1031;p9"/>
          <p:cNvGrpSpPr/>
          <p:nvPr/>
        </p:nvGrpSpPr>
        <p:grpSpPr>
          <a:xfrm>
            <a:off x="4962190" y="-7"/>
            <a:ext cx="320336" cy="486565"/>
            <a:chOff x="5194218" y="621823"/>
            <a:chExt cx="522827" cy="794132"/>
          </a:xfrm>
        </p:grpSpPr>
        <p:grpSp>
          <p:nvGrpSpPr>
            <p:cNvPr id="1032" name="Google Shape;1032;p9"/>
            <p:cNvGrpSpPr/>
            <p:nvPr/>
          </p:nvGrpSpPr>
          <p:grpSpPr>
            <a:xfrm>
              <a:off x="5194218" y="893129"/>
              <a:ext cx="522827" cy="522827"/>
              <a:chOff x="764100" y="3623300"/>
              <a:chExt cx="1046700" cy="1046700"/>
            </a:xfrm>
          </p:grpSpPr>
          <p:sp>
            <p:nvSpPr>
              <p:cNvPr id="1033" name="Google Shape;1033;p9"/>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9"/>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5" name="Google Shape;1035;p9"/>
            <p:cNvGrpSpPr/>
            <p:nvPr/>
          </p:nvGrpSpPr>
          <p:grpSpPr>
            <a:xfrm>
              <a:off x="5371921" y="621823"/>
              <a:ext cx="182209" cy="655932"/>
              <a:chOff x="3305183" y="2722527"/>
              <a:chExt cx="166690" cy="600065"/>
            </a:xfrm>
          </p:grpSpPr>
          <p:grpSp>
            <p:nvGrpSpPr>
              <p:cNvPr id="1036" name="Google Shape;1036;p9"/>
              <p:cNvGrpSpPr/>
              <p:nvPr/>
            </p:nvGrpSpPr>
            <p:grpSpPr>
              <a:xfrm>
                <a:off x="3305183" y="2722527"/>
                <a:ext cx="166690" cy="600065"/>
                <a:chOff x="3305183" y="2722527"/>
                <a:chExt cx="166690" cy="600065"/>
              </a:xfrm>
            </p:grpSpPr>
            <p:grpSp>
              <p:nvGrpSpPr>
                <p:cNvPr id="1037" name="Google Shape;1037;p9"/>
                <p:cNvGrpSpPr/>
                <p:nvPr/>
              </p:nvGrpSpPr>
              <p:grpSpPr>
                <a:xfrm>
                  <a:off x="3305183" y="2971595"/>
                  <a:ext cx="166690" cy="350998"/>
                  <a:chOff x="3305183" y="3146560"/>
                  <a:chExt cx="166690" cy="350998"/>
                </a:xfrm>
              </p:grpSpPr>
              <p:sp>
                <p:nvSpPr>
                  <p:cNvPr id="1038" name="Google Shape;1038;p9"/>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9" name="Google Shape;1039;p9"/>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0" name="Google Shape;1040;p9"/>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41" name="Google Shape;1041;p9"/>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42" name="Google Shape;1042;p9"/>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043" name="Google Shape;1043;p9"/>
          <p:cNvGrpSpPr/>
          <p:nvPr/>
        </p:nvGrpSpPr>
        <p:grpSpPr>
          <a:xfrm>
            <a:off x="6573945" y="2"/>
            <a:ext cx="527288" cy="1319623"/>
            <a:chOff x="7824797" y="870572"/>
            <a:chExt cx="860597" cy="2153783"/>
          </a:xfrm>
        </p:grpSpPr>
        <p:grpSp>
          <p:nvGrpSpPr>
            <p:cNvPr id="1044" name="Google Shape;1044;p9"/>
            <p:cNvGrpSpPr/>
            <p:nvPr/>
          </p:nvGrpSpPr>
          <p:grpSpPr>
            <a:xfrm>
              <a:off x="7824797" y="1891931"/>
              <a:ext cx="860597" cy="1132425"/>
              <a:chOff x="764100" y="3623300"/>
              <a:chExt cx="1046700" cy="1046700"/>
            </a:xfrm>
          </p:grpSpPr>
          <p:sp>
            <p:nvSpPr>
              <p:cNvPr id="1045" name="Google Shape;1045;p9"/>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9"/>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47" name="Google Shape;1047;p9"/>
            <p:cNvGrpSpPr/>
            <p:nvPr/>
          </p:nvGrpSpPr>
          <p:grpSpPr>
            <a:xfrm>
              <a:off x="8100547" y="870572"/>
              <a:ext cx="300376" cy="1935114"/>
              <a:chOff x="3792712" y="2051381"/>
              <a:chExt cx="274793" cy="1770299"/>
            </a:xfrm>
          </p:grpSpPr>
          <p:grpSp>
            <p:nvGrpSpPr>
              <p:cNvPr id="1048" name="Google Shape;1048;p9"/>
              <p:cNvGrpSpPr/>
              <p:nvPr/>
            </p:nvGrpSpPr>
            <p:grpSpPr>
              <a:xfrm>
                <a:off x="3792712" y="2051381"/>
                <a:ext cx="274793" cy="1770299"/>
                <a:chOff x="3792712" y="2051381"/>
                <a:chExt cx="274793" cy="1770299"/>
              </a:xfrm>
            </p:grpSpPr>
            <p:grpSp>
              <p:nvGrpSpPr>
                <p:cNvPr id="1049" name="Google Shape;1049;p9"/>
                <p:cNvGrpSpPr/>
                <p:nvPr/>
              </p:nvGrpSpPr>
              <p:grpSpPr>
                <a:xfrm>
                  <a:off x="3792712" y="2971595"/>
                  <a:ext cx="274793" cy="850085"/>
                  <a:chOff x="3792712" y="2879468"/>
                  <a:chExt cx="274793" cy="850085"/>
                </a:xfrm>
              </p:grpSpPr>
              <p:sp>
                <p:nvSpPr>
                  <p:cNvPr id="1050" name="Google Shape;1050;p9"/>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1" name="Google Shape;1051;p9"/>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2" name="Google Shape;1052;p9"/>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53" name="Google Shape;1053;p9"/>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54" name="Google Shape;1054;p9"/>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055" name="Google Shape;1055;p9"/>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056" name="Google Shape;1056;p9"/>
          <p:cNvGrpSpPr/>
          <p:nvPr/>
        </p:nvGrpSpPr>
        <p:grpSpPr>
          <a:xfrm>
            <a:off x="2510399" y="7"/>
            <a:ext cx="641313" cy="1028549"/>
            <a:chOff x="1192601" y="746213"/>
            <a:chExt cx="1046700" cy="1678715"/>
          </a:xfrm>
        </p:grpSpPr>
        <p:grpSp>
          <p:nvGrpSpPr>
            <p:cNvPr id="1057" name="Google Shape;1057;p9"/>
            <p:cNvGrpSpPr/>
            <p:nvPr/>
          </p:nvGrpSpPr>
          <p:grpSpPr>
            <a:xfrm>
              <a:off x="1192601" y="1378228"/>
              <a:ext cx="1046700" cy="1046700"/>
              <a:chOff x="764100" y="3623300"/>
              <a:chExt cx="1046700" cy="1046700"/>
            </a:xfrm>
          </p:grpSpPr>
          <p:sp>
            <p:nvSpPr>
              <p:cNvPr id="1058" name="Google Shape;1058;p9"/>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9"/>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60" name="Google Shape;1060;p9"/>
            <p:cNvGrpSpPr/>
            <p:nvPr/>
          </p:nvGrpSpPr>
          <p:grpSpPr>
            <a:xfrm>
              <a:off x="1417979" y="746213"/>
              <a:ext cx="580390" cy="1384973"/>
              <a:chOff x="522260" y="2632808"/>
              <a:chExt cx="530958" cy="1267014"/>
            </a:xfrm>
          </p:grpSpPr>
          <p:grpSp>
            <p:nvGrpSpPr>
              <p:cNvPr id="1061" name="Google Shape;1061;p9"/>
              <p:cNvGrpSpPr/>
              <p:nvPr/>
            </p:nvGrpSpPr>
            <p:grpSpPr>
              <a:xfrm>
                <a:off x="522260" y="2632808"/>
                <a:ext cx="530958" cy="1267014"/>
                <a:chOff x="522260" y="2632808"/>
                <a:chExt cx="530958" cy="1267014"/>
              </a:xfrm>
            </p:grpSpPr>
            <p:grpSp>
              <p:nvGrpSpPr>
                <p:cNvPr id="1062" name="Google Shape;1062;p9"/>
                <p:cNvGrpSpPr/>
                <p:nvPr/>
              </p:nvGrpSpPr>
              <p:grpSpPr>
                <a:xfrm>
                  <a:off x="522260" y="2971595"/>
                  <a:ext cx="530958" cy="928227"/>
                  <a:chOff x="522260" y="2971595"/>
                  <a:chExt cx="530958" cy="928227"/>
                </a:xfrm>
              </p:grpSpPr>
              <p:sp>
                <p:nvSpPr>
                  <p:cNvPr id="1063" name="Google Shape;1063;p9"/>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4" name="Google Shape;1064;p9"/>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5" name="Google Shape;1065;p9"/>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6" name="Google Shape;1066;p9"/>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67" name="Google Shape;1067;p9"/>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68" name="Google Shape;1068;p9"/>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069" name="Google Shape;1069;p9"/>
          <p:cNvGrpSpPr/>
          <p:nvPr/>
        </p:nvGrpSpPr>
        <p:grpSpPr>
          <a:xfrm>
            <a:off x="5462591" y="6"/>
            <a:ext cx="641313" cy="1178098"/>
            <a:chOff x="6010934" y="870580"/>
            <a:chExt cx="1046700" cy="1922797"/>
          </a:xfrm>
        </p:grpSpPr>
        <p:grpSp>
          <p:nvGrpSpPr>
            <p:cNvPr id="1070" name="Google Shape;1070;p9"/>
            <p:cNvGrpSpPr/>
            <p:nvPr/>
          </p:nvGrpSpPr>
          <p:grpSpPr>
            <a:xfrm>
              <a:off x="6010934" y="1746678"/>
              <a:ext cx="1046700" cy="1046700"/>
              <a:chOff x="764100" y="3623300"/>
              <a:chExt cx="1046700" cy="1046700"/>
            </a:xfrm>
          </p:grpSpPr>
          <p:sp>
            <p:nvSpPr>
              <p:cNvPr id="1071" name="Google Shape;1071;p9"/>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9"/>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73" name="Google Shape;1073;p9"/>
            <p:cNvGrpSpPr/>
            <p:nvPr/>
          </p:nvGrpSpPr>
          <p:grpSpPr>
            <a:xfrm>
              <a:off x="6308747" y="870580"/>
              <a:ext cx="441786" cy="1701306"/>
              <a:chOff x="1121941" y="2406098"/>
              <a:chExt cx="404159" cy="1556405"/>
            </a:xfrm>
          </p:grpSpPr>
          <p:grpSp>
            <p:nvGrpSpPr>
              <p:cNvPr id="1074" name="Google Shape;1074;p9"/>
              <p:cNvGrpSpPr/>
              <p:nvPr/>
            </p:nvGrpSpPr>
            <p:grpSpPr>
              <a:xfrm>
                <a:off x="1121941" y="2406098"/>
                <a:ext cx="404159" cy="1556405"/>
                <a:chOff x="1121941" y="2406098"/>
                <a:chExt cx="404159" cy="1556405"/>
              </a:xfrm>
            </p:grpSpPr>
            <p:grpSp>
              <p:nvGrpSpPr>
                <p:cNvPr id="1075" name="Google Shape;1075;p9"/>
                <p:cNvGrpSpPr/>
                <p:nvPr/>
              </p:nvGrpSpPr>
              <p:grpSpPr>
                <a:xfrm>
                  <a:off x="1121941" y="2971595"/>
                  <a:ext cx="404159" cy="990908"/>
                  <a:chOff x="1121941" y="2969319"/>
                  <a:chExt cx="404159" cy="990908"/>
                </a:xfrm>
              </p:grpSpPr>
              <p:sp>
                <p:nvSpPr>
                  <p:cNvPr id="1076" name="Google Shape;1076;p9"/>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7" name="Google Shape;1077;p9"/>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8" name="Google Shape;1078;p9"/>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9" name="Google Shape;1079;p9"/>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80" name="Google Shape;1080;p9"/>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81" name="Google Shape;1081;p9"/>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082" name="Google Shape;1082;p9"/>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083" name="Google Shape;1083;p9"/>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084" name="Google Shape;1084;p9"/>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085" name="Google Shape;1085;p9"/>
          <p:cNvGrpSpPr/>
          <p:nvPr/>
        </p:nvGrpSpPr>
        <p:grpSpPr>
          <a:xfrm>
            <a:off x="2221896" y="1"/>
            <a:ext cx="320336" cy="1232124"/>
            <a:chOff x="721731" y="746204"/>
            <a:chExt cx="522827" cy="2010974"/>
          </a:xfrm>
        </p:grpSpPr>
        <p:grpSp>
          <p:nvGrpSpPr>
            <p:cNvPr id="1086" name="Google Shape;1086;p9"/>
            <p:cNvGrpSpPr/>
            <p:nvPr/>
          </p:nvGrpSpPr>
          <p:grpSpPr>
            <a:xfrm>
              <a:off x="721731" y="2234351"/>
              <a:ext cx="522827" cy="522827"/>
              <a:chOff x="764100" y="3623300"/>
              <a:chExt cx="1046700" cy="1046700"/>
            </a:xfrm>
          </p:grpSpPr>
          <p:sp>
            <p:nvSpPr>
              <p:cNvPr id="1087" name="Google Shape;1087;p9"/>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9"/>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89" name="Google Shape;1089;p9"/>
            <p:cNvGrpSpPr/>
            <p:nvPr/>
          </p:nvGrpSpPr>
          <p:grpSpPr>
            <a:xfrm>
              <a:off x="892053" y="746204"/>
              <a:ext cx="182209" cy="1869993"/>
              <a:chOff x="3305183" y="1611869"/>
              <a:chExt cx="166690" cy="1710724"/>
            </a:xfrm>
          </p:grpSpPr>
          <p:grpSp>
            <p:nvGrpSpPr>
              <p:cNvPr id="1090" name="Google Shape;1090;p9"/>
              <p:cNvGrpSpPr/>
              <p:nvPr/>
            </p:nvGrpSpPr>
            <p:grpSpPr>
              <a:xfrm>
                <a:off x="3305183" y="1611869"/>
                <a:ext cx="166690" cy="1710724"/>
                <a:chOff x="3305183" y="1611869"/>
                <a:chExt cx="166690" cy="1710724"/>
              </a:xfrm>
            </p:grpSpPr>
            <p:grpSp>
              <p:nvGrpSpPr>
                <p:cNvPr id="1091" name="Google Shape;1091;p9"/>
                <p:cNvGrpSpPr/>
                <p:nvPr/>
              </p:nvGrpSpPr>
              <p:grpSpPr>
                <a:xfrm>
                  <a:off x="3305183" y="2971595"/>
                  <a:ext cx="166690" cy="350998"/>
                  <a:chOff x="3305183" y="3146560"/>
                  <a:chExt cx="166690" cy="350998"/>
                </a:xfrm>
              </p:grpSpPr>
              <p:sp>
                <p:nvSpPr>
                  <p:cNvPr id="1092" name="Google Shape;1092;p9"/>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3" name="Google Shape;1093;p9"/>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4" name="Google Shape;1094;p9"/>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95" name="Google Shape;1095;p9"/>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96" name="Google Shape;1096;p9"/>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097"/>
        <p:cNvGrpSpPr/>
        <p:nvPr/>
      </p:nvGrpSpPr>
      <p:grpSpPr>
        <a:xfrm>
          <a:off x="0" y="0"/>
          <a:ext cx="0" cy="0"/>
          <a:chOff x="0" y="0"/>
          <a:chExt cx="0" cy="0"/>
        </a:xfrm>
      </p:grpSpPr>
      <p:sp>
        <p:nvSpPr>
          <p:cNvPr id="1098" name="Google Shape;1098;p1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1099" name="Google Shape;1099;p10"/>
          <p:cNvGrpSpPr/>
          <p:nvPr/>
        </p:nvGrpSpPr>
        <p:grpSpPr>
          <a:xfrm>
            <a:off x="6800134" y="-29"/>
            <a:ext cx="2382301" cy="4610466"/>
            <a:chOff x="6800134" y="-29"/>
            <a:chExt cx="2382301" cy="4610466"/>
          </a:xfrm>
        </p:grpSpPr>
        <p:grpSp>
          <p:nvGrpSpPr>
            <p:cNvPr id="1100" name="Google Shape;1100;p10"/>
            <p:cNvGrpSpPr/>
            <p:nvPr/>
          </p:nvGrpSpPr>
          <p:grpSpPr>
            <a:xfrm>
              <a:off x="7737776" y="-17"/>
              <a:ext cx="448629" cy="4610455"/>
              <a:chOff x="6798998" y="-1296139"/>
              <a:chExt cx="476555" cy="4897445"/>
            </a:xfrm>
          </p:grpSpPr>
          <p:sp>
            <p:nvSpPr>
              <p:cNvPr id="1101" name="Google Shape;1101;p1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2" name="Google Shape;1102;p10"/>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03" name="Google Shape;1103;p10"/>
            <p:cNvGrpSpPr/>
            <p:nvPr/>
          </p:nvGrpSpPr>
          <p:grpSpPr>
            <a:xfrm>
              <a:off x="8636876" y="46"/>
              <a:ext cx="382387" cy="1450044"/>
              <a:chOff x="5578966" y="2422197"/>
              <a:chExt cx="406190" cy="1540306"/>
            </a:xfrm>
          </p:grpSpPr>
          <p:sp>
            <p:nvSpPr>
              <p:cNvPr id="1104" name="Google Shape;1104;p1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5" name="Google Shape;1105;p10"/>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06" name="Google Shape;1106;p10"/>
            <p:cNvGrpSpPr/>
            <p:nvPr/>
          </p:nvGrpSpPr>
          <p:grpSpPr>
            <a:xfrm>
              <a:off x="8035385" y="23"/>
              <a:ext cx="439174" cy="2683136"/>
              <a:chOff x="6176324" y="940075"/>
              <a:chExt cx="466512" cy="2850155"/>
            </a:xfrm>
          </p:grpSpPr>
          <p:sp>
            <p:nvSpPr>
              <p:cNvPr id="1107" name="Google Shape;1107;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8" name="Google Shape;1108;p10"/>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09" name="Google Shape;1109;p10"/>
            <p:cNvGrpSpPr/>
            <p:nvPr/>
          </p:nvGrpSpPr>
          <p:grpSpPr>
            <a:xfrm>
              <a:off x="6999976" y="11"/>
              <a:ext cx="271476" cy="3307837"/>
              <a:chOff x="7883572" y="308161"/>
              <a:chExt cx="288375" cy="3513742"/>
            </a:xfrm>
          </p:grpSpPr>
          <p:sp>
            <p:nvSpPr>
              <p:cNvPr id="1110" name="Google Shape;1110;p1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1" name="Google Shape;1111;p10"/>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12" name="Google Shape;1112;p10"/>
            <p:cNvGrpSpPr/>
            <p:nvPr/>
          </p:nvGrpSpPr>
          <p:grpSpPr>
            <a:xfrm>
              <a:off x="6827964" y="636458"/>
              <a:ext cx="230791" cy="243118"/>
              <a:chOff x="3770248" y="2527300"/>
              <a:chExt cx="180404" cy="190055"/>
            </a:xfrm>
          </p:grpSpPr>
          <p:sp>
            <p:nvSpPr>
              <p:cNvPr id="1113" name="Google Shape;1113;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4" name="Google Shape;1114;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5" name="Google Shape;1115;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6" name="Google Shape;1116;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117" name="Google Shape;1117;p10"/>
            <p:cNvGrpSpPr/>
            <p:nvPr/>
          </p:nvGrpSpPr>
          <p:grpSpPr>
            <a:xfrm>
              <a:off x="8763367" y="2641902"/>
              <a:ext cx="230809" cy="243156"/>
              <a:chOff x="3770248" y="2527300"/>
              <a:chExt cx="180404" cy="190055"/>
            </a:xfrm>
          </p:grpSpPr>
          <p:sp>
            <p:nvSpPr>
              <p:cNvPr id="1118" name="Google Shape;1118;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9" name="Google Shape;1119;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0" name="Google Shape;1120;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1" name="Google Shape;1121;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122" name="Google Shape;1122;p10"/>
            <p:cNvGrpSpPr/>
            <p:nvPr/>
          </p:nvGrpSpPr>
          <p:grpSpPr>
            <a:xfrm rot="5400000">
              <a:off x="8655427" y="4253521"/>
              <a:ext cx="201871" cy="231166"/>
              <a:chOff x="3462796" y="2555878"/>
              <a:chExt cx="157798" cy="180711"/>
            </a:xfrm>
          </p:grpSpPr>
          <p:sp>
            <p:nvSpPr>
              <p:cNvPr id="1123" name="Google Shape;1123;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4" name="Google Shape;1124;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5" name="Google Shape;1125;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6" name="Google Shape;1126;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7" name="Google Shape;1127;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8" name="Google Shape;1128;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129" name="Google Shape;1129;p10"/>
            <p:cNvGrpSpPr/>
            <p:nvPr/>
          </p:nvGrpSpPr>
          <p:grpSpPr>
            <a:xfrm rot="-2700000">
              <a:off x="7375305" y="1863439"/>
              <a:ext cx="169840" cy="178926"/>
              <a:chOff x="3770248" y="2527300"/>
              <a:chExt cx="180404" cy="190055"/>
            </a:xfrm>
          </p:grpSpPr>
          <p:sp>
            <p:nvSpPr>
              <p:cNvPr id="1130" name="Google Shape;1130;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1" name="Google Shape;1131;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2" name="Google Shape;1132;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3" name="Google Shape;1133;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134" name="Google Shape;1134;p10"/>
            <p:cNvGrpSpPr/>
            <p:nvPr/>
          </p:nvGrpSpPr>
          <p:grpSpPr>
            <a:xfrm>
              <a:off x="6800134" y="23"/>
              <a:ext cx="985363" cy="1665685"/>
              <a:chOff x="2484475" y="1329455"/>
              <a:chExt cx="1046700" cy="1769370"/>
            </a:xfrm>
          </p:grpSpPr>
          <p:sp>
            <p:nvSpPr>
              <p:cNvPr id="1135" name="Google Shape;1135;p10"/>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10"/>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37" name="Google Shape;1137;p10"/>
              <p:cNvGrpSpPr/>
              <p:nvPr/>
            </p:nvGrpSpPr>
            <p:grpSpPr>
              <a:xfrm>
                <a:off x="2769703" y="1329455"/>
                <a:ext cx="510180" cy="1483501"/>
                <a:chOff x="1818382" y="2433081"/>
                <a:chExt cx="466728" cy="1357150"/>
              </a:xfrm>
            </p:grpSpPr>
            <p:grpSp>
              <p:nvGrpSpPr>
                <p:cNvPr id="1138" name="Google Shape;1138;p10"/>
                <p:cNvGrpSpPr/>
                <p:nvPr/>
              </p:nvGrpSpPr>
              <p:grpSpPr>
                <a:xfrm>
                  <a:off x="1818382" y="2971595"/>
                  <a:ext cx="466728" cy="818636"/>
                  <a:chOff x="1818382" y="2942618"/>
                  <a:chExt cx="466728" cy="818636"/>
                </a:xfrm>
              </p:grpSpPr>
              <p:sp>
                <p:nvSpPr>
                  <p:cNvPr id="1139" name="Google Shape;1139;p1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0" name="Google Shape;1140;p1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1" name="Google Shape;1141;p1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42" name="Google Shape;1142;p10"/>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43" name="Google Shape;1143;p1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1144" name="Google Shape;1144;p10"/>
            <p:cNvGrpSpPr/>
            <p:nvPr/>
          </p:nvGrpSpPr>
          <p:grpSpPr>
            <a:xfrm>
              <a:off x="8330194" y="-10"/>
              <a:ext cx="852241" cy="2641273"/>
              <a:chOff x="3961868" y="-891976"/>
              <a:chExt cx="905291" cy="2805686"/>
            </a:xfrm>
          </p:grpSpPr>
          <p:grpSp>
            <p:nvGrpSpPr>
              <p:cNvPr id="1145" name="Google Shape;1145;p10"/>
              <p:cNvGrpSpPr/>
              <p:nvPr/>
            </p:nvGrpSpPr>
            <p:grpSpPr>
              <a:xfrm>
                <a:off x="3961868" y="1008419"/>
                <a:ext cx="905291" cy="905291"/>
                <a:chOff x="764100" y="3623300"/>
                <a:chExt cx="1046700" cy="1046700"/>
              </a:xfrm>
            </p:grpSpPr>
            <p:sp>
              <p:nvSpPr>
                <p:cNvPr id="1146" name="Google Shape;1146;p10"/>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10"/>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8" name="Google Shape;1148;p10"/>
              <p:cNvGrpSpPr/>
              <p:nvPr/>
            </p:nvGrpSpPr>
            <p:grpSpPr>
              <a:xfrm>
                <a:off x="4155315" y="-891976"/>
                <a:ext cx="522826" cy="2613070"/>
                <a:chOff x="2447534" y="1219291"/>
                <a:chExt cx="478297" cy="2390513"/>
              </a:xfrm>
            </p:grpSpPr>
            <p:grpSp>
              <p:nvGrpSpPr>
                <p:cNvPr id="1149" name="Google Shape;1149;p10"/>
                <p:cNvGrpSpPr/>
                <p:nvPr/>
              </p:nvGrpSpPr>
              <p:grpSpPr>
                <a:xfrm>
                  <a:off x="2447534" y="1219291"/>
                  <a:ext cx="478297" cy="2390513"/>
                  <a:chOff x="2447534" y="1219291"/>
                  <a:chExt cx="478297" cy="2390513"/>
                </a:xfrm>
              </p:grpSpPr>
              <p:grpSp>
                <p:nvGrpSpPr>
                  <p:cNvPr id="1150" name="Google Shape;1150;p10"/>
                  <p:cNvGrpSpPr/>
                  <p:nvPr/>
                </p:nvGrpSpPr>
                <p:grpSpPr>
                  <a:xfrm>
                    <a:off x="2447534" y="2971595"/>
                    <a:ext cx="478297" cy="638209"/>
                    <a:chOff x="2447534" y="3081786"/>
                    <a:chExt cx="478297" cy="638209"/>
                  </a:xfrm>
                </p:grpSpPr>
                <p:sp>
                  <p:nvSpPr>
                    <p:cNvPr id="1151" name="Google Shape;1151;p1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52" name="Google Shape;1152;p1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53" name="Google Shape;1153;p1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54" name="Google Shape;1154;p10"/>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55" name="Google Shape;1155;p1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1156" name="Google Shape;1156;p1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1157" name="Google Shape;1157;p10"/>
            <p:cNvGrpSpPr/>
            <p:nvPr/>
          </p:nvGrpSpPr>
          <p:grpSpPr>
            <a:xfrm>
              <a:off x="7811773" y="-2"/>
              <a:ext cx="492189" cy="1837864"/>
              <a:chOff x="5194218" y="-536312"/>
              <a:chExt cx="522827" cy="1952267"/>
            </a:xfrm>
          </p:grpSpPr>
          <p:grpSp>
            <p:nvGrpSpPr>
              <p:cNvPr id="1158" name="Google Shape;1158;p10"/>
              <p:cNvGrpSpPr/>
              <p:nvPr/>
            </p:nvGrpSpPr>
            <p:grpSpPr>
              <a:xfrm>
                <a:off x="5194218" y="893129"/>
                <a:ext cx="522827" cy="522827"/>
                <a:chOff x="764100" y="3623300"/>
                <a:chExt cx="1046700" cy="1046700"/>
              </a:xfrm>
            </p:grpSpPr>
            <p:sp>
              <p:nvSpPr>
                <p:cNvPr id="1159" name="Google Shape;1159;p10"/>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10"/>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61" name="Google Shape;1161;p10"/>
              <p:cNvGrpSpPr/>
              <p:nvPr/>
            </p:nvGrpSpPr>
            <p:grpSpPr>
              <a:xfrm>
                <a:off x="5371921" y="-536312"/>
                <a:ext cx="182209" cy="1814066"/>
                <a:chOff x="3305183" y="1663032"/>
                <a:chExt cx="166690" cy="1659561"/>
              </a:xfrm>
            </p:grpSpPr>
            <p:grpSp>
              <p:nvGrpSpPr>
                <p:cNvPr id="1162" name="Google Shape;1162;p10"/>
                <p:cNvGrpSpPr/>
                <p:nvPr/>
              </p:nvGrpSpPr>
              <p:grpSpPr>
                <a:xfrm>
                  <a:off x="3305183" y="1663032"/>
                  <a:ext cx="166690" cy="1659561"/>
                  <a:chOff x="3305183" y="1663032"/>
                  <a:chExt cx="166690" cy="1659561"/>
                </a:xfrm>
              </p:grpSpPr>
              <p:grpSp>
                <p:nvGrpSpPr>
                  <p:cNvPr id="1163" name="Google Shape;1163;p10"/>
                  <p:cNvGrpSpPr/>
                  <p:nvPr/>
                </p:nvGrpSpPr>
                <p:grpSpPr>
                  <a:xfrm>
                    <a:off x="3305183" y="2971595"/>
                    <a:ext cx="166690" cy="350998"/>
                    <a:chOff x="3305183" y="3146560"/>
                    <a:chExt cx="166690" cy="350998"/>
                  </a:xfrm>
                </p:grpSpPr>
                <p:sp>
                  <p:nvSpPr>
                    <p:cNvPr id="1164" name="Google Shape;1164;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65" name="Google Shape;1165;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66" name="Google Shape;1166;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67" name="Google Shape;1167;p10"/>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68" name="Google Shape;1168;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169" name="Google Shape;1169;p10"/>
            <p:cNvGrpSpPr/>
            <p:nvPr/>
          </p:nvGrpSpPr>
          <p:grpSpPr>
            <a:xfrm>
              <a:off x="8018879" y="-29"/>
              <a:ext cx="810166" cy="4470272"/>
              <a:chOff x="7824797" y="-1724181"/>
              <a:chExt cx="860597" cy="4748536"/>
            </a:xfrm>
          </p:grpSpPr>
          <p:grpSp>
            <p:nvGrpSpPr>
              <p:cNvPr id="1170" name="Google Shape;1170;p10"/>
              <p:cNvGrpSpPr/>
              <p:nvPr/>
            </p:nvGrpSpPr>
            <p:grpSpPr>
              <a:xfrm>
                <a:off x="7824797" y="1891931"/>
                <a:ext cx="860597" cy="1132425"/>
                <a:chOff x="764100" y="3623300"/>
                <a:chExt cx="1046700" cy="1046700"/>
              </a:xfrm>
            </p:grpSpPr>
            <p:sp>
              <p:nvSpPr>
                <p:cNvPr id="1171" name="Google Shape;1171;p10"/>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10"/>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73" name="Google Shape;1173;p10"/>
              <p:cNvGrpSpPr/>
              <p:nvPr/>
            </p:nvGrpSpPr>
            <p:grpSpPr>
              <a:xfrm>
                <a:off x="8100547" y="-1724181"/>
                <a:ext cx="300376" cy="4529867"/>
                <a:chOff x="3792712" y="-322375"/>
                <a:chExt cx="274793" cy="4144055"/>
              </a:xfrm>
            </p:grpSpPr>
            <p:grpSp>
              <p:nvGrpSpPr>
                <p:cNvPr id="1174" name="Google Shape;1174;p10"/>
                <p:cNvGrpSpPr/>
                <p:nvPr/>
              </p:nvGrpSpPr>
              <p:grpSpPr>
                <a:xfrm>
                  <a:off x="3792712" y="-322375"/>
                  <a:ext cx="274793" cy="4144055"/>
                  <a:chOff x="3792712" y="-322375"/>
                  <a:chExt cx="274793" cy="4144055"/>
                </a:xfrm>
              </p:grpSpPr>
              <p:grpSp>
                <p:nvGrpSpPr>
                  <p:cNvPr id="1175" name="Google Shape;1175;p10"/>
                  <p:cNvGrpSpPr/>
                  <p:nvPr/>
                </p:nvGrpSpPr>
                <p:grpSpPr>
                  <a:xfrm>
                    <a:off x="3792712" y="2971595"/>
                    <a:ext cx="274793" cy="850085"/>
                    <a:chOff x="3792712" y="2879468"/>
                    <a:chExt cx="274793" cy="850085"/>
                  </a:xfrm>
                </p:grpSpPr>
                <p:sp>
                  <p:nvSpPr>
                    <p:cNvPr id="1176" name="Google Shape;1176;p1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77" name="Google Shape;1177;p1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78" name="Google Shape;1178;p1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79" name="Google Shape;1179;p10"/>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0" name="Google Shape;1180;p1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181" name="Google Shape;1181;p1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182" name="Google Shape;1182;p10"/>
            <p:cNvGrpSpPr/>
            <p:nvPr/>
          </p:nvGrpSpPr>
          <p:grpSpPr>
            <a:xfrm>
              <a:off x="7184797" y="-17"/>
              <a:ext cx="985363" cy="3905971"/>
              <a:chOff x="1192601" y="-1724180"/>
              <a:chExt cx="1046700" cy="4149108"/>
            </a:xfrm>
          </p:grpSpPr>
          <p:grpSp>
            <p:nvGrpSpPr>
              <p:cNvPr id="1183" name="Google Shape;1183;p10"/>
              <p:cNvGrpSpPr/>
              <p:nvPr/>
            </p:nvGrpSpPr>
            <p:grpSpPr>
              <a:xfrm>
                <a:off x="1192601" y="1378228"/>
                <a:ext cx="1046700" cy="1046700"/>
                <a:chOff x="764100" y="3623300"/>
                <a:chExt cx="1046700" cy="1046700"/>
              </a:xfrm>
            </p:grpSpPr>
            <p:sp>
              <p:nvSpPr>
                <p:cNvPr id="1184" name="Google Shape;1184;p10"/>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10"/>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86" name="Google Shape;1186;p10"/>
              <p:cNvGrpSpPr/>
              <p:nvPr/>
            </p:nvGrpSpPr>
            <p:grpSpPr>
              <a:xfrm>
                <a:off x="1417979" y="-1724180"/>
                <a:ext cx="580390" cy="3855366"/>
                <a:chOff x="522260" y="372820"/>
                <a:chExt cx="530958" cy="3527002"/>
              </a:xfrm>
            </p:grpSpPr>
            <p:grpSp>
              <p:nvGrpSpPr>
                <p:cNvPr id="1187" name="Google Shape;1187;p10"/>
                <p:cNvGrpSpPr/>
                <p:nvPr/>
              </p:nvGrpSpPr>
              <p:grpSpPr>
                <a:xfrm>
                  <a:off x="522260" y="372820"/>
                  <a:ext cx="530958" cy="3527002"/>
                  <a:chOff x="522260" y="372820"/>
                  <a:chExt cx="530958" cy="3527002"/>
                </a:xfrm>
              </p:grpSpPr>
              <p:grpSp>
                <p:nvGrpSpPr>
                  <p:cNvPr id="1188" name="Google Shape;1188;p10"/>
                  <p:cNvGrpSpPr/>
                  <p:nvPr/>
                </p:nvGrpSpPr>
                <p:grpSpPr>
                  <a:xfrm>
                    <a:off x="522260" y="2971595"/>
                    <a:ext cx="530958" cy="928227"/>
                    <a:chOff x="522260" y="2971595"/>
                    <a:chExt cx="530958" cy="928227"/>
                  </a:xfrm>
                </p:grpSpPr>
                <p:sp>
                  <p:nvSpPr>
                    <p:cNvPr id="1189" name="Google Shape;1189;p1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0" name="Google Shape;1190;p1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1" name="Google Shape;1191;p1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2" name="Google Shape;1192;p1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93" name="Google Shape;1193;p10"/>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94" name="Google Shape;1194;p1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195" name="Google Shape;1195;p10"/>
            <p:cNvGrpSpPr/>
            <p:nvPr/>
          </p:nvGrpSpPr>
          <p:grpSpPr>
            <a:xfrm>
              <a:off x="7192739" y="3730341"/>
              <a:ext cx="148551" cy="170121"/>
              <a:chOff x="3462796" y="2555878"/>
              <a:chExt cx="157798" cy="180711"/>
            </a:xfrm>
          </p:grpSpPr>
          <p:sp>
            <p:nvSpPr>
              <p:cNvPr id="1196" name="Google Shape;1196;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7" name="Google Shape;1197;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8" name="Google Shape;1198;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9" name="Google Shape;1199;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0" name="Google Shape;1200;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1" name="Google Shape;1201;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panose="00000500000000000000"/>
              <a:buNone/>
              <a:defRPr sz="3400" b="1">
                <a:solidFill>
                  <a:schemeClr val="accent1"/>
                </a:solidFill>
                <a:latin typeface="Amatic SC" panose="00000500000000000000"/>
                <a:ea typeface="Amatic SC" panose="00000500000000000000"/>
                <a:cs typeface="Amatic SC" panose="00000500000000000000"/>
                <a:sym typeface="Amatic SC" panose="00000500000000000000"/>
              </a:defRPr>
            </a:lvl1pPr>
            <a:lvl2pPr lvl="1" rtl="0">
              <a:lnSpc>
                <a:spcPct val="90000"/>
              </a:lnSpc>
              <a:spcBef>
                <a:spcPts val="0"/>
              </a:spcBef>
              <a:spcAft>
                <a:spcPts val="0"/>
              </a:spcAft>
              <a:buClr>
                <a:schemeClr val="accent1"/>
              </a:buClr>
              <a:buSzPts val="3400"/>
              <a:buFont typeface="Amatic SC" panose="00000500000000000000"/>
              <a:buNone/>
              <a:defRPr sz="3400" b="1">
                <a:solidFill>
                  <a:schemeClr val="accent1"/>
                </a:solidFill>
                <a:latin typeface="Amatic SC" panose="00000500000000000000"/>
                <a:ea typeface="Amatic SC" panose="00000500000000000000"/>
                <a:cs typeface="Amatic SC" panose="00000500000000000000"/>
                <a:sym typeface="Amatic SC" panose="00000500000000000000"/>
              </a:defRPr>
            </a:lvl2pPr>
            <a:lvl3pPr lvl="2" rtl="0">
              <a:lnSpc>
                <a:spcPct val="90000"/>
              </a:lnSpc>
              <a:spcBef>
                <a:spcPts val="0"/>
              </a:spcBef>
              <a:spcAft>
                <a:spcPts val="0"/>
              </a:spcAft>
              <a:buClr>
                <a:schemeClr val="accent1"/>
              </a:buClr>
              <a:buSzPts val="3400"/>
              <a:buFont typeface="Amatic SC" panose="00000500000000000000"/>
              <a:buNone/>
              <a:defRPr sz="3400" b="1">
                <a:solidFill>
                  <a:schemeClr val="accent1"/>
                </a:solidFill>
                <a:latin typeface="Amatic SC" panose="00000500000000000000"/>
                <a:ea typeface="Amatic SC" panose="00000500000000000000"/>
                <a:cs typeface="Amatic SC" panose="00000500000000000000"/>
                <a:sym typeface="Amatic SC" panose="00000500000000000000"/>
              </a:defRPr>
            </a:lvl3pPr>
            <a:lvl4pPr lvl="3" rtl="0">
              <a:lnSpc>
                <a:spcPct val="90000"/>
              </a:lnSpc>
              <a:spcBef>
                <a:spcPts val="0"/>
              </a:spcBef>
              <a:spcAft>
                <a:spcPts val="0"/>
              </a:spcAft>
              <a:buClr>
                <a:schemeClr val="accent1"/>
              </a:buClr>
              <a:buSzPts val="3400"/>
              <a:buFont typeface="Amatic SC" panose="00000500000000000000"/>
              <a:buNone/>
              <a:defRPr sz="3400" b="1">
                <a:solidFill>
                  <a:schemeClr val="accent1"/>
                </a:solidFill>
                <a:latin typeface="Amatic SC" panose="00000500000000000000"/>
                <a:ea typeface="Amatic SC" panose="00000500000000000000"/>
                <a:cs typeface="Amatic SC" panose="00000500000000000000"/>
                <a:sym typeface="Amatic SC" panose="00000500000000000000"/>
              </a:defRPr>
            </a:lvl4pPr>
            <a:lvl5pPr lvl="4" rtl="0">
              <a:lnSpc>
                <a:spcPct val="90000"/>
              </a:lnSpc>
              <a:spcBef>
                <a:spcPts val="0"/>
              </a:spcBef>
              <a:spcAft>
                <a:spcPts val="0"/>
              </a:spcAft>
              <a:buClr>
                <a:schemeClr val="accent1"/>
              </a:buClr>
              <a:buSzPts val="3400"/>
              <a:buFont typeface="Amatic SC" panose="00000500000000000000"/>
              <a:buNone/>
              <a:defRPr sz="3400" b="1">
                <a:solidFill>
                  <a:schemeClr val="accent1"/>
                </a:solidFill>
                <a:latin typeface="Amatic SC" panose="00000500000000000000"/>
                <a:ea typeface="Amatic SC" panose="00000500000000000000"/>
                <a:cs typeface="Amatic SC" panose="00000500000000000000"/>
                <a:sym typeface="Amatic SC" panose="00000500000000000000"/>
              </a:defRPr>
            </a:lvl5pPr>
            <a:lvl6pPr lvl="5" rtl="0">
              <a:lnSpc>
                <a:spcPct val="90000"/>
              </a:lnSpc>
              <a:spcBef>
                <a:spcPts val="0"/>
              </a:spcBef>
              <a:spcAft>
                <a:spcPts val="0"/>
              </a:spcAft>
              <a:buClr>
                <a:schemeClr val="accent1"/>
              </a:buClr>
              <a:buSzPts val="3400"/>
              <a:buFont typeface="Amatic SC" panose="00000500000000000000"/>
              <a:buNone/>
              <a:defRPr sz="3400" b="1">
                <a:solidFill>
                  <a:schemeClr val="accent1"/>
                </a:solidFill>
                <a:latin typeface="Amatic SC" panose="00000500000000000000"/>
                <a:ea typeface="Amatic SC" panose="00000500000000000000"/>
                <a:cs typeface="Amatic SC" panose="00000500000000000000"/>
                <a:sym typeface="Amatic SC" panose="00000500000000000000"/>
              </a:defRPr>
            </a:lvl6pPr>
            <a:lvl7pPr lvl="6" rtl="0">
              <a:lnSpc>
                <a:spcPct val="90000"/>
              </a:lnSpc>
              <a:spcBef>
                <a:spcPts val="0"/>
              </a:spcBef>
              <a:spcAft>
                <a:spcPts val="0"/>
              </a:spcAft>
              <a:buClr>
                <a:schemeClr val="accent1"/>
              </a:buClr>
              <a:buSzPts val="3400"/>
              <a:buFont typeface="Amatic SC" panose="00000500000000000000"/>
              <a:buNone/>
              <a:defRPr sz="3400" b="1">
                <a:solidFill>
                  <a:schemeClr val="accent1"/>
                </a:solidFill>
                <a:latin typeface="Amatic SC" panose="00000500000000000000"/>
                <a:ea typeface="Amatic SC" panose="00000500000000000000"/>
                <a:cs typeface="Amatic SC" panose="00000500000000000000"/>
                <a:sym typeface="Amatic SC" panose="00000500000000000000"/>
              </a:defRPr>
            </a:lvl7pPr>
            <a:lvl8pPr lvl="7" rtl="0">
              <a:lnSpc>
                <a:spcPct val="90000"/>
              </a:lnSpc>
              <a:spcBef>
                <a:spcPts val="0"/>
              </a:spcBef>
              <a:spcAft>
                <a:spcPts val="0"/>
              </a:spcAft>
              <a:buClr>
                <a:schemeClr val="accent1"/>
              </a:buClr>
              <a:buSzPts val="3400"/>
              <a:buFont typeface="Amatic SC" panose="00000500000000000000"/>
              <a:buNone/>
              <a:defRPr sz="3400" b="1">
                <a:solidFill>
                  <a:schemeClr val="accent1"/>
                </a:solidFill>
                <a:latin typeface="Amatic SC" panose="00000500000000000000"/>
                <a:ea typeface="Amatic SC" panose="00000500000000000000"/>
                <a:cs typeface="Amatic SC" panose="00000500000000000000"/>
                <a:sym typeface="Amatic SC" panose="00000500000000000000"/>
              </a:defRPr>
            </a:lvl8pPr>
            <a:lvl9pPr lvl="8" rtl="0">
              <a:lnSpc>
                <a:spcPct val="90000"/>
              </a:lnSpc>
              <a:spcBef>
                <a:spcPts val="0"/>
              </a:spcBef>
              <a:spcAft>
                <a:spcPts val="0"/>
              </a:spcAft>
              <a:buClr>
                <a:schemeClr val="accent1"/>
              </a:buClr>
              <a:buSzPts val="3400"/>
              <a:buFont typeface="Amatic SC" panose="00000500000000000000"/>
              <a:buNone/>
              <a:defRPr sz="3400" b="1">
                <a:solidFill>
                  <a:schemeClr val="accent1"/>
                </a:solidFill>
                <a:latin typeface="Amatic SC" panose="00000500000000000000"/>
                <a:ea typeface="Amatic SC" panose="00000500000000000000"/>
                <a:cs typeface="Amatic SC" panose="00000500000000000000"/>
                <a:sym typeface="Amatic SC" panose="00000500000000000000"/>
              </a:defRPr>
            </a:lvl9pPr>
          </a:lstStyle>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panose="00000500000000000000"/>
                <a:ea typeface="Amatic SC" panose="00000500000000000000"/>
                <a:cs typeface="Amatic SC" panose="00000500000000000000"/>
                <a:sym typeface="Amatic SC" panose="00000500000000000000"/>
              </a:defRPr>
            </a:lvl1pPr>
            <a:lvl2pPr lvl="1" algn="r" rtl="0">
              <a:buNone/>
              <a:defRPr sz="1500">
                <a:solidFill>
                  <a:schemeClr val="dk1"/>
                </a:solidFill>
                <a:latin typeface="Amatic SC" panose="00000500000000000000"/>
                <a:ea typeface="Amatic SC" panose="00000500000000000000"/>
                <a:cs typeface="Amatic SC" panose="00000500000000000000"/>
                <a:sym typeface="Amatic SC" panose="00000500000000000000"/>
              </a:defRPr>
            </a:lvl2pPr>
            <a:lvl3pPr lvl="2" algn="r" rtl="0">
              <a:buNone/>
              <a:defRPr sz="1500">
                <a:solidFill>
                  <a:schemeClr val="dk1"/>
                </a:solidFill>
                <a:latin typeface="Amatic SC" panose="00000500000000000000"/>
                <a:ea typeface="Amatic SC" panose="00000500000000000000"/>
                <a:cs typeface="Amatic SC" panose="00000500000000000000"/>
                <a:sym typeface="Amatic SC" panose="00000500000000000000"/>
              </a:defRPr>
            </a:lvl3pPr>
            <a:lvl4pPr lvl="3" algn="r" rtl="0">
              <a:buNone/>
              <a:defRPr sz="1500">
                <a:solidFill>
                  <a:schemeClr val="dk1"/>
                </a:solidFill>
                <a:latin typeface="Amatic SC" panose="00000500000000000000"/>
                <a:ea typeface="Amatic SC" panose="00000500000000000000"/>
                <a:cs typeface="Amatic SC" panose="00000500000000000000"/>
                <a:sym typeface="Amatic SC" panose="00000500000000000000"/>
              </a:defRPr>
            </a:lvl4pPr>
            <a:lvl5pPr lvl="4" algn="r" rtl="0">
              <a:buNone/>
              <a:defRPr sz="1500">
                <a:solidFill>
                  <a:schemeClr val="dk1"/>
                </a:solidFill>
                <a:latin typeface="Amatic SC" panose="00000500000000000000"/>
                <a:ea typeface="Amatic SC" panose="00000500000000000000"/>
                <a:cs typeface="Amatic SC" panose="00000500000000000000"/>
                <a:sym typeface="Amatic SC" panose="00000500000000000000"/>
              </a:defRPr>
            </a:lvl5pPr>
            <a:lvl6pPr lvl="5" algn="r" rtl="0">
              <a:buNone/>
              <a:defRPr sz="1500">
                <a:solidFill>
                  <a:schemeClr val="dk1"/>
                </a:solidFill>
                <a:latin typeface="Amatic SC" panose="00000500000000000000"/>
                <a:ea typeface="Amatic SC" panose="00000500000000000000"/>
                <a:cs typeface="Amatic SC" panose="00000500000000000000"/>
                <a:sym typeface="Amatic SC" panose="00000500000000000000"/>
              </a:defRPr>
            </a:lvl6pPr>
            <a:lvl7pPr lvl="6" algn="r" rtl="0">
              <a:buNone/>
              <a:defRPr sz="1500">
                <a:solidFill>
                  <a:schemeClr val="dk1"/>
                </a:solidFill>
                <a:latin typeface="Amatic SC" panose="00000500000000000000"/>
                <a:ea typeface="Amatic SC" panose="00000500000000000000"/>
                <a:cs typeface="Amatic SC" panose="00000500000000000000"/>
                <a:sym typeface="Amatic SC" panose="00000500000000000000"/>
              </a:defRPr>
            </a:lvl7pPr>
            <a:lvl8pPr lvl="7" algn="r" rtl="0">
              <a:buNone/>
              <a:defRPr sz="1500">
                <a:solidFill>
                  <a:schemeClr val="dk1"/>
                </a:solidFill>
                <a:latin typeface="Amatic SC" panose="00000500000000000000"/>
                <a:ea typeface="Amatic SC" panose="00000500000000000000"/>
                <a:cs typeface="Amatic SC" panose="00000500000000000000"/>
                <a:sym typeface="Amatic SC" panose="00000500000000000000"/>
              </a:defRPr>
            </a:lvl8pPr>
            <a:lvl9pPr lvl="8" algn="r" rtl="0">
              <a:buNone/>
              <a:defRPr sz="1500">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5.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3.xml"/><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2.png"/><Relationship Id="rId1"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3"/>
          <p:cNvSpPr txBox="1">
            <a:spLocks noGrp="1"/>
          </p:cNvSpPr>
          <p:nvPr>
            <p:ph type="ctrTitle"/>
          </p:nvPr>
        </p:nvSpPr>
        <p:spPr>
          <a:xfrm>
            <a:off x="896397" y="2786323"/>
            <a:ext cx="7433400" cy="810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600" dirty="0" smtClean="0">
                <a:latin typeface="+mn-lt"/>
              </a:rPr>
              <a:t>CHÀO MỪNG CÁC EM </a:t>
            </a:r>
            <a:br>
              <a:rPr lang="en-US" sz="3600" dirty="0" smtClean="0">
                <a:latin typeface="+mn-lt"/>
              </a:rPr>
            </a:br>
            <a:r>
              <a:rPr lang="en-US" sz="3600" dirty="0" smtClean="0">
                <a:latin typeface="+mn-lt"/>
              </a:rPr>
              <a:t>ĐẾN VỚI TIẾT HỌC HÔM NAY!</a:t>
            </a:r>
            <a:endParaRPr sz="3600" dirty="0">
              <a:latin typeface="+mn-lt"/>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4" name="Rectangle 3"/>
          <p:cNvSpPr/>
          <p:nvPr/>
        </p:nvSpPr>
        <p:spPr>
          <a:xfrm>
            <a:off x="1084521" y="709672"/>
            <a:ext cx="4572000" cy="3728649"/>
          </a:xfrm>
          <a:prstGeom prst="rect">
            <a:avLst/>
          </a:prstGeom>
        </p:spPr>
        <p:txBody>
          <a:bodyPr>
            <a:spAutoFit/>
          </a:bodyPr>
          <a:lstStyle/>
          <a:p>
            <a:pPr algn="just">
              <a:lnSpc>
                <a:spcPct val="150000"/>
              </a:lnSpc>
            </a:pPr>
            <a:r>
              <a:rPr lang="vi-VN" sz="2000" dirty="0"/>
              <a:t>Khi cấp điện cho bàn là và xoay bộ điều chỉnh nhiệt độ đến vị trí thích hợp với loại vải cần là, lúc này dòng điện truyền qua dây đốt nóng làm bàn là nóng lên. Bàn là sẽ tự động ngắt và đóng dòng điện truyền qua dây đốt nóng để giữ nhiệt độ luôn ổn định ở giá trị nhiệt độ đã đặt trước.</a:t>
            </a:r>
            <a:endParaRPr lang="en-US" sz="2000" dirty="0"/>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latin typeface="+mn-lt"/>
              </a:rPr>
              <a:t>c. </a:t>
            </a:r>
            <a:r>
              <a:rPr lang="en-US" sz="2000" dirty="0" err="1" smtClean="0">
                <a:latin typeface="+mn-lt"/>
              </a:rPr>
              <a:t>Sử</a:t>
            </a:r>
            <a:r>
              <a:rPr lang="en-US" sz="2000" dirty="0" smtClean="0">
                <a:latin typeface="+mn-lt"/>
              </a:rPr>
              <a:t> </a:t>
            </a:r>
            <a:r>
              <a:rPr lang="en-US" sz="2000" dirty="0" err="1" smtClean="0">
                <a:latin typeface="+mn-lt"/>
              </a:rPr>
              <a:t>dụng</a:t>
            </a:r>
            <a:r>
              <a:rPr lang="en-US" sz="2000" dirty="0" smtClean="0">
                <a:latin typeface="+mn-lt"/>
              </a:rPr>
              <a:t> </a:t>
            </a:r>
            <a:r>
              <a:rPr lang="en-US" sz="2000" dirty="0" err="1" smtClean="0">
                <a:latin typeface="+mn-lt"/>
              </a:rPr>
              <a:t>bàn</a:t>
            </a:r>
            <a:r>
              <a:rPr lang="en-US" sz="2000" dirty="0" smtClean="0">
                <a:latin typeface="+mn-lt"/>
              </a:rPr>
              <a:t> </a:t>
            </a:r>
            <a:r>
              <a:rPr lang="en-US" sz="2000" dirty="0" err="1" smtClean="0">
                <a:latin typeface="+mn-lt"/>
              </a:rPr>
              <a:t>là</a:t>
            </a:r>
            <a:endParaRPr lang="en-US" sz="2000" dirty="0">
              <a:latin typeface="+mn-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Picture 4"/>
          <p:cNvPicPr/>
          <p:nvPr/>
        </p:nvPicPr>
        <p:blipFill>
          <a:blip r:embed="rId1"/>
          <a:stretch>
            <a:fillRect/>
          </a:stretch>
        </p:blipFill>
        <p:spPr>
          <a:xfrm>
            <a:off x="6028263" y="1980957"/>
            <a:ext cx="2834640" cy="201168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6" name="TextBox 5"/>
          <p:cNvSpPr txBox="1"/>
          <p:nvPr/>
        </p:nvSpPr>
        <p:spPr>
          <a:xfrm>
            <a:off x="702900" y="1555636"/>
            <a:ext cx="4818580" cy="2862322"/>
          </a:xfrm>
          <a:prstGeom prst="rect">
            <a:avLst/>
          </a:prstGeom>
          <a:noFill/>
        </p:spPr>
        <p:txBody>
          <a:bodyPr wrap="square" rtlCol="0">
            <a:spAutoFit/>
          </a:bodyPr>
          <a:lstStyle/>
          <a:p>
            <a:pPr algn="just">
              <a:lnSpc>
                <a:spcPct val="150000"/>
              </a:lnSpc>
            </a:pPr>
            <a:r>
              <a:rPr lang="en-US" sz="2000" i="1" dirty="0" err="1" smtClean="0"/>
              <a:t>Quan</a:t>
            </a:r>
            <a:r>
              <a:rPr lang="en-US" sz="2000" i="1" dirty="0" smtClean="0"/>
              <a:t> </a:t>
            </a:r>
            <a:r>
              <a:rPr lang="en-US" sz="2000" i="1" dirty="0" err="1" smtClean="0"/>
              <a:t>sát</a:t>
            </a:r>
            <a:r>
              <a:rPr lang="en-US" sz="2000" i="1" dirty="0" smtClean="0"/>
              <a:t> </a:t>
            </a:r>
            <a:r>
              <a:rPr lang="en-US" sz="2000" i="1" dirty="0" err="1" smtClean="0"/>
              <a:t>hình</a:t>
            </a:r>
            <a:r>
              <a:rPr lang="en-US" sz="2000" i="1" dirty="0" smtClean="0"/>
              <a:t> 9.3 </a:t>
            </a:r>
            <a:r>
              <a:rPr lang="en-US" sz="2000" i="1" dirty="0" err="1" smtClean="0"/>
              <a:t>và</a:t>
            </a:r>
            <a:r>
              <a:rPr lang="en-US" sz="2000" i="1" dirty="0" smtClean="0"/>
              <a:t> </a:t>
            </a:r>
            <a:r>
              <a:rPr lang="en-US" sz="2000" i="1" dirty="0" err="1" smtClean="0"/>
              <a:t>bảng</a:t>
            </a:r>
            <a:r>
              <a:rPr lang="en-US" sz="2000" i="1" dirty="0" smtClean="0"/>
              <a:t> 9.2, </a:t>
            </a:r>
            <a:r>
              <a:rPr lang="en-US" sz="2000" i="1" dirty="0" err="1" smtClean="0"/>
              <a:t>thực</a:t>
            </a:r>
            <a:r>
              <a:rPr lang="en-US" sz="2000" i="1" dirty="0" smtClean="0"/>
              <a:t> </a:t>
            </a:r>
            <a:r>
              <a:rPr lang="en-US" sz="2000" i="1" dirty="0" err="1" smtClean="0"/>
              <a:t>hiện</a:t>
            </a:r>
            <a:r>
              <a:rPr lang="en-US" sz="2000" i="1" dirty="0" smtClean="0"/>
              <a:t> </a:t>
            </a:r>
            <a:r>
              <a:rPr lang="en-US" sz="2000" i="1" dirty="0" err="1" smtClean="0"/>
              <a:t>các</a:t>
            </a:r>
            <a:r>
              <a:rPr lang="en-US" sz="2000" i="1" dirty="0" smtClean="0"/>
              <a:t> </a:t>
            </a:r>
            <a:r>
              <a:rPr lang="en-US" sz="2000" i="1" dirty="0" err="1" smtClean="0"/>
              <a:t>yêu</a:t>
            </a:r>
            <a:r>
              <a:rPr lang="en-US" sz="2000" i="1" dirty="0" smtClean="0"/>
              <a:t> </a:t>
            </a:r>
            <a:r>
              <a:rPr lang="en-US" sz="2000" i="1" dirty="0" err="1" smtClean="0"/>
              <a:t>cầu</a:t>
            </a:r>
            <a:r>
              <a:rPr lang="en-US" sz="2000" i="1" dirty="0"/>
              <a:t> </a:t>
            </a:r>
            <a:r>
              <a:rPr lang="en-US" sz="2000" i="1" dirty="0" err="1" smtClean="0"/>
              <a:t>sau</a:t>
            </a:r>
            <a:r>
              <a:rPr lang="en-US" sz="2000" i="1" dirty="0" smtClean="0"/>
              <a:t> </a:t>
            </a:r>
            <a:r>
              <a:rPr lang="en-US" sz="2000" i="1" dirty="0" err="1" smtClean="0"/>
              <a:t>đây</a:t>
            </a:r>
            <a:r>
              <a:rPr lang="en-US" sz="2000" i="1" dirty="0" smtClean="0"/>
              <a:t>:</a:t>
            </a:r>
            <a:endParaRPr lang="en-US" sz="2000" i="1" dirty="0" smtClean="0"/>
          </a:p>
          <a:p>
            <a:pPr marL="285750" indent="-285750" algn="just">
              <a:lnSpc>
                <a:spcPct val="150000"/>
              </a:lnSpc>
              <a:buFont typeface="Wingdings" panose="05000000000000000000" pitchFamily="2" charset="2"/>
              <a:buChar char="§"/>
            </a:pPr>
            <a:r>
              <a:rPr lang="en-US" sz="2000" dirty="0" err="1" smtClean="0"/>
              <a:t>Em</a:t>
            </a:r>
            <a:r>
              <a:rPr lang="en-US" sz="2000" dirty="0" smtClean="0"/>
              <a:t> </a:t>
            </a:r>
            <a:r>
              <a:rPr lang="en-US" sz="2000" dirty="0" err="1" smtClean="0"/>
              <a:t>hãy</a:t>
            </a:r>
            <a:r>
              <a:rPr lang="en-US" sz="2000" dirty="0" smtClean="0"/>
              <a:t> </a:t>
            </a:r>
            <a:r>
              <a:rPr lang="en-US" sz="2000" dirty="0" err="1" smtClean="0"/>
              <a:t>cho</a:t>
            </a:r>
            <a:r>
              <a:rPr lang="en-US" sz="2000" dirty="0" smtClean="0"/>
              <a:t> </a:t>
            </a:r>
            <a:r>
              <a:rPr lang="en-US" sz="2000" dirty="0" err="1" smtClean="0"/>
              <a:t>biết</a:t>
            </a:r>
            <a:r>
              <a:rPr lang="en-US" sz="2000" dirty="0" smtClean="0"/>
              <a:t> ý </a:t>
            </a:r>
            <a:r>
              <a:rPr lang="en-US" sz="2000" dirty="0" err="1"/>
              <a:t>nghĩa</a:t>
            </a:r>
            <a:r>
              <a:rPr lang="en-US" sz="2000" dirty="0"/>
              <a:t> </a:t>
            </a:r>
            <a:r>
              <a:rPr lang="en-US" sz="2000" dirty="0" err="1"/>
              <a:t>các</a:t>
            </a:r>
            <a:r>
              <a:rPr lang="en-US" sz="2000" dirty="0"/>
              <a:t> </a:t>
            </a:r>
            <a:r>
              <a:rPr lang="en-US" sz="2000" dirty="0" err="1"/>
              <a:t>kí</a:t>
            </a:r>
            <a:r>
              <a:rPr lang="en-US" sz="2000" dirty="0"/>
              <a:t> </a:t>
            </a:r>
            <a:r>
              <a:rPr lang="en-US" sz="2000" dirty="0" err="1"/>
              <a:t>hiệu</a:t>
            </a:r>
            <a:r>
              <a:rPr lang="en-US" sz="2000" dirty="0"/>
              <a:t> </a:t>
            </a:r>
            <a:r>
              <a:rPr lang="en-US" sz="2000" dirty="0" err="1"/>
              <a:t>mức</a:t>
            </a:r>
            <a:r>
              <a:rPr lang="en-US" sz="2000" dirty="0"/>
              <a:t> </a:t>
            </a:r>
            <a:r>
              <a:rPr lang="en-US" sz="2000" dirty="0" err="1"/>
              <a:t>nhiệt</a:t>
            </a:r>
            <a:r>
              <a:rPr lang="en-US" sz="2000" dirty="0"/>
              <a:t> </a:t>
            </a:r>
            <a:r>
              <a:rPr lang="en-US" sz="2000" dirty="0" err="1"/>
              <a:t>trên</a:t>
            </a:r>
            <a:r>
              <a:rPr lang="en-US" sz="2000" dirty="0"/>
              <a:t> </a:t>
            </a:r>
            <a:r>
              <a:rPr lang="en-US" sz="2000" dirty="0" err="1"/>
              <a:t>bộ</a:t>
            </a:r>
            <a:r>
              <a:rPr lang="en-US" sz="2000" dirty="0"/>
              <a:t> </a:t>
            </a:r>
            <a:r>
              <a:rPr lang="en-US" sz="2000" dirty="0" err="1"/>
              <a:t>điều</a:t>
            </a:r>
            <a:r>
              <a:rPr lang="en-US" sz="2000" dirty="0"/>
              <a:t> </a:t>
            </a:r>
            <a:r>
              <a:rPr lang="en-US" sz="2000" dirty="0" err="1"/>
              <a:t>chỉnh</a:t>
            </a:r>
            <a:r>
              <a:rPr lang="en-US" sz="2000" dirty="0"/>
              <a:t> </a:t>
            </a:r>
            <a:r>
              <a:rPr lang="en-US" sz="2000" dirty="0" err="1"/>
              <a:t>nhiệt</a:t>
            </a:r>
            <a:r>
              <a:rPr lang="en-US" sz="2000" dirty="0"/>
              <a:t> </a:t>
            </a:r>
            <a:r>
              <a:rPr lang="en-US" sz="2000" dirty="0" err="1"/>
              <a:t>độ</a:t>
            </a:r>
            <a:r>
              <a:rPr lang="en-US" sz="2000" dirty="0"/>
              <a:t> </a:t>
            </a:r>
            <a:r>
              <a:rPr lang="en-US" sz="2000" dirty="0" err="1"/>
              <a:t>của</a:t>
            </a:r>
            <a:r>
              <a:rPr lang="en-US" sz="2000" dirty="0"/>
              <a:t> </a:t>
            </a:r>
            <a:r>
              <a:rPr lang="en-US" sz="2000" dirty="0" err="1"/>
              <a:t>bàn</a:t>
            </a:r>
            <a:r>
              <a:rPr lang="en-US" sz="2000" dirty="0"/>
              <a:t> </a:t>
            </a:r>
            <a:r>
              <a:rPr lang="en-US" sz="2000" dirty="0" err="1"/>
              <a:t>là</a:t>
            </a:r>
            <a:r>
              <a:rPr lang="en-US" sz="2000" dirty="0" smtClean="0"/>
              <a:t>.</a:t>
            </a:r>
            <a:endParaRPr lang="en-US" sz="2000" dirty="0" smtClean="0"/>
          </a:p>
          <a:p>
            <a:pPr marL="285750" indent="-285750" algn="just">
              <a:lnSpc>
                <a:spcPct val="150000"/>
              </a:lnSpc>
              <a:buFont typeface="Wingdings" panose="05000000000000000000" pitchFamily="2" charset="2"/>
              <a:buChar char="§"/>
            </a:pPr>
            <a:r>
              <a:rPr lang="en-US" sz="2000" dirty="0" err="1" smtClean="0"/>
              <a:t>Nêu</a:t>
            </a:r>
            <a:r>
              <a:rPr lang="en-US" sz="2000" dirty="0" smtClean="0"/>
              <a:t> </a:t>
            </a:r>
            <a:r>
              <a:rPr lang="en-US" sz="2000" dirty="0" err="1" smtClean="0"/>
              <a:t>các</a:t>
            </a:r>
            <a:r>
              <a:rPr lang="en-US" sz="2000" dirty="0" smtClean="0"/>
              <a:t> </a:t>
            </a:r>
            <a:r>
              <a:rPr lang="en-US" sz="2000" dirty="0" err="1" smtClean="0"/>
              <a:t>bước</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bàn</a:t>
            </a:r>
            <a:r>
              <a:rPr lang="en-US" sz="2000" dirty="0" smtClean="0"/>
              <a:t> </a:t>
            </a:r>
            <a:r>
              <a:rPr lang="en-US" sz="2000" dirty="0" err="1" smtClean="0"/>
              <a:t>là</a:t>
            </a:r>
            <a:r>
              <a:rPr lang="en-US" sz="2000" dirty="0" smtClean="0"/>
              <a:t>.</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strips(downRight)">
                                      <p:cBhvr>
                                        <p:cTn id="17" dur="500"/>
                                        <p:tgtEl>
                                          <p:spTgt spid="6">
                                            <p:txEl>
                                              <p:pRg st="1" end="1"/>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Right)">
                                      <p:cBhvr>
                                        <p:cTn id="20" dur="500"/>
                                        <p:tgtEl>
                                          <p:spTgt spid="6">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GB" smtClean="0">
                <a:solidFill>
                  <a:srgbClr val="26303D"/>
                </a:solidFill>
              </a:rPr>
            </a:fld>
            <a:endParaRPr lang="en-GB">
              <a:solidFill>
                <a:srgbClr val="26303D"/>
              </a:solidFill>
            </a:endParaRPr>
          </a:p>
        </p:txBody>
      </p:sp>
      <p:sp>
        <p:nvSpPr>
          <p:cNvPr id="5" name="Rounded Rectangle 4"/>
          <p:cNvSpPr/>
          <p:nvPr/>
        </p:nvSpPr>
        <p:spPr>
          <a:xfrm>
            <a:off x="3863083" y="719191"/>
            <a:ext cx="1535987" cy="565079"/>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E3EAEB">
                    <a:lumMod val="10000"/>
                  </a:srgbClr>
                </a:solidFill>
              </a:rPr>
              <a:t>KẾT LUẬN</a:t>
            </a:r>
            <a:endParaRPr lang="en-US" sz="2000" b="1" dirty="0">
              <a:solidFill>
                <a:srgbClr val="E3EAEB">
                  <a:lumMod val="10000"/>
                </a:srgbClr>
              </a:solidFill>
            </a:endParaRPr>
          </a:p>
        </p:txBody>
      </p:sp>
      <p:sp>
        <p:nvSpPr>
          <p:cNvPr id="3" name="Rectangle 2"/>
          <p:cNvSpPr/>
          <p:nvPr/>
        </p:nvSpPr>
        <p:spPr>
          <a:xfrm>
            <a:off x="1556534" y="1566363"/>
            <a:ext cx="6149084" cy="3000821"/>
          </a:xfrm>
          <a:prstGeom prst="rect">
            <a:avLst/>
          </a:prstGeom>
        </p:spPr>
        <p:txBody>
          <a:bodyPr wrap="square">
            <a:spAutoFit/>
          </a:bodyPr>
          <a:lstStyle/>
          <a:p>
            <a:pPr algn="just">
              <a:lnSpc>
                <a:spcPct val="150000"/>
              </a:lnSpc>
            </a:pPr>
            <a:r>
              <a:rPr lang="vi-VN" sz="1800" dirty="0"/>
              <a:t>- Kí hiệu trên bộ điều chỉnh:</a:t>
            </a:r>
            <a:endParaRPr lang="vi-VN" sz="1800" dirty="0"/>
          </a:p>
          <a:p>
            <a:pPr marL="285750" indent="-285750" algn="just">
              <a:lnSpc>
                <a:spcPct val="150000"/>
              </a:lnSpc>
              <a:buFont typeface="Wingdings" panose="05000000000000000000" pitchFamily="2" charset="2"/>
              <a:buChar char="Ø"/>
            </a:pPr>
            <a:r>
              <a:rPr lang="vi-VN" sz="1800" b="1" dirty="0" smtClean="0"/>
              <a:t>Kí </a:t>
            </a:r>
            <a:r>
              <a:rPr lang="vi-VN" sz="1800" b="1" dirty="0"/>
              <a:t>hiệu NYLON: </a:t>
            </a:r>
            <a:r>
              <a:rPr lang="vi-VN" sz="1800" dirty="0"/>
              <a:t>vị trí đặt nhiệt độ bàn là phù hợp với nhóm quần áo may bằng vải nylon.</a:t>
            </a:r>
            <a:endParaRPr lang="vi-VN" sz="1800" dirty="0"/>
          </a:p>
          <a:p>
            <a:pPr marL="285750" indent="-285750" algn="just">
              <a:lnSpc>
                <a:spcPct val="150000"/>
              </a:lnSpc>
              <a:buFont typeface="Wingdings" panose="05000000000000000000" pitchFamily="2" charset="2"/>
              <a:buChar char="Ø"/>
            </a:pPr>
            <a:r>
              <a:rPr lang="vi-VN" sz="1800" b="1" dirty="0" smtClean="0"/>
              <a:t>Kí </a:t>
            </a:r>
            <a:r>
              <a:rPr lang="vi-VN" sz="1800" b="1" dirty="0"/>
              <a:t>hiệu SILK: </a:t>
            </a:r>
            <a:r>
              <a:rPr lang="vi-VN" sz="1800" dirty="0"/>
              <a:t>vị trí đặt nhiệt độ bàn là phù hợp nhiệt độ của bàn là với nhóm quần áo may bằng vải lụa, tơ tằm.</a:t>
            </a:r>
            <a:endParaRPr lang="vi-VN" sz="1800" dirty="0"/>
          </a:p>
          <a:p>
            <a:pPr marL="285750" indent="-285750" algn="just">
              <a:lnSpc>
                <a:spcPct val="150000"/>
              </a:lnSpc>
              <a:buFont typeface="Wingdings" panose="05000000000000000000" pitchFamily="2" charset="2"/>
              <a:buChar char="Ø"/>
            </a:pPr>
            <a:r>
              <a:rPr lang="vi-VN" sz="1800" b="1" dirty="0" smtClean="0"/>
              <a:t>Kí </a:t>
            </a:r>
            <a:r>
              <a:rPr lang="vi-VN" sz="1800" b="1" dirty="0"/>
              <a:t>hiệu WOOL: </a:t>
            </a:r>
            <a:r>
              <a:rPr lang="vi-VN" sz="1800" dirty="0"/>
              <a:t>vị trí đặt nhiệt độ bàn là phù hợp với nhóm quần áo may </a:t>
            </a:r>
            <a:r>
              <a:rPr lang="vi-VN" sz="1800" dirty="0" smtClean="0"/>
              <a:t>bằng</a:t>
            </a:r>
            <a:r>
              <a:rPr lang="en-US" sz="1800" dirty="0" smtClean="0"/>
              <a:t> </a:t>
            </a:r>
            <a:r>
              <a:rPr lang="vi-VN" sz="1800" dirty="0" smtClean="0"/>
              <a:t>vải </a:t>
            </a:r>
            <a:r>
              <a:rPr lang="vi-VN" sz="1800" dirty="0"/>
              <a:t>len.</a:t>
            </a:r>
            <a:endParaRPr lang="vi-VN" sz="18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3">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500"/>
                                        <p:tgtEl>
                                          <p:spTgt spid="3">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3"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GB" smtClean="0">
                <a:solidFill>
                  <a:srgbClr val="26303D"/>
                </a:solidFill>
              </a:rPr>
            </a:fld>
            <a:endParaRPr lang="en-GB">
              <a:solidFill>
                <a:srgbClr val="26303D"/>
              </a:solidFill>
            </a:endParaRPr>
          </a:p>
        </p:txBody>
      </p:sp>
      <p:sp>
        <p:nvSpPr>
          <p:cNvPr id="5" name="Rounded Rectangle 4"/>
          <p:cNvSpPr/>
          <p:nvPr/>
        </p:nvSpPr>
        <p:spPr>
          <a:xfrm>
            <a:off x="3863083" y="719191"/>
            <a:ext cx="1535987" cy="565079"/>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E3EAEB">
                    <a:lumMod val="10000"/>
                  </a:srgbClr>
                </a:solidFill>
              </a:rPr>
              <a:t>KẾT LUẬN</a:t>
            </a:r>
            <a:endParaRPr lang="en-US" sz="2000" b="1" dirty="0">
              <a:solidFill>
                <a:srgbClr val="E3EAEB">
                  <a:lumMod val="10000"/>
                </a:srgbClr>
              </a:solidFill>
            </a:endParaRPr>
          </a:p>
        </p:txBody>
      </p:sp>
      <p:sp>
        <p:nvSpPr>
          <p:cNvPr id="3" name="Rectangle 2"/>
          <p:cNvSpPr/>
          <p:nvPr/>
        </p:nvSpPr>
        <p:spPr>
          <a:xfrm>
            <a:off x="1556534" y="1669105"/>
            <a:ext cx="6149084" cy="258532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nl-NL" sz="1800" b="1" dirty="0" smtClean="0"/>
              <a:t>Kí </a:t>
            </a:r>
            <a:r>
              <a:rPr lang="nl-NL" sz="1800" b="1" dirty="0"/>
              <a:t>hiệu COTTON: </a:t>
            </a:r>
            <a:r>
              <a:rPr lang="nl-NL" sz="1800" dirty="0"/>
              <a:t>vị trí đặt nhiệt độ bàn là phù hợp với nhớm quần áo may bằng vải bông (vải cotton).</a:t>
            </a:r>
            <a:endParaRPr lang="en-US" sz="1800" dirty="0"/>
          </a:p>
          <a:p>
            <a:pPr marL="342900" indent="-342900" algn="just">
              <a:lnSpc>
                <a:spcPct val="150000"/>
              </a:lnSpc>
              <a:buFont typeface="Wingdings" panose="05000000000000000000" pitchFamily="2" charset="2"/>
              <a:buChar char="Ø"/>
            </a:pPr>
            <a:r>
              <a:rPr lang="nl-NL" sz="1800" b="1" dirty="0" smtClean="0"/>
              <a:t>Kí </a:t>
            </a:r>
            <a:r>
              <a:rPr lang="nl-NL" sz="1800" b="1" dirty="0"/>
              <a:t>hiệu LINEN: </a:t>
            </a:r>
            <a:r>
              <a:rPr lang="nl-NL" sz="1800" dirty="0"/>
              <a:t>vị trí đặt nhiệt độ bàn là phù hợp với nhóm quần áo may bằng vải lanh (vải linen).</a:t>
            </a:r>
            <a:endParaRPr lang="en-US" sz="1800" dirty="0"/>
          </a:p>
          <a:p>
            <a:pPr marL="342900" indent="-342900" algn="just">
              <a:lnSpc>
                <a:spcPct val="150000"/>
              </a:lnSpc>
              <a:buFont typeface="Wingdings" panose="05000000000000000000" pitchFamily="2" charset="2"/>
              <a:buChar char="Ø"/>
            </a:pPr>
            <a:r>
              <a:rPr lang="nl-NL" sz="1800" b="1" dirty="0" smtClean="0"/>
              <a:t>Kí </a:t>
            </a:r>
            <a:r>
              <a:rPr lang="nl-NL" sz="1800" b="1" dirty="0"/>
              <a:t>hiệu MAX</a:t>
            </a:r>
            <a:r>
              <a:rPr lang="nl-NL" sz="1800" dirty="0"/>
              <a:t>: vị trí đặt nhiệt độ bàn là ở mức cao nhất.</a:t>
            </a:r>
            <a:endParaRPr lang="en-US" sz="1800" dirty="0"/>
          </a:p>
          <a:p>
            <a:pPr marL="342900" indent="-342900" algn="just">
              <a:lnSpc>
                <a:spcPct val="150000"/>
              </a:lnSpc>
              <a:buFont typeface="Wingdings" panose="05000000000000000000" pitchFamily="2" charset="2"/>
              <a:buChar char="Ø"/>
            </a:pPr>
            <a:r>
              <a:rPr lang="nl-NL" sz="1800" b="1" dirty="0" smtClean="0"/>
              <a:t>Kí </a:t>
            </a:r>
            <a:r>
              <a:rPr lang="nl-NL" sz="1800" b="1" dirty="0"/>
              <a:t>hiệu MIN: </a:t>
            </a:r>
            <a:r>
              <a:rPr lang="nl-NL" sz="1800" dirty="0"/>
              <a:t>vị trí đặt nhiệt độ bàn là ở mức thấp </a:t>
            </a:r>
            <a:r>
              <a:rPr lang="nl-NL" sz="1800" dirty="0" smtClean="0"/>
              <a:t>nhất</a:t>
            </a:r>
            <a:r>
              <a:rPr lang="en-US" sz="1800" dirty="0" smtClean="0"/>
              <a:t>.</a:t>
            </a:r>
            <a:endParaRPr lang="en-US" sz="18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28"/>
        <p:cNvGrpSpPr/>
        <p:nvPr/>
      </p:nvGrpSpPr>
      <p:grpSpPr>
        <a:xfrm>
          <a:off x="0" y="0"/>
          <a:ext cx="0" cy="0"/>
          <a:chOff x="0" y="0"/>
          <a:chExt cx="0" cy="0"/>
        </a:xfrm>
      </p:grpSpPr>
      <p:sp>
        <p:nvSpPr>
          <p:cNvPr id="1929" name="Google Shape;1929;p40"/>
          <p:cNvSpPr txBox="1">
            <a:spLocks noGrp="1"/>
          </p:cNvSpPr>
          <p:nvPr>
            <p:ph type="title" idx="4294967295"/>
          </p:nvPr>
        </p:nvSpPr>
        <p:spPr>
          <a:xfrm>
            <a:off x="756758" y="176172"/>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1800" b="0" dirty="0" smtClean="0">
                <a:latin typeface="+mn-lt"/>
              </a:rPr>
              <a:t>- </a:t>
            </a:r>
            <a:r>
              <a:rPr lang="en-US" sz="1800" b="0" dirty="0" err="1" smtClean="0">
                <a:latin typeface="+mn-lt"/>
              </a:rPr>
              <a:t>Quy</a:t>
            </a:r>
            <a:r>
              <a:rPr lang="en-US" sz="1800" b="0" dirty="0" smtClean="0">
                <a:latin typeface="+mn-lt"/>
              </a:rPr>
              <a:t> </a:t>
            </a:r>
            <a:r>
              <a:rPr lang="en-US" sz="1800" b="0" dirty="0" err="1" smtClean="0">
                <a:latin typeface="+mn-lt"/>
              </a:rPr>
              <a:t>trình</a:t>
            </a:r>
            <a:r>
              <a:rPr lang="en-US" sz="1800" b="0" dirty="0" smtClean="0">
                <a:latin typeface="+mn-lt"/>
              </a:rPr>
              <a:t> </a:t>
            </a:r>
            <a:r>
              <a:rPr lang="en-US" sz="1800" b="0" dirty="0" err="1" smtClean="0">
                <a:latin typeface="+mn-lt"/>
              </a:rPr>
              <a:t>sử</a:t>
            </a:r>
            <a:r>
              <a:rPr lang="en-US" sz="1800" b="0" dirty="0" smtClean="0">
                <a:latin typeface="+mn-lt"/>
              </a:rPr>
              <a:t> </a:t>
            </a:r>
            <a:r>
              <a:rPr lang="en-US" sz="1800" b="0" dirty="0" err="1" smtClean="0">
                <a:latin typeface="+mn-lt"/>
              </a:rPr>
              <a:t>dụng</a:t>
            </a:r>
            <a:r>
              <a:rPr lang="en-US" sz="1800" b="0" dirty="0" smtClean="0">
                <a:latin typeface="+mn-lt"/>
              </a:rPr>
              <a:t> </a:t>
            </a:r>
            <a:r>
              <a:rPr lang="en-US" sz="1800" b="0" dirty="0" err="1" smtClean="0">
                <a:latin typeface="+mn-lt"/>
              </a:rPr>
              <a:t>bàn</a:t>
            </a:r>
            <a:r>
              <a:rPr lang="en-US" sz="1800" b="0" dirty="0" smtClean="0">
                <a:latin typeface="+mn-lt"/>
              </a:rPr>
              <a:t> </a:t>
            </a:r>
            <a:r>
              <a:rPr lang="en-US" sz="1800" b="0" dirty="0" err="1" smtClean="0">
                <a:latin typeface="+mn-lt"/>
              </a:rPr>
              <a:t>là</a:t>
            </a:r>
            <a:r>
              <a:rPr lang="en-US" sz="1800" b="0" dirty="0" smtClean="0">
                <a:latin typeface="+mn-lt"/>
              </a:rPr>
              <a:t> </a:t>
            </a:r>
            <a:r>
              <a:rPr lang="en-US" sz="1800" b="0" dirty="0" err="1" smtClean="0">
                <a:latin typeface="+mn-lt"/>
              </a:rPr>
              <a:t>gồm</a:t>
            </a:r>
            <a:r>
              <a:rPr lang="en-US" sz="1800" b="0" dirty="0" smtClean="0">
                <a:latin typeface="+mn-lt"/>
              </a:rPr>
              <a:t> 5 </a:t>
            </a:r>
            <a:r>
              <a:rPr lang="en-US" sz="1800" b="0" dirty="0" err="1" smtClean="0">
                <a:latin typeface="+mn-lt"/>
              </a:rPr>
              <a:t>bước</a:t>
            </a:r>
            <a:r>
              <a:rPr lang="en-US" sz="1800" b="0" dirty="0" smtClean="0">
                <a:latin typeface="+mn-lt"/>
              </a:rPr>
              <a:t>:</a:t>
            </a:r>
            <a:endParaRPr sz="1800" b="0" dirty="0">
              <a:latin typeface="+mn-lt"/>
            </a:endParaRPr>
          </a:p>
        </p:txBody>
      </p:sp>
      <p:sp>
        <p:nvSpPr>
          <p:cNvPr id="1930" name="Google Shape;1930;p4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931" name="Google Shape;1931;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32" name="Google Shape;1932;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grpSp>
        <p:nvGrpSpPr>
          <p:cNvPr id="1933" name="Google Shape;1933;p40"/>
          <p:cNvGrpSpPr/>
          <p:nvPr/>
        </p:nvGrpSpPr>
        <p:grpSpPr>
          <a:xfrm>
            <a:off x="1668844" y="1454126"/>
            <a:ext cx="786680" cy="775498"/>
            <a:chOff x="1786339" y="1703401"/>
            <a:chExt cx="473400" cy="473400"/>
          </a:xfrm>
        </p:grpSpPr>
        <p:sp>
          <p:nvSpPr>
            <p:cNvPr id="1934" name="Google Shape;1934;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mn-lt"/>
                <a:ea typeface="Encode Sans Semi Condensed" panose="00000506000000000000"/>
                <a:cs typeface="Encode Sans Semi Condensed" panose="00000506000000000000"/>
                <a:sym typeface="Encode Sans Semi Condensed" panose="00000506000000000000"/>
              </a:endParaRPr>
            </a:p>
          </p:txBody>
        </p:sp>
        <p:sp>
          <p:nvSpPr>
            <p:cNvPr id="1935" name="Google Shape;1935;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600">
                  <a:solidFill>
                    <a:schemeClr val="dk1"/>
                  </a:solidFill>
                  <a:latin typeface="+mn-lt"/>
                  <a:ea typeface="Encode Sans Semi Condensed" panose="00000506000000000000"/>
                  <a:cs typeface="Encode Sans Semi Condensed" panose="00000506000000000000"/>
                  <a:sym typeface="Encode Sans Semi Condensed" panose="00000506000000000000"/>
                </a:rPr>
                <a:t>1</a:t>
              </a:r>
              <a:endParaRPr sz="1600">
                <a:solidFill>
                  <a:schemeClr val="dk1"/>
                </a:solidFill>
                <a:latin typeface="+mn-lt"/>
                <a:ea typeface="Encode Sans Semi Condensed" panose="00000506000000000000"/>
                <a:cs typeface="Encode Sans Semi Condensed" panose="00000506000000000000"/>
                <a:sym typeface="Encode Sans Semi Condensed" panose="00000506000000000000"/>
              </a:endParaRPr>
            </a:p>
          </p:txBody>
        </p:sp>
      </p:grpSp>
      <p:grpSp>
        <p:nvGrpSpPr>
          <p:cNvPr id="1936" name="Google Shape;1936;p40"/>
          <p:cNvGrpSpPr/>
          <p:nvPr/>
        </p:nvGrpSpPr>
        <p:grpSpPr>
          <a:xfrm>
            <a:off x="3696919" y="1454126"/>
            <a:ext cx="786680" cy="775498"/>
            <a:chOff x="3814414" y="1703401"/>
            <a:chExt cx="473400" cy="473400"/>
          </a:xfrm>
        </p:grpSpPr>
        <p:sp>
          <p:nvSpPr>
            <p:cNvPr id="1937" name="Google Shape;1937;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mn-lt"/>
                <a:ea typeface="Encode Sans Semi Condensed" panose="00000506000000000000"/>
                <a:cs typeface="Encode Sans Semi Condensed" panose="00000506000000000000"/>
                <a:sym typeface="Encode Sans Semi Condensed" panose="00000506000000000000"/>
              </a:endParaRPr>
            </a:p>
          </p:txBody>
        </p:sp>
        <p:sp>
          <p:nvSpPr>
            <p:cNvPr id="1938" name="Google Shape;1938;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600">
                  <a:solidFill>
                    <a:schemeClr val="dk1"/>
                  </a:solidFill>
                  <a:latin typeface="+mn-lt"/>
                  <a:ea typeface="Encode Sans Semi Condensed" panose="00000506000000000000"/>
                  <a:cs typeface="Encode Sans Semi Condensed" panose="00000506000000000000"/>
                  <a:sym typeface="Encode Sans Semi Condensed" panose="00000506000000000000"/>
                </a:rPr>
                <a:t>3</a:t>
              </a:r>
              <a:endParaRPr sz="1600">
                <a:solidFill>
                  <a:schemeClr val="dk1"/>
                </a:solidFill>
                <a:latin typeface="+mn-lt"/>
                <a:ea typeface="Encode Sans Semi Condensed" panose="00000506000000000000"/>
                <a:cs typeface="Encode Sans Semi Condensed" panose="00000506000000000000"/>
                <a:sym typeface="Encode Sans Semi Condensed" panose="00000506000000000000"/>
              </a:endParaRPr>
            </a:p>
          </p:txBody>
        </p:sp>
      </p:grpSp>
      <p:grpSp>
        <p:nvGrpSpPr>
          <p:cNvPr id="1939" name="Google Shape;1939;p40"/>
          <p:cNvGrpSpPr/>
          <p:nvPr/>
        </p:nvGrpSpPr>
        <p:grpSpPr>
          <a:xfrm>
            <a:off x="5724994" y="1454126"/>
            <a:ext cx="786680" cy="775498"/>
            <a:chOff x="5842489" y="1703401"/>
            <a:chExt cx="473400" cy="473400"/>
          </a:xfrm>
        </p:grpSpPr>
        <p:sp>
          <p:nvSpPr>
            <p:cNvPr id="1940" name="Google Shape;1940;p40"/>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mn-lt"/>
                <a:ea typeface="Encode Sans Semi Condensed" panose="00000506000000000000"/>
                <a:cs typeface="Encode Sans Semi Condensed" panose="00000506000000000000"/>
                <a:sym typeface="Encode Sans Semi Condensed" panose="00000506000000000000"/>
              </a:endParaRPr>
            </a:p>
          </p:txBody>
        </p:sp>
        <p:sp>
          <p:nvSpPr>
            <p:cNvPr id="1941" name="Google Shape;1941;p40"/>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600" dirty="0">
                  <a:solidFill>
                    <a:schemeClr val="dk1"/>
                  </a:solidFill>
                  <a:latin typeface="+mn-lt"/>
                  <a:ea typeface="Encode Sans Semi Condensed" panose="00000506000000000000"/>
                  <a:cs typeface="Encode Sans Semi Condensed" panose="00000506000000000000"/>
                  <a:sym typeface="Encode Sans Semi Condensed" panose="00000506000000000000"/>
                </a:rPr>
                <a:t>5</a:t>
              </a:r>
              <a:endParaRPr sz="1600" dirty="0">
                <a:solidFill>
                  <a:schemeClr val="dk1"/>
                </a:solidFill>
                <a:latin typeface="+mn-lt"/>
                <a:ea typeface="Encode Sans Semi Condensed" panose="00000506000000000000"/>
                <a:cs typeface="Encode Sans Semi Condensed" panose="00000506000000000000"/>
                <a:sym typeface="Encode Sans Semi Condensed" panose="00000506000000000000"/>
              </a:endParaRPr>
            </a:p>
          </p:txBody>
        </p:sp>
      </p:grpSp>
      <p:grpSp>
        <p:nvGrpSpPr>
          <p:cNvPr id="1945" name="Google Shape;1945;p40"/>
          <p:cNvGrpSpPr/>
          <p:nvPr/>
        </p:nvGrpSpPr>
        <p:grpSpPr>
          <a:xfrm>
            <a:off x="4709109" y="3520680"/>
            <a:ext cx="786680" cy="775498"/>
            <a:chOff x="4852739" y="3576300"/>
            <a:chExt cx="473400" cy="473400"/>
          </a:xfrm>
        </p:grpSpPr>
        <p:sp>
          <p:nvSpPr>
            <p:cNvPr id="1946" name="Google Shape;1946;p40"/>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mn-lt"/>
                <a:ea typeface="Encode Sans Semi Condensed" panose="00000506000000000000"/>
                <a:cs typeface="Encode Sans Semi Condensed" panose="00000506000000000000"/>
                <a:sym typeface="Encode Sans Semi Condensed" panose="00000506000000000000"/>
              </a:endParaRPr>
            </a:p>
          </p:txBody>
        </p:sp>
        <p:sp>
          <p:nvSpPr>
            <p:cNvPr id="1947" name="Google Shape;1947;p40"/>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600">
                  <a:solidFill>
                    <a:schemeClr val="dk1"/>
                  </a:solidFill>
                  <a:latin typeface="+mn-lt"/>
                  <a:ea typeface="Encode Sans Semi Condensed" panose="00000506000000000000"/>
                  <a:cs typeface="Encode Sans Semi Condensed" panose="00000506000000000000"/>
                  <a:sym typeface="Encode Sans Semi Condensed" panose="00000506000000000000"/>
                </a:rPr>
                <a:t>4</a:t>
              </a:r>
              <a:endParaRPr sz="1600">
                <a:solidFill>
                  <a:schemeClr val="dk1"/>
                </a:solidFill>
                <a:latin typeface="+mn-lt"/>
                <a:ea typeface="Encode Sans Semi Condensed" panose="00000506000000000000"/>
                <a:cs typeface="Encode Sans Semi Condensed" panose="00000506000000000000"/>
                <a:sym typeface="Encode Sans Semi Condensed" panose="00000506000000000000"/>
              </a:endParaRPr>
            </a:p>
          </p:txBody>
        </p:sp>
      </p:grpSp>
      <p:grpSp>
        <p:nvGrpSpPr>
          <p:cNvPr id="1948" name="Google Shape;1948;p40"/>
          <p:cNvGrpSpPr/>
          <p:nvPr/>
        </p:nvGrpSpPr>
        <p:grpSpPr>
          <a:xfrm>
            <a:off x="2681034" y="3520680"/>
            <a:ext cx="786680" cy="775498"/>
            <a:chOff x="2824664" y="3576300"/>
            <a:chExt cx="473400" cy="473400"/>
          </a:xfrm>
        </p:grpSpPr>
        <p:sp>
          <p:nvSpPr>
            <p:cNvPr id="1949" name="Google Shape;1949;p40"/>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mn-lt"/>
                <a:ea typeface="Encode Sans Semi Condensed" panose="00000506000000000000"/>
                <a:cs typeface="Encode Sans Semi Condensed" panose="00000506000000000000"/>
                <a:sym typeface="Encode Sans Semi Condensed" panose="00000506000000000000"/>
              </a:endParaRPr>
            </a:p>
          </p:txBody>
        </p:sp>
        <p:sp>
          <p:nvSpPr>
            <p:cNvPr id="1950" name="Google Shape;1950;p40"/>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600">
                  <a:solidFill>
                    <a:schemeClr val="dk1"/>
                  </a:solidFill>
                  <a:latin typeface="+mn-lt"/>
                  <a:ea typeface="Encode Sans Semi Condensed" panose="00000506000000000000"/>
                  <a:cs typeface="Encode Sans Semi Condensed" panose="00000506000000000000"/>
                  <a:sym typeface="Encode Sans Semi Condensed" panose="00000506000000000000"/>
                </a:rPr>
                <a:t>2</a:t>
              </a:r>
              <a:endParaRPr sz="1600">
                <a:solidFill>
                  <a:schemeClr val="dk1"/>
                </a:solidFill>
                <a:latin typeface="+mn-lt"/>
                <a:ea typeface="Encode Sans Semi Condensed" panose="00000506000000000000"/>
                <a:cs typeface="Encode Sans Semi Condensed" panose="00000506000000000000"/>
                <a:sym typeface="Encode Sans Semi Condensed" panose="00000506000000000000"/>
              </a:endParaRPr>
            </a:p>
          </p:txBody>
        </p:sp>
      </p:grpSp>
      <p:sp>
        <p:nvSpPr>
          <p:cNvPr id="2" name="Rectangle 1"/>
          <p:cNvSpPr/>
          <p:nvPr/>
        </p:nvSpPr>
        <p:spPr>
          <a:xfrm>
            <a:off x="300242" y="1049651"/>
            <a:ext cx="2044149" cy="369332"/>
          </a:xfrm>
          <a:prstGeom prst="rect">
            <a:avLst/>
          </a:prstGeom>
        </p:spPr>
        <p:txBody>
          <a:bodyPr wrap="none">
            <a:spAutoFit/>
          </a:bodyPr>
          <a:lstStyle/>
          <a:p>
            <a:r>
              <a:rPr lang="nl-NL" sz="1800" dirty="0">
                <a:latin typeface="+mn-lt"/>
                <a:ea typeface="Calibri" panose="020F0502020204030204" pitchFamily="34" charset="0"/>
              </a:rPr>
              <a:t>Phân loại </a:t>
            </a:r>
            <a:r>
              <a:rPr lang="nl-NL" sz="1800" dirty="0" smtClean="0">
                <a:latin typeface="+mn-lt"/>
                <a:ea typeface="Calibri" panose="020F0502020204030204" pitchFamily="34" charset="0"/>
              </a:rPr>
              <a:t>quần </a:t>
            </a:r>
            <a:r>
              <a:rPr lang="nl-NL" sz="1800" dirty="0">
                <a:latin typeface="+mn-lt"/>
                <a:ea typeface="Calibri" panose="020F0502020204030204" pitchFamily="34" charset="0"/>
              </a:rPr>
              <a:t>áo</a:t>
            </a:r>
            <a:endParaRPr lang="en-US" sz="1800" dirty="0">
              <a:latin typeface="+mn-lt"/>
            </a:endParaRPr>
          </a:p>
        </p:txBody>
      </p:sp>
      <p:sp>
        <p:nvSpPr>
          <p:cNvPr id="3" name="Rectangle 2"/>
          <p:cNvSpPr/>
          <p:nvPr/>
        </p:nvSpPr>
        <p:spPr>
          <a:xfrm>
            <a:off x="726733" y="3919161"/>
            <a:ext cx="2246023" cy="923330"/>
          </a:xfrm>
          <a:prstGeom prst="rect">
            <a:avLst/>
          </a:prstGeom>
        </p:spPr>
        <p:txBody>
          <a:bodyPr wrap="square">
            <a:spAutoFit/>
          </a:bodyPr>
          <a:lstStyle/>
          <a:p>
            <a:pPr algn="r">
              <a:lnSpc>
                <a:spcPct val="150000"/>
              </a:lnSpc>
            </a:pPr>
            <a:r>
              <a:rPr lang="nl-NL" sz="1800" dirty="0">
                <a:latin typeface="+mn-lt"/>
                <a:ea typeface="Calibri" panose="020F0502020204030204" pitchFamily="34" charset="0"/>
              </a:rPr>
              <a:t>Kiểm tra độ an toàn của bàn là</a:t>
            </a:r>
            <a:endParaRPr lang="en-US" sz="1800" dirty="0">
              <a:latin typeface="+mn-lt"/>
            </a:endParaRPr>
          </a:p>
        </p:txBody>
      </p:sp>
      <p:sp>
        <p:nvSpPr>
          <p:cNvPr id="4" name="Rectangle 3"/>
          <p:cNvSpPr/>
          <p:nvPr/>
        </p:nvSpPr>
        <p:spPr>
          <a:xfrm>
            <a:off x="3083426" y="1040594"/>
            <a:ext cx="2236510" cy="369332"/>
          </a:xfrm>
          <a:prstGeom prst="rect">
            <a:avLst/>
          </a:prstGeom>
        </p:spPr>
        <p:txBody>
          <a:bodyPr wrap="none">
            <a:spAutoFit/>
          </a:bodyPr>
          <a:lstStyle/>
          <a:p>
            <a:r>
              <a:rPr lang="nl-NL" sz="1800" dirty="0">
                <a:latin typeface="+mn-lt"/>
                <a:ea typeface="Calibri" panose="020F0502020204030204" pitchFamily="34" charset="0"/>
              </a:rPr>
              <a:t>Cấp điện cho bàn là</a:t>
            </a:r>
            <a:endParaRPr lang="en-US" sz="1800" dirty="0">
              <a:latin typeface="+mn-lt"/>
            </a:endParaRPr>
          </a:p>
        </p:txBody>
      </p:sp>
      <p:sp>
        <p:nvSpPr>
          <p:cNvPr id="5" name="Rectangle 4"/>
          <p:cNvSpPr/>
          <p:nvPr/>
        </p:nvSpPr>
        <p:spPr>
          <a:xfrm>
            <a:off x="5422015" y="3629559"/>
            <a:ext cx="2302296" cy="1338828"/>
          </a:xfrm>
          <a:prstGeom prst="rect">
            <a:avLst/>
          </a:prstGeom>
        </p:spPr>
        <p:txBody>
          <a:bodyPr wrap="square">
            <a:spAutoFit/>
          </a:bodyPr>
          <a:lstStyle/>
          <a:p>
            <a:pPr algn="just">
              <a:lnSpc>
                <a:spcPct val="150000"/>
              </a:lnSpc>
            </a:pPr>
            <a:r>
              <a:rPr lang="vi-VN" sz="1800" dirty="0"/>
              <a:t>Điều chỉnh nhiệt độ thích hợp và lần lượt là các loại quần áo</a:t>
            </a:r>
            <a:endParaRPr lang="en-US" sz="1800" dirty="0"/>
          </a:p>
        </p:txBody>
      </p:sp>
      <p:sp>
        <p:nvSpPr>
          <p:cNvPr id="6" name="Rectangle 5"/>
          <p:cNvSpPr/>
          <p:nvPr/>
        </p:nvSpPr>
        <p:spPr>
          <a:xfrm>
            <a:off x="5590183" y="269746"/>
            <a:ext cx="2833153" cy="1338828"/>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Tắt bàn là, rút phích cắm và dựng bàn là đến khi nguội hẳn</a:t>
            </a:r>
            <a:endParaRPr lang="en-US" sz="1800" dirty="0">
              <a:latin typeface="+mn-lt"/>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29"/>
                                        </p:tgtEl>
                                        <p:attrNameLst>
                                          <p:attrName>style.visibility</p:attrName>
                                        </p:attrNameLst>
                                      </p:cBhvr>
                                      <p:to>
                                        <p:strVal val="visible"/>
                                      </p:to>
                                    </p:set>
                                    <p:animEffect transition="in" filter="barn(outVertical)">
                                      <p:cBhvr>
                                        <p:cTn id="7" dur="500"/>
                                        <p:tgtEl>
                                          <p:spTgt spid="19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32"/>
                                        </p:tgtEl>
                                        <p:attrNameLst>
                                          <p:attrName>style.visibility</p:attrName>
                                        </p:attrNameLst>
                                      </p:cBhvr>
                                      <p:to>
                                        <p:strVal val="visible"/>
                                      </p:to>
                                    </p:set>
                                    <p:animEffect transition="in" filter="wipe(left)">
                                      <p:cBhvr>
                                        <p:cTn id="12" dur="500"/>
                                        <p:tgtEl>
                                          <p:spTgt spid="193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31"/>
                                        </p:tgtEl>
                                        <p:attrNameLst>
                                          <p:attrName>style.visibility</p:attrName>
                                        </p:attrNameLst>
                                      </p:cBhvr>
                                      <p:to>
                                        <p:strVal val="visible"/>
                                      </p:to>
                                    </p:set>
                                    <p:animEffect transition="in" filter="wipe(left)">
                                      <p:cBhvr>
                                        <p:cTn id="15" dur="500"/>
                                        <p:tgtEl>
                                          <p:spTgt spid="19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33"/>
                                        </p:tgtEl>
                                        <p:attrNameLst>
                                          <p:attrName>style.visibility</p:attrName>
                                        </p:attrNameLst>
                                      </p:cBhvr>
                                      <p:to>
                                        <p:strVal val="visible"/>
                                      </p:to>
                                    </p:set>
                                    <p:animEffect transition="in" filter="wipe(down)">
                                      <p:cBhvr>
                                        <p:cTn id="20" dur="500"/>
                                        <p:tgtEl>
                                          <p:spTgt spid="193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948"/>
                                        </p:tgtEl>
                                        <p:attrNameLst>
                                          <p:attrName>style.visibility</p:attrName>
                                        </p:attrNameLst>
                                      </p:cBhvr>
                                      <p:to>
                                        <p:strVal val="visible"/>
                                      </p:to>
                                    </p:set>
                                    <p:animEffect transition="in" filter="wipe(up)">
                                      <p:cBhvr>
                                        <p:cTn id="28" dur="500"/>
                                        <p:tgtEl>
                                          <p:spTgt spid="194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36"/>
                                        </p:tgtEl>
                                        <p:attrNameLst>
                                          <p:attrName>style.visibility</p:attrName>
                                        </p:attrNameLst>
                                      </p:cBhvr>
                                      <p:to>
                                        <p:strVal val="visible"/>
                                      </p:to>
                                    </p:set>
                                    <p:animEffect transition="in" filter="wipe(down)">
                                      <p:cBhvr>
                                        <p:cTn id="36" dur="500"/>
                                        <p:tgtEl>
                                          <p:spTgt spid="193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945"/>
                                        </p:tgtEl>
                                        <p:attrNameLst>
                                          <p:attrName>style.visibility</p:attrName>
                                        </p:attrNameLst>
                                      </p:cBhvr>
                                      <p:to>
                                        <p:strVal val="visible"/>
                                      </p:to>
                                    </p:set>
                                    <p:animEffect transition="in" filter="wipe(up)">
                                      <p:cBhvr>
                                        <p:cTn id="44" dur="500"/>
                                        <p:tgtEl>
                                          <p:spTgt spid="194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939"/>
                                        </p:tgtEl>
                                        <p:attrNameLst>
                                          <p:attrName>style.visibility</p:attrName>
                                        </p:attrNameLst>
                                      </p:cBhvr>
                                      <p:to>
                                        <p:strVal val="visible"/>
                                      </p:to>
                                    </p:set>
                                    <p:animEffect transition="in" filter="wipe(down)">
                                      <p:cBhvr>
                                        <p:cTn id="52" dur="500"/>
                                        <p:tgtEl>
                                          <p:spTgt spid="193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9" grpId="0"/>
      <p:bldP spid="1931" grpId="0" animBg="1"/>
      <p:bldP spid="1932" grpId="0" animBg="1"/>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3" name="TextBox 2"/>
          <p:cNvSpPr txBox="1"/>
          <p:nvPr/>
        </p:nvSpPr>
        <p:spPr>
          <a:xfrm>
            <a:off x="719191" y="544531"/>
            <a:ext cx="1839074" cy="400110"/>
          </a:xfrm>
          <a:prstGeom prst="rect">
            <a:avLst/>
          </a:prstGeom>
          <a:solidFill>
            <a:schemeClr val="accent3">
              <a:lumMod val="60000"/>
              <a:lumOff val="40000"/>
            </a:schemeClr>
          </a:solidFill>
        </p:spPr>
        <p:txBody>
          <a:bodyPr wrap="square" rtlCol="0">
            <a:spAutoFit/>
          </a:bodyPr>
          <a:lstStyle/>
          <a:p>
            <a:r>
              <a:rPr lang="en-US" sz="2000" b="1" dirty="0" smtClean="0">
                <a:solidFill>
                  <a:srgbClr val="C00000"/>
                </a:solidFill>
              </a:rPr>
              <a:t>1.2. </a:t>
            </a:r>
            <a:r>
              <a:rPr lang="en-US" sz="2000" b="1" dirty="0" err="1" smtClean="0">
                <a:solidFill>
                  <a:srgbClr val="C00000"/>
                </a:solidFill>
              </a:rPr>
              <a:t>Đèn</a:t>
            </a:r>
            <a:r>
              <a:rPr lang="en-US" sz="2000" b="1" dirty="0" smtClean="0">
                <a:solidFill>
                  <a:srgbClr val="C00000"/>
                </a:solidFill>
              </a:rPr>
              <a:t> LED</a:t>
            </a:r>
            <a:endParaRPr lang="en-US" sz="2000" b="1" dirty="0">
              <a:solidFill>
                <a:srgbClr val="C00000"/>
              </a:solidFill>
            </a:endParaRPr>
          </a:p>
        </p:txBody>
      </p:sp>
      <p:sp>
        <p:nvSpPr>
          <p:cNvPr id="4" name="TextBox 3"/>
          <p:cNvSpPr txBox="1"/>
          <p:nvPr/>
        </p:nvSpPr>
        <p:spPr>
          <a:xfrm>
            <a:off x="996591" y="1166028"/>
            <a:ext cx="3904181" cy="369332"/>
          </a:xfrm>
          <a:prstGeom prst="rect">
            <a:avLst/>
          </a:prstGeom>
          <a:noFill/>
        </p:spPr>
        <p:txBody>
          <a:bodyPr wrap="square" rtlCol="0">
            <a:spAutoFit/>
          </a:bodyPr>
          <a:lstStyle/>
          <a:p>
            <a:r>
              <a:rPr lang="en-US" sz="1800" b="1" dirty="0" smtClean="0"/>
              <a:t>a. </a:t>
            </a:r>
            <a:r>
              <a:rPr lang="en-US" sz="1800" b="1" dirty="0" err="1" smtClean="0"/>
              <a:t>Cấu</a:t>
            </a:r>
            <a:r>
              <a:rPr lang="en-US" sz="1800" b="1" dirty="0" smtClean="0"/>
              <a:t> </a:t>
            </a:r>
            <a:r>
              <a:rPr lang="en-US" sz="1800" b="1" dirty="0" err="1" smtClean="0"/>
              <a:t>tạo</a:t>
            </a:r>
            <a:r>
              <a:rPr lang="en-US" sz="1800" b="1" dirty="0" smtClean="0"/>
              <a:t> </a:t>
            </a:r>
            <a:r>
              <a:rPr lang="en-US" sz="1800" b="1" dirty="0" err="1" smtClean="0"/>
              <a:t>và</a:t>
            </a:r>
            <a:r>
              <a:rPr lang="en-US" sz="1800" b="1" dirty="0" smtClean="0"/>
              <a:t> </a:t>
            </a:r>
            <a:r>
              <a:rPr lang="en-US" sz="1800" b="1" dirty="0" err="1" smtClean="0"/>
              <a:t>thông</a:t>
            </a:r>
            <a:r>
              <a:rPr lang="en-US" sz="1800" b="1" dirty="0" smtClean="0"/>
              <a:t> </a:t>
            </a:r>
            <a:r>
              <a:rPr lang="en-US" sz="1800" b="1" dirty="0" err="1" smtClean="0"/>
              <a:t>số</a:t>
            </a:r>
            <a:r>
              <a:rPr lang="en-US" sz="1800" b="1" dirty="0" smtClean="0"/>
              <a:t> </a:t>
            </a:r>
            <a:r>
              <a:rPr lang="en-US" sz="1800" b="1" dirty="0" err="1" smtClean="0"/>
              <a:t>kĩ</a:t>
            </a:r>
            <a:r>
              <a:rPr lang="en-US" sz="1800" b="1" dirty="0" smtClean="0"/>
              <a:t> </a:t>
            </a:r>
            <a:r>
              <a:rPr lang="en-US" sz="1800" b="1" dirty="0" err="1" smtClean="0"/>
              <a:t>thuật</a:t>
            </a:r>
            <a:endParaRPr lang="en-US" sz="1800" b="1" dirty="0"/>
          </a:p>
        </p:txBody>
      </p:sp>
      <p:pic>
        <p:nvPicPr>
          <p:cNvPr id="5" name="Picture 4"/>
          <p:cNvPicPr/>
          <p:nvPr/>
        </p:nvPicPr>
        <p:blipFill>
          <a:blip r:embed="rId1"/>
          <a:stretch>
            <a:fillRect/>
          </a:stretch>
        </p:blipFill>
        <p:spPr>
          <a:xfrm>
            <a:off x="569734" y="1898632"/>
            <a:ext cx="2600325" cy="2085975"/>
          </a:xfrm>
          <a:prstGeom prst="rect">
            <a:avLst/>
          </a:prstGeom>
        </p:spPr>
      </p:pic>
      <p:sp>
        <p:nvSpPr>
          <p:cNvPr id="6" name="TextBox 5"/>
          <p:cNvSpPr txBox="1"/>
          <p:nvPr/>
        </p:nvSpPr>
        <p:spPr>
          <a:xfrm>
            <a:off x="3626777" y="1648957"/>
            <a:ext cx="2928135" cy="2585323"/>
          </a:xfrm>
          <a:prstGeom prst="rect">
            <a:avLst/>
          </a:prstGeom>
          <a:noFill/>
        </p:spPr>
        <p:txBody>
          <a:bodyPr wrap="square" rtlCol="0">
            <a:spAutoFit/>
          </a:bodyPr>
          <a:lstStyle/>
          <a:p>
            <a:pPr algn="just">
              <a:lnSpc>
                <a:spcPct val="150000"/>
              </a:lnSpc>
            </a:pPr>
            <a:r>
              <a:rPr lang="en-US" sz="1800" dirty="0" err="1" smtClean="0"/>
              <a:t>Em</a:t>
            </a:r>
            <a:r>
              <a:rPr lang="en-US" sz="1800" dirty="0" smtClean="0"/>
              <a:t> </a:t>
            </a:r>
            <a:r>
              <a:rPr lang="en-US" sz="1800" dirty="0" err="1" smtClean="0"/>
              <a:t>hãy</a:t>
            </a:r>
            <a:r>
              <a:rPr lang="en-US" sz="1800" dirty="0" smtClean="0"/>
              <a:t> </a:t>
            </a:r>
            <a:r>
              <a:rPr lang="en-US" sz="1800" dirty="0" err="1" smtClean="0"/>
              <a:t>quan</a:t>
            </a:r>
            <a:r>
              <a:rPr lang="en-US" sz="1800" dirty="0" smtClean="0"/>
              <a:t> </a:t>
            </a:r>
            <a:r>
              <a:rPr lang="en-US" sz="1800" dirty="0" err="1" smtClean="0"/>
              <a:t>sát</a:t>
            </a:r>
            <a:r>
              <a:rPr lang="en-US" sz="1800" dirty="0" smtClean="0"/>
              <a:t> </a:t>
            </a:r>
            <a:r>
              <a:rPr lang="en-US" sz="1800" dirty="0" err="1" smtClean="0"/>
              <a:t>Hình</a:t>
            </a:r>
            <a:r>
              <a:rPr lang="en-US" sz="1800" dirty="0" smtClean="0"/>
              <a:t> 9.4 </a:t>
            </a:r>
            <a:r>
              <a:rPr lang="en-US" sz="1800" dirty="0" err="1" smtClean="0"/>
              <a:t>và</a:t>
            </a:r>
            <a:r>
              <a:rPr lang="en-US" sz="1800" dirty="0" smtClean="0"/>
              <a:t> </a:t>
            </a:r>
            <a:r>
              <a:rPr lang="en-US" sz="1800" dirty="0" err="1" smtClean="0"/>
              <a:t>chỉ</a:t>
            </a:r>
            <a:r>
              <a:rPr lang="en-US" sz="1800" dirty="0" smtClean="0"/>
              <a:t> </a:t>
            </a:r>
            <a:r>
              <a:rPr lang="en-US" sz="1800" dirty="0" err="1" smtClean="0"/>
              <a:t>ra</a:t>
            </a:r>
            <a:r>
              <a:rPr lang="en-US" sz="1800" dirty="0" smtClean="0"/>
              <a:t> </a:t>
            </a:r>
            <a:r>
              <a:rPr lang="en-US" sz="1800" dirty="0" err="1" smtClean="0"/>
              <a:t>các</a:t>
            </a:r>
            <a:r>
              <a:rPr lang="en-US" sz="1800" dirty="0" smtClean="0"/>
              <a:t> </a:t>
            </a:r>
            <a:r>
              <a:rPr lang="en-US" sz="1800" dirty="0" err="1" smtClean="0"/>
              <a:t>bộ</a:t>
            </a:r>
            <a:r>
              <a:rPr lang="en-US" sz="1800" dirty="0" smtClean="0"/>
              <a:t> </a:t>
            </a:r>
            <a:r>
              <a:rPr lang="en-US" sz="1800" dirty="0" err="1" smtClean="0"/>
              <a:t>phận</a:t>
            </a:r>
            <a:r>
              <a:rPr lang="en-US" sz="1800" dirty="0" smtClean="0"/>
              <a:t> </a:t>
            </a:r>
            <a:r>
              <a:rPr lang="en-US" sz="1800" dirty="0" err="1" smtClean="0"/>
              <a:t>chính</a:t>
            </a:r>
            <a:r>
              <a:rPr lang="en-US" sz="1800" dirty="0" smtClean="0"/>
              <a:t> </a:t>
            </a:r>
            <a:r>
              <a:rPr lang="en-US" sz="1800" dirty="0" err="1" smtClean="0"/>
              <a:t>của</a:t>
            </a:r>
            <a:r>
              <a:rPr lang="en-US" sz="1800" dirty="0" smtClean="0"/>
              <a:t> </a:t>
            </a:r>
            <a:r>
              <a:rPr lang="en-US" sz="1800" dirty="0" err="1" smtClean="0"/>
              <a:t>đèn</a:t>
            </a:r>
            <a:r>
              <a:rPr lang="en-US" sz="1800" dirty="0" smtClean="0"/>
              <a:t> LED:</a:t>
            </a:r>
            <a:endParaRPr lang="en-US" sz="1800" dirty="0" smtClean="0"/>
          </a:p>
          <a:p>
            <a:pPr marL="285750" indent="-285750" algn="just">
              <a:lnSpc>
                <a:spcPct val="150000"/>
              </a:lnSpc>
              <a:buFont typeface="Wingdings" panose="05000000000000000000" pitchFamily="2" charset="2"/>
              <a:buChar char="§"/>
            </a:pPr>
            <a:r>
              <a:rPr lang="en-US" sz="1800" dirty="0" err="1" smtClean="0"/>
              <a:t>Vỏ</a:t>
            </a:r>
            <a:r>
              <a:rPr lang="en-US" sz="1800" dirty="0" smtClean="0"/>
              <a:t> </a:t>
            </a:r>
            <a:r>
              <a:rPr lang="en-US" sz="1800" dirty="0" err="1" smtClean="0"/>
              <a:t>đèn</a:t>
            </a:r>
            <a:endParaRPr lang="en-US" sz="1800" dirty="0" smtClean="0"/>
          </a:p>
          <a:p>
            <a:pPr marL="285750" indent="-285750" algn="just">
              <a:lnSpc>
                <a:spcPct val="150000"/>
              </a:lnSpc>
              <a:buFont typeface="Wingdings" panose="05000000000000000000" pitchFamily="2" charset="2"/>
              <a:buChar char="§"/>
            </a:pPr>
            <a:r>
              <a:rPr lang="en-US" sz="1800" dirty="0" err="1" smtClean="0"/>
              <a:t>Bộ</a:t>
            </a:r>
            <a:r>
              <a:rPr lang="en-US" sz="1800" dirty="0" smtClean="0"/>
              <a:t> </a:t>
            </a:r>
            <a:r>
              <a:rPr lang="en-US" sz="1800" dirty="0" err="1" smtClean="0"/>
              <a:t>nguồn</a:t>
            </a:r>
            <a:endParaRPr lang="en-US" sz="1800" dirty="0" smtClean="0"/>
          </a:p>
          <a:p>
            <a:pPr marL="285750" indent="-285750" algn="just">
              <a:lnSpc>
                <a:spcPct val="150000"/>
              </a:lnSpc>
              <a:buFont typeface="Wingdings" panose="05000000000000000000" pitchFamily="2" charset="2"/>
              <a:buChar char="§"/>
            </a:pPr>
            <a:r>
              <a:rPr lang="en-US" sz="1800" dirty="0" err="1" smtClean="0"/>
              <a:t>Bảng</a:t>
            </a:r>
            <a:r>
              <a:rPr lang="en-US" sz="1800" dirty="0" smtClean="0"/>
              <a:t> </a:t>
            </a:r>
            <a:r>
              <a:rPr lang="en-US" sz="1800" dirty="0" err="1" smtClean="0"/>
              <a:t>mạch</a:t>
            </a:r>
            <a:r>
              <a:rPr lang="en-US" sz="1800" dirty="0" smtClean="0"/>
              <a:t> LED</a:t>
            </a:r>
            <a:endParaRPr lang="en-US" sz="1800" dirty="0"/>
          </a:p>
        </p:txBody>
      </p:sp>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3" name="Google Shape;1633;p21"/>
          <p:cNvSpPr txBox="1">
            <a:spLocks noGrp="1"/>
          </p:cNvSpPr>
          <p:nvPr>
            <p:ph type="body" idx="1"/>
          </p:nvPr>
        </p:nvSpPr>
        <p:spPr>
          <a:xfrm>
            <a:off x="513708" y="1430150"/>
            <a:ext cx="2153592" cy="32565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GB" sz="2000" b="1" dirty="0" smtClean="0">
                <a:solidFill>
                  <a:srgbClr val="C00000"/>
                </a:solidFill>
                <a:latin typeface="+mn-lt"/>
              </a:rPr>
              <a:t>Vỏ đèn</a:t>
            </a:r>
            <a:endParaRPr sz="2000" b="1" dirty="0" smtClean="0">
              <a:solidFill>
                <a:srgbClr val="C00000"/>
              </a:solidFill>
              <a:latin typeface="+mn-lt"/>
            </a:endParaRPr>
          </a:p>
          <a:p>
            <a:pPr marL="0" indent="0" algn="just">
              <a:spcBef>
                <a:spcPts val="800"/>
              </a:spcBef>
              <a:spcAft>
                <a:spcPts val="800"/>
              </a:spcAft>
              <a:buNone/>
            </a:pPr>
            <a:r>
              <a:rPr lang="en-GB" sz="2000" dirty="0">
                <a:solidFill>
                  <a:srgbClr val="C00000"/>
                </a:solidFill>
                <a:latin typeface="+mn-lt"/>
              </a:rPr>
              <a:t>B</a:t>
            </a:r>
            <a:r>
              <a:rPr lang="nl-NL" sz="2000" dirty="0" smtClean="0">
                <a:solidFill>
                  <a:srgbClr val="C00000"/>
                </a:solidFill>
                <a:latin typeface="+mn-lt"/>
              </a:rPr>
              <a:t>ảo </a:t>
            </a:r>
            <a:r>
              <a:rPr lang="nl-NL" sz="2000" dirty="0">
                <a:solidFill>
                  <a:srgbClr val="C00000"/>
                </a:solidFill>
                <a:latin typeface="+mn-lt"/>
              </a:rPr>
              <a:t>vệ bảng mạch LED, bộ nguồn và cách điện, đảm bảo an toàn cho người sử dụng.</a:t>
            </a:r>
            <a:endParaRPr lang="en-US" sz="2000" dirty="0">
              <a:solidFill>
                <a:srgbClr val="C00000"/>
              </a:solidFill>
              <a:latin typeface="+mn-lt"/>
            </a:endParaRPr>
          </a:p>
          <a:p>
            <a:pPr marL="0" lvl="0" indent="0" algn="just" rtl="0">
              <a:spcBef>
                <a:spcPts val="800"/>
              </a:spcBef>
              <a:spcAft>
                <a:spcPts val="800"/>
              </a:spcAft>
              <a:buNone/>
            </a:pPr>
            <a:endParaRPr sz="2000" dirty="0">
              <a:solidFill>
                <a:srgbClr val="C00000"/>
              </a:solidFill>
              <a:latin typeface="+mn-lt"/>
            </a:endParaRPr>
          </a:p>
        </p:txBody>
      </p:sp>
      <p:sp>
        <p:nvSpPr>
          <p:cNvPr id="1635" name="Google Shape;1635;p21"/>
          <p:cNvSpPr txBox="1">
            <a:spLocks noGrp="1"/>
          </p:cNvSpPr>
          <p:nvPr>
            <p:ph type="body" idx="3"/>
          </p:nvPr>
        </p:nvSpPr>
        <p:spPr>
          <a:xfrm>
            <a:off x="5157019" y="1430150"/>
            <a:ext cx="1964400" cy="325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000" b="1" dirty="0" smtClean="0">
                <a:solidFill>
                  <a:schemeClr val="accent3">
                    <a:lumMod val="50000"/>
                  </a:schemeClr>
                </a:solidFill>
                <a:latin typeface="+mn-lt"/>
              </a:rPr>
              <a:t>Bảng mạch LED</a:t>
            </a:r>
            <a:endParaRPr sz="2000" b="1" dirty="0">
              <a:solidFill>
                <a:schemeClr val="accent3">
                  <a:lumMod val="50000"/>
                </a:schemeClr>
              </a:solidFill>
              <a:latin typeface="+mn-lt"/>
            </a:endParaRPr>
          </a:p>
          <a:p>
            <a:pPr marL="0" indent="0">
              <a:spcBef>
                <a:spcPts val="800"/>
              </a:spcBef>
              <a:buNone/>
            </a:pPr>
            <a:r>
              <a:rPr lang="en-GB" sz="2000" dirty="0">
                <a:solidFill>
                  <a:schemeClr val="accent3">
                    <a:lumMod val="50000"/>
                  </a:schemeClr>
                </a:solidFill>
                <a:latin typeface="+mn-lt"/>
              </a:rPr>
              <a:t>P</a:t>
            </a:r>
            <a:r>
              <a:rPr lang="nl-NL" sz="2000" dirty="0" smtClean="0">
                <a:solidFill>
                  <a:schemeClr val="accent3">
                    <a:lumMod val="50000"/>
                  </a:schemeClr>
                </a:solidFill>
                <a:latin typeface="+mn-lt"/>
              </a:rPr>
              <a:t>hát </a:t>
            </a:r>
            <a:r>
              <a:rPr lang="nl-NL" sz="2000" dirty="0">
                <a:solidFill>
                  <a:schemeClr val="accent3">
                    <a:lumMod val="50000"/>
                  </a:schemeClr>
                </a:solidFill>
                <a:latin typeface="+mn-lt"/>
              </a:rPr>
              <a:t>ra ánh sáng khi cấp điện.</a:t>
            </a:r>
            <a:endParaRPr lang="en-US" sz="2000" dirty="0">
              <a:solidFill>
                <a:schemeClr val="accent3">
                  <a:lumMod val="50000"/>
                </a:schemeClr>
              </a:solidFill>
              <a:latin typeface="+mn-lt"/>
            </a:endParaRPr>
          </a:p>
          <a:p>
            <a:pPr marL="0" lvl="0" indent="0" algn="l" rtl="0">
              <a:spcBef>
                <a:spcPts val="800"/>
              </a:spcBef>
              <a:spcAft>
                <a:spcPts val="0"/>
              </a:spcAft>
              <a:buNone/>
            </a:pPr>
            <a:endParaRPr sz="2000" dirty="0">
              <a:solidFill>
                <a:schemeClr val="accent3">
                  <a:lumMod val="50000"/>
                </a:schemeClr>
              </a:solidFill>
              <a:latin typeface="+mn-lt"/>
            </a:endParaRPr>
          </a:p>
        </p:txBody>
      </p:sp>
      <p:sp>
        <p:nvSpPr>
          <p:cNvPr id="1636" name="Google Shape;1636;p2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3" name="Rectangle 2"/>
          <p:cNvSpPr/>
          <p:nvPr/>
        </p:nvSpPr>
        <p:spPr>
          <a:xfrm>
            <a:off x="624539" y="773997"/>
            <a:ext cx="1366080" cy="400110"/>
          </a:xfrm>
          <a:prstGeom prst="rect">
            <a:avLst/>
          </a:prstGeom>
        </p:spPr>
        <p:txBody>
          <a:bodyPr wrap="none">
            <a:spAutoFit/>
          </a:bodyPr>
          <a:lstStyle/>
          <a:p>
            <a:r>
              <a:rPr lang="en-US" sz="2000" b="1" dirty="0">
                <a:solidFill>
                  <a:schemeClr val="tx1"/>
                </a:solidFill>
              </a:rPr>
              <a:t>- </a:t>
            </a:r>
            <a:r>
              <a:rPr lang="en-US" sz="2000" b="1" dirty="0" err="1">
                <a:solidFill>
                  <a:schemeClr val="tx1"/>
                </a:solidFill>
              </a:rPr>
              <a:t>Cấu</a:t>
            </a:r>
            <a:r>
              <a:rPr lang="en-US" sz="2000" b="1" dirty="0">
                <a:solidFill>
                  <a:schemeClr val="tx1"/>
                </a:solidFill>
              </a:rPr>
              <a:t> </a:t>
            </a:r>
            <a:r>
              <a:rPr lang="en-US" sz="2000" b="1" dirty="0" err="1">
                <a:solidFill>
                  <a:schemeClr val="tx1"/>
                </a:solidFill>
              </a:rPr>
              <a:t>tạo</a:t>
            </a:r>
            <a:r>
              <a:rPr lang="en-US" sz="2000" b="1" dirty="0">
                <a:solidFill>
                  <a:schemeClr val="tx1"/>
                </a:solidFill>
              </a:rPr>
              <a:t>:</a:t>
            </a:r>
            <a:endParaRPr lang="en-US" sz="2000" b="1" dirty="0">
              <a:solidFill>
                <a:schemeClr val="tx1"/>
              </a:solidFill>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21162" y="3102383"/>
            <a:ext cx="2871413" cy="1964867"/>
          </a:xfrm>
          <a:prstGeom prst="rect">
            <a:avLst/>
          </a:prstGeom>
        </p:spPr>
      </p:pic>
      <p:sp>
        <p:nvSpPr>
          <p:cNvPr id="12" name="Google Shape;1634;p21"/>
          <p:cNvSpPr txBox="1">
            <a:spLocks noGrp="1"/>
          </p:cNvSpPr>
          <p:nvPr>
            <p:ph type="body" idx="2"/>
          </p:nvPr>
        </p:nvSpPr>
        <p:spPr>
          <a:xfrm>
            <a:off x="2929959" y="1430150"/>
            <a:ext cx="1964400" cy="32565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GB" sz="2000" b="1" dirty="0" smtClean="0">
                <a:solidFill>
                  <a:schemeClr val="accent1">
                    <a:lumMod val="75000"/>
                  </a:schemeClr>
                </a:solidFill>
                <a:latin typeface="+mn-lt"/>
              </a:rPr>
              <a:t>Bộ nguồn</a:t>
            </a:r>
            <a:endParaRPr sz="2000" b="1" dirty="0">
              <a:solidFill>
                <a:schemeClr val="accent1">
                  <a:lumMod val="75000"/>
                </a:schemeClr>
              </a:solidFill>
              <a:latin typeface="+mn-lt"/>
            </a:endParaRPr>
          </a:p>
          <a:p>
            <a:pPr marL="0" indent="0" algn="just">
              <a:spcBef>
                <a:spcPts val="800"/>
              </a:spcBef>
              <a:spcAft>
                <a:spcPts val="800"/>
              </a:spcAft>
              <a:buNone/>
            </a:pPr>
            <a:r>
              <a:rPr lang="en-GB" sz="2000" dirty="0">
                <a:solidFill>
                  <a:schemeClr val="accent1">
                    <a:lumMod val="75000"/>
                  </a:schemeClr>
                </a:solidFill>
                <a:latin typeface="+mn-lt"/>
              </a:rPr>
              <a:t>B</a:t>
            </a:r>
            <a:r>
              <a:rPr lang="nl-NL" sz="2000" dirty="0" smtClean="0">
                <a:solidFill>
                  <a:schemeClr val="accent1">
                    <a:lumMod val="75000"/>
                  </a:schemeClr>
                </a:solidFill>
                <a:latin typeface="+mn-lt"/>
              </a:rPr>
              <a:t>iến </a:t>
            </a:r>
            <a:r>
              <a:rPr lang="nl-NL" sz="2000" dirty="0">
                <a:solidFill>
                  <a:schemeClr val="accent1">
                    <a:lumMod val="75000"/>
                  </a:schemeClr>
                </a:solidFill>
                <a:latin typeface="+mn-lt"/>
              </a:rPr>
              <a:t>đổi điện áp cho phù hợp với điện áp sử dụng của đèn </a:t>
            </a:r>
            <a:r>
              <a:rPr lang="nl-NL" sz="2000" dirty="0" smtClean="0">
                <a:solidFill>
                  <a:schemeClr val="accent1">
                    <a:lumMod val="75000"/>
                  </a:schemeClr>
                </a:solidFill>
                <a:latin typeface="+mn-lt"/>
              </a:rPr>
              <a:t>LED</a:t>
            </a:r>
            <a:endParaRPr lang="en-US" sz="2000" dirty="0">
              <a:solidFill>
                <a:schemeClr val="accent1">
                  <a:lumMod val="75000"/>
                </a:schemeClr>
              </a:solidFill>
              <a:latin typeface="+mn-lt"/>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3">
                                            <p:txEl>
                                              <p:pRg st="0" end="0"/>
                                            </p:txEl>
                                          </p:spTgt>
                                        </p:tgtEl>
                                        <p:attrNameLst>
                                          <p:attrName>style.visibility</p:attrName>
                                        </p:attrNameLst>
                                      </p:cBhvr>
                                      <p:to>
                                        <p:strVal val="visible"/>
                                      </p:to>
                                    </p:set>
                                    <p:animEffect transition="in" filter="wipe(up)">
                                      <p:cBhvr>
                                        <p:cTn id="7" dur="500"/>
                                        <p:tgtEl>
                                          <p:spTgt spid="163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33">
                                            <p:txEl>
                                              <p:pRg st="1" end="1"/>
                                            </p:txEl>
                                          </p:spTgt>
                                        </p:tgtEl>
                                        <p:attrNameLst>
                                          <p:attrName>style.visibility</p:attrName>
                                        </p:attrNameLst>
                                      </p:cBhvr>
                                      <p:to>
                                        <p:strVal val="visible"/>
                                      </p:to>
                                    </p:set>
                                    <p:animEffect transition="in" filter="wipe(up)">
                                      <p:cBhvr>
                                        <p:cTn id="10" dur="500"/>
                                        <p:tgtEl>
                                          <p:spTgt spid="163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up)">
                                      <p:cBhvr>
                                        <p:cTn id="15" dur="500"/>
                                        <p:tgtEl>
                                          <p:spTgt spid="12">
                                            <p:txEl>
                                              <p:pRg st="0" end="0"/>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up)">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635">
                                            <p:txEl>
                                              <p:pRg st="1" end="1"/>
                                            </p:txEl>
                                          </p:spTgt>
                                        </p:tgtEl>
                                        <p:attrNameLst>
                                          <p:attrName>style.visibility</p:attrName>
                                        </p:attrNameLst>
                                      </p:cBhvr>
                                      <p:to>
                                        <p:strVal val="visible"/>
                                      </p:to>
                                    </p:set>
                                    <p:animEffect transition="in" filter="wipe(up)">
                                      <p:cBhvr>
                                        <p:cTn id="23" dur="500"/>
                                        <p:tgtEl>
                                          <p:spTgt spid="1635">
                                            <p:txEl>
                                              <p:pRg st="1" end="1"/>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635">
                                            <p:txEl>
                                              <p:pRg st="0" end="0"/>
                                            </p:txEl>
                                          </p:spTgt>
                                        </p:tgtEl>
                                        <p:attrNameLst>
                                          <p:attrName>style.visibility</p:attrName>
                                        </p:attrNameLst>
                                      </p:cBhvr>
                                      <p:to>
                                        <p:strVal val="visible"/>
                                      </p:to>
                                    </p:set>
                                    <p:animEffect transition="in" filter="wipe(up)">
                                      <p:cBhvr>
                                        <p:cTn id="26" dur="500"/>
                                        <p:tgtEl>
                                          <p:spTgt spid="163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3" grpId="0" uiExpand="1" build="p"/>
      <p:bldP spid="1635" grpId="0" uiExpand="1" build="p"/>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702900" y="298588"/>
            <a:ext cx="5660100" cy="471300"/>
          </a:xfrm>
          <a:prstGeom prst="rect">
            <a:avLst/>
          </a:prstGeom>
          <a:noFill/>
        </p:spPr>
        <p:txBody>
          <a:bodyPr spcFirstLastPara="1" wrap="square" lIns="0" tIns="0" rIns="0" bIns="0" anchor="b" anchorCtr="0">
            <a:noAutofit/>
          </a:bodyPr>
          <a:lstStyle/>
          <a:p>
            <a:pPr marL="0" lvl="0" indent="0" rtl="0">
              <a:spcBef>
                <a:spcPts val="0"/>
              </a:spcBef>
              <a:spcAft>
                <a:spcPts val="0"/>
              </a:spcAft>
              <a:buNone/>
            </a:pPr>
            <a:r>
              <a:rPr lang="en-US" sz="2000" dirty="0" smtClean="0">
                <a:latin typeface="+mn-lt"/>
              </a:rPr>
              <a:t>- </a:t>
            </a:r>
            <a:r>
              <a:rPr lang="en-US" sz="2000" dirty="0" err="1" smtClean="0">
                <a:latin typeface="+mn-lt"/>
              </a:rPr>
              <a:t>Thông</a:t>
            </a:r>
            <a:r>
              <a:rPr lang="en-US" sz="2000" dirty="0" smtClean="0">
                <a:latin typeface="+mn-lt"/>
              </a:rPr>
              <a:t> </a:t>
            </a:r>
            <a:r>
              <a:rPr lang="en-US" sz="2000" dirty="0" err="1" smtClean="0">
                <a:latin typeface="+mn-lt"/>
              </a:rPr>
              <a:t>số</a:t>
            </a:r>
            <a:r>
              <a:rPr lang="en-US" sz="2000" dirty="0" smtClean="0">
                <a:latin typeface="+mn-lt"/>
              </a:rPr>
              <a:t> </a:t>
            </a:r>
            <a:r>
              <a:rPr lang="en-US" sz="2000" dirty="0" err="1" smtClean="0">
                <a:latin typeface="+mn-lt"/>
              </a:rPr>
              <a:t>kĩ</a:t>
            </a:r>
            <a:r>
              <a:rPr lang="en-US" sz="2000" dirty="0" smtClean="0">
                <a:latin typeface="+mn-lt"/>
              </a:rPr>
              <a:t> </a:t>
            </a:r>
            <a:r>
              <a:rPr lang="en-US" sz="2000" dirty="0" err="1" smtClean="0">
                <a:latin typeface="+mn-lt"/>
              </a:rPr>
              <a:t>thuật</a:t>
            </a:r>
            <a:r>
              <a:rPr lang="en-US" sz="2000" dirty="0" smtClean="0">
                <a:latin typeface="+mn-lt"/>
              </a:rPr>
              <a:t>:</a:t>
            </a:r>
            <a:endParaRPr sz="2000" dirty="0">
              <a:latin typeface="+mn-lt"/>
            </a:endParaRPr>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fld id="{00000000-1234-1234-1234-123412341234}" type="slidenum">
              <a:rPr lang="en-GB">
                <a:solidFill>
                  <a:srgbClr val="26303D"/>
                </a:solidFill>
              </a:rPr>
            </a:fld>
            <a:endParaRPr>
              <a:solidFill>
                <a:srgbClr val="26303D"/>
              </a:solidFill>
            </a:endParaRPr>
          </a:p>
        </p:txBody>
      </p:sp>
      <p:graphicFrame>
        <p:nvGraphicFramePr>
          <p:cNvPr id="6" name="Table 5"/>
          <p:cNvGraphicFramePr>
            <a:graphicFrameLocks noGrp="1"/>
          </p:cNvGraphicFramePr>
          <p:nvPr/>
        </p:nvGraphicFramePr>
        <p:xfrm>
          <a:off x="883578" y="1021390"/>
          <a:ext cx="7551506" cy="4045860"/>
        </p:xfrm>
        <a:graphic>
          <a:graphicData uri="http://schemas.openxmlformats.org/drawingml/2006/table">
            <a:tbl>
              <a:tblPr firstRow="1" bandRow="1">
                <a:tableStyleId>{84218DE6-D431-4044-9C84-DCB305295717}</a:tableStyleId>
              </a:tblPr>
              <a:tblGrid>
                <a:gridCol w="1995755"/>
                <a:gridCol w="1692668"/>
                <a:gridCol w="2017160"/>
                <a:gridCol w="1845923"/>
              </a:tblGrid>
              <a:tr h="722224">
                <a:tc>
                  <a:txBody>
                    <a:bodyPr/>
                    <a:lstStyle/>
                    <a:p>
                      <a:pPr algn="ctr"/>
                      <a:r>
                        <a:rPr lang="en-US" sz="1600" b="1" dirty="0" err="1" smtClean="0"/>
                        <a:t>Loại</a:t>
                      </a:r>
                      <a:r>
                        <a:rPr lang="en-US" sz="1600" b="1" baseline="0" dirty="0" smtClean="0"/>
                        <a:t> </a:t>
                      </a:r>
                      <a:r>
                        <a:rPr lang="en-US" sz="1600" b="1" baseline="0" dirty="0" err="1" smtClean="0"/>
                        <a:t>đèn</a:t>
                      </a:r>
                      <a:r>
                        <a:rPr lang="en-US" sz="1600" b="1" baseline="0" dirty="0" smtClean="0"/>
                        <a:t> LED</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600" b="1" dirty="0" err="1" smtClean="0"/>
                        <a:t>Hình</a:t>
                      </a:r>
                      <a:r>
                        <a:rPr lang="en-US" sz="1600" b="1" baseline="0" dirty="0" smtClean="0"/>
                        <a:t> </a:t>
                      </a:r>
                      <a:r>
                        <a:rPr lang="en-US" sz="1600" b="1" baseline="0" dirty="0" err="1" smtClean="0"/>
                        <a:t>ảnh</a:t>
                      </a:r>
                      <a:endParaRPr lang="en-US" sz="1600" b="1" dirty="0"/>
                    </a:p>
                  </a:txBody>
                  <a:tcPr anchor="ctr">
                    <a:lnL w="12700" cap="flat" cmpd="sng" algn="ctr">
                      <a:solidFill>
                        <a:schemeClr val="tx1"/>
                      </a:solidFill>
                      <a:prstDash val="solid"/>
                      <a:round/>
                      <a:headEnd type="none" w="med" len="med"/>
                      <a:tailEnd type="none" w="med" len="med"/>
                    </a:lnL>
                    <a:solidFill>
                      <a:schemeClr val="accent3"/>
                    </a:solidFill>
                  </a:tcPr>
                </a:tc>
                <a:tc>
                  <a:txBody>
                    <a:bodyPr/>
                    <a:lstStyle/>
                    <a:p>
                      <a:pPr algn="ctr">
                        <a:lnSpc>
                          <a:spcPts val="3000"/>
                        </a:lnSpc>
                      </a:pPr>
                      <a:r>
                        <a:rPr lang="en-US" sz="1600" b="1" dirty="0" err="1" smtClean="0"/>
                        <a:t>Công</a:t>
                      </a:r>
                      <a:r>
                        <a:rPr lang="en-US" sz="1600" b="1" baseline="0" dirty="0" smtClean="0"/>
                        <a:t> </a:t>
                      </a:r>
                      <a:r>
                        <a:rPr lang="en-US" sz="1600" b="1" baseline="0" dirty="0" err="1" smtClean="0"/>
                        <a:t>suất</a:t>
                      </a:r>
                      <a:r>
                        <a:rPr lang="en-US" sz="1600" b="1" baseline="0" dirty="0" smtClean="0"/>
                        <a:t> </a:t>
                      </a:r>
                      <a:endParaRPr lang="en-US" sz="1600" b="1" baseline="0" dirty="0" smtClean="0"/>
                    </a:p>
                    <a:p>
                      <a:pPr algn="ctr">
                        <a:lnSpc>
                          <a:spcPts val="3000"/>
                        </a:lnSpc>
                      </a:pPr>
                      <a:r>
                        <a:rPr lang="en-US" sz="1600" b="1" baseline="0" dirty="0" err="1" smtClean="0"/>
                        <a:t>định</a:t>
                      </a:r>
                      <a:r>
                        <a:rPr lang="en-US" sz="1600" b="1" baseline="0" dirty="0" smtClean="0"/>
                        <a:t> </a:t>
                      </a:r>
                      <a:r>
                        <a:rPr lang="en-US" sz="1600" b="1" baseline="0" dirty="0" err="1" smtClean="0"/>
                        <a:t>mức</a:t>
                      </a:r>
                      <a:endParaRPr lang="en-US" sz="1600" b="1" dirty="0"/>
                    </a:p>
                  </a:txBody>
                  <a:tcPr anchor="ctr">
                    <a:solidFill>
                      <a:schemeClr val="accent3"/>
                    </a:solidFill>
                  </a:tcPr>
                </a:tc>
                <a:tc>
                  <a:txBody>
                    <a:bodyPr/>
                    <a:lstStyle/>
                    <a:p>
                      <a:pPr algn="ctr">
                        <a:lnSpc>
                          <a:spcPts val="3000"/>
                        </a:lnSpc>
                      </a:pPr>
                      <a:r>
                        <a:rPr lang="en-US" sz="1600" b="1" dirty="0" err="1" smtClean="0"/>
                        <a:t>Điện</a:t>
                      </a:r>
                      <a:r>
                        <a:rPr lang="en-US" sz="1600" b="1" baseline="0" dirty="0" smtClean="0"/>
                        <a:t> </a:t>
                      </a:r>
                      <a:r>
                        <a:rPr lang="en-US" sz="1600" b="1" baseline="0" dirty="0" err="1" smtClean="0"/>
                        <a:t>áp</a:t>
                      </a:r>
                      <a:r>
                        <a:rPr lang="en-US" sz="1600" b="1" baseline="0" dirty="0" smtClean="0"/>
                        <a:t> </a:t>
                      </a:r>
                      <a:endParaRPr lang="en-US" sz="1600" b="1" baseline="0" dirty="0" smtClean="0"/>
                    </a:p>
                    <a:p>
                      <a:pPr algn="ctr">
                        <a:lnSpc>
                          <a:spcPts val="3000"/>
                        </a:lnSpc>
                      </a:pPr>
                      <a:r>
                        <a:rPr lang="en-US" sz="1600" b="1" baseline="0" dirty="0" err="1" smtClean="0"/>
                        <a:t>định</a:t>
                      </a:r>
                      <a:r>
                        <a:rPr lang="en-US" sz="1600" b="1" baseline="0" dirty="0" smtClean="0"/>
                        <a:t> </a:t>
                      </a:r>
                      <a:r>
                        <a:rPr lang="en-US" sz="1600" b="1" baseline="0" dirty="0" err="1" smtClean="0"/>
                        <a:t>mức</a:t>
                      </a:r>
                      <a:endParaRPr lang="en-US" sz="1600" b="1" dirty="0"/>
                    </a:p>
                  </a:txBody>
                  <a:tcPr anchor="ctr">
                    <a:solidFill>
                      <a:schemeClr val="accent3"/>
                    </a:solidFill>
                  </a:tcPr>
                </a:tc>
              </a:tr>
              <a:tr h="664110">
                <a:tc>
                  <a:txBody>
                    <a:bodyPr/>
                    <a:lstStyle/>
                    <a:p>
                      <a:pPr algn="ctr">
                        <a:lnSpc>
                          <a:spcPts val="3000"/>
                        </a:lnSpc>
                      </a:pPr>
                      <a:r>
                        <a:rPr lang="en-US" sz="1600" dirty="0" err="1" smtClean="0"/>
                        <a:t>Đèn</a:t>
                      </a:r>
                      <a:r>
                        <a:rPr lang="en-US" sz="1600" baseline="0" dirty="0" smtClean="0"/>
                        <a:t> LED </a:t>
                      </a:r>
                      <a:r>
                        <a:rPr lang="en-US" sz="1600" baseline="0" dirty="0" err="1" smtClean="0"/>
                        <a:t>ốp</a:t>
                      </a:r>
                      <a:r>
                        <a:rPr lang="en-US" sz="1600" baseline="0" dirty="0" smtClean="0"/>
                        <a:t> </a:t>
                      </a:r>
                      <a:endParaRPr lang="en-US" sz="1600" baseline="0" dirty="0" smtClean="0"/>
                    </a:p>
                    <a:p>
                      <a:pPr algn="ctr">
                        <a:lnSpc>
                          <a:spcPts val="3000"/>
                        </a:lnSpc>
                      </a:pPr>
                      <a:r>
                        <a:rPr lang="en-US" sz="1600" baseline="0" dirty="0" err="1" smtClean="0"/>
                        <a:t>trần</a:t>
                      </a:r>
                      <a:r>
                        <a:rPr lang="en-US" sz="1600" baseline="0" dirty="0" smtClean="0"/>
                        <a:t> </a:t>
                      </a:r>
                      <a:r>
                        <a:rPr lang="en-US" sz="1600" baseline="0" dirty="0" err="1" smtClean="0"/>
                        <a:t>nổi</a:t>
                      </a:r>
                      <a:endParaRPr lang="en-US" sz="1600"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600" dirty="0"/>
                    </a:p>
                  </a:txBody>
                  <a:tcPr anchor="ctr">
                    <a:solidFill>
                      <a:schemeClr val="bg1"/>
                    </a:solidFill>
                  </a:tcPr>
                </a:tc>
                <a:tc>
                  <a:txBody>
                    <a:bodyPr/>
                    <a:lstStyle/>
                    <a:p>
                      <a:pPr algn="ctr"/>
                      <a:r>
                        <a:rPr lang="en-US" sz="1600" dirty="0" smtClean="0"/>
                        <a:t>9W,</a:t>
                      </a:r>
                      <a:r>
                        <a:rPr lang="en-US" sz="1600" baseline="0" dirty="0" smtClean="0"/>
                        <a:t> 12W, 18W, 24W</a:t>
                      </a:r>
                      <a:endParaRPr lang="en-US" sz="1600" dirty="0"/>
                    </a:p>
                  </a:txBody>
                  <a:tcPr anchor="ctr">
                    <a:solidFill>
                      <a:schemeClr val="bg1"/>
                    </a:solidFill>
                  </a:tcPr>
                </a:tc>
                <a:tc>
                  <a:txBody>
                    <a:bodyPr/>
                    <a:lstStyle/>
                    <a:p>
                      <a:pPr algn="ctr"/>
                      <a:r>
                        <a:rPr lang="en-US" sz="1600" dirty="0" smtClean="0"/>
                        <a:t>220V</a:t>
                      </a:r>
                      <a:endParaRPr lang="en-US" sz="1600" dirty="0"/>
                    </a:p>
                  </a:txBody>
                  <a:tcPr anchor="ctr">
                    <a:solidFill>
                      <a:schemeClr val="bg1"/>
                    </a:solidFill>
                  </a:tcPr>
                </a:tc>
              </a:tr>
              <a:tr h="681122">
                <a:tc>
                  <a:txBody>
                    <a:bodyPr/>
                    <a:lstStyle/>
                    <a:p>
                      <a:pPr algn="ctr">
                        <a:lnSpc>
                          <a:spcPts val="3000"/>
                        </a:lnSpc>
                      </a:pPr>
                      <a:r>
                        <a:rPr lang="en-US" sz="1600" dirty="0" err="1" smtClean="0"/>
                        <a:t>Đèn</a:t>
                      </a:r>
                      <a:r>
                        <a:rPr lang="en-US" sz="1600" baseline="0" dirty="0" smtClean="0"/>
                        <a:t> LED </a:t>
                      </a:r>
                      <a:endParaRPr lang="en-US" sz="1600" baseline="0" dirty="0" smtClean="0"/>
                    </a:p>
                    <a:p>
                      <a:pPr algn="ctr">
                        <a:lnSpc>
                          <a:spcPts val="3000"/>
                        </a:lnSpc>
                      </a:pPr>
                      <a:r>
                        <a:rPr lang="en-US" sz="1600" baseline="0" dirty="0" err="1" smtClean="0"/>
                        <a:t>âm</a:t>
                      </a:r>
                      <a:r>
                        <a:rPr lang="en-US" sz="1600" baseline="0" dirty="0" smtClean="0"/>
                        <a:t> </a:t>
                      </a:r>
                      <a:r>
                        <a:rPr lang="en-US" sz="1600" baseline="0" dirty="0" err="1" smtClean="0"/>
                        <a:t>trần</a:t>
                      </a:r>
                      <a:endParaRPr lang="en-US" sz="1600" dirty="0"/>
                    </a:p>
                  </a:txBody>
                  <a:tcPr anchor="ctr">
                    <a:solidFill>
                      <a:schemeClr val="bg1"/>
                    </a:solidFill>
                  </a:tcPr>
                </a:tc>
                <a:tc>
                  <a:txBody>
                    <a:bodyPr/>
                    <a:lstStyle/>
                    <a:p>
                      <a:pPr algn="ctr"/>
                      <a:endParaRPr lang="en-US" sz="1600" dirty="0"/>
                    </a:p>
                  </a:txBody>
                  <a:tcPr anchor="ctr">
                    <a:solidFill>
                      <a:schemeClr val="bg1"/>
                    </a:solidFill>
                  </a:tcPr>
                </a:tc>
                <a:tc>
                  <a:txBody>
                    <a:bodyPr/>
                    <a:lstStyle/>
                    <a:p>
                      <a:pPr algn="ctr"/>
                      <a:r>
                        <a:rPr lang="en-US" sz="1600" dirty="0" smtClean="0"/>
                        <a:t>6W, 9W, 12W</a:t>
                      </a:r>
                      <a:endParaRPr lang="en-US" sz="1600" dirty="0"/>
                    </a:p>
                  </a:txBody>
                  <a:tcPr anchor="ctr">
                    <a:solidFill>
                      <a:schemeClr val="bg1"/>
                    </a:solidFill>
                  </a:tcPr>
                </a:tc>
                <a:tc>
                  <a:txBody>
                    <a:bodyPr/>
                    <a:lstStyle/>
                    <a:p>
                      <a:pPr algn="ctr"/>
                      <a:r>
                        <a:rPr lang="en-US" sz="1600" dirty="0" smtClean="0"/>
                        <a:t>220V</a:t>
                      </a:r>
                      <a:endParaRPr lang="en-US" sz="1600" dirty="0"/>
                    </a:p>
                  </a:txBody>
                  <a:tcPr anchor="ctr">
                    <a:solidFill>
                      <a:schemeClr val="bg1"/>
                    </a:solidFill>
                  </a:tcPr>
                </a:tc>
              </a:tr>
              <a:tr h="681122">
                <a:tc>
                  <a:txBody>
                    <a:bodyPr/>
                    <a:lstStyle/>
                    <a:p>
                      <a:pPr algn="ctr">
                        <a:lnSpc>
                          <a:spcPts val="3000"/>
                        </a:lnSpc>
                      </a:pPr>
                      <a:r>
                        <a:rPr lang="en-US" sz="1600" dirty="0" err="1" smtClean="0"/>
                        <a:t>Đèn</a:t>
                      </a:r>
                      <a:r>
                        <a:rPr lang="en-US" sz="1600" baseline="0" dirty="0" smtClean="0"/>
                        <a:t> LED </a:t>
                      </a:r>
                      <a:r>
                        <a:rPr lang="en-US" sz="1600" baseline="0" dirty="0" err="1" smtClean="0"/>
                        <a:t>búp</a:t>
                      </a:r>
                      <a:endParaRPr lang="en-US" sz="1600" dirty="0"/>
                    </a:p>
                  </a:txBody>
                  <a:tcPr anchor="ctr">
                    <a:solidFill>
                      <a:schemeClr val="bg1"/>
                    </a:solidFill>
                  </a:tcPr>
                </a:tc>
                <a:tc>
                  <a:txBody>
                    <a:bodyPr/>
                    <a:lstStyle/>
                    <a:p>
                      <a:pPr algn="ctr"/>
                      <a:endParaRPr lang="en-US" sz="1600" dirty="0"/>
                    </a:p>
                  </a:txBody>
                  <a:tcPr anchor="ctr">
                    <a:solidFill>
                      <a:schemeClr val="bg1"/>
                    </a:solidFill>
                  </a:tcPr>
                </a:tc>
                <a:tc>
                  <a:txBody>
                    <a:bodyPr/>
                    <a:lstStyle/>
                    <a:p>
                      <a:pPr algn="ctr"/>
                      <a:r>
                        <a:rPr lang="en-US" sz="1600" dirty="0" smtClean="0"/>
                        <a:t>3W,</a:t>
                      </a:r>
                      <a:r>
                        <a:rPr lang="en-US" sz="1600" baseline="0" dirty="0" smtClean="0"/>
                        <a:t> 6W, 8W, 10W, 13W</a:t>
                      </a:r>
                      <a:endParaRPr lang="en-US" sz="1600" dirty="0"/>
                    </a:p>
                  </a:txBody>
                  <a:tcPr anchor="ctr">
                    <a:solidFill>
                      <a:schemeClr val="bg1"/>
                    </a:solidFill>
                  </a:tcPr>
                </a:tc>
                <a:tc>
                  <a:txBody>
                    <a:bodyPr/>
                    <a:lstStyle/>
                    <a:p>
                      <a:pPr algn="ctr"/>
                      <a:r>
                        <a:rPr lang="en-US" sz="1600" dirty="0" smtClean="0"/>
                        <a:t>220V</a:t>
                      </a:r>
                      <a:endParaRPr lang="en-US" sz="1600" dirty="0"/>
                    </a:p>
                  </a:txBody>
                  <a:tcPr anchor="ctr">
                    <a:solidFill>
                      <a:schemeClr val="bg1"/>
                    </a:solidFill>
                  </a:tcPr>
                </a:tc>
              </a:tr>
              <a:tr h="681122">
                <a:tc>
                  <a:txBody>
                    <a:bodyPr/>
                    <a:lstStyle/>
                    <a:p>
                      <a:pPr algn="ctr">
                        <a:lnSpc>
                          <a:spcPts val="3000"/>
                        </a:lnSpc>
                      </a:pPr>
                      <a:r>
                        <a:rPr lang="en-US" sz="1600" dirty="0" err="1" smtClean="0"/>
                        <a:t>Đèn</a:t>
                      </a:r>
                      <a:r>
                        <a:rPr lang="en-US" sz="1600" baseline="0" dirty="0" smtClean="0"/>
                        <a:t> LED </a:t>
                      </a:r>
                      <a:r>
                        <a:rPr lang="en-US" sz="1600" baseline="0" dirty="0" err="1" smtClean="0"/>
                        <a:t>tuýp</a:t>
                      </a:r>
                      <a:r>
                        <a:rPr lang="en-US" sz="1600" baseline="0" dirty="0" smtClean="0"/>
                        <a:t> </a:t>
                      </a:r>
                      <a:r>
                        <a:rPr lang="en-US" sz="1600" baseline="0" dirty="0" err="1" smtClean="0"/>
                        <a:t>bán</a:t>
                      </a:r>
                      <a:r>
                        <a:rPr lang="en-US" sz="1600" baseline="0" dirty="0" smtClean="0"/>
                        <a:t> </a:t>
                      </a:r>
                      <a:r>
                        <a:rPr lang="en-US" sz="1600" baseline="0" dirty="0" err="1" smtClean="0"/>
                        <a:t>nguyệt</a:t>
                      </a:r>
                      <a:r>
                        <a:rPr lang="en-US" sz="1600" baseline="0" dirty="0" smtClean="0"/>
                        <a:t> </a:t>
                      </a:r>
                      <a:r>
                        <a:rPr lang="en-US" sz="1600" baseline="0" dirty="0" err="1" smtClean="0"/>
                        <a:t>dẹt</a:t>
                      </a:r>
                      <a:r>
                        <a:rPr lang="en-US" sz="1600" baseline="0" dirty="0" smtClean="0"/>
                        <a:t> 1,2m</a:t>
                      </a:r>
                      <a:endParaRPr lang="en-US" sz="1600" dirty="0"/>
                    </a:p>
                  </a:txBody>
                  <a:tcPr anchor="ctr">
                    <a:solidFill>
                      <a:schemeClr val="bg1"/>
                    </a:solidFill>
                  </a:tcPr>
                </a:tc>
                <a:tc>
                  <a:txBody>
                    <a:bodyPr/>
                    <a:lstStyle/>
                    <a:p>
                      <a:pPr algn="ctr"/>
                      <a:endParaRPr lang="en-US" sz="1600" dirty="0"/>
                    </a:p>
                  </a:txBody>
                  <a:tcPr anchor="ctr">
                    <a:solidFill>
                      <a:schemeClr val="bg1"/>
                    </a:solidFill>
                  </a:tcPr>
                </a:tc>
                <a:tc>
                  <a:txBody>
                    <a:bodyPr/>
                    <a:lstStyle/>
                    <a:p>
                      <a:pPr algn="ctr"/>
                      <a:r>
                        <a:rPr lang="en-US" sz="1600" dirty="0" smtClean="0"/>
                        <a:t>18W, 24W, 36W</a:t>
                      </a:r>
                      <a:endParaRPr lang="en-US" sz="1600" dirty="0"/>
                    </a:p>
                  </a:txBody>
                  <a:tcPr anchor="ctr">
                    <a:solidFill>
                      <a:schemeClr val="bg1"/>
                    </a:solidFill>
                  </a:tcPr>
                </a:tc>
                <a:tc>
                  <a:txBody>
                    <a:bodyPr/>
                    <a:lstStyle/>
                    <a:p>
                      <a:pPr algn="ctr"/>
                      <a:r>
                        <a:rPr lang="en-US" sz="1600" dirty="0" smtClean="0"/>
                        <a:t>220</a:t>
                      </a:r>
                      <a:endParaRPr lang="en-US" sz="1600" dirty="0"/>
                    </a:p>
                  </a:txBody>
                  <a:tcPr anchor="ctr">
                    <a:solidFill>
                      <a:schemeClr val="bg1"/>
                    </a:solidFill>
                  </a:tcPr>
                </a:tc>
              </a:tr>
            </a:tbl>
          </a:graphicData>
        </a:graphic>
      </p:graphicFrame>
      <p:pic>
        <p:nvPicPr>
          <p:cNvPr id="2" name="Picture 1"/>
          <p:cNvPicPr>
            <a:picLocks noChangeAspect="1"/>
          </p:cNvPicPr>
          <p:nvPr/>
        </p:nvPicPr>
        <p:blipFill rotWithShape="1">
          <a:blip r:embed="rId1">
            <a:extLst>
              <a:ext uri="{28A0092B-C50C-407E-A947-70E740481C1C}">
                <a14:useLocalDpi xmlns:a14="http://schemas.microsoft.com/office/drawing/2010/main" val="0"/>
              </a:ext>
            </a:extLst>
          </a:blip>
          <a:srcRect t="13029" b="14791"/>
          <a:stretch>
            <a:fillRect/>
          </a:stretch>
        </p:blipFill>
        <p:spPr>
          <a:xfrm>
            <a:off x="3108148" y="3554858"/>
            <a:ext cx="1248096" cy="61645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587" b="9314"/>
          <a:stretch>
            <a:fillRect/>
          </a:stretch>
        </p:blipFill>
        <p:spPr>
          <a:xfrm>
            <a:off x="3188075" y="2791750"/>
            <a:ext cx="1168169" cy="641892"/>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042" b="17711"/>
          <a:stretch>
            <a:fillRect/>
          </a:stretch>
        </p:blipFill>
        <p:spPr>
          <a:xfrm>
            <a:off x="3148260" y="1871647"/>
            <a:ext cx="1167872" cy="7269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148" y="4229292"/>
            <a:ext cx="1250361" cy="7823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6"/>
                                        </p:tgtEl>
                                        <p:attrNameLst>
                                          <p:attrName>style.visibility</p:attrName>
                                        </p:attrNameLst>
                                      </p:cBhvr>
                                      <p:to>
                                        <p:strVal val="visible"/>
                                      </p:to>
                                    </p:set>
                                    <p:animEffect transition="in" filter="wipe(left)">
                                      <p:cBhvr>
                                        <p:cTn id="7" dur="500"/>
                                        <p:tgtEl>
                                          <p:spTgt spid="157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par>
                                <p:cTn id="15" presetID="5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0.7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Effect transition="in" filter="fade">
                                      <p:cBhvr>
                                        <p:cTn id="19" dur="500"/>
                                        <p:tgtEl>
                                          <p:spTgt spid="4"/>
                                        </p:tgtEl>
                                      </p:cBhvr>
                                    </p:animEffect>
                                  </p:childTnLst>
                                </p:cTn>
                              </p:par>
                              <p:par>
                                <p:cTn id="20" presetID="55"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0.70"/>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par>
                                <p:cTn id="25" presetID="55"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strVal val="#ppt_w*0.70"/>
                                          </p:val>
                                        </p:tav>
                                        <p:tav tm="100000">
                                          <p:val>
                                            <p:strVal val="#ppt_w"/>
                                          </p:val>
                                        </p:tav>
                                      </p:tavLst>
                                    </p:anim>
                                    <p:anim calcmode="lin" valueType="num">
                                      <p:cBhvr>
                                        <p:cTn id="28" dur="500" fill="hold"/>
                                        <p:tgtEl>
                                          <p:spTgt spid="2"/>
                                        </p:tgtEl>
                                        <p:attrNameLst>
                                          <p:attrName>ppt_h</p:attrName>
                                        </p:attrNameLst>
                                      </p:cBhvr>
                                      <p:tavLst>
                                        <p:tav tm="0">
                                          <p:val>
                                            <p:strVal val="#ppt_h"/>
                                          </p:val>
                                        </p:tav>
                                        <p:tav tm="100000">
                                          <p:val>
                                            <p:strVal val="#ppt_h"/>
                                          </p:val>
                                        </p:tav>
                                      </p:tavLst>
                                    </p:anim>
                                    <p:animEffect transition="in" filter="fade">
                                      <p:cBhvr>
                                        <p:cTn id="29" dur="500"/>
                                        <p:tgtEl>
                                          <p:spTgt spid="2"/>
                                        </p:tgtEl>
                                      </p:cBhvr>
                                    </p:animEffect>
                                  </p:childTnLst>
                                </p:cTn>
                              </p:par>
                              <p:par>
                                <p:cTn id="30" presetID="55"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strVal val="#ppt_w*0.70"/>
                                          </p:val>
                                        </p:tav>
                                        <p:tav tm="100000">
                                          <p:val>
                                            <p:strVal val="#ppt_w"/>
                                          </p:val>
                                        </p:tav>
                                      </p:tavLst>
                                    </p:anim>
                                    <p:anim calcmode="lin" valueType="num">
                                      <p:cBhvr>
                                        <p:cTn id="33" dur="500" fill="hold"/>
                                        <p:tgtEl>
                                          <p:spTgt spid="5"/>
                                        </p:tgtEl>
                                        <p:attrNameLst>
                                          <p:attrName>ppt_h</p:attrName>
                                        </p:attrNameLst>
                                      </p:cBhvr>
                                      <p:tavLst>
                                        <p:tav tm="0">
                                          <p:val>
                                            <p:strVal val="#ppt_h"/>
                                          </p:val>
                                        </p:tav>
                                        <p:tav tm="100000">
                                          <p:val>
                                            <p:strVal val="#ppt_h"/>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1" name="Google Shape;1601;p17"/>
          <p:cNvSpPr txBox="1">
            <a:spLocks noGrp="1"/>
          </p:cNvSpPr>
          <p:nvPr>
            <p:ph type="sldNum" idx="12"/>
          </p:nvPr>
        </p:nvSpPr>
        <p:spPr>
          <a:xfrm>
            <a:off x="9403887" y="4323016"/>
            <a:ext cx="333000" cy="393600"/>
          </a:xfrm>
          <a:prstGeom prst="rect">
            <a:avLst/>
          </a:prstGeom>
        </p:spPr>
        <p:txBody>
          <a:bodyPr spcFirstLastPara="1" wrap="square" lIns="0" tIns="0" rIns="0" bIns="0" anchor="ctr" anchorCtr="0">
            <a:noAutofit/>
          </a:bodyPr>
          <a:lstStyle/>
          <a:p>
            <a:fld id="{00000000-1234-1234-1234-123412341234}" type="slidenum">
              <a:rPr lang="en-GB">
                <a:solidFill>
                  <a:srgbClr val="26303D"/>
                </a:solidFill>
              </a:rPr>
            </a:fld>
            <a:endParaRPr>
              <a:solidFill>
                <a:srgbClr val="26303D"/>
              </a:solidFill>
            </a:endParaRPr>
          </a:p>
        </p:txBody>
      </p:sp>
      <p:sp>
        <p:nvSpPr>
          <p:cNvPr id="10" name="Rounded Rectangle 9"/>
          <p:cNvSpPr/>
          <p:nvPr/>
        </p:nvSpPr>
        <p:spPr>
          <a:xfrm>
            <a:off x="520996" y="3245569"/>
            <a:ext cx="1562985" cy="9037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smtClean="0">
                <a:solidFill>
                  <a:srgbClr val="E3EAEB">
                    <a:lumMod val="10000"/>
                  </a:srgbClr>
                </a:solidFill>
              </a:rPr>
              <a:t>Cấp</a:t>
            </a:r>
            <a:r>
              <a:rPr lang="en-US" sz="1800" dirty="0" smtClean="0">
                <a:solidFill>
                  <a:srgbClr val="E3EAEB">
                    <a:lumMod val="10000"/>
                  </a:srgbClr>
                </a:solidFill>
              </a:rPr>
              <a:t> </a:t>
            </a:r>
            <a:r>
              <a:rPr lang="en-US" sz="1800" dirty="0" err="1" smtClean="0">
                <a:solidFill>
                  <a:srgbClr val="E3EAEB">
                    <a:lumMod val="10000"/>
                  </a:srgbClr>
                </a:solidFill>
              </a:rPr>
              <a:t>điện</a:t>
            </a:r>
            <a:r>
              <a:rPr lang="en-US" sz="1800" dirty="0" smtClean="0">
                <a:solidFill>
                  <a:srgbClr val="E3EAEB">
                    <a:lumMod val="10000"/>
                  </a:srgbClr>
                </a:solidFill>
              </a:rPr>
              <a:t> </a:t>
            </a:r>
            <a:r>
              <a:rPr lang="en-US" sz="1800" dirty="0" err="1" smtClean="0">
                <a:solidFill>
                  <a:srgbClr val="E3EAEB">
                    <a:lumMod val="10000"/>
                  </a:srgbClr>
                </a:solidFill>
              </a:rPr>
              <a:t>cho</a:t>
            </a:r>
            <a:r>
              <a:rPr lang="en-US" sz="1800" dirty="0" smtClean="0">
                <a:solidFill>
                  <a:srgbClr val="E3EAEB">
                    <a:lumMod val="10000"/>
                  </a:srgbClr>
                </a:solidFill>
              </a:rPr>
              <a:t> </a:t>
            </a:r>
            <a:r>
              <a:rPr lang="en-US" sz="1800" dirty="0" err="1" smtClean="0">
                <a:solidFill>
                  <a:srgbClr val="E3EAEB">
                    <a:lumMod val="10000"/>
                  </a:srgbClr>
                </a:solidFill>
              </a:rPr>
              <a:t>đèn</a:t>
            </a:r>
            <a:endParaRPr lang="en-US" sz="1800" dirty="0">
              <a:solidFill>
                <a:srgbClr val="E3EAEB">
                  <a:lumMod val="10000"/>
                </a:srgbClr>
              </a:solidFill>
            </a:endParaRPr>
          </a:p>
        </p:txBody>
      </p:sp>
      <p:sp>
        <p:nvSpPr>
          <p:cNvPr id="13" name="Rounded Rectangle 12"/>
          <p:cNvSpPr/>
          <p:nvPr/>
        </p:nvSpPr>
        <p:spPr>
          <a:xfrm>
            <a:off x="4908181" y="3245569"/>
            <a:ext cx="1486049" cy="9037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smtClean="0">
                <a:solidFill>
                  <a:srgbClr val="E3EAEB">
                    <a:lumMod val="10000"/>
                  </a:srgbClr>
                </a:solidFill>
              </a:rPr>
              <a:t>Bảng</a:t>
            </a:r>
            <a:r>
              <a:rPr lang="en-US" sz="1800" dirty="0" smtClean="0">
                <a:solidFill>
                  <a:srgbClr val="E3EAEB">
                    <a:lumMod val="10000"/>
                  </a:srgbClr>
                </a:solidFill>
              </a:rPr>
              <a:t> </a:t>
            </a:r>
            <a:r>
              <a:rPr lang="en-US" sz="1800" dirty="0" err="1" smtClean="0">
                <a:solidFill>
                  <a:srgbClr val="E3EAEB">
                    <a:lumMod val="10000"/>
                  </a:srgbClr>
                </a:solidFill>
              </a:rPr>
              <a:t>mạch</a:t>
            </a:r>
            <a:r>
              <a:rPr lang="en-US" sz="1800" dirty="0" smtClean="0">
                <a:solidFill>
                  <a:srgbClr val="E3EAEB">
                    <a:lumMod val="10000"/>
                  </a:srgbClr>
                </a:solidFill>
              </a:rPr>
              <a:t> LED</a:t>
            </a:r>
            <a:endParaRPr lang="en-US" sz="1800" dirty="0">
              <a:solidFill>
                <a:srgbClr val="E3EAEB">
                  <a:lumMod val="10000"/>
                </a:srgbClr>
              </a:solidFill>
            </a:endParaRPr>
          </a:p>
        </p:txBody>
      </p:sp>
      <p:sp>
        <p:nvSpPr>
          <p:cNvPr id="14" name="Rounded Rectangle 13"/>
          <p:cNvSpPr/>
          <p:nvPr/>
        </p:nvSpPr>
        <p:spPr>
          <a:xfrm>
            <a:off x="2868761" y="3245569"/>
            <a:ext cx="1309835" cy="9037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smtClean="0">
                <a:solidFill>
                  <a:srgbClr val="E3EAEB">
                    <a:lumMod val="10000"/>
                  </a:srgbClr>
                </a:solidFill>
              </a:rPr>
              <a:t>Bộ</a:t>
            </a:r>
            <a:r>
              <a:rPr lang="en-US" sz="1800" dirty="0" smtClean="0">
                <a:solidFill>
                  <a:srgbClr val="E3EAEB">
                    <a:lumMod val="10000"/>
                  </a:srgbClr>
                </a:solidFill>
              </a:rPr>
              <a:t> </a:t>
            </a:r>
            <a:r>
              <a:rPr lang="en-US" sz="1800" dirty="0" err="1" smtClean="0">
                <a:solidFill>
                  <a:srgbClr val="E3EAEB">
                    <a:lumMod val="10000"/>
                  </a:srgbClr>
                </a:solidFill>
              </a:rPr>
              <a:t>nguồn</a:t>
            </a:r>
            <a:endParaRPr lang="en-US" sz="1800" dirty="0">
              <a:solidFill>
                <a:srgbClr val="E3EAEB">
                  <a:lumMod val="10000"/>
                </a:srgbClr>
              </a:solidFill>
            </a:endParaRPr>
          </a:p>
        </p:txBody>
      </p:sp>
      <p:sp>
        <p:nvSpPr>
          <p:cNvPr id="15" name="Rounded Rectangle 14"/>
          <p:cNvSpPr/>
          <p:nvPr/>
        </p:nvSpPr>
        <p:spPr>
          <a:xfrm>
            <a:off x="7123815" y="3245569"/>
            <a:ext cx="1403498" cy="9037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smtClean="0">
                <a:solidFill>
                  <a:srgbClr val="E3EAEB">
                    <a:lumMod val="10000"/>
                  </a:srgbClr>
                </a:solidFill>
              </a:rPr>
              <a:t>Phát</a:t>
            </a:r>
            <a:r>
              <a:rPr lang="en-US" sz="1800" dirty="0" smtClean="0">
                <a:solidFill>
                  <a:srgbClr val="E3EAEB">
                    <a:lumMod val="10000"/>
                  </a:srgbClr>
                </a:solidFill>
              </a:rPr>
              <a:t> </a:t>
            </a:r>
            <a:r>
              <a:rPr lang="en-US" sz="1800" dirty="0" err="1" smtClean="0">
                <a:solidFill>
                  <a:srgbClr val="E3EAEB">
                    <a:lumMod val="10000"/>
                  </a:srgbClr>
                </a:solidFill>
              </a:rPr>
              <a:t>ra</a:t>
            </a:r>
            <a:r>
              <a:rPr lang="en-US" sz="1800" dirty="0" smtClean="0">
                <a:solidFill>
                  <a:srgbClr val="E3EAEB">
                    <a:lumMod val="10000"/>
                  </a:srgbClr>
                </a:solidFill>
              </a:rPr>
              <a:t> </a:t>
            </a:r>
            <a:r>
              <a:rPr lang="en-US" sz="1800" dirty="0" err="1" smtClean="0">
                <a:solidFill>
                  <a:srgbClr val="E3EAEB">
                    <a:lumMod val="10000"/>
                  </a:srgbClr>
                </a:solidFill>
              </a:rPr>
              <a:t>ánh</a:t>
            </a:r>
            <a:r>
              <a:rPr lang="en-US" sz="1800" dirty="0" smtClean="0">
                <a:solidFill>
                  <a:srgbClr val="E3EAEB">
                    <a:lumMod val="10000"/>
                  </a:srgbClr>
                </a:solidFill>
              </a:rPr>
              <a:t> </a:t>
            </a:r>
            <a:r>
              <a:rPr lang="en-US" sz="1800" dirty="0" err="1" smtClean="0">
                <a:solidFill>
                  <a:srgbClr val="E3EAEB">
                    <a:lumMod val="10000"/>
                  </a:srgbClr>
                </a:solidFill>
              </a:rPr>
              <a:t>sáng</a:t>
            </a:r>
            <a:endParaRPr lang="en-US" sz="1800" dirty="0">
              <a:solidFill>
                <a:srgbClr val="E3EAEB">
                  <a:lumMod val="10000"/>
                </a:srgbClr>
              </a:solidFill>
            </a:endParaRPr>
          </a:p>
        </p:txBody>
      </p:sp>
      <p:cxnSp>
        <p:nvCxnSpPr>
          <p:cNvPr id="12" name="Straight Arrow Connector 11"/>
          <p:cNvCxnSpPr>
            <a:stCxn id="10" idx="3"/>
            <a:endCxn id="14" idx="1"/>
          </p:cNvCxnSpPr>
          <p:nvPr/>
        </p:nvCxnSpPr>
        <p:spPr>
          <a:xfrm>
            <a:off x="2083981" y="3697452"/>
            <a:ext cx="78478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770561" y="441789"/>
            <a:ext cx="3729520" cy="400110"/>
          </a:xfrm>
          <a:prstGeom prst="rect">
            <a:avLst/>
          </a:prstGeom>
          <a:noFill/>
        </p:spPr>
        <p:txBody>
          <a:bodyPr wrap="square" rtlCol="0">
            <a:spAutoFit/>
          </a:bodyPr>
          <a:lstStyle/>
          <a:p>
            <a:r>
              <a:rPr lang="en-US" sz="2000" b="1" dirty="0" smtClean="0">
                <a:solidFill>
                  <a:schemeClr val="tx1"/>
                </a:solidFill>
              </a:rPr>
              <a:t>b. </a:t>
            </a:r>
            <a:r>
              <a:rPr lang="en-US" sz="2000" b="1" dirty="0" err="1" smtClean="0">
                <a:solidFill>
                  <a:schemeClr val="tx1"/>
                </a:solidFill>
              </a:rPr>
              <a:t>Nguyên</a:t>
            </a:r>
            <a:r>
              <a:rPr lang="en-US" sz="2000" b="1" dirty="0" smtClean="0">
                <a:solidFill>
                  <a:schemeClr val="tx1"/>
                </a:solidFill>
              </a:rPr>
              <a:t> </a:t>
            </a:r>
            <a:r>
              <a:rPr lang="en-US" sz="2000" b="1" dirty="0" err="1" smtClean="0">
                <a:solidFill>
                  <a:schemeClr val="tx1"/>
                </a:solidFill>
              </a:rPr>
              <a:t>lí</a:t>
            </a:r>
            <a:r>
              <a:rPr lang="en-US" sz="2000" b="1" dirty="0" smtClean="0">
                <a:solidFill>
                  <a:schemeClr val="tx1"/>
                </a:solidFill>
              </a:rPr>
              <a:t> </a:t>
            </a:r>
            <a:r>
              <a:rPr lang="en-US" sz="2000" b="1" dirty="0" err="1" smtClean="0">
                <a:solidFill>
                  <a:schemeClr val="tx1"/>
                </a:solidFill>
              </a:rPr>
              <a:t>làm</a:t>
            </a:r>
            <a:r>
              <a:rPr lang="en-US" sz="2000" b="1" dirty="0" smtClean="0">
                <a:solidFill>
                  <a:schemeClr val="tx1"/>
                </a:solidFill>
              </a:rPr>
              <a:t> </a:t>
            </a:r>
            <a:r>
              <a:rPr lang="en-US" sz="2000" b="1" dirty="0" err="1" smtClean="0">
                <a:solidFill>
                  <a:schemeClr val="tx1"/>
                </a:solidFill>
              </a:rPr>
              <a:t>việc</a:t>
            </a:r>
            <a:endParaRPr lang="en-US" sz="2000" b="1" dirty="0">
              <a:solidFill>
                <a:schemeClr val="tx1"/>
              </a:solidFill>
            </a:endParaRPr>
          </a:p>
        </p:txBody>
      </p:sp>
      <p:sp>
        <p:nvSpPr>
          <p:cNvPr id="2" name="Rectangle 1"/>
          <p:cNvSpPr/>
          <p:nvPr/>
        </p:nvSpPr>
        <p:spPr>
          <a:xfrm>
            <a:off x="1237678" y="988890"/>
            <a:ext cx="4572000" cy="1881990"/>
          </a:xfrm>
          <a:prstGeom prst="rect">
            <a:avLst/>
          </a:prstGeom>
        </p:spPr>
        <p:txBody>
          <a:bodyPr>
            <a:spAutoFit/>
          </a:bodyPr>
          <a:lstStyle/>
          <a:p>
            <a:pPr algn="just">
              <a:lnSpc>
                <a:spcPct val="150000"/>
              </a:lnSpc>
            </a:pPr>
            <a:r>
              <a:rPr lang="en-US" sz="2000" dirty="0" err="1"/>
              <a:t>Khi</a:t>
            </a:r>
            <a:r>
              <a:rPr lang="en-US" sz="2000" dirty="0"/>
              <a:t> </a:t>
            </a:r>
            <a:r>
              <a:rPr lang="en-US" sz="2000" dirty="0" err="1"/>
              <a:t>cấp</a:t>
            </a:r>
            <a:r>
              <a:rPr lang="en-US" sz="2000" dirty="0"/>
              <a:t> </a:t>
            </a:r>
            <a:r>
              <a:rPr lang="en-US" sz="2000" dirty="0" err="1"/>
              <a:t>điện</a:t>
            </a:r>
            <a:r>
              <a:rPr lang="en-US" sz="2000" dirty="0"/>
              <a:t> </a:t>
            </a:r>
            <a:r>
              <a:rPr lang="en-US" sz="2000" dirty="0" err="1"/>
              <a:t>cho</a:t>
            </a:r>
            <a:r>
              <a:rPr lang="en-US" sz="2000" dirty="0"/>
              <a:t> </a:t>
            </a:r>
            <a:r>
              <a:rPr lang="en-US" sz="2000" dirty="0" err="1"/>
              <a:t>đèn</a:t>
            </a:r>
            <a:r>
              <a:rPr lang="en-US" sz="2000" dirty="0"/>
              <a:t> LED, </a:t>
            </a:r>
            <a:r>
              <a:rPr lang="en-US" sz="2000" dirty="0" err="1"/>
              <a:t>bộ</a:t>
            </a:r>
            <a:r>
              <a:rPr lang="en-US" sz="2000" dirty="0"/>
              <a:t> </a:t>
            </a:r>
            <a:r>
              <a:rPr lang="en-US" sz="2000" dirty="0" err="1"/>
              <a:t>nguồn</a:t>
            </a:r>
            <a:r>
              <a:rPr lang="en-US" sz="2000" dirty="0"/>
              <a:t> </a:t>
            </a:r>
            <a:r>
              <a:rPr lang="en-US" sz="2000" dirty="0" err="1"/>
              <a:t>trong</a:t>
            </a:r>
            <a:r>
              <a:rPr lang="en-US" sz="2000" dirty="0"/>
              <a:t> </a:t>
            </a:r>
            <a:r>
              <a:rPr lang="en-US" sz="2000" dirty="0" err="1"/>
              <a:t>đèn</a:t>
            </a:r>
            <a:r>
              <a:rPr lang="en-US" sz="2000" dirty="0"/>
              <a:t> </a:t>
            </a:r>
            <a:r>
              <a:rPr lang="en-US" sz="2000" dirty="0" err="1"/>
              <a:t>sẽ</a:t>
            </a:r>
            <a:r>
              <a:rPr lang="en-US" sz="2000" dirty="0"/>
              <a:t> </a:t>
            </a:r>
            <a:r>
              <a:rPr lang="en-US" sz="2000" dirty="0" err="1"/>
              <a:t>biến</a:t>
            </a:r>
            <a:r>
              <a:rPr lang="en-US" sz="2000" dirty="0"/>
              <a:t> </a:t>
            </a:r>
            <a:r>
              <a:rPr lang="en-US" sz="2000" dirty="0" err="1"/>
              <a:t>đổi</a:t>
            </a:r>
            <a:r>
              <a:rPr lang="en-US" sz="2000" dirty="0"/>
              <a:t> </a:t>
            </a:r>
            <a:r>
              <a:rPr lang="en-US" sz="2000" dirty="0" err="1"/>
              <a:t>dòng</a:t>
            </a:r>
            <a:r>
              <a:rPr lang="en-US" sz="2000" dirty="0"/>
              <a:t> </a:t>
            </a:r>
            <a:r>
              <a:rPr lang="en-US" sz="2000" dirty="0" err="1"/>
              <a:t>điện</a:t>
            </a:r>
            <a:r>
              <a:rPr lang="en-US" sz="2000" dirty="0"/>
              <a:t> </a:t>
            </a:r>
            <a:r>
              <a:rPr lang="en-US" sz="2000" dirty="0" err="1"/>
              <a:t>và</a:t>
            </a:r>
            <a:r>
              <a:rPr lang="en-US" sz="2000" dirty="0"/>
              <a:t> </a:t>
            </a:r>
            <a:r>
              <a:rPr lang="en-US" sz="2000" dirty="0" err="1"/>
              <a:t>truyền</a:t>
            </a:r>
            <a:r>
              <a:rPr lang="en-US" sz="2000" dirty="0"/>
              <a:t> </a:t>
            </a:r>
            <a:r>
              <a:rPr lang="en-US" sz="2000" dirty="0" err="1"/>
              <a:t>đến</a:t>
            </a:r>
            <a:r>
              <a:rPr lang="en-US" sz="2000" dirty="0"/>
              <a:t> </a:t>
            </a:r>
            <a:r>
              <a:rPr lang="en-US" sz="2000" dirty="0" err="1"/>
              <a:t>bảng</a:t>
            </a:r>
            <a:r>
              <a:rPr lang="en-US" sz="2000" dirty="0"/>
              <a:t> </a:t>
            </a:r>
            <a:r>
              <a:rPr lang="en-US" sz="2000" dirty="0" err="1"/>
              <a:t>mạch</a:t>
            </a:r>
            <a:r>
              <a:rPr lang="en-US" sz="2000" dirty="0"/>
              <a:t> LED, </a:t>
            </a:r>
            <a:r>
              <a:rPr lang="en-US" sz="2000" dirty="0" err="1"/>
              <a:t>làm</a:t>
            </a:r>
            <a:r>
              <a:rPr lang="en-US" sz="2000" dirty="0"/>
              <a:t> </a:t>
            </a:r>
            <a:r>
              <a:rPr lang="en-US" sz="2000" dirty="0" err="1"/>
              <a:t>đèn</a:t>
            </a:r>
            <a:r>
              <a:rPr lang="en-US" sz="2000" dirty="0"/>
              <a:t> </a:t>
            </a:r>
            <a:r>
              <a:rPr lang="en-US" sz="2000" dirty="0" err="1"/>
              <a:t>phát</a:t>
            </a:r>
            <a:r>
              <a:rPr lang="en-US" sz="2000" dirty="0"/>
              <a:t> </a:t>
            </a:r>
            <a:r>
              <a:rPr lang="en-US" sz="2000" dirty="0" err="1"/>
              <a:t>sáng</a:t>
            </a:r>
            <a:r>
              <a:rPr lang="en-US" sz="2000" dirty="0"/>
              <a:t>.</a:t>
            </a:r>
            <a:endParaRPr lang="en-US" sz="2000" dirty="0"/>
          </a:p>
        </p:txBody>
      </p:sp>
      <p:cxnSp>
        <p:nvCxnSpPr>
          <p:cNvPr id="21" name="Straight Arrow Connector 20"/>
          <p:cNvCxnSpPr>
            <a:stCxn id="14" idx="3"/>
            <a:endCxn id="13" idx="1"/>
          </p:cNvCxnSpPr>
          <p:nvPr/>
        </p:nvCxnSpPr>
        <p:spPr>
          <a:xfrm>
            <a:off x="4178596" y="3697452"/>
            <a:ext cx="72958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a:endCxn id="15" idx="1"/>
          </p:cNvCxnSpPr>
          <p:nvPr/>
        </p:nvCxnSpPr>
        <p:spPr>
          <a:xfrm flipV="1">
            <a:off x="6394230" y="3697452"/>
            <a:ext cx="729585" cy="44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strips(downRight)">
                                      <p:cBhvr>
                                        <p:cTn id="14" dur="500"/>
                                        <p:tgtEl>
                                          <p:spTgt spid="2">
                                            <p:txEl>
                                              <p:pRg st="0" end="0"/>
                                            </p:txEl>
                                          </p:spTgt>
                                        </p:tgtEl>
                                      </p:cBhvr>
                                    </p:animEffect>
                                  </p:childTnLst>
                                </p:cTn>
                              </p:par>
                              <p:par>
                                <p:cTn id="15" presetID="17"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childTnLst>
                                </p:cTn>
                              </p:par>
                              <p:par>
                                <p:cTn id="21" presetID="17"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ppt_w/2"/>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par>
                                <p:cTn id="27" presetID="17"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ppt_w/2"/>
                                          </p:val>
                                        </p:tav>
                                        <p:tav tm="100000">
                                          <p:val>
                                            <p:strVal val="#ppt_x"/>
                                          </p:val>
                                        </p:tav>
                                      </p:tavLst>
                                    </p:anim>
                                    <p:anim calcmode="lin" valueType="num">
                                      <p:cBhvr>
                                        <p:cTn id="30" dur="500" fill="hold"/>
                                        <p:tgtEl>
                                          <p:spTgt spid="14"/>
                                        </p:tgtEl>
                                        <p:attrNameLst>
                                          <p:attrName>ppt_y</p:attrName>
                                        </p:attrNameLst>
                                      </p:cBhvr>
                                      <p:tavLst>
                                        <p:tav tm="0">
                                          <p:val>
                                            <p:strVal val="#ppt_y"/>
                                          </p:val>
                                        </p:tav>
                                        <p:tav tm="100000">
                                          <p:val>
                                            <p:strVal val="#ppt_y"/>
                                          </p:val>
                                        </p:tav>
                                      </p:tavLst>
                                    </p:anim>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strVal val="#ppt_h"/>
                                          </p:val>
                                        </p:tav>
                                        <p:tav tm="100000">
                                          <p:val>
                                            <p:strVal val="#ppt_h"/>
                                          </p:val>
                                        </p:tav>
                                      </p:tavLst>
                                    </p:anim>
                                  </p:childTnLst>
                                </p:cTn>
                              </p:par>
                              <p:par>
                                <p:cTn id="33" presetID="17"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ppt_x</p:attrName>
                                        </p:attrNameLst>
                                      </p:cBhvr>
                                      <p:tavLst>
                                        <p:tav tm="0">
                                          <p:val>
                                            <p:strVal val="#ppt_x-#ppt_w/2"/>
                                          </p:val>
                                        </p:tav>
                                        <p:tav tm="100000">
                                          <p:val>
                                            <p:strVal val="#ppt_x"/>
                                          </p:val>
                                        </p:tav>
                                      </p:tavLst>
                                    </p:anim>
                                    <p:anim calcmode="lin" valueType="num">
                                      <p:cBhvr>
                                        <p:cTn id="36" dur="500" fill="hold"/>
                                        <p:tgtEl>
                                          <p:spTgt spid="21"/>
                                        </p:tgtEl>
                                        <p:attrNameLst>
                                          <p:attrName>ppt_y</p:attrName>
                                        </p:attrNameLst>
                                      </p:cBhvr>
                                      <p:tavLst>
                                        <p:tav tm="0">
                                          <p:val>
                                            <p:strVal val="#ppt_y"/>
                                          </p:val>
                                        </p:tav>
                                        <p:tav tm="100000">
                                          <p:val>
                                            <p:strVal val="#ppt_y"/>
                                          </p:val>
                                        </p:tav>
                                      </p:tavLst>
                                    </p:anim>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strVal val="#ppt_h"/>
                                          </p:val>
                                        </p:tav>
                                        <p:tav tm="100000">
                                          <p:val>
                                            <p:strVal val="#ppt_h"/>
                                          </p:val>
                                        </p:tav>
                                      </p:tavLst>
                                    </p:anim>
                                  </p:childTnLst>
                                </p:cTn>
                              </p:par>
                              <p:par>
                                <p:cTn id="39" presetID="17"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ppt_x</p:attrName>
                                        </p:attrNameLst>
                                      </p:cBhvr>
                                      <p:tavLst>
                                        <p:tav tm="0">
                                          <p:val>
                                            <p:strVal val="#ppt_x-#ppt_w/2"/>
                                          </p:val>
                                        </p:tav>
                                        <p:tav tm="100000">
                                          <p:val>
                                            <p:strVal val="#ppt_x"/>
                                          </p:val>
                                        </p:tav>
                                      </p:tavLst>
                                    </p:anim>
                                    <p:anim calcmode="lin" valueType="num">
                                      <p:cBhvr>
                                        <p:cTn id="42" dur="500" fill="hold"/>
                                        <p:tgtEl>
                                          <p:spTgt spid="13"/>
                                        </p:tgtEl>
                                        <p:attrNameLst>
                                          <p:attrName>ppt_y</p:attrName>
                                        </p:attrNameLst>
                                      </p:cBhvr>
                                      <p:tavLst>
                                        <p:tav tm="0">
                                          <p:val>
                                            <p:strVal val="#ppt_y"/>
                                          </p:val>
                                        </p:tav>
                                        <p:tav tm="100000">
                                          <p:val>
                                            <p:strVal val="#ppt_y"/>
                                          </p:val>
                                        </p:tav>
                                      </p:tavLst>
                                    </p:anim>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par>
                                <p:cTn id="45" presetID="17"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ppt_x</p:attrName>
                                        </p:attrNameLst>
                                      </p:cBhvr>
                                      <p:tavLst>
                                        <p:tav tm="0">
                                          <p:val>
                                            <p:strVal val="#ppt_x-#ppt_w/2"/>
                                          </p:val>
                                        </p:tav>
                                        <p:tav tm="100000">
                                          <p:val>
                                            <p:strVal val="#ppt_x"/>
                                          </p:val>
                                        </p:tav>
                                      </p:tavLst>
                                    </p:anim>
                                    <p:anim calcmode="lin" valueType="num">
                                      <p:cBhvr>
                                        <p:cTn id="48" dur="500" fill="hold"/>
                                        <p:tgtEl>
                                          <p:spTgt spid="22"/>
                                        </p:tgtEl>
                                        <p:attrNameLst>
                                          <p:attrName>ppt_y</p:attrName>
                                        </p:attrNameLst>
                                      </p:cBhvr>
                                      <p:tavLst>
                                        <p:tav tm="0">
                                          <p:val>
                                            <p:strVal val="#ppt_y"/>
                                          </p:val>
                                        </p:tav>
                                        <p:tav tm="100000">
                                          <p:val>
                                            <p:strVal val="#ppt_y"/>
                                          </p:val>
                                        </p:tav>
                                      </p:tavLst>
                                    </p:anim>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strVal val="#ppt_h"/>
                                          </p:val>
                                        </p:tav>
                                        <p:tav tm="100000">
                                          <p:val>
                                            <p:strVal val="#ppt_h"/>
                                          </p:val>
                                        </p:tav>
                                      </p:tavLst>
                                    </p:anim>
                                  </p:childTnLst>
                                </p:cTn>
                              </p:par>
                              <p:par>
                                <p:cTn id="51" presetID="17"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ppt_w/2"/>
                                          </p:val>
                                        </p:tav>
                                        <p:tav tm="100000">
                                          <p:val>
                                            <p:strVal val="#ppt_x"/>
                                          </p:val>
                                        </p:tav>
                                      </p:tavLst>
                                    </p:anim>
                                    <p:anim calcmode="lin" valueType="num">
                                      <p:cBhvr>
                                        <p:cTn id="54" dur="500" fill="hold"/>
                                        <p:tgtEl>
                                          <p:spTgt spid="15"/>
                                        </p:tgtEl>
                                        <p:attrNameLst>
                                          <p:attrName>ppt_y</p:attrName>
                                        </p:attrNameLst>
                                      </p:cBhvr>
                                      <p:tavLst>
                                        <p:tav tm="0">
                                          <p:val>
                                            <p:strVal val="#ppt_y"/>
                                          </p:val>
                                        </p:tav>
                                        <p:tav tm="100000">
                                          <p:val>
                                            <p:strVal val="#ppt_y"/>
                                          </p:val>
                                        </p:tav>
                                      </p:tavLst>
                                    </p:anim>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1644" name="Google Shape;1644;p22"/>
          <p:cNvPicPr preferRelativeResize="0"/>
          <p:nvPr/>
        </p:nvPicPr>
        <p:blipFill rotWithShape="1">
          <a:blip r:embed="rId1"/>
          <a:srcRect l="5962" t="12189" b="13027"/>
          <a:stretch>
            <a:fillRect/>
          </a:stretch>
        </p:blipFill>
        <p:spPr>
          <a:xfrm>
            <a:off x="-398024" y="866250"/>
            <a:ext cx="3411000" cy="3411000"/>
          </a:xfrm>
          <a:prstGeom prst="chord">
            <a:avLst>
              <a:gd name="adj1" fmla="val 13174523"/>
              <a:gd name="adj2" fmla="val 8428124"/>
            </a:avLst>
          </a:prstGeom>
          <a:noFill/>
          <a:ln>
            <a:noFill/>
          </a:ln>
        </p:spPr>
      </p:pic>
      <p:sp>
        <p:nvSpPr>
          <p:cNvPr id="6" name="Google Shape;1625;p20"/>
          <p:cNvSpPr txBox="1"/>
          <p:nvPr/>
        </p:nvSpPr>
        <p:spPr>
          <a:xfrm>
            <a:off x="3012976" y="630600"/>
            <a:ext cx="3823759" cy="471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2000" b="1" dirty="0" smtClean="0">
                <a:solidFill>
                  <a:schemeClr val="accent1"/>
                </a:solidFill>
                <a:latin typeface="+mn-lt"/>
              </a:rPr>
              <a:t>c. Lưu ý khi sử dụng đèn LED</a:t>
            </a:r>
            <a:endParaRPr lang="vi-VN" sz="2000" b="1" dirty="0">
              <a:solidFill>
                <a:schemeClr val="accent1"/>
              </a:solidFill>
              <a:latin typeface="+mn-lt"/>
            </a:endParaRPr>
          </a:p>
        </p:txBody>
      </p:sp>
      <p:sp>
        <p:nvSpPr>
          <p:cNvPr id="2" name="Rectangle 1"/>
          <p:cNvSpPr/>
          <p:nvPr/>
        </p:nvSpPr>
        <p:spPr>
          <a:xfrm>
            <a:off x="3118206" y="1471930"/>
            <a:ext cx="3601092" cy="2805320"/>
          </a:xfrm>
          <a:prstGeom prst="rect">
            <a:avLst/>
          </a:prstGeom>
        </p:spPr>
        <p:txBody>
          <a:bodyPr wrap="square">
            <a:spAutoFit/>
          </a:bodyPr>
          <a:lstStyle/>
          <a:p>
            <a:pPr algn="just">
              <a:lnSpc>
                <a:spcPct val="150000"/>
              </a:lnSpc>
            </a:pPr>
            <a:r>
              <a:rPr lang="vi-VN" sz="2000" dirty="0"/>
              <a:t>- Không lắp đặt đèn LED ở những nơi có nhiệt độ cao, ẩm ướt hoặc nơi gần với những chất dễ gây cháy nổ.</a:t>
            </a:r>
            <a:endParaRPr lang="vi-VN" sz="2000" dirty="0"/>
          </a:p>
          <a:p>
            <a:pPr algn="just">
              <a:lnSpc>
                <a:spcPct val="150000"/>
              </a:lnSpc>
            </a:pPr>
            <a:r>
              <a:rPr lang="vi-VN" sz="2000" dirty="0"/>
              <a:t>- Khi vệ sinh đèn phải dùng vải khô, sạch để lau.</a:t>
            </a:r>
            <a:endParaRPr lang="vi-VN" sz="2000" dirty="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12" presetClass="entr" presetSubtype="4"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additive="base">
                                        <p:cTn id="10"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2">
                                            <p:txEl>
                                              <p:pRg st="0" end="0"/>
                                            </p:txEl>
                                          </p:spTgt>
                                        </p:tgtEl>
                                      </p:cBhvr>
                                    </p:animEffect>
                                  </p:childTnLst>
                                </p:cTn>
                              </p:par>
                              <p:par>
                                <p:cTn id="12" presetID="12" presetClass="entr" presetSubtype="4"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6" name="Rounded Rectangular Callout 5"/>
          <p:cNvSpPr/>
          <p:nvPr/>
        </p:nvSpPr>
        <p:spPr>
          <a:xfrm>
            <a:off x="1140431" y="883577"/>
            <a:ext cx="4376791" cy="1674689"/>
          </a:xfrm>
          <a:prstGeom prst="wedgeRoundRectCallout">
            <a:avLst>
              <a:gd name="adj1" fmla="val -56607"/>
              <a:gd name="adj2" fmla="val 47115"/>
              <a:gd name="adj3" fmla="val 16667"/>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rgbClr val="E3EAEB">
                    <a:lumMod val="10000"/>
                  </a:srgbClr>
                </a:solidFill>
              </a:rPr>
              <a:t>Em</a:t>
            </a:r>
            <a:r>
              <a:rPr lang="en-US" sz="2000" dirty="0">
                <a:solidFill>
                  <a:srgbClr val="E3EAEB">
                    <a:lumMod val="10000"/>
                  </a:srgbClr>
                </a:solidFill>
              </a:rPr>
              <a:t> </a:t>
            </a:r>
            <a:r>
              <a:rPr lang="en-US" sz="2000" dirty="0" err="1" smtClean="0">
                <a:solidFill>
                  <a:srgbClr val="E3EAEB">
                    <a:lumMod val="10000"/>
                  </a:srgbClr>
                </a:solidFill>
              </a:rPr>
              <a:t>hãy</a:t>
            </a:r>
            <a:r>
              <a:rPr lang="en-US" sz="2000" dirty="0" smtClean="0">
                <a:solidFill>
                  <a:srgbClr val="E3EAEB">
                    <a:lumMod val="10000"/>
                  </a:srgbClr>
                </a:solidFill>
              </a:rPr>
              <a:t> </a:t>
            </a:r>
            <a:r>
              <a:rPr lang="en-US" sz="2000" dirty="0" err="1" smtClean="0">
                <a:solidFill>
                  <a:srgbClr val="E3EAEB">
                    <a:lumMod val="10000"/>
                  </a:srgbClr>
                </a:solidFill>
              </a:rPr>
              <a:t>kể</a:t>
            </a:r>
            <a:r>
              <a:rPr lang="en-US" sz="2000" dirty="0" smtClean="0">
                <a:solidFill>
                  <a:srgbClr val="E3EAEB">
                    <a:lumMod val="10000"/>
                  </a:srgbClr>
                </a:solidFill>
              </a:rPr>
              <a:t> </a:t>
            </a:r>
            <a:r>
              <a:rPr lang="en-US" sz="2000" dirty="0" err="1" smtClean="0">
                <a:solidFill>
                  <a:srgbClr val="E3EAEB">
                    <a:lumMod val="10000"/>
                  </a:srgbClr>
                </a:solidFill>
              </a:rPr>
              <a:t>các</a:t>
            </a:r>
            <a:r>
              <a:rPr lang="en-US" sz="2000" dirty="0" smtClean="0">
                <a:solidFill>
                  <a:srgbClr val="E3EAEB">
                    <a:lumMod val="10000"/>
                  </a:srgbClr>
                </a:solidFill>
              </a:rPr>
              <a:t> </a:t>
            </a:r>
            <a:r>
              <a:rPr lang="en-US" sz="2000" dirty="0" err="1" smtClean="0">
                <a:solidFill>
                  <a:srgbClr val="E3EAEB">
                    <a:lumMod val="10000"/>
                  </a:srgbClr>
                </a:solidFill>
              </a:rPr>
              <a:t>đồ</a:t>
            </a:r>
            <a:r>
              <a:rPr lang="en-US" sz="2000" dirty="0" smtClean="0">
                <a:solidFill>
                  <a:srgbClr val="E3EAEB">
                    <a:lumMod val="10000"/>
                  </a:srgbClr>
                </a:solidFill>
              </a:rPr>
              <a:t> </a:t>
            </a:r>
            <a:r>
              <a:rPr lang="en-US" sz="2000" dirty="0" err="1" smtClean="0">
                <a:solidFill>
                  <a:srgbClr val="E3EAEB">
                    <a:lumMod val="10000"/>
                  </a:srgbClr>
                </a:solidFill>
              </a:rPr>
              <a:t>dùng</a:t>
            </a:r>
            <a:r>
              <a:rPr lang="en-US" sz="2000" dirty="0" smtClean="0">
                <a:solidFill>
                  <a:srgbClr val="E3EAEB">
                    <a:lumMod val="10000"/>
                  </a:srgbClr>
                </a:solidFill>
              </a:rPr>
              <a:t> </a:t>
            </a:r>
            <a:r>
              <a:rPr lang="en-US" sz="2000" dirty="0" err="1" smtClean="0">
                <a:solidFill>
                  <a:srgbClr val="E3EAEB">
                    <a:lumMod val="10000"/>
                  </a:srgbClr>
                </a:solidFill>
              </a:rPr>
              <a:t>điện</a:t>
            </a:r>
            <a:r>
              <a:rPr lang="en-US" sz="2000" dirty="0" smtClean="0">
                <a:solidFill>
                  <a:srgbClr val="E3EAEB">
                    <a:lumMod val="10000"/>
                  </a:srgbClr>
                </a:solidFill>
              </a:rPr>
              <a:t> </a:t>
            </a:r>
            <a:r>
              <a:rPr lang="en-US" sz="2000" dirty="0" err="1" smtClean="0">
                <a:solidFill>
                  <a:srgbClr val="E3EAEB">
                    <a:lumMod val="10000"/>
                  </a:srgbClr>
                </a:solidFill>
              </a:rPr>
              <a:t>đang</a:t>
            </a:r>
            <a:r>
              <a:rPr lang="en-US" sz="2000" dirty="0" smtClean="0">
                <a:solidFill>
                  <a:srgbClr val="E3EAEB">
                    <a:lumMod val="10000"/>
                  </a:srgbClr>
                </a:solidFill>
              </a:rPr>
              <a:t> </a:t>
            </a:r>
            <a:r>
              <a:rPr lang="en-US" sz="2000" dirty="0" err="1" smtClean="0">
                <a:solidFill>
                  <a:srgbClr val="E3EAEB">
                    <a:lumMod val="10000"/>
                  </a:srgbClr>
                </a:solidFill>
              </a:rPr>
              <a:t>được</a:t>
            </a:r>
            <a:r>
              <a:rPr lang="en-US" sz="2000" dirty="0" smtClean="0">
                <a:solidFill>
                  <a:srgbClr val="E3EAEB">
                    <a:lumMod val="10000"/>
                  </a:srgbClr>
                </a:solidFill>
              </a:rPr>
              <a:t> </a:t>
            </a:r>
            <a:r>
              <a:rPr lang="en-US" sz="2000" dirty="0" err="1" smtClean="0">
                <a:solidFill>
                  <a:srgbClr val="E3EAEB">
                    <a:lumMod val="10000"/>
                  </a:srgbClr>
                </a:solidFill>
              </a:rPr>
              <a:t>sử</a:t>
            </a:r>
            <a:r>
              <a:rPr lang="en-US" sz="2000" dirty="0" smtClean="0">
                <a:solidFill>
                  <a:srgbClr val="E3EAEB">
                    <a:lumMod val="10000"/>
                  </a:srgbClr>
                </a:solidFill>
              </a:rPr>
              <a:t> </a:t>
            </a:r>
            <a:r>
              <a:rPr lang="en-US" sz="2000" dirty="0" err="1" smtClean="0">
                <a:solidFill>
                  <a:srgbClr val="E3EAEB">
                    <a:lumMod val="10000"/>
                  </a:srgbClr>
                </a:solidFill>
              </a:rPr>
              <a:t>dụng</a:t>
            </a:r>
            <a:r>
              <a:rPr lang="en-US" sz="2000" dirty="0" smtClean="0">
                <a:solidFill>
                  <a:srgbClr val="E3EAEB">
                    <a:lumMod val="10000"/>
                  </a:srgbClr>
                </a:solidFill>
              </a:rPr>
              <a:t> </a:t>
            </a:r>
            <a:r>
              <a:rPr lang="en-US" sz="2000" dirty="0" err="1" smtClean="0">
                <a:solidFill>
                  <a:srgbClr val="E3EAEB">
                    <a:lumMod val="10000"/>
                  </a:srgbClr>
                </a:solidFill>
              </a:rPr>
              <a:t>trong</a:t>
            </a:r>
            <a:r>
              <a:rPr lang="en-US" sz="2000" dirty="0" smtClean="0">
                <a:solidFill>
                  <a:srgbClr val="E3EAEB">
                    <a:lumMod val="10000"/>
                  </a:srgbClr>
                </a:solidFill>
              </a:rPr>
              <a:t> </a:t>
            </a:r>
            <a:r>
              <a:rPr lang="en-US" sz="2000" dirty="0" err="1" smtClean="0">
                <a:solidFill>
                  <a:srgbClr val="E3EAEB">
                    <a:lumMod val="10000"/>
                  </a:srgbClr>
                </a:solidFill>
              </a:rPr>
              <a:t>gia</a:t>
            </a:r>
            <a:r>
              <a:rPr lang="en-US" sz="2000" dirty="0" smtClean="0">
                <a:solidFill>
                  <a:srgbClr val="E3EAEB">
                    <a:lumMod val="10000"/>
                  </a:srgbClr>
                </a:solidFill>
              </a:rPr>
              <a:t> </a:t>
            </a:r>
            <a:r>
              <a:rPr lang="en-US" sz="2000" dirty="0" err="1" smtClean="0">
                <a:solidFill>
                  <a:srgbClr val="E3EAEB">
                    <a:lumMod val="10000"/>
                  </a:srgbClr>
                </a:solidFill>
              </a:rPr>
              <a:t>đình</a:t>
            </a:r>
            <a:r>
              <a:rPr lang="en-US" sz="2000" dirty="0" smtClean="0">
                <a:solidFill>
                  <a:srgbClr val="E3EAEB">
                    <a:lumMod val="10000"/>
                  </a:srgbClr>
                </a:solidFill>
              </a:rPr>
              <a:t>.  </a:t>
            </a:r>
            <a:endParaRPr lang="en-US" sz="2000" dirty="0">
              <a:solidFill>
                <a:srgbClr val="E3EAEB">
                  <a:lumMod val="10000"/>
                </a:srgbClr>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50237" y="2397090"/>
            <a:ext cx="4184792" cy="418479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227" y="351913"/>
            <a:ext cx="835198" cy="85894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par>
                                <p:cTn id="11" presetID="17"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ppt_h/2"/>
                                          </p:val>
                                        </p:tav>
                                        <p:tav tm="100000">
                                          <p:val>
                                            <p:strVal val="#ppt_y"/>
                                          </p:val>
                                        </p:tav>
                                      </p:tavLst>
                                    </p:anim>
                                    <p:anim calcmode="lin" valueType="num">
                                      <p:cBhvr>
                                        <p:cTn id="15" dur="500" fill="hold"/>
                                        <p:tgtEl>
                                          <p:spTgt spid="6"/>
                                        </p:tgtEl>
                                        <p:attrNameLst>
                                          <p:attrName>ppt_w</p:attrName>
                                        </p:attrNameLst>
                                      </p:cBhvr>
                                      <p:tavLst>
                                        <p:tav tm="0">
                                          <p:val>
                                            <p:strVal val="#ppt_w"/>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810625" y="4673600"/>
            <a:ext cx="333375" cy="393700"/>
          </a:xfrm>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5" name="TextBox 4"/>
          <p:cNvSpPr txBox="1"/>
          <p:nvPr/>
        </p:nvSpPr>
        <p:spPr>
          <a:xfrm>
            <a:off x="801385" y="534256"/>
            <a:ext cx="3113069" cy="400110"/>
          </a:xfrm>
          <a:prstGeom prst="rect">
            <a:avLst/>
          </a:prstGeom>
          <a:solidFill>
            <a:schemeClr val="bg1"/>
          </a:solidFill>
        </p:spPr>
        <p:txBody>
          <a:bodyPr wrap="square" rtlCol="0">
            <a:spAutoFit/>
          </a:bodyPr>
          <a:lstStyle/>
          <a:p>
            <a:r>
              <a:rPr lang="en-US" sz="2000" b="1" dirty="0" smtClean="0">
                <a:solidFill>
                  <a:srgbClr val="C00000"/>
                </a:solidFill>
              </a:rPr>
              <a:t>1.3. </a:t>
            </a:r>
            <a:r>
              <a:rPr lang="en-US" sz="2000" b="1" dirty="0" err="1" smtClean="0">
                <a:solidFill>
                  <a:srgbClr val="C00000"/>
                </a:solidFill>
              </a:rPr>
              <a:t>Máy</a:t>
            </a:r>
            <a:r>
              <a:rPr lang="en-US" sz="2000" b="1" dirty="0" smtClean="0">
                <a:solidFill>
                  <a:srgbClr val="C00000"/>
                </a:solidFill>
              </a:rPr>
              <a:t> </a:t>
            </a:r>
            <a:r>
              <a:rPr lang="en-US" sz="2000" b="1" dirty="0" err="1" smtClean="0">
                <a:solidFill>
                  <a:srgbClr val="C00000"/>
                </a:solidFill>
              </a:rPr>
              <a:t>xay</a:t>
            </a:r>
            <a:r>
              <a:rPr lang="en-US" sz="2000" b="1" dirty="0" smtClean="0">
                <a:solidFill>
                  <a:srgbClr val="C00000"/>
                </a:solidFill>
              </a:rPr>
              <a:t> </a:t>
            </a:r>
            <a:r>
              <a:rPr lang="en-US" sz="2000" b="1" dirty="0" err="1" smtClean="0">
                <a:solidFill>
                  <a:srgbClr val="C00000"/>
                </a:solidFill>
              </a:rPr>
              <a:t>thực</a:t>
            </a:r>
            <a:r>
              <a:rPr lang="en-US" sz="2000" b="1" dirty="0" smtClean="0">
                <a:solidFill>
                  <a:srgbClr val="C00000"/>
                </a:solidFill>
              </a:rPr>
              <a:t> </a:t>
            </a:r>
            <a:r>
              <a:rPr lang="en-US" sz="2000" b="1" dirty="0" err="1" smtClean="0">
                <a:solidFill>
                  <a:srgbClr val="C00000"/>
                </a:solidFill>
              </a:rPr>
              <a:t>phẩm</a:t>
            </a:r>
            <a:endParaRPr lang="en-US" sz="2000" b="1" dirty="0">
              <a:solidFill>
                <a:srgbClr val="C00000"/>
              </a:solidFill>
            </a:endParaRPr>
          </a:p>
        </p:txBody>
      </p:sp>
      <p:sp>
        <p:nvSpPr>
          <p:cNvPr id="6" name="Rectangle 5"/>
          <p:cNvSpPr/>
          <p:nvPr/>
        </p:nvSpPr>
        <p:spPr>
          <a:xfrm>
            <a:off x="926553" y="1028361"/>
            <a:ext cx="3900427" cy="496996"/>
          </a:xfrm>
          <a:prstGeom prst="rect">
            <a:avLst/>
          </a:prstGeom>
        </p:spPr>
        <p:txBody>
          <a:bodyPr wrap="none">
            <a:spAutoFit/>
          </a:bodyPr>
          <a:lstStyle/>
          <a:p>
            <a:pPr algn="just">
              <a:lnSpc>
                <a:spcPct val="150000"/>
              </a:lnSpc>
              <a:spcAft>
                <a:spcPts val="800"/>
              </a:spcAft>
            </a:pPr>
            <a:r>
              <a:rPr lang="nl-NL" sz="2000" b="1" dirty="0">
                <a:solidFill>
                  <a:schemeClr val="bg1"/>
                </a:solidFill>
                <a:latin typeface="+mn-lt"/>
                <a:ea typeface="Calibri" panose="020F0502020204030204" pitchFamily="34" charset="0"/>
                <a:cs typeface="Times New Roman" panose="02020603050405020304" pitchFamily="18" charset="0"/>
              </a:rPr>
              <a:t>a. Cấu tạo và thông số kĩ thuật</a:t>
            </a:r>
            <a:endParaRPr lang="en-US" sz="2000" dirty="0">
              <a:solidFill>
                <a:schemeClr val="bg1"/>
              </a:solidFill>
              <a:effectLst/>
              <a:latin typeface="+mn-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65761" y="1750696"/>
            <a:ext cx="4401026" cy="2922904"/>
          </a:xfrm>
          <a:prstGeom prst="rect">
            <a:avLst/>
          </a:prstGeom>
        </p:spPr>
      </p:pic>
      <p:sp>
        <p:nvSpPr>
          <p:cNvPr id="8" name="Rectangle 7"/>
          <p:cNvSpPr/>
          <p:nvPr/>
        </p:nvSpPr>
        <p:spPr>
          <a:xfrm>
            <a:off x="680080" y="1557849"/>
            <a:ext cx="3441843" cy="3308598"/>
          </a:xfrm>
          <a:prstGeom prst="rect">
            <a:avLst/>
          </a:prstGeom>
        </p:spPr>
        <p:txBody>
          <a:bodyPr wrap="square">
            <a:spAutoFit/>
          </a:bodyPr>
          <a:lstStyle/>
          <a:p>
            <a:pPr algn="just">
              <a:lnSpc>
                <a:spcPct val="150000"/>
              </a:lnSpc>
              <a:spcAft>
                <a:spcPts val="800"/>
              </a:spcAft>
            </a:pPr>
            <a:r>
              <a:rPr lang="en-US" sz="1800" dirty="0" err="1" smtClean="0">
                <a:solidFill>
                  <a:schemeClr val="bg1"/>
                </a:solidFill>
                <a:latin typeface="+mn-lt"/>
                <a:ea typeface="Calibri" panose="020F0502020204030204" pitchFamily="34" charset="0"/>
                <a:cs typeface="Times New Roman" panose="02020603050405020304" pitchFamily="18" charset="0"/>
              </a:rPr>
              <a:t>Em</a:t>
            </a:r>
            <a:r>
              <a:rPr lang="en-US" sz="1800" dirty="0" smtClean="0">
                <a:solidFill>
                  <a:schemeClr val="bg1"/>
                </a:solidFill>
                <a:latin typeface="+mn-lt"/>
                <a:ea typeface="Calibri" panose="020F0502020204030204" pitchFamily="34" charset="0"/>
                <a:cs typeface="Times New Roman" panose="02020603050405020304" pitchFamily="18" charset="0"/>
              </a:rPr>
              <a:t> </a:t>
            </a:r>
            <a:r>
              <a:rPr lang="en-US" sz="1800" dirty="0" err="1" smtClean="0">
                <a:solidFill>
                  <a:schemeClr val="bg1"/>
                </a:solidFill>
                <a:latin typeface="+mn-lt"/>
                <a:ea typeface="Calibri" panose="020F0502020204030204" pitchFamily="34" charset="0"/>
                <a:cs typeface="Times New Roman" panose="02020603050405020304" pitchFamily="18" charset="0"/>
              </a:rPr>
              <a:t>hãy</a:t>
            </a:r>
            <a:r>
              <a:rPr lang="en-US" sz="1800" dirty="0" smtClean="0">
                <a:solidFill>
                  <a:schemeClr val="bg1"/>
                </a:solidFill>
                <a:latin typeface="+mn-lt"/>
                <a:ea typeface="Calibri" panose="020F0502020204030204" pitchFamily="34" charset="0"/>
                <a:cs typeface="Times New Roman" panose="02020603050405020304" pitchFamily="18" charset="0"/>
              </a:rPr>
              <a:t> </a:t>
            </a:r>
            <a:r>
              <a:rPr lang="en-US" sz="1800" dirty="0" err="1" smtClean="0">
                <a:solidFill>
                  <a:schemeClr val="bg1"/>
                </a:solidFill>
                <a:latin typeface="+mn-lt"/>
                <a:ea typeface="Calibri" panose="020F0502020204030204" pitchFamily="34" charset="0"/>
                <a:cs typeface="Times New Roman" panose="02020603050405020304" pitchFamily="18" charset="0"/>
              </a:rPr>
              <a:t>ghép</a:t>
            </a:r>
            <a:r>
              <a:rPr lang="en-US" sz="1800" dirty="0" smtClean="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tên</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và</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chức</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năng</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các</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bộ</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phận</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chính</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của</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máy</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xay</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thực</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smtClean="0">
                <a:solidFill>
                  <a:schemeClr val="bg1"/>
                </a:solidFill>
                <a:latin typeface="+mn-lt"/>
                <a:ea typeface="Calibri" panose="020F0502020204030204" pitchFamily="34" charset="0"/>
                <a:cs typeface="Times New Roman" panose="02020603050405020304" pitchFamily="18" charset="0"/>
              </a:rPr>
              <a:t>phẩm</a:t>
            </a:r>
            <a:r>
              <a:rPr lang="en-US" sz="1800" dirty="0" smtClean="0">
                <a:solidFill>
                  <a:schemeClr val="bg1"/>
                </a:solidFill>
                <a:latin typeface="+mn-lt"/>
                <a:ea typeface="Calibri" panose="020F0502020204030204" pitchFamily="34" charset="0"/>
                <a:cs typeface="Times New Roman" panose="02020603050405020304" pitchFamily="18" charset="0"/>
              </a:rPr>
              <a:t> </a:t>
            </a:r>
            <a:r>
              <a:rPr lang="en-US" sz="1800" dirty="0" err="1" smtClean="0">
                <a:solidFill>
                  <a:schemeClr val="bg1"/>
                </a:solidFill>
                <a:latin typeface="+mn-lt"/>
                <a:ea typeface="Calibri" panose="020F0502020204030204" pitchFamily="34" charset="0"/>
                <a:cs typeface="Times New Roman" panose="02020603050405020304" pitchFamily="18" charset="0"/>
              </a:rPr>
              <a:t>ứng</a:t>
            </a:r>
            <a:r>
              <a:rPr lang="en-US" sz="1800" dirty="0" smtClean="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với</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mỗi</a:t>
            </a:r>
            <a:r>
              <a:rPr lang="en-US" sz="1800" dirty="0">
                <a:solidFill>
                  <a:schemeClr val="bg1"/>
                </a:solidFill>
                <a:latin typeface="+mn-lt"/>
                <a:ea typeface="Calibri" panose="020F0502020204030204" pitchFamily="34" charset="0"/>
                <a:cs typeface="Times New Roman" panose="02020603050405020304" pitchFamily="18" charset="0"/>
              </a:rPr>
              <a:t> con </a:t>
            </a:r>
            <a:r>
              <a:rPr lang="en-US" sz="1800" dirty="0" err="1">
                <a:solidFill>
                  <a:schemeClr val="bg1"/>
                </a:solidFill>
                <a:latin typeface="+mn-lt"/>
                <a:ea typeface="Calibri" panose="020F0502020204030204" pitchFamily="34" charset="0"/>
                <a:cs typeface="Times New Roman" panose="02020603050405020304" pitchFamily="18" charset="0"/>
              </a:rPr>
              <a:t>số</a:t>
            </a:r>
            <a:r>
              <a:rPr lang="en-US" sz="1800" dirty="0">
                <a:solidFill>
                  <a:schemeClr val="bg1"/>
                </a:solidFill>
                <a:latin typeface="+mn-lt"/>
                <a:ea typeface="Calibri" panose="020F0502020204030204" pitchFamily="34" charset="0"/>
                <a:cs typeface="Times New Roman" panose="02020603050405020304" pitchFamily="18" charset="0"/>
              </a:rPr>
              <a:t> ở </a:t>
            </a:r>
            <a:r>
              <a:rPr lang="en-US" sz="1800" dirty="0" err="1" smtClean="0">
                <a:solidFill>
                  <a:schemeClr val="bg1"/>
                </a:solidFill>
                <a:latin typeface="+mn-lt"/>
                <a:ea typeface="Calibri" panose="020F0502020204030204" pitchFamily="34" charset="0"/>
                <a:cs typeface="Times New Roman" panose="02020603050405020304" pitchFamily="18" charset="0"/>
              </a:rPr>
              <a:t>Hình</a:t>
            </a:r>
            <a:r>
              <a:rPr lang="en-US" sz="1800" dirty="0" smtClean="0">
                <a:solidFill>
                  <a:schemeClr val="bg1"/>
                </a:solidFill>
                <a:latin typeface="+mn-lt"/>
                <a:ea typeface="Calibri" panose="020F0502020204030204" pitchFamily="34" charset="0"/>
                <a:cs typeface="Times New Roman" panose="02020603050405020304" pitchFamily="18" charset="0"/>
              </a:rPr>
              <a:t> </a:t>
            </a:r>
            <a:r>
              <a:rPr lang="en-US" sz="1800" dirty="0">
                <a:solidFill>
                  <a:schemeClr val="bg1"/>
                </a:solidFill>
                <a:latin typeface="+mn-lt"/>
                <a:ea typeface="Calibri" panose="020F0502020204030204" pitchFamily="34" charset="0"/>
                <a:cs typeface="Times New Roman" panose="02020603050405020304" pitchFamily="18" charset="0"/>
              </a:rPr>
              <a:t>9.6 </a:t>
            </a:r>
            <a:r>
              <a:rPr lang="en-US" sz="1800" dirty="0" err="1" smtClean="0">
                <a:solidFill>
                  <a:schemeClr val="bg1"/>
                </a:solidFill>
                <a:latin typeface="+mn-lt"/>
                <a:ea typeface="Calibri" panose="020F0502020204030204" pitchFamily="34" charset="0"/>
                <a:cs typeface="Times New Roman" panose="02020603050405020304" pitchFamily="18" charset="0"/>
              </a:rPr>
              <a:t>sao</a:t>
            </a:r>
            <a:r>
              <a:rPr lang="en-US" sz="1800" dirty="0" smtClean="0">
                <a:solidFill>
                  <a:schemeClr val="bg1"/>
                </a:solidFill>
                <a:latin typeface="+mn-lt"/>
                <a:ea typeface="Calibri" panose="020F0502020204030204" pitchFamily="34" charset="0"/>
                <a:cs typeface="Times New Roman" panose="02020603050405020304" pitchFamily="18" charset="0"/>
              </a:rPr>
              <a:t> </a:t>
            </a:r>
            <a:r>
              <a:rPr lang="en-US" sz="1800" dirty="0" err="1" smtClean="0">
                <a:solidFill>
                  <a:schemeClr val="bg1"/>
                </a:solidFill>
                <a:latin typeface="+mn-lt"/>
                <a:ea typeface="Calibri" panose="020F0502020204030204" pitchFamily="34" charset="0"/>
                <a:cs typeface="Times New Roman" panose="02020603050405020304" pitchFamily="18" charset="0"/>
              </a:rPr>
              <a:t>cho</a:t>
            </a:r>
            <a:r>
              <a:rPr lang="en-US" sz="1800" dirty="0" smtClean="0">
                <a:solidFill>
                  <a:schemeClr val="bg1"/>
                </a:solidFill>
                <a:latin typeface="+mn-lt"/>
                <a:ea typeface="Calibri" panose="020F0502020204030204" pitchFamily="34" charset="0"/>
                <a:cs typeface="Times New Roman" panose="02020603050405020304" pitchFamily="18" charset="0"/>
              </a:rPr>
              <a:t> </a:t>
            </a:r>
            <a:r>
              <a:rPr lang="en-US" sz="1800" dirty="0" err="1">
                <a:solidFill>
                  <a:schemeClr val="bg1"/>
                </a:solidFill>
                <a:latin typeface="+mn-lt"/>
                <a:ea typeface="Calibri" panose="020F0502020204030204" pitchFamily="34" charset="0"/>
                <a:cs typeface="Times New Roman" panose="02020603050405020304" pitchFamily="18" charset="0"/>
              </a:rPr>
              <a:t>phù</a:t>
            </a:r>
            <a:r>
              <a:rPr lang="en-US" sz="1800" dirty="0">
                <a:solidFill>
                  <a:schemeClr val="bg1"/>
                </a:solidFill>
                <a:latin typeface="+mn-lt"/>
                <a:ea typeface="Calibri" panose="020F0502020204030204" pitchFamily="34" charset="0"/>
                <a:cs typeface="Times New Roman" panose="02020603050405020304" pitchFamily="18" charset="0"/>
              </a:rPr>
              <a:t> </a:t>
            </a:r>
            <a:r>
              <a:rPr lang="en-US" sz="1800" dirty="0" err="1" smtClean="0">
                <a:solidFill>
                  <a:schemeClr val="bg1"/>
                </a:solidFill>
                <a:latin typeface="+mn-lt"/>
                <a:ea typeface="Calibri" panose="020F0502020204030204" pitchFamily="34" charset="0"/>
                <a:cs typeface="Times New Roman" panose="02020603050405020304" pitchFamily="18" charset="0"/>
              </a:rPr>
              <a:t>hợp</a:t>
            </a:r>
            <a:r>
              <a:rPr lang="en-US" sz="1800" dirty="0" smtClean="0">
                <a:solidFill>
                  <a:schemeClr val="bg1"/>
                </a:solidFill>
                <a:latin typeface="+mn-lt"/>
                <a:ea typeface="Calibri" panose="020F0502020204030204" pitchFamily="34" charset="0"/>
                <a:cs typeface="Times New Roman" panose="02020603050405020304" pitchFamily="18" charset="0"/>
              </a:rPr>
              <a:t>:</a:t>
            </a:r>
            <a:endParaRPr lang="en-US" sz="1800" dirty="0" smtClean="0">
              <a:solidFill>
                <a:schemeClr val="bg1"/>
              </a:solidFill>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en-US" sz="1800" dirty="0" smtClean="0">
                <a:solidFill>
                  <a:schemeClr val="bg1"/>
                </a:solidFill>
                <a:effectLst/>
                <a:latin typeface="+mn-lt"/>
                <a:ea typeface="Calibri" panose="020F0502020204030204" pitchFamily="34" charset="0"/>
                <a:cs typeface="Times New Roman" panose="02020603050405020304" pitchFamily="18" charset="0"/>
              </a:rPr>
              <a:t>- </a:t>
            </a:r>
            <a:r>
              <a:rPr lang="en-US" sz="1800" dirty="0" err="1" smtClean="0">
                <a:solidFill>
                  <a:schemeClr val="bg1"/>
                </a:solidFill>
                <a:effectLst/>
                <a:latin typeface="+mn-lt"/>
                <a:ea typeface="Calibri" panose="020F0502020204030204" pitchFamily="34" charset="0"/>
                <a:cs typeface="Times New Roman" panose="02020603050405020304" pitchFamily="18" charset="0"/>
              </a:rPr>
              <a:t>Thân</a:t>
            </a:r>
            <a:r>
              <a:rPr lang="en-US" sz="1800" dirty="0" smtClean="0">
                <a:solidFill>
                  <a:schemeClr val="bg1"/>
                </a:solidFill>
                <a:effectLst/>
                <a:latin typeface="+mn-lt"/>
                <a:ea typeface="Calibri" panose="020F0502020204030204" pitchFamily="34" charset="0"/>
                <a:cs typeface="Times New Roman" panose="02020603050405020304" pitchFamily="18" charset="0"/>
              </a:rPr>
              <a:t> </a:t>
            </a:r>
            <a:r>
              <a:rPr lang="en-US" sz="1800" dirty="0" err="1" smtClean="0">
                <a:solidFill>
                  <a:schemeClr val="bg1"/>
                </a:solidFill>
                <a:effectLst/>
                <a:latin typeface="+mn-lt"/>
                <a:ea typeface="Calibri" panose="020F0502020204030204" pitchFamily="34" charset="0"/>
                <a:cs typeface="Times New Roman" panose="02020603050405020304" pitchFamily="18" charset="0"/>
              </a:rPr>
              <a:t>máy</a:t>
            </a:r>
            <a:endParaRPr lang="en-US" sz="1800" dirty="0" smtClean="0">
              <a:solidFill>
                <a:schemeClr val="bg1"/>
              </a:solidFill>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en-US" sz="1800" dirty="0" smtClean="0">
                <a:solidFill>
                  <a:schemeClr val="bg1"/>
                </a:solidFill>
                <a:latin typeface="+mn-lt"/>
                <a:ea typeface="Calibri" panose="020F0502020204030204" pitchFamily="34" charset="0"/>
                <a:cs typeface="Times New Roman" panose="02020603050405020304" pitchFamily="18" charset="0"/>
              </a:rPr>
              <a:t>- </a:t>
            </a:r>
            <a:r>
              <a:rPr lang="en-US" sz="1800" dirty="0" err="1" smtClean="0">
                <a:solidFill>
                  <a:schemeClr val="bg1"/>
                </a:solidFill>
                <a:latin typeface="+mn-lt"/>
                <a:ea typeface="Calibri" panose="020F0502020204030204" pitchFamily="34" charset="0"/>
                <a:cs typeface="Times New Roman" panose="02020603050405020304" pitchFamily="18" charset="0"/>
              </a:rPr>
              <a:t>Cối</a:t>
            </a:r>
            <a:r>
              <a:rPr lang="en-US" sz="1800" dirty="0" smtClean="0">
                <a:solidFill>
                  <a:schemeClr val="bg1"/>
                </a:solidFill>
                <a:latin typeface="+mn-lt"/>
                <a:ea typeface="Calibri" panose="020F0502020204030204" pitchFamily="34" charset="0"/>
                <a:cs typeface="Times New Roman" panose="02020603050405020304" pitchFamily="18" charset="0"/>
              </a:rPr>
              <a:t> </a:t>
            </a:r>
            <a:r>
              <a:rPr lang="en-US" sz="1800" dirty="0" err="1" smtClean="0">
                <a:solidFill>
                  <a:schemeClr val="bg1"/>
                </a:solidFill>
                <a:latin typeface="+mn-lt"/>
                <a:ea typeface="Calibri" panose="020F0502020204030204" pitchFamily="34" charset="0"/>
                <a:cs typeface="Times New Roman" panose="02020603050405020304" pitchFamily="18" charset="0"/>
              </a:rPr>
              <a:t>xay</a:t>
            </a:r>
            <a:endParaRPr lang="en-US" sz="1800" dirty="0" smtClean="0">
              <a:solidFill>
                <a:schemeClr val="bg1"/>
              </a:solidFill>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en-US" sz="1800" dirty="0" smtClean="0">
                <a:solidFill>
                  <a:schemeClr val="bg1"/>
                </a:solidFill>
                <a:effectLst/>
                <a:latin typeface="+mn-lt"/>
                <a:ea typeface="Calibri" panose="020F0502020204030204" pitchFamily="34" charset="0"/>
                <a:cs typeface="Times New Roman" panose="02020603050405020304" pitchFamily="18" charset="0"/>
              </a:rPr>
              <a:t>- </a:t>
            </a:r>
            <a:r>
              <a:rPr lang="en-US" sz="1800" dirty="0" err="1" smtClean="0">
                <a:solidFill>
                  <a:schemeClr val="bg1"/>
                </a:solidFill>
                <a:effectLst/>
                <a:latin typeface="+mn-lt"/>
                <a:ea typeface="Calibri" panose="020F0502020204030204" pitchFamily="34" charset="0"/>
                <a:cs typeface="Times New Roman" panose="02020603050405020304" pitchFamily="18" charset="0"/>
              </a:rPr>
              <a:t>Bộ</a:t>
            </a:r>
            <a:r>
              <a:rPr lang="en-US" sz="1800" dirty="0" smtClean="0">
                <a:solidFill>
                  <a:schemeClr val="bg1"/>
                </a:solidFill>
                <a:effectLst/>
                <a:latin typeface="+mn-lt"/>
                <a:ea typeface="Calibri" panose="020F0502020204030204" pitchFamily="34" charset="0"/>
                <a:cs typeface="Times New Roman" panose="02020603050405020304" pitchFamily="18" charset="0"/>
              </a:rPr>
              <a:t> </a:t>
            </a:r>
            <a:r>
              <a:rPr lang="en-US" sz="1800" dirty="0" err="1" smtClean="0">
                <a:solidFill>
                  <a:schemeClr val="bg1"/>
                </a:solidFill>
                <a:effectLst/>
                <a:latin typeface="+mn-lt"/>
                <a:ea typeface="Calibri" panose="020F0502020204030204" pitchFamily="34" charset="0"/>
                <a:cs typeface="Times New Roman" panose="02020603050405020304" pitchFamily="18" charset="0"/>
              </a:rPr>
              <a:t>phận</a:t>
            </a:r>
            <a:r>
              <a:rPr lang="en-US" sz="1800" dirty="0" smtClean="0">
                <a:solidFill>
                  <a:schemeClr val="bg1"/>
                </a:solidFill>
                <a:effectLst/>
                <a:latin typeface="+mn-lt"/>
                <a:ea typeface="Calibri" panose="020F0502020204030204" pitchFamily="34" charset="0"/>
                <a:cs typeface="Times New Roman" panose="02020603050405020304" pitchFamily="18" charset="0"/>
              </a:rPr>
              <a:t> </a:t>
            </a:r>
            <a:r>
              <a:rPr lang="en-US" sz="1800" dirty="0" err="1" smtClean="0">
                <a:solidFill>
                  <a:schemeClr val="bg1"/>
                </a:solidFill>
                <a:effectLst/>
                <a:latin typeface="+mn-lt"/>
                <a:ea typeface="Calibri" panose="020F0502020204030204" pitchFamily="34" charset="0"/>
                <a:cs typeface="Times New Roman" panose="02020603050405020304" pitchFamily="18" charset="0"/>
              </a:rPr>
              <a:t>điều</a:t>
            </a:r>
            <a:r>
              <a:rPr lang="en-US" sz="1800" dirty="0" smtClean="0">
                <a:solidFill>
                  <a:schemeClr val="bg1"/>
                </a:solidFill>
                <a:effectLst/>
                <a:latin typeface="+mn-lt"/>
                <a:ea typeface="Calibri" panose="020F0502020204030204" pitchFamily="34" charset="0"/>
                <a:cs typeface="Times New Roman" panose="02020603050405020304" pitchFamily="18" charset="0"/>
              </a:rPr>
              <a:t> </a:t>
            </a:r>
            <a:r>
              <a:rPr lang="en-US" sz="1800" dirty="0" err="1" smtClean="0">
                <a:solidFill>
                  <a:schemeClr val="bg1"/>
                </a:solidFill>
                <a:effectLst/>
                <a:latin typeface="+mn-lt"/>
                <a:ea typeface="Calibri" panose="020F0502020204030204" pitchFamily="34" charset="0"/>
                <a:cs typeface="Times New Roman" panose="02020603050405020304" pitchFamily="18" charset="0"/>
              </a:rPr>
              <a:t>khiển</a:t>
            </a:r>
            <a:endParaRPr lang="en-US" sz="1800" dirty="0">
              <a:solidFill>
                <a:schemeClr val="bg1"/>
              </a:solidFill>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8">
                                            <p:txEl>
                                              <p:pRg st="1" end="1"/>
                                            </p:txEl>
                                          </p:spTgt>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p:cTn id="20"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2" end="2"/>
                                            </p:txEl>
                                          </p:spTgt>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p:cTn id="2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8">
                                            <p:txEl>
                                              <p:pRg st="3" end="3"/>
                                            </p:txEl>
                                          </p:spTgt>
                                        </p:tgtEl>
                                        <p:attrNameLst>
                                          <p:attrName>ppt_h</p:attrName>
                                        </p:attrNameLst>
                                      </p:cBhvr>
                                      <p:tavLst>
                                        <p:tav tm="0">
                                          <p:val>
                                            <p:strVal val="#ppt_h"/>
                                          </p:val>
                                        </p:tav>
                                        <p:tav tm="100000">
                                          <p:val>
                                            <p:strVal val="#ppt_h"/>
                                          </p:val>
                                        </p:tav>
                                      </p:tavLst>
                                    </p:anim>
                                  </p:childTnLst>
                                </p:cTn>
                              </p:par>
                              <p:par>
                                <p:cTn id="26" presetID="3" presetClass="entr" presetSubtype="5"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sp>
        <p:nvSpPr>
          <p:cNvPr id="1886" name="Google Shape;1886;p39"/>
          <p:cNvSpPr txBox="1">
            <a:spLocks noGrp="1"/>
          </p:cNvSpPr>
          <p:nvPr>
            <p:ph type="title"/>
          </p:nvPr>
        </p:nvSpPr>
        <p:spPr>
          <a:xfrm>
            <a:off x="651529" y="238071"/>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000" dirty="0" smtClean="0">
                <a:latin typeface="+mn-lt"/>
              </a:rPr>
              <a:t>- </a:t>
            </a:r>
            <a:r>
              <a:rPr lang="en-US" sz="2000" dirty="0" err="1" smtClean="0">
                <a:latin typeface="+mn-lt"/>
              </a:rPr>
              <a:t>Cấu</a:t>
            </a:r>
            <a:r>
              <a:rPr lang="en-US" sz="2000" dirty="0" smtClean="0">
                <a:latin typeface="+mn-lt"/>
              </a:rPr>
              <a:t> </a:t>
            </a:r>
            <a:r>
              <a:rPr lang="en-US" sz="2000" dirty="0" err="1" smtClean="0">
                <a:latin typeface="+mn-lt"/>
              </a:rPr>
              <a:t>tạo</a:t>
            </a:r>
            <a:r>
              <a:rPr lang="en-US" sz="2000" dirty="0" smtClean="0">
                <a:latin typeface="+mn-lt"/>
              </a:rPr>
              <a:t>:</a:t>
            </a:r>
            <a:endParaRPr sz="2000" dirty="0">
              <a:latin typeface="+mn-lt"/>
            </a:endParaRPr>
          </a:p>
        </p:txBody>
      </p:sp>
      <p:sp>
        <p:nvSpPr>
          <p:cNvPr id="1887" name="Google Shape;1887;p3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fld id="{00000000-1234-1234-1234-123412341234}" type="slidenum">
              <a:rPr lang="en-GB">
                <a:solidFill>
                  <a:srgbClr val="26303D"/>
                </a:solidFill>
              </a:rPr>
            </a:fld>
            <a:endParaRPr>
              <a:solidFill>
                <a:srgbClr val="26303D"/>
              </a:solidFill>
            </a:endParaRPr>
          </a:p>
        </p:txBody>
      </p:sp>
      <p:sp>
        <p:nvSpPr>
          <p:cNvPr id="1893" name="Google Shape;1893;p39"/>
          <p:cNvSpPr/>
          <p:nvPr/>
        </p:nvSpPr>
        <p:spPr>
          <a:xfrm>
            <a:off x="4196701" y="2679750"/>
            <a:ext cx="2954298"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endParaRPr sz="1000" dirty="0">
              <a:solidFill>
                <a:srgbClr val="FFFFFF"/>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sp>
        <p:nvSpPr>
          <p:cNvPr id="1896" name="Google Shape;1896;p39"/>
          <p:cNvSpPr/>
          <p:nvPr/>
        </p:nvSpPr>
        <p:spPr>
          <a:xfrm>
            <a:off x="1970097" y="2679750"/>
            <a:ext cx="2786838"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endParaRPr sz="1000" dirty="0">
              <a:solidFill>
                <a:srgbClr val="FFFFFF"/>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sp>
        <p:nvSpPr>
          <p:cNvPr id="1899" name="Google Shape;1899;p39"/>
          <p:cNvSpPr/>
          <p:nvPr/>
        </p:nvSpPr>
        <p:spPr>
          <a:xfrm>
            <a:off x="380676" y="2679750"/>
            <a:ext cx="2357428"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r>
              <a:rPr lang="en-US" sz="1800" dirty="0" err="1" smtClean="0">
                <a:solidFill>
                  <a:schemeClr val="tx1"/>
                </a:solidFill>
                <a:latin typeface="+mn-lt"/>
                <a:ea typeface="Encode Sans Semi Condensed" panose="00000506000000000000"/>
                <a:cs typeface="Encode Sans Semi Condensed" panose="00000506000000000000"/>
                <a:sym typeface="Encode Sans Semi Condensed" panose="00000506000000000000"/>
              </a:rPr>
              <a:t>Thân</a:t>
            </a:r>
            <a:r>
              <a:rPr lang="en-US" sz="1800" dirty="0" smtClean="0">
                <a:solidFill>
                  <a:schemeClr val="tx1"/>
                </a:solidFill>
                <a:latin typeface="+mn-lt"/>
                <a:ea typeface="Encode Sans Semi Condensed" panose="00000506000000000000"/>
                <a:cs typeface="Encode Sans Semi Condensed" panose="00000506000000000000"/>
                <a:sym typeface="Encode Sans Semi Condensed" panose="00000506000000000000"/>
              </a:rPr>
              <a:t> </a:t>
            </a:r>
            <a:r>
              <a:rPr lang="en-US" sz="1800" dirty="0" err="1" smtClean="0">
                <a:solidFill>
                  <a:schemeClr val="tx1"/>
                </a:solidFill>
                <a:latin typeface="+mn-lt"/>
                <a:ea typeface="Encode Sans Semi Condensed" panose="00000506000000000000"/>
                <a:cs typeface="Encode Sans Semi Condensed" panose="00000506000000000000"/>
                <a:sym typeface="Encode Sans Semi Condensed" panose="00000506000000000000"/>
              </a:rPr>
              <a:t>máy</a:t>
            </a:r>
            <a:endParaRPr sz="1800" dirty="0">
              <a:solidFill>
                <a:schemeClr val="tx1"/>
              </a:solidFill>
              <a:latin typeface="+mn-lt"/>
              <a:ea typeface="Encode Sans Semi Condensed" panose="00000506000000000000"/>
              <a:cs typeface="Encode Sans Semi Condensed" panose="00000506000000000000"/>
              <a:sym typeface="Encode Sans Semi Condensed" panose="00000506000000000000"/>
            </a:endParaRPr>
          </a:p>
        </p:txBody>
      </p:sp>
      <p:sp>
        <p:nvSpPr>
          <p:cNvPr id="1900" name="Google Shape;1900;p39"/>
          <p:cNvSpPr/>
          <p:nvPr/>
        </p:nvSpPr>
        <p:spPr>
          <a:xfrm>
            <a:off x="0" y="2679750"/>
            <a:ext cx="5115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algn="ctr"/>
            <a:endParaRPr sz="1000">
              <a:solidFill>
                <a:srgbClr val="26303D"/>
              </a:solidFill>
            </a:endParaRPr>
          </a:p>
        </p:txBody>
      </p:sp>
      <p:cxnSp>
        <p:nvCxnSpPr>
          <p:cNvPr id="1901" name="Google Shape;1901;p39"/>
          <p:cNvCxnSpPr/>
          <p:nvPr/>
        </p:nvCxnSpPr>
        <p:spPr>
          <a:xfrm flipV="1">
            <a:off x="1705510" y="3063615"/>
            <a:ext cx="714" cy="355048"/>
          </a:xfrm>
          <a:prstGeom prst="straightConnector1">
            <a:avLst/>
          </a:prstGeom>
          <a:noFill/>
          <a:ln w="9525" cap="flat" cmpd="sng">
            <a:solidFill>
              <a:schemeClr val="accent6">
                <a:lumMod val="50000"/>
              </a:schemeClr>
            </a:solidFill>
            <a:prstDash val="solid"/>
            <a:round/>
            <a:headEnd type="oval" w="med" len="med"/>
            <a:tailEnd type="oval" w="med" len="med"/>
          </a:ln>
        </p:spPr>
      </p:cxnSp>
      <p:cxnSp>
        <p:nvCxnSpPr>
          <p:cNvPr id="1905" name="Google Shape;1905;p39"/>
          <p:cNvCxnSpPr/>
          <p:nvPr/>
        </p:nvCxnSpPr>
        <p:spPr>
          <a:xfrm flipV="1">
            <a:off x="5881479" y="3055721"/>
            <a:ext cx="0" cy="357447"/>
          </a:xfrm>
          <a:prstGeom prst="straightConnector1">
            <a:avLst/>
          </a:prstGeom>
          <a:noFill/>
          <a:ln w="9525" cap="flat" cmpd="sng">
            <a:solidFill>
              <a:schemeClr val="accent6">
                <a:lumMod val="50000"/>
              </a:schemeClr>
            </a:solidFill>
            <a:prstDash val="solid"/>
            <a:round/>
            <a:headEnd type="oval" w="med" len="med"/>
            <a:tailEnd type="oval" w="med" len="med"/>
          </a:ln>
        </p:spPr>
      </p:cxnSp>
      <p:cxnSp>
        <p:nvCxnSpPr>
          <p:cNvPr id="1917" name="Google Shape;1917;p39"/>
          <p:cNvCxnSpPr/>
          <p:nvPr/>
        </p:nvCxnSpPr>
        <p:spPr>
          <a:xfrm flipV="1">
            <a:off x="3695573" y="2334437"/>
            <a:ext cx="3124" cy="355048"/>
          </a:xfrm>
          <a:prstGeom prst="straightConnector1">
            <a:avLst/>
          </a:prstGeom>
          <a:noFill/>
          <a:ln w="9525" cap="flat" cmpd="sng">
            <a:solidFill>
              <a:schemeClr val="accent6">
                <a:lumMod val="50000"/>
              </a:schemeClr>
            </a:solidFill>
            <a:prstDash val="solid"/>
            <a:round/>
            <a:headEnd type="oval" w="med" len="med"/>
            <a:tailEnd type="oval" w="med" len="med"/>
          </a:ln>
        </p:spPr>
      </p:cxnSp>
      <p:sp>
        <p:nvSpPr>
          <p:cNvPr id="2" name="Rectangle 1"/>
          <p:cNvSpPr/>
          <p:nvPr/>
        </p:nvSpPr>
        <p:spPr>
          <a:xfrm>
            <a:off x="375580" y="3375150"/>
            <a:ext cx="3872825" cy="2169825"/>
          </a:xfrm>
          <a:prstGeom prst="rect">
            <a:avLst/>
          </a:prstGeom>
        </p:spPr>
        <p:txBody>
          <a:bodyPr wrap="square">
            <a:spAutoFit/>
          </a:bodyPr>
          <a:lstStyle/>
          <a:p>
            <a:pPr algn="just">
              <a:lnSpc>
                <a:spcPct val="150000"/>
              </a:lnSpc>
            </a:pPr>
            <a:r>
              <a:rPr lang="nl-NL" sz="1800" dirty="0"/>
              <a:t>B</a:t>
            </a:r>
            <a:r>
              <a:rPr lang="nl-NL" sz="1800" dirty="0" smtClean="0"/>
              <a:t>ao </a:t>
            </a:r>
            <a:r>
              <a:rPr lang="nl-NL" sz="1800" dirty="0"/>
              <a:t>gồm một động cơ điện đặt bên trong. Động cơ sẽ hoạt động khi có dòng điện truyền qua đề làm quay lưỡi dao trong cối.</a:t>
            </a:r>
            <a:endParaRPr lang="en-US" sz="1800" dirty="0"/>
          </a:p>
          <a:p>
            <a:pPr algn="just">
              <a:lnSpc>
                <a:spcPct val="150000"/>
              </a:lnSpc>
            </a:pPr>
            <a:endParaRPr lang="en-US" sz="1800" dirty="0"/>
          </a:p>
        </p:txBody>
      </p:sp>
      <p:sp>
        <p:nvSpPr>
          <p:cNvPr id="3" name="Rectangle 2"/>
          <p:cNvSpPr/>
          <p:nvPr/>
        </p:nvSpPr>
        <p:spPr>
          <a:xfrm>
            <a:off x="1950231" y="590126"/>
            <a:ext cx="4096593" cy="1753235"/>
          </a:xfrm>
          <a:prstGeom prst="rect">
            <a:avLst/>
          </a:prstGeom>
        </p:spPr>
        <p:txBody>
          <a:bodyPr wrap="square">
            <a:spAutoFit/>
          </a:bodyPr>
          <a:lstStyle/>
          <a:p>
            <a:pPr algn="just">
              <a:lnSpc>
                <a:spcPct val="150000"/>
              </a:lnSpc>
            </a:pPr>
            <a:r>
              <a:rPr lang="nl-NL" sz="1800" dirty="0"/>
              <a:t>G</a:t>
            </a:r>
            <a:r>
              <a:rPr lang="nl-NL" sz="1800" dirty="0" smtClean="0"/>
              <a:t>ồm </a:t>
            </a:r>
            <a:r>
              <a:rPr lang="nl-NL" sz="1800" dirty="0"/>
              <a:t>cối xay lớn, cối xay nhỏ. Trong cối xay có lưỡi </a:t>
            </a:r>
            <a:r>
              <a:rPr lang="en-SG" altLang="nl-NL" sz="1800" dirty="0"/>
              <a:t>d</a:t>
            </a:r>
            <a:r>
              <a:rPr lang="nl-NL" sz="1800" dirty="0"/>
              <a:t>ao được nối với trục động cơ trong thân máy đề cắt nhỏ thực phẩm khi động cơ hoạt động.</a:t>
            </a:r>
            <a:endParaRPr lang="en-US" sz="1800" dirty="0"/>
          </a:p>
        </p:txBody>
      </p:sp>
      <p:sp>
        <p:nvSpPr>
          <p:cNvPr id="4" name="Rectangle 3"/>
          <p:cNvSpPr/>
          <p:nvPr/>
        </p:nvSpPr>
        <p:spPr>
          <a:xfrm>
            <a:off x="4533452" y="3363230"/>
            <a:ext cx="3026744" cy="1754326"/>
          </a:xfrm>
          <a:prstGeom prst="rect">
            <a:avLst/>
          </a:prstGeom>
        </p:spPr>
        <p:txBody>
          <a:bodyPr wrap="square">
            <a:spAutoFit/>
          </a:bodyPr>
          <a:lstStyle/>
          <a:p>
            <a:pPr algn="just">
              <a:lnSpc>
                <a:spcPct val="150000"/>
              </a:lnSpc>
            </a:pPr>
            <a:r>
              <a:rPr lang="nl-NL" sz="1800" dirty="0"/>
              <a:t>G</a:t>
            </a:r>
            <a:r>
              <a:rPr lang="nl-NL" sz="1800" dirty="0" smtClean="0"/>
              <a:t>ồm </a:t>
            </a:r>
            <a:r>
              <a:rPr lang="nl-NL" sz="1800" dirty="0"/>
              <a:t>các mút (phím) </a:t>
            </a:r>
            <a:r>
              <a:rPr lang="nl-NL" sz="1800" dirty="0" smtClean="0"/>
              <a:t>để </a:t>
            </a:r>
            <a:r>
              <a:rPr lang="nl-NL" sz="1800" dirty="0"/>
              <a:t>tắt, mở máy và thay </a:t>
            </a:r>
            <a:r>
              <a:rPr lang="nl-NL" sz="1800" dirty="0" smtClean="0"/>
              <a:t>đổi </a:t>
            </a:r>
            <a:r>
              <a:rPr lang="nl-NL" sz="1800" dirty="0"/>
              <a:t>tốc độ quay của lưỡi đao.</a:t>
            </a:r>
            <a:endParaRPr lang="en-US" sz="1800" dirty="0"/>
          </a:p>
          <a:p>
            <a:pPr algn="just">
              <a:lnSpc>
                <a:spcPct val="150000"/>
              </a:lnSpc>
            </a:pPr>
            <a:endParaRPr lang="en-US" sz="1800" dirty="0"/>
          </a:p>
        </p:txBody>
      </p:sp>
      <p:sp>
        <p:nvSpPr>
          <p:cNvPr id="7" name="TextBox 6"/>
          <p:cNvSpPr txBox="1"/>
          <p:nvPr/>
        </p:nvSpPr>
        <p:spPr>
          <a:xfrm>
            <a:off x="3211096" y="2691884"/>
            <a:ext cx="1489753" cy="369332"/>
          </a:xfrm>
          <a:prstGeom prst="rect">
            <a:avLst/>
          </a:prstGeom>
          <a:noFill/>
        </p:spPr>
        <p:txBody>
          <a:bodyPr wrap="square" rtlCol="0">
            <a:spAutoFit/>
          </a:bodyPr>
          <a:lstStyle/>
          <a:p>
            <a:r>
              <a:rPr lang="en-US" sz="1800" dirty="0" err="1" smtClean="0"/>
              <a:t>Cối</a:t>
            </a:r>
            <a:r>
              <a:rPr lang="en-US" sz="1800" dirty="0" smtClean="0"/>
              <a:t> </a:t>
            </a:r>
            <a:r>
              <a:rPr lang="en-US" sz="1800" dirty="0" err="1" smtClean="0"/>
              <a:t>xay</a:t>
            </a:r>
            <a:endParaRPr lang="en-US" sz="1800" dirty="0"/>
          </a:p>
        </p:txBody>
      </p:sp>
      <p:sp>
        <p:nvSpPr>
          <p:cNvPr id="18" name="TextBox 17"/>
          <p:cNvSpPr txBox="1"/>
          <p:nvPr/>
        </p:nvSpPr>
        <p:spPr>
          <a:xfrm>
            <a:off x="4860642" y="2670252"/>
            <a:ext cx="2372365" cy="369332"/>
          </a:xfrm>
          <a:prstGeom prst="rect">
            <a:avLst/>
          </a:prstGeom>
          <a:noFill/>
        </p:spPr>
        <p:txBody>
          <a:bodyPr wrap="square" rtlCol="0">
            <a:spAutoFit/>
          </a:bodyPr>
          <a:lstStyle/>
          <a:p>
            <a:r>
              <a:rPr lang="en-US" sz="1800" dirty="0" err="1" smtClean="0"/>
              <a:t>Bộ</a:t>
            </a:r>
            <a:r>
              <a:rPr lang="en-US" sz="1800" dirty="0" smtClean="0"/>
              <a:t> </a:t>
            </a:r>
            <a:r>
              <a:rPr lang="en-US" sz="1800" dirty="0" err="1" smtClean="0"/>
              <a:t>phận</a:t>
            </a:r>
            <a:r>
              <a:rPr lang="en-US" sz="1800" dirty="0" smtClean="0"/>
              <a:t> </a:t>
            </a:r>
            <a:r>
              <a:rPr lang="en-US" sz="1800" dirty="0" err="1" smtClean="0"/>
              <a:t>điều</a:t>
            </a:r>
            <a:r>
              <a:rPr lang="en-US" sz="1800" dirty="0" smtClean="0"/>
              <a:t> </a:t>
            </a:r>
            <a:r>
              <a:rPr lang="en-US" sz="1800" dirty="0" err="1" smtClean="0"/>
              <a:t>khiển</a:t>
            </a:r>
            <a:endParaRPr lang="en-US" sz="18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00"/>
                                        </p:tgtEl>
                                        <p:attrNameLst>
                                          <p:attrName>style.visibility</p:attrName>
                                        </p:attrNameLst>
                                      </p:cBhvr>
                                      <p:to>
                                        <p:strVal val="visible"/>
                                      </p:to>
                                    </p:set>
                                    <p:animEffect transition="in" filter="wipe(left)">
                                      <p:cBhvr>
                                        <p:cTn id="7" dur="500"/>
                                        <p:tgtEl>
                                          <p:spTgt spid="190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99"/>
                                        </p:tgtEl>
                                        <p:attrNameLst>
                                          <p:attrName>style.visibility</p:attrName>
                                        </p:attrNameLst>
                                      </p:cBhvr>
                                      <p:to>
                                        <p:strVal val="visible"/>
                                      </p:to>
                                    </p:set>
                                    <p:animEffect transition="in" filter="wipe(left)">
                                      <p:cBhvr>
                                        <p:cTn id="10" dur="500"/>
                                        <p:tgtEl>
                                          <p:spTgt spid="189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96"/>
                                        </p:tgtEl>
                                        <p:attrNameLst>
                                          <p:attrName>style.visibility</p:attrName>
                                        </p:attrNameLst>
                                      </p:cBhvr>
                                      <p:to>
                                        <p:strVal val="visible"/>
                                      </p:to>
                                    </p:set>
                                    <p:animEffect transition="in" filter="wipe(left)">
                                      <p:cBhvr>
                                        <p:cTn id="13" dur="500"/>
                                        <p:tgtEl>
                                          <p:spTgt spid="189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93"/>
                                        </p:tgtEl>
                                        <p:attrNameLst>
                                          <p:attrName>style.visibility</p:attrName>
                                        </p:attrNameLst>
                                      </p:cBhvr>
                                      <p:to>
                                        <p:strVal val="visible"/>
                                      </p:to>
                                    </p:set>
                                    <p:animEffect transition="in" filter="wipe(left)">
                                      <p:cBhvr>
                                        <p:cTn id="16" dur="500"/>
                                        <p:tgtEl>
                                          <p:spTgt spid="189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01"/>
                                        </p:tgtEl>
                                        <p:attrNameLst>
                                          <p:attrName>style.visibility</p:attrName>
                                        </p:attrNameLst>
                                      </p:cBhvr>
                                      <p:to>
                                        <p:strVal val="visible"/>
                                      </p:to>
                                    </p:set>
                                    <p:animEffect transition="in" filter="wipe(up)">
                                      <p:cBhvr>
                                        <p:cTn id="27" dur="500"/>
                                        <p:tgtEl>
                                          <p:spTgt spid="190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17"/>
                                        </p:tgtEl>
                                        <p:attrNameLst>
                                          <p:attrName>style.visibility</p:attrName>
                                        </p:attrNameLst>
                                      </p:cBhvr>
                                      <p:to>
                                        <p:strVal val="visible"/>
                                      </p:to>
                                    </p:set>
                                    <p:animEffect transition="in" filter="wipe(down)">
                                      <p:cBhvr>
                                        <p:cTn id="35" dur="500"/>
                                        <p:tgtEl>
                                          <p:spTgt spid="191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905"/>
                                        </p:tgtEl>
                                        <p:attrNameLst>
                                          <p:attrName>style.visibility</p:attrName>
                                        </p:attrNameLst>
                                      </p:cBhvr>
                                      <p:to>
                                        <p:strVal val="visible"/>
                                      </p:to>
                                    </p:set>
                                    <p:animEffect transition="in" filter="wipe(up)">
                                      <p:cBhvr>
                                        <p:cTn id="43" dur="500"/>
                                        <p:tgtEl>
                                          <p:spTgt spid="190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up)">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3" grpId="0" animBg="1"/>
      <p:bldP spid="1896" grpId="0" animBg="1"/>
      <p:bldP spid="1899" grpId="0" animBg="1"/>
      <p:bldP spid="1900" grpId="0" animBg="1"/>
      <p:bldP spid="2" grpId="0"/>
      <p:bldP spid="3" grpId="0"/>
      <p:bldP spid="4" grpId="0"/>
      <p:bldP spid="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6;p14"/>
          <p:cNvSpPr txBox="1"/>
          <p:nvPr/>
        </p:nvSpPr>
        <p:spPr>
          <a:xfrm>
            <a:off x="702900" y="298588"/>
            <a:ext cx="5660100" cy="4713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Amatic SC" panose="00000500000000000000"/>
              <a:buNone/>
              <a:defRPr sz="4800" b="1" i="0" u="none" strike="noStrike" cap="none">
                <a:solidFill>
                  <a:schemeClr val="lt1"/>
                </a:solidFill>
                <a:latin typeface="Amatic SC" panose="00000500000000000000"/>
                <a:ea typeface="Amatic SC" panose="00000500000000000000"/>
                <a:cs typeface="Amatic SC" panose="00000500000000000000"/>
                <a:sym typeface="Amatic SC" panose="00000500000000000000"/>
              </a:defRPr>
            </a:lvl1pPr>
            <a:lvl2pPr marR="0" lvl="1" algn="l" rtl="0">
              <a:lnSpc>
                <a:spcPct val="90000"/>
              </a:lnSpc>
              <a:spcBef>
                <a:spcPts val="0"/>
              </a:spcBef>
              <a:spcAft>
                <a:spcPts val="0"/>
              </a:spcAft>
              <a:buClr>
                <a:schemeClr val="lt1"/>
              </a:buClr>
              <a:buSzPts val="4800"/>
              <a:buFont typeface="Amatic SC" panose="00000500000000000000"/>
              <a:buNone/>
              <a:defRPr sz="4800" b="1" i="0" u="none" strike="noStrike" cap="none">
                <a:solidFill>
                  <a:schemeClr val="lt1"/>
                </a:solidFill>
                <a:latin typeface="Amatic SC" panose="00000500000000000000"/>
                <a:ea typeface="Amatic SC" panose="00000500000000000000"/>
                <a:cs typeface="Amatic SC" panose="00000500000000000000"/>
                <a:sym typeface="Amatic SC" panose="00000500000000000000"/>
              </a:defRPr>
            </a:lvl2pPr>
            <a:lvl3pPr marR="0" lvl="2" algn="l" rtl="0">
              <a:lnSpc>
                <a:spcPct val="90000"/>
              </a:lnSpc>
              <a:spcBef>
                <a:spcPts val="0"/>
              </a:spcBef>
              <a:spcAft>
                <a:spcPts val="0"/>
              </a:spcAft>
              <a:buClr>
                <a:schemeClr val="lt1"/>
              </a:buClr>
              <a:buSzPts val="4800"/>
              <a:buFont typeface="Amatic SC" panose="00000500000000000000"/>
              <a:buNone/>
              <a:defRPr sz="4800" b="1" i="0" u="none" strike="noStrike" cap="none">
                <a:solidFill>
                  <a:schemeClr val="lt1"/>
                </a:solidFill>
                <a:latin typeface="Amatic SC" panose="00000500000000000000"/>
                <a:ea typeface="Amatic SC" panose="00000500000000000000"/>
                <a:cs typeface="Amatic SC" panose="00000500000000000000"/>
                <a:sym typeface="Amatic SC" panose="00000500000000000000"/>
              </a:defRPr>
            </a:lvl3pPr>
            <a:lvl4pPr marR="0" lvl="3" algn="l" rtl="0">
              <a:lnSpc>
                <a:spcPct val="90000"/>
              </a:lnSpc>
              <a:spcBef>
                <a:spcPts val="0"/>
              </a:spcBef>
              <a:spcAft>
                <a:spcPts val="0"/>
              </a:spcAft>
              <a:buClr>
                <a:schemeClr val="lt1"/>
              </a:buClr>
              <a:buSzPts val="4800"/>
              <a:buFont typeface="Amatic SC" panose="00000500000000000000"/>
              <a:buNone/>
              <a:defRPr sz="4800" b="1" i="0" u="none" strike="noStrike" cap="none">
                <a:solidFill>
                  <a:schemeClr val="lt1"/>
                </a:solidFill>
                <a:latin typeface="Amatic SC" panose="00000500000000000000"/>
                <a:ea typeface="Amatic SC" panose="00000500000000000000"/>
                <a:cs typeface="Amatic SC" panose="00000500000000000000"/>
                <a:sym typeface="Amatic SC" panose="00000500000000000000"/>
              </a:defRPr>
            </a:lvl4pPr>
            <a:lvl5pPr marR="0" lvl="4" algn="l" rtl="0">
              <a:lnSpc>
                <a:spcPct val="90000"/>
              </a:lnSpc>
              <a:spcBef>
                <a:spcPts val="0"/>
              </a:spcBef>
              <a:spcAft>
                <a:spcPts val="0"/>
              </a:spcAft>
              <a:buClr>
                <a:schemeClr val="lt1"/>
              </a:buClr>
              <a:buSzPts val="4800"/>
              <a:buFont typeface="Amatic SC" panose="00000500000000000000"/>
              <a:buNone/>
              <a:defRPr sz="4800" b="1" i="0" u="none" strike="noStrike" cap="none">
                <a:solidFill>
                  <a:schemeClr val="lt1"/>
                </a:solidFill>
                <a:latin typeface="Amatic SC" panose="00000500000000000000"/>
                <a:ea typeface="Amatic SC" panose="00000500000000000000"/>
                <a:cs typeface="Amatic SC" panose="00000500000000000000"/>
                <a:sym typeface="Amatic SC" panose="00000500000000000000"/>
              </a:defRPr>
            </a:lvl5pPr>
            <a:lvl6pPr marR="0" lvl="5" algn="l" rtl="0">
              <a:lnSpc>
                <a:spcPct val="90000"/>
              </a:lnSpc>
              <a:spcBef>
                <a:spcPts val="0"/>
              </a:spcBef>
              <a:spcAft>
                <a:spcPts val="0"/>
              </a:spcAft>
              <a:buClr>
                <a:schemeClr val="lt1"/>
              </a:buClr>
              <a:buSzPts val="4800"/>
              <a:buFont typeface="Amatic SC" panose="00000500000000000000"/>
              <a:buNone/>
              <a:defRPr sz="4800" b="1" i="0" u="none" strike="noStrike" cap="none">
                <a:solidFill>
                  <a:schemeClr val="lt1"/>
                </a:solidFill>
                <a:latin typeface="Amatic SC" panose="00000500000000000000"/>
                <a:ea typeface="Amatic SC" panose="00000500000000000000"/>
                <a:cs typeface="Amatic SC" panose="00000500000000000000"/>
                <a:sym typeface="Amatic SC" panose="00000500000000000000"/>
              </a:defRPr>
            </a:lvl6pPr>
            <a:lvl7pPr marR="0" lvl="6" algn="l" rtl="0">
              <a:lnSpc>
                <a:spcPct val="90000"/>
              </a:lnSpc>
              <a:spcBef>
                <a:spcPts val="0"/>
              </a:spcBef>
              <a:spcAft>
                <a:spcPts val="0"/>
              </a:spcAft>
              <a:buClr>
                <a:schemeClr val="lt1"/>
              </a:buClr>
              <a:buSzPts val="4800"/>
              <a:buFont typeface="Amatic SC" panose="00000500000000000000"/>
              <a:buNone/>
              <a:defRPr sz="4800" b="1" i="0" u="none" strike="noStrike" cap="none">
                <a:solidFill>
                  <a:schemeClr val="lt1"/>
                </a:solidFill>
                <a:latin typeface="Amatic SC" panose="00000500000000000000"/>
                <a:ea typeface="Amatic SC" panose="00000500000000000000"/>
                <a:cs typeface="Amatic SC" panose="00000500000000000000"/>
                <a:sym typeface="Amatic SC" panose="00000500000000000000"/>
              </a:defRPr>
            </a:lvl7pPr>
            <a:lvl8pPr marR="0" lvl="7" algn="l" rtl="0">
              <a:lnSpc>
                <a:spcPct val="90000"/>
              </a:lnSpc>
              <a:spcBef>
                <a:spcPts val="0"/>
              </a:spcBef>
              <a:spcAft>
                <a:spcPts val="0"/>
              </a:spcAft>
              <a:buClr>
                <a:schemeClr val="lt1"/>
              </a:buClr>
              <a:buSzPts val="4800"/>
              <a:buFont typeface="Amatic SC" panose="00000500000000000000"/>
              <a:buNone/>
              <a:defRPr sz="4800" b="1" i="0" u="none" strike="noStrike" cap="none">
                <a:solidFill>
                  <a:schemeClr val="lt1"/>
                </a:solidFill>
                <a:latin typeface="Amatic SC" panose="00000500000000000000"/>
                <a:ea typeface="Amatic SC" panose="00000500000000000000"/>
                <a:cs typeface="Amatic SC" panose="00000500000000000000"/>
                <a:sym typeface="Amatic SC" panose="00000500000000000000"/>
              </a:defRPr>
            </a:lvl8pPr>
            <a:lvl9pPr marR="0" lvl="8" algn="l" rtl="0">
              <a:lnSpc>
                <a:spcPct val="90000"/>
              </a:lnSpc>
              <a:spcBef>
                <a:spcPts val="0"/>
              </a:spcBef>
              <a:spcAft>
                <a:spcPts val="0"/>
              </a:spcAft>
              <a:buClr>
                <a:schemeClr val="lt1"/>
              </a:buClr>
              <a:buSzPts val="4800"/>
              <a:buFont typeface="Amatic SC" panose="00000500000000000000"/>
              <a:buNone/>
              <a:defRPr sz="4800" b="1" i="0" u="none" strike="noStrike" cap="none">
                <a:solidFill>
                  <a:schemeClr val="lt1"/>
                </a:solidFill>
                <a:latin typeface="Amatic SC" panose="00000500000000000000"/>
                <a:ea typeface="Amatic SC" panose="00000500000000000000"/>
                <a:cs typeface="Amatic SC" panose="00000500000000000000"/>
                <a:sym typeface="Amatic SC" panose="00000500000000000000"/>
              </a:defRPr>
            </a:lvl9pPr>
          </a:lstStyle>
          <a:p>
            <a:r>
              <a:rPr lang="en-US" sz="2000" smtClean="0">
                <a:latin typeface="+mn-lt"/>
              </a:rPr>
              <a:t>- Thông số kĩ thuật:</a:t>
            </a:r>
            <a:endParaRPr lang="en-US" sz="2000" dirty="0">
              <a:latin typeface="+mn-lt"/>
            </a:endParaRPr>
          </a:p>
        </p:txBody>
      </p:sp>
      <p:graphicFrame>
        <p:nvGraphicFramePr>
          <p:cNvPr id="5" name="Table 4"/>
          <p:cNvGraphicFramePr>
            <a:graphicFrameLocks noGrp="1"/>
          </p:cNvGraphicFramePr>
          <p:nvPr/>
        </p:nvGraphicFramePr>
        <p:xfrm>
          <a:off x="472611" y="939196"/>
          <a:ext cx="8239875" cy="4046482"/>
        </p:xfrm>
        <a:graphic>
          <a:graphicData uri="http://schemas.openxmlformats.org/drawingml/2006/table">
            <a:tbl>
              <a:tblPr firstRow="1" bandRow="1">
                <a:tableStyleId>{84218DE6-D431-4044-9C84-DCB305295717}</a:tableStyleId>
              </a:tblPr>
              <a:tblGrid>
                <a:gridCol w="2465798"/>
                <a:gridCol w="2116476"/>
                <a:gridCol w="2116476"/>
                <a:gridCol w="1541125"/>
              </a:tblGrid>
              <a:tr h="858782">
                <a:tc>
                  <a:txBody>
                    <a:bodyPr/>
                    <a:lstStyle/>
                    <a:p>
                      <a:pPr algn="ctr">
                        <a:lnSpc>
                          <a:spcPct val="150000"/>
                        </a:lnSpc>
                      </a:pPr>
                      <a:r>
                        <a:rPr lang="en-US" sz="1600" b="1" dirty="0" smtClean="0"/>
                        <a:t>Dung</a:t>
                      </a:r>
                      <a:r>
                        <a:rPr lang="en-US" sz="1600" b="1" baseline="0" dirty="0" smtClean="0"/>
                        <a:t> </a:t>
                      </a:r>
                      <a:r>
                        <a:rPr lang="en-US" sz="1600" b="1" baseline="0" dirty="0" err="1" smtClean="0"/>
                        <a:t>tích</a:t>
                      </a:r>
                      <a:r>
                        <a:rPr lang="en-US" sz="1600" b="1" baseline="0" dirty="0" smtClean="0"/>
                        <a:t> </a:t>
                      </a:r>
                      <a:r>
                        <a:rPr lang="en-US" sz="1600" b="1" baseline="0" dirty="0" err="1" smtClean="0"/>
                        <a:t>xay</a:t>
                      </a:r>
                      <a:r>
                        <a:rPr lang="en-US" sz="1600" b="1" baseline="0" dirty="0" smtClean="0"/>
                        <a:t> </a:t>
                      </a:r>
                      <a:r>
                        <a:rPr lang="en-US" sz="1600" b="1" baseline="0" dirty="0" err="1" smtClean="0"/>
                        <a:t>thực</a:t>
                      </a:r>
                      <a:r>
                        <a:rPr lang="en-US" sz="1600" b="1" baseline="0" dirty="0" smtClean="0"/>
                        <a:t> </a:t>
                      </a:r>
                      <a:r>
                        <a:rPr lang="en-US" sz="1600" b="1" baseline="0" dirty="0" err="1" smtClean="0"/>
                        <a:t>phẩm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600" b="1" dirty="0" err="1" smtClean="0"/>
                        <a:t>Hình</a:t>
                      </a:r>
                      <a:r>
                        <a:rPr lang="en-US" sz="1600" b="1" baseline="0" dirty="0" smtClean="0"/>
                        <a:t> </a:t>
                      </a:r>
                      <a:r>
                        <a:rPr lang="en-US" sz="1600" b="1" baseline="0" dirty="0" err="1" smtClean="0"/>
                        <a:t>ảnh</a:t>
                      </a:r>
                      <a:endParaRPr lang="en-US" sz="1600" b="1" dirty="0"/>
                    </a:p>
                  </a:txBody>
                  <a:tcPr anchor="ctr">
                    <a:lnL w="12700" cap="flat" cmpd="sng" algn="ctr">
                      <a:solidFill>
                        <a:schemeClr val="tx1"/>
                      </a:solidFill>
                      <a:prstDash val="solid"/>
                      <a:round/>
                      <a:headEnd type="none" w="med" len="med"/>
                      <a:tailEnd type="none" w="med" len="med"/>
                    </a:lnL>
                    <a:solidFill>
                      <a:schemeClr val="accent4">
                        <a:lumMod val="60000"/>
                        <a:lumOff val="40000"/>
                      </a:schemeClr>
                    </a:solidFill>
                  </a:tcPr>
                </a:tc>
                <a:tc>
                  <a:txBody>
                    <a:bodyPr/>
                    <a:lstStyle/>
                    <a:p>
                      <a:pPr algn="ctr">
                        <a:lnSpc>
                          <a:spcPts val="3000"/>
                        </a:lnSpc>
                      </a:pPr>
                      <a:r>
                        <a:rPr lang="en-US" sz="1600" b="1" dirty="0" err="1" smtClean="0"/>
                        <a:t>Công</a:t>
                      </a:r>
                      <a:r>
                        <a:rPr lang="en-US" sz="1600" b="1" baseline="0" dirty="0" smtClean="0"/>
                        <a:t> </a:t>
                      </a:r>
                      <a:r>
                        <a:rPr lang="en-US" sz="1600" b="1" baseline="0" dirty="0" err="1" smtClean="0"/>
                        <a:t>suất</a:t>
                      </a:r>
                      <a:r>
                        <a:rPr lang="en-US" sz="1600" b="1" baseline="0" dirty="0" smtClean="0"/>
                        <a:t> </a:t>
                      </a:r>
                      <a:endParaRPr lang="en-US" sz="1600" b="1" baseline="0" dirty="0" smtClean="0"/>
                    </a:p>
                    <a:p>
                      <a:pPr algn="ctr">
                        <a:lnSpc>
                          <a:spcPts val="3000"/>
                        </a:lnSpc>
                      </a:pPr>
                      <a:r>
                        <a:rPr lang="en-US" sz="1600" b="1" baseline="0" dirty="0" err="1" smtClean="0"/>
                        <a:t>định</a:t>
                      </a:r>
                      <a:r>
                        <a:rPr lang="en-US" sz="1600" b="1" baseline="0" dirty="0" smtClean="0"/>
                        <a:t> </a:t>
                      </a:r>
                      <a:r>
                        <a:rPr lang="en-US" sz="1600" b="1" baseline="0" dirty="0" err="1" smtClean="0"/>
                        <a:t>mức</a:t>
                      </a:r>
                      <a:endParaRPr lang="en-US" sz="1600" b="1" dirty="0"/>
                    </a:p>
                  </a:txBody>
                  <a:tcPr anchor="ctr">
                    <a:solidFill>
                      <a:schemeClr val="accent4">
                        <a:lumMod val="60000"/>
                        <a:lumOff val="40000"/>
                      </a:schemeClr>
                    </a:solidFill>
                  </a:tcPr>
                </a:tc>
                <a:tc>
                  <a:txBody>
                    <a:bodyPr/>
                    <a:lstStyle/>
                    <a:p>
                      <a:pPr algn="ctr">
                        <a:lnSpc>
                          <a:spcPts val="3000"/>
                        </a:lnSpc>
                      </a:pPr>
                      <a:r>
                        <a:rPr lang="en-US" sz="1600" b="1" dirty="0" err="1" smtClean="0"/>
                        <a:t>Điện</a:t>
                      </a:r>
                      <a:r>
                        <a:rPr lang="en-US" sz="1600" b="1" baseline="0" dirty="0" smtClean="0"/>
                        <a:t> </a:t>
                      </a:r>
                      <a:r>
                        <a:rPr lang="en-US" sz="1600" b="1" baseline="0" dirty="0" err="1" smtClean="0"/>
                        <a:t>áp</a:t>
                      </a:r>
                      <a:r>
                        <a:rPr lang="en-US" sz="1600" b="1" baseline="0" dirty="0" smtClean="0"/>
                        <a:t> </a:t>
                      </a:r>
                      <a:endParaRPr lang="en-US" sz="1600" b="1" baseline="0" dirty="0" smtClean="0"/>
                    </a:p>
                    <a:p>
                      <a:pPr algn="ctr">
                        <a:lnSpc>
                          <a:spcPts val="3000"/>
                        </a:lnSpc>
                      </a:pPr>
                      <a:r>
                        <a:rPr lang="en-US" sz="1600" b="1" baseline="0" dirty="0" err="1" smtClean="0"/>
                        <a:t>định</a:t>
                      </a:r>
                      <a:r>
                        <a:rPr lang="en-US" sz="1600" b="1" baseline="0" dirty="0" smtClean="0"/>
                        <a:t> </a:t>
                      </a:r>
                      <a:r>
                        <a:rPr lang="en-US" sz="1600" b="1" baseline="0" dirty="0" err="1" smtClean="0"/>
                        <a:t>mức</a:t>
                      </a:r>
                      <a:endParaRPr lang="en-US" sz="1600" b="1" dirty="0"/>
                    </a:p>
                  </a:txBody>
                  <a:tcPr anchor="ctr">
                    <a:solidFill>
                      <a:schemeClr val="accent4">
                        <a:lumMod val="60000"/>
                        <a:lumOff val="40000"/>
                      </a:schemeClr>
                    </a:solidFill>
                  </a:tcPr>
                </a:tc>
              </a:tr>
              <a:tr h="1375598">
                <a:tc>
                  <a:txBody>
                    <a:bodyPr/>
                    <a:lstStyle/>
                    <a:p>
                      <a:pPr algn="ctr">
                        <a:lnSpc>
                          <a:spcPts val="3000"/>
                        </a:lnSpc>
                      </a:pPr>
                      <a:r>
                        <a:rPr lang="en-US" sz="1800" dirty="0" smtClean="0"/>
                        <a:t>Dung </a:t>
                      </a:r>
                      <a:r>
                        <a:rPr lang="en-US" sz="1800" dirty="0" err="1" smtClean="0"/>
                        <a:t>tích</a:t>
                      </a:r>
                      <a:r>
                        <a:rPr lang="en-US" sz="1800" baseline="0" dirty="0" smtClean="0"/>
                        <a:t> </a:t>
                      </a:r>
                      <a:r>
                        <a:rPr lang="en-US" sz="1800" baseline="0" dirty="0" err="1" smtClean="0"/>
                        <a:t>của</a:t>
                      </a:r>
                      <a:r>
                        <a:rPr lang="en-US" sz="1800" baseline="0" dirty="0" smtClean="0"/>
                        <a:t> </a:t>
                      </a:r>
                      <a:r>
                        <a:rPr lang="en-US" sz="1800" baseline="0" dirty="0" err="1" smtClean="0"/>
                        <a:t>cối</a:t>
                      </a:r>
                      <a:r>
                        <a:rPr lang="en-US" sz="1800" baseline="0" dirty="0" smtClean="0"/>
                        <a:t> </a:t>
                      </a:r>
                      <a:r>
                        <a:rPr lang="en-US" sz="1800" baseline="0" dirty="0" err="1" smtClean="0"/>
                        <a:t>xay</a:t>
                      </a:r>
                      <a:r>
                        <a:rPr lang="en-US" sz="1800" baseline="0" dirty="0" smtClean="0"/>
                        <a:t> </a:t>
                      </a:r>
                      <a:r>
                        <a:rPr lang="en-US" sz="1800" baseline="0" dirty="0" err="1" smtClean="0"/>
                        <a:t>lớn</a:t>
                      </a:r>
                      <a:r>
                        <a:rPr lang="en-US" sz="1800" baseline="0" dirty="0" smtClean="0"/>
                        <a:t> 1,5L</a:t>
                      </a:r>
                      <a:endParaRPr lang="en-US" sz="1800" baseline="0" dirty="0" smtClean="0"/>
                    </a:p>
                    <a:p>
                      <a:pPr algn="ctr">
                        <a:lnSpc>
                          <a:spcPts val="3000"/>
                        </a:lnSpc>
                      </a:pPr>
                      <a:r>
                        <a:rPr lang="en-US" sz="1800" baseline="0" dirty="0" smtClean="0"/>
                        <a:t>Dung </a:t>
                      </a:r>
                      <a:r>
                        <a:rPr lang="en-US" sz="1800" baseline="0" dirty="0" err="1" smtClean="0"/>
                        <a:t>tích</a:t>
                      </a:r>
                      <a:r>
                        <a:rPr lang="en-US" sz="1800" baseline="0" dirty="0" smtClean="0"/>
                        <a:t> </a:t>
                      </a:r>
                      <a:r>
                        <a:rPr lang="en-US" sz="1800" baseline="0" dirty="0" err="1" smtClean="0"/>
                        <a:t>của</a:t>
                      </a:r>
                      <a:r>
                        <a:rPr lang="en-US" sz="1800" baseline="0" dirty="0" smtClean="0"/>
                        <a:t> </a:t>
                      </a:r>
                      <a:r>
                        <a:rPr lang="en-US" sz="1800" baseline="0" dirty="0" err="1" smtClean="0"/>
                        <a:t>của</a:t>
                      </a:r>
                      <a:r>
                        <a:rPr lang="en-US" sz="1800" baseline="0" dirty="0" smtClean="0"/>
                        <a:t> </a:t>
                      </a:r>
                      <a:r>
                        <a:rPr lang="en-US" sz="1800" baseline="0" dirty="0" err="1" smtClean="0"/>
                        <a:t>cối</a:t>
                      </a:r>
                      <a:r>
                        <a:rPr lang="en-US" sz="1800" baseline="0" dirty="0" smtClean="0"/>
                        <a:t> </a:t>
                      </a:r>
                      <a:r>
                        <a:rPr lang="en-US" sz="1800" baseline="0" dirty="0" err="1" smtClean="0"/>
                        <a:t>xay</a:t>
                      </a:r>
                      <a:r>
                        <a:rPr lang="en-US" sz="1800" baseline="0" dirty="0" smtClean="0"/>
                        <a:t> </a:t>
                      </a:r>
                      <a:r>
                        <a:rPr lang="en-US" sz="1800" baseline="0" dirty="0" err="1" smtClean="0"/>
                        <a:t>nhỏ</a:t>
                      </a:r>
                      <a:r>
                        <a:rPr lang="en-US" sz="1800" baseline="0" dirty="0" smtClean="0"/>
                        <a:t> 0,8L</a:t>
                      </a:r>
                      <a:endParaRPr lang="en-US" sz="1800"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dirty="0"/>
                    </a:p>
                  </a:txBody>
                  <a:tcPr anchor="ctr">
                    <a:solidFill>
                      <a:schemeClr val="bg1"/>
                    </a:solidFill>
                  </a:tcPr>
                </a:tc>
                <a:tc>
                  <a:txBody>
                    <a:bodyPr/>
                    <a:lstStyle/>
                    <a:p>
                      <a:pPr algn="ctr"/>
                      <a:r>
                        <a:rPr lang="en-US" sz="1800" dirty="0" smtClean="0"/>
                        <a:t>400W</a:t>
                      </a:r>
                      <a:endParaRPr lang="en-US" sz="1800" dirty="0"/>
                    </a:p>
                  </a:txBody>
                  <a:tcPr anchor="ctr">
                    <a:solidFill>
                      <a:schemeClr val="bg1"/>
                    </a:solidFill>
                  </a:tcPr>
                </a:tc>
                <a:tc>
                  <a:txBody>
                    <a:bodyPr/>
                    <a:lstStyle/>
                    <a:p>
                      <a:pPr algn="ctr"/>
                      <a:r>
                        <a:rPr lang="en-US" sz="1800" dirty="0" smtClean="0"/>
                        <a:t>220V</a:t>
                      </a:r>
                      <a:endParaRPr lang="en-US" sz="1800" dirty="0"/>
                    </a:p>
                  </a:txBody>
                  <a:tcPr anchor="ctr">
                    <a:solidFill>
                      <a:schemeClr val="bg1"/>
                    </a:solidFill>
                  </a:tcPr>
                </a:tc>
              </a:tr>
              <a:tr h="1375598">
                <a:tc>
                  <a:txBody>
                    <a:bodyPr/>
                    <a:lstStyle/>
                    <a:p>
                      <a:pPr algn="ctr">
                        <a:lnSpc>
                          <a:spcPts val="3000"/>
                        </a:lnSpc>
                      </a:pPr>
                      <a:r>
                        <a:rPr lang="en-US" sz="1800" dirty="0" smtClean="0"/>
                        <a:t>Dung </a:t>
                      </a:r>
                      <a:r>
                        <a:rPr lang="en-US" sz="1800" dirty="0" err="1" smtClean="0"/>
                        <a:t>tích</a:t>
                      </a:r>
                      <a:r>
                        <a:rPr lang="en-US" sz="1800" baseline="0" dirty="0" smtClean="0"/>
                        <a:t> </a:t>
                      </a:r>
                      <a:r>
                        <a:rPr lang="en-US" sz="1800" baseline="0" dirty="0" err="1" smtClean="0"/>
                        <a:t>của</a:t>
                      </a:r>
                      <a:r>
                        <a:rPr lang="en-US" sz="1800" baseline="0" dirty="0" smtClean="0"/>
                        <a:t> </a:t>
                      </a:r>
                      <a:r>
                        <a:rPr lang="en-US" sz="1800" baseline="0" dirty="0" err="1" smtClean="0"/>
                        <a:t>cối</a:t>
                      </a:r>
                      <a:r>
                        <a:rPr lang="en-US" sz="1800" baseline="0" dirty="0" smtClean="0"/>
                        <a:t> </a:t>
                      </a:r>
                      <a:r>
                        <a:rPr lang="en-US" sz="1800" baseline="0" dirty="0" err="1" smtClean="0"/>
                        <a:t>xay</a:t>
                      </a:r>
                      <a:r>
                        <a:rPr lang="en-US" sz="1800" baseline="0" dirty="0" smtClean="0"/>
                        <a:t> </a:t>
                      </a:r>
                      <a:r>
                        <a:rPr lang="en-US" sz="1800" baseline="0" dirty="0" err="1" smtClean="0"/>
                        <a:t>lớn</a:t>
                      </a:r>
                      <a:r>
                        <a:rPr lang="en-US" sz="1800" baseline="0" dirty="0" smtClean="0"/>
                        <a:t> 1L</a:t>
                      </a:r>
                      <a:endParaRPr lang="en-US" sz="1800" baseline="0" dirty="0" smtClean="0"/>
                    </a:p>
                    <a:p>
                      <a:pPr algn="ctr">
                        <a:lnSpc>
                          <a:spcPts val="3000"/>
                        </a:lnSpc>
                      </a:pPr>
                      <a:r>
                        <a:rPr lang="en-US" sz="1800" baseline="0" dirty="0" smtClean="0"/>
                        <a:t>Dung </a:t>
                      </a:r>
                      <a:r>
                        <a:rPr lang="en-US" sz="1800" baseline="0" dirty="0" err="1" smtClean="0"/>
                        <a:t>tích</a:t>
                      </a:r>
                      <a:r>
                        <a:rPr lang="en-US" sz="1800" baseline="0" dirty="0" smtClean="0"/>
                        <a:t> </a:t>
                      </a:r>
                      <a:r>
                        <a:rPr lang="en-US" sz="1800" baseline="0" dirty="0" err="1" smtClean="0"/>
                        <a:t>của</a:t>
                      </a:r>
                      <a:r>
                        <a:rPr lang="en-US" sz="1800" baseline="0" dirty="0" smtClean="0"/>
                        <a:t> </a:t>
                      </a:r>
                      <a:r>
                        <a:rPr lang="en-US" sz="1800" baseline="0" dirty="0" err="1" smtClean="0"/>
                        <a:t>của</a:t>
                      </a:r>
                      <a:r>
                        <a:rPr lang="en-US" sz="1800" baseline="0" dirty="0" smtClean="0"/>
                        <a:t> </a:t>
                      </a:r>
                      <a:r>
                        <a:rPr lang="en-US" sz="1800" baseline="0" dirty="0" err="1" smtClean="0"/>
                        <a:t>cối</a:t>
                      </a:r>
                      <a:r>
                        <a:rPr lang="en-US" sz="1800" baseline="0" dirty="0" smtClean="0"/>
                        <a:t> </a:t>
                      </a:r>
                      <a:r>
                        <a:rPr lang="en-US" sz="1800" baseline="0" dirty="0" err="1" smtClean="0"/>
                        <a:t>xay</a:t>
                      </a:r>
                      <a:r>
                        <a:rPr lang="en-US" sz="1800" baseline="0" dirty="0" smtClean="0"/>
                        <a:t> </a:t>
                      </a:r>
                      <a:r>
                        <a:rPr lang="en-US" sz="1800" baseline="0" dirty="0" err="1" smtClean="0"/>
                        <a:t>nhỏ</a:t>
                      </a:r>
                      <a:r>
                        <a:rPr lang="en-US" sz="1800" baseline="0" dirty="0" smtClean="0"/>
                        <a:t> 0,5L</a:t>
                      </a:r>
                      <a:endParaRPr lang="en-US" sz="1800" dirty="0" smtClean="0"/>
                    </a:p>
                  </a:txBody>
                  <a:tcPr anchor="ctr">
                    <a:solidFill>
                      <a:schemeClr val="bg1"/>
                    </a:solidFill>
                  </a:tcPr>
                </a:tc>
                <a:tc>
                  <a:txBody>
                    <a:bodyPr/>
                    <a:lstStyle/>
                    <a:p>
                      <a:pPr algn="ctr"/>
                      <a:endParaRPr lang="en-US" sz="1800" dirty="0"/>
                    </a:p>
                  </a:txBody>
                  <a:tcPr anchor="ctr">
                    <a:solidFill>
                      <a:schemeClr val="bg1"/>
                    </a:solidFill>
                  </a:tcPr>
                </a:tc>
                <a:tc>
                  <a:txBody>
                    <a:bodyPr/>
                    <a:lstStyle/>
                    <a:p>
                      <a:pPr algn="ctr"/>
                      <a:r>
                        <a:rPr lang="en-US" sz="1800" dirty="0" smtClean="0"/>
                        <a:t>300W</a:t>
                      </a:r>
                      <a:endParaRPr lang="en-US" sz="1800" dirty="0"/>
                    </a:p>
                  </a:txBody>
                  <a:tcPr anchor="ctr">
                    <a:solidFill>
                      <a:schemeClr val="bg1"/>
                    </a:solidFill>
                  </a:tcPr>
                </a:tc>
                <a:tc>
                  <a:txBody>
                    <a:bodyPr/>
                    <a:lstStyle/>
                    <a:p>
                      <a:pPr algn="ctr"/>
                      <a:r>
                        <a:rPr lang="en-US" sz="1800" dirty="0" smtClean="0"/>
                        <a:t>220V</a:t>
                      </a:r>
                      <a:endParaRPr lang="en-US" sz="1800" dirty="0"/>
                    </a:p>
                  </a:txBody>
                  <a:tcPr anchor="ctr">
                    <a:solidFill>
                      <a:schemeClr val="bg1"/>
                    </a:solidFill>
                  </a:tcPr>
                </a:tc>
              </a:tr>
            </a:tbl>
          </a:graphicData>
        </a:graphic>
      </p:graphicFrame>
      <p:pic>
        <p:nvPicPr>
          <p:cNvPr id="6" name="Picture 5"/>
          <p:cNvPicPr>
            <a:picLocks noChangeAspect="1"/>
          </p:cNvPicPr>
          <p:nvPr/>
        </p:nvPicPr>
        <p:blipFill rotWithShape="1">
          <a:blip r:embed="rId1">
            <a:extLst>
              <a:ext uri="{28A0092B-C50C-407E-A947-70E740481C1C}">
                <a14:useLocalDpi xmlns:a14="http://schemas.microsoft.com/office/drawing/2010/main" val="0"/>
              </a:ext>
            </a:extLst>
          </a:blip>
          <a:srcRect b="54883"/>
          <a:stretch>
            <a:fillRect/>
          </a:stretch>
        </p:blipFill>
        <p:spPr>
          <a:xfrm>
            <a:off x="3189374" y="1975154"/>
            <a:ext cx="1676190" cy="1168737"/>
          </a:xfrm>
          <a:prstGeom prst="rect">
            <a:avLst/>
          </a:prstGeom>
        </p:spPr>
      </p:pic>
      <p:pic>
        <p:nvPicPr>
          <p:cNvPr id="7" name="Picture 6"/>
          <p:cNvPicPr>
            <a:picLocks noChangeAspect="1"/>
          </p:cNvPicPr>
          <p:nvPr/>
        </p:nvPicPr>
        <p:blipFill rotWithShape="1">
          <a:blip r:embed="rId1">
            <a:extLst>
              <a:ext uri="{28A0092B-C50C-407E-A947-70E740481C1C}">
                <a14:useLocalDpi xmlns:a14="http://schemas.microsoft.com/office/drawing/2010/main" val="0"/>
              </a:ext>
            </a:extLst>
          </a:blip>
          <a:srcRect t="47893"/>
          <a:stretch>
            <a:fillRect/>
          </a:stretch>
        </p:blipFill>
        <p:spPr>
          <a:xfrm>
            <a:off x="3271567" y="3524035"/>
            <a:ext cx="1676190" cy="1349819"/>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94"/>
        <p:cNvGrpSpPr/>
        <p:nvPr/>
      </p:nvGrpSpPr>
      <p:grpSpPr>
        <a:xfrm>
          <a:off x="0" y="0"/>
          <a:ext cx="0" cy="0"/>
          <a:chOff x="0" y="0"/>
          <a:chExt cx="0" cy="0"/>
        </a:xfrm>
      </p:grpSpPr>
      <p:sp>
        <p:nvSpPr>
          <p:cNvPr id="1696" name="Google Shape;1696;p26"/>
          <p:cNvSpPr txBox="1">
            <a:spLocks noGrp="1"/>
          </p:cNvSpPr>
          <p:nvPr>
            <p:ph type="title" idx="4294967295"/>
          </p:nvPr>
        </p:nvSpPr>
        <p:spPr>
          <a:xfrm>
            <a:off x="750013" y="368875"/>
            <a:ext cx="5279436"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000" dirty="0" smtClean="0">
                <a:solidFill>
                  <a:schemeClr val="dk1"/>
                </a:solidFill>
                <a:latin typeface="+mn-lt"/>
              </a:rPr>
              <a:t>b. </a:t>
            </a:r>
            <a:r>
              <a:rPr lang="en-US" sz="2000" dirty="0" err="1" smtClean="0">
                <a:solidFill>
                  <a:schemeClr val="dk1"/>
                </a:solidFill>
                <a:latin typeface="+mn-lt"/>
              </a:rPr>
              <a:t>Nguyên</a:t>
            </a:r>
            <a:r>
              <a:rPr lang="en-US" sz="2000" dirty="0" smtClean="0">
                <a:solidFill>
                  <a:schemeClr val="dk1"/>
                </a:solidFill>
                <a:latin typeface="+mn-lt"/>
              </a:rPr>
              <a:t> </a:t>
            </a:r>
            <a:r>
              <a:rPr lang="en-US" sz="2000" dirty="0" err="1" smtClean="0">
                <a:solidFill>
                  <a:schemeClr val="dk1"/>
                </a:solidFill>
                <a:latin typeface="+mn-lt"/>
              </a:rPr>
              <a:t>lí</a:t>
            </a:r>
            <a:r>
              <a:rPr lang="en-US" sz="2000" dirty="0" smtClean="0">
                <a:solidFill>
                  <a:schemeClr val="dk1"/>
                </a:solidFill>
                <a:latin typeface="+mn-lt"/>
              </a:rPr>
              <a:t> </a:t>
            </a:r>
            <a:r>
              <a:rPr lang="en-US" sz="2000" dirty="0" err="1" smtClean="0">
                <a:solidFill>
                  <a:schemeClr val="dk1"/>
                </a:solidFill>
                <a:latin typeface="+mn-lt"/>
              </a:rPr>
              <a:t>làm</a:t>
            </a:r>
            <a:r>
              <a:rPr lang="en-US" sz="2000" dirty="0" smtClean="0">
                <a:solidFill>
                  <a:schemeClr val="dk1"/>
                </a:solidFill>
                <a:latin typeface="+mn-lt"/>
              </a:rPr>
              <a:t> </a:t>
            </a:r>
            <a:r>
              <a:rPr lang="en-US" sz="2000" dirty="0" err="1" smtClean="0">
                <a:solidFill>
                  <a:schemeClr val="dk1"/>
                </a:solidFill>
                <a:latin typeface="+mn-lt"/>
              </a:rPr>
              <a:t>việc</a:t>
            </a:r>
            <a:endParaRPr sz="2000" dirty="0">
              <a:solidFill>
                <a:schemeClr val="dk1"/>
              </a:solidFill>
              <a:latin typeface="+mn-lt"/>
            </a:endParaRPr>
          </a:p>
        </p:txBody>
      </p:sp>
      <p:sp>
        <p:nvSpPr>
          <p:cNvPr id="2" name="Rectangle 1"/>
          <p:cNvSpPr/>
          <p:nvPr/>
        </p:nvSpPr>
        <p:spPr>
          <a:xfrm>
            <a:off x="1760537" y="1231353"/>
            <a:ext cx="5060022" cy="1015663"/>
          </a:xfrm>
          <a:prstGeom prst="rect">
            <a:avLst/>
          </a:prstGeom>
        </p:spPr>
        <p:txBody>
          <a:bodyPr wrap="square">
            <a:spAutoFit/>
          </a:bodyPr>
          <a:lstStyle/>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vi-VN" sz="2000" dirty="0" smtClean="0"/>
              <a:t>sắp </a:t>
            </a:r>
            <a:r>
              <a:rPr lang="vi-VN" sz="2000" dirty="0"/>
              <a:t>xếp các phiếu ghi các bước làm việc của máy xay theo thứ tự hợp lí.</a:t>
            </a:r>
            <a:endParaRPr lang="en-US" sz="20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3722" y="1231353"/>
            <a:ext cx="659092" cy="659092"/>
          </a:xfrm>
          <a:prstGeom prst="rect">
            <a:avLst/>
          </a:prstGeom>
        </p:spPr>
      </p:pic>
      <p:sp>
        <p:nvSpPr>
          <p:cNvPr id="5" name="Rectangle 4"/>
          <p:cNvSpPr/>
          <p:nvPr/>
        </p:nvSpPr>
        <p:spPr>
          <a:xfrm>
            <a:off x="225902" y="2825393"/>
            <a:ext cx="1705639" cy="12637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1800" b="1" dirty="0" err="1" smtClean="0">
                <a:solidFill>
                  <a:schemeClr val="tx1"/>
                </a:solidFill>
              </a:rPr>
              <a:t>Phiếu</a:t>
            </a:r>
            <a:r>
              <a:rPr lang="en-US" sz="1800" b="1" dirty="0" smtClean="0">
                <a:solidFill>
                  <a:schemeClr val="tx1"/>
                </a:solidFill>
              </a:rPr>
              <a:t> 1</a:t>
            </a:r>
            <a:endParaRPr lang="en-US" sz="1800" b="1" dirty="0" smtClean="0">
              <a:solidFill>
                <a:schemeClr val="tx1"/>
              </a:solidFill>
            </a:endParaRPr>
          </a:p>
          <a:p>
            <a:pPr algn="ctr">
              <a:lnSpc>
                <a:spcPts val="3000"/>
              </a:lnSpc>
            </a:pPr>
            <a:r>
              <a:rPr lang="en-US" sz="1800" dirty="0" err="1" smtClean="0">
                <a:solidFill>
                  <a:schemeClr val="tx1"/>
                </a:solidFill>
              </a:rPr>
              <a:t>Cấp</a:t>
            </a:r>
            <a:r>
              <a:rPr lang="en-US" sz="1800" dirty="0" smtClean="0">
                <a:solidFill>
                  <a:schemeClr val="tx1"/>
                </a:solidFill>
              </a:rPr>
              <a:t> </a:t>
            </a:r>
            <a:r>
              <a:rPr lang="en-US" sz="1800" dirty="0" err="1" smtClean="0">
                <a:solidFill>
                  <a:schemeClr val="tx1"/>
                </a:solidFill>
              </a:rPr>
              <a:t>điện</a:t>
            </a:r>
            <a:r>
              <a:rPr lang="en-US" sz="1800" dirty="0" smtClean="0">
                <a:solidFill>
                  <a:schemeClr val="tx1"/>
                </a:solidFill>
              </a:rPr>
              <a:t> </a:t>
            </a:r>
            <a:r>
              <a:rPr lang="en-US" sz="1800" dirty="0" err="1" smtClean="0">
                <a:solidFill>
                  <a:schemeClr val="tx1"/>
                </a:solidFill>
              </a:rPr>
              <a:t>cho</a:t>
            </a:r>
            <a:r>
              <a:rPr lang="en-US" sz="1800" dirty="0" smtClean="0">
                <a:solidFill>
                  <a:schemeClr val="tx1"/>
                </a:solidFill>
              </a:rPr>
              <a:t> </a:t>
            </a:r>
            <a:endParaRPr lang="en-US" sz="1800" dirty="0" smtClean="0">
              <a:solidFill>
                <a:schemeClr val="tx1"/>
              </a:solidFill>
            </a:endParaRPr>
          </a:p>
          <a:p>
            <a:pPr algn="ctr">
              <a:lnSpc>
                <a:spcPts val="3000"/>
              </a:lnSpc>
            </a:pPr>
            <a:r>
              <a:rPr lang="en-US" sz="1800" dirty="0" err="1" smtClean="0">
                <a:solidFill>
                  <a:schemeClr val="tx1"/>
                </a:solidFill>
              </a:rPr>
              <a:t>máy</a:t>
            </a:r>
            <a:r>
              <a:rPr lang="en-US" sz="1800" dirty="0" smtClean="0">
                <a:solidFill>
                  <a:schemeClr val="tx1"/>
                </a:solidFill>
              </a:rPr>
              <a:t> </a:t>
            </a:r>
            <a:r>
              <a:rPr lang="en-US" sz="1800" dirty="0" err="1" smtClean="0">
                <a:solidFill>
                  <a:schemeClr val="tx1"/>
                </a:solidFill>
              </a:rPr>
              <a:t>xay</a:t>
            </a:r>
            <a:endParaRPr lang="en-US" sz="1800" dirty="0">
              <a:solidFill>
                <a:schemeClr val="tx1"/>
              </a:solidFill>
            </a:endParaRPr>
          </a:p>
        </p:txBody>
      </p:sp>
      <p:sp>
        <p:nvSpPr>
          <p:cNvPr id="53" name="Rectangle 52"/>
          <p:cNvSpPr/>
          <p:nvPr/>
        </p:nvSpPr>
        <p:spPr>
          <a:xfrm>
            <a:off x="2217197" y="2825393"/>
            <a:ext cx="2652574" cy="12637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1800" b="1" dirty="0" err="1" smtClean="0">
                <a:solidFill>
                  <a:schemeClr val="tx1"/>
                </a:solidFill>
              </a:rPr>
              <a:t>Phiếu</a:t>
            </a:r>
            <a:r>
              <a:rPr lang="en-US" sz="1800" b="1" dirty="0" smtClean="0">
                <a:solidFill>
                  <a:schemeClr val="tx1"/>
                </a:solidFill>
              </a:rPr>
              <a:t> 2</a:t>
            </a:r>
            <a:endParaRPr lang="en-US" sz="1800" b="1" dirty="0" smtClean="0">
              <a:solidFill>
                <a:schemeClr val="tx1"/>
              </a:solidFill>
            </a:endParaRPr>
          </a:p>
          <a:p>
            <a:pPr algn="ctr">
              <a:lnSpc>
                <a:spcPts val="3000"/>
              </a:lnSpc>
            </a:pPr>
            <a:r>
              <a:rPr lang="en-US" sz="1800" dirty="0" err="1" smtClean="0">
                <a:solidFill>
                  <a:schemeClr val="tx1"/>
                </a:solidFill>
              </a:rPr>
              <a:t>Lưỡi</a:t>
            </a:r>
            <a:r>
              <a:rPr lang="en-US" sz="1800" dirty="0" smtClean="0">
                <a:solidFill>
                  <a:schemeClr val="tx1"/>
                </a:solidFill>
              </a:rPr>
              <a:t> </a:t>
            </a:r>
            <a:r>
              <a:rPr lang="en-US" sz="1800" dirty="0" err="1" smtClean="0">
                <a:solidFill>
                  <a:schemeClr val="tx1"/>
                </a:solidFill>
              </a:rPr>
              <a:t>dao</a:t>
            </a:r>
            <a:r>
              <a:rPr lang="en-US" sz="1800" dirty="0" smtClean="0">
                <a:solidFill>
                  <a:schemeClr val="tx1"/>
                </a:solidFill>
              </a:rPr>
              <a:t> </a:t>
            </a:r>
            <a:r>
              <a:rPr lang="en-US" sz="1800" dirty="0" err="1" smtClean="0">
                <a:solidFill>
                  <a:schemeClr val="tx1"/>
                </a:solidFill>
              </a:rPr>
              <a:t>trong</a:t>
            </a:r>
            <a:r>
              <a:rPr lang="en-US" sz="1800" dirty="0" smtClean="0">
                <a:solidFill>
                  <a:schemeClr val="tx1"/>
                </a:solidFill>
              </a:rPr>
              <a:t> </a:t>
            </a:r>
            <a:r>
              <a:rPr lang="en-US" sz="1800" dirty="0" err="1" smtClean="0">
                <a:solidFill>
                  <a:schemeClr val="tx1"/>
                </a:solidFill>
              </a:rPr>
              <a:t>cối</a:t>
            </a:r>
            <a:r>
              <a:rPr lang="en-US" sz="1800" dirty="0" smtClean="0">
                <a:solidFill>
                  <a:schemeClr val="tx1"/>
                </a:solidFill>
              </a:rPr>
              <a:t> quay </a:t>
            </a:r>
            <a:r>
              <a:rPr lang="en-US" sz="1800" dirty="0" err="1" smtClean="0">
                <a:solidFill>
                  <a:schemeClr val="tx1"/>
                </a:solidFill>
              </a:rPr>
              <a:t>để</a:t>
            </a:r>
            <a:r>
              <a:rPr lang="en-US" sz="1800" dirty="0" smtClean="0">
                <a:solidFill>
                  <a:schemeClr val="tx1"/>
                </a:solidFill>
              </a:rPr>
              <a:t> </a:t>
            </a:r>
            <a:r>
              <a:rPr lang="en-US" sz="1800" dirty="0" err="1" smtClean="0">
                <a:solidFill>
                  <a:schemeClr val="tx1"/>
                </a:solidFill>
              </a:rPr>
              <a:t>xay</a:t>
            </a:r>
            <a:r>
              <a:rPr lang="en-US" sz="1800" dirty="0" smtClean="0">
                <a:solidFill>
                  <a:schemeClr val="tx1"/>
                </a:solidFill>
              </a:rPr>
              <a:t> </a:t>
            </a:r>
            <a:r>
              <a:rPr lang="en-US" sz="1800" dirty="0" err="1" smtClean="0">
                <a:solidFill>
                  <a:schemeClr val="tx1"/>
                </a:solidFill>
              </a:rPr>
              <a:t>thực</a:t>
            </a:r>
            <a:r>
              <a:rPr lang="en-US" sz="1800" dirty="0" smtClean="0">
                <a:solidFill>
                  <a:schemeClr val="tx1"/>
                </a:solidFill>
              </a:rPr>
              <a:t> </a:t>
            </a:r>
            <a:r>
              <a:rPr lang="en-US" sz="1800" dirty="0" err="1" smtClean="0">
                <a:solidFill>
                  <a:schemeClr val="tx1"/>
                </a:solidFill>
              </a:rPr>
              <a:t>phẩm</a:t>
            </a:r>
            <a:endParaRPr lang="en-US" sz="1800" dirty="0" smtClean="0">
              <a:solidFill>
                <a:schemeClr val="tx1"/>
              </a:solidFill>
            </a:endParaRPr>
          </a:p>
        </p:txBody>
      </p:sp>
      <p:sp>
        <p:nvSpPr>
          <p:cNvPr id="54" name="Rectangle 53"/>
          <p:cNvSpPr/>
          <p:nvPr/>
        </p:nvSpPr>
        <p:spPr>
          <a:xfrm>
            <a:off x="5174495" y="2825392"/>
            <a:ext cx="1995027" cy="12637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1800" b="1" dirty="0" err="1" smtClean="0">
                <a:solidFill>
                  <a:schemeClr val="tx1"/>
                </a:solidFill>
              </a:rPr>
              <a:t>Phiếu</a:t>
            </a:r>
            <a:r>
              <a:rPr lang="en-US" sz="1800" b="1" dirty="0" smtClean="0">
                <a:solidFill>
                  <a:schemeClr val="tx1"/>
                </a:solidFill>
              </a:rPr>
              <a:t> 3</a:t>
            </a:r>
            <a:endParaRPr lang="en-US" sz="1800" b="1" dirty="0" smtClean="0">
              <a:solidFill>
                <a:schemeClr val="tx1"/>
              </a:solidFill>
            </a:endParaRPr>
          </a:p>
          <a:p>
            <a:pPr algn="ctr">
              <a:lnSpc>
                <a:spcPts val="3000"/>
              </a:lnSpc>
            </a:pPr>
            <a:r>
              <a:rPr lang="en-US" sz="1800" dirty="0" err="1" smtClean="0">
                <a:solidFill>
                  <a:schemeClr val="tx1"/>
                </a:solidFill>
              </a:rPr>
              <a:t>Điện</a:t>
            </a:r>
            <a:r>
              <a:rPr lang="en-US" sz="1800" dirty="0" smtClean="0">
                <a:solidFill>
                  <a:schemeClr val="tx1"/>
                </a:solidFill>
              </a:rPr>
              <a:t> </a:t>
            </a:r>
            <a:r>
              <a:rPr lang="en-US" sz="1800" dirty="0" err="1" smtClean="0">
                <a:solidFill>
                  <a:schemeClr val="tx1"/>
                </a:solidFill>
              </a:rPr>
              <a:t>truyền</a:t>
            </a:r>
            <a:r>
              <a:rPr lang="en-US" sz="1800" dirty="0" smtClean="0">
                <a:solidFill>
                  <a:schemeClr val="tx1"/>
                </a:solidFill>
              </a:rPr>
              <a:t> </a:t>
            </a:r>
            <a:r>
              <a:rPr lang="en-US" sz="1800" dirty="0" err="1" smtClean="0">
                <a:solidFill>
                  <a:schemeClr val="tx1"/>
                </a:solidFill>
              </a:rPr>
              <a:t>vào</a:t>
            </a:r>
            <a:r>
              <a:rPr lang="en-US" sz="1800" dirty="0" smtClean="0">
                <a:solidFill>
                  <a:schemeClr val="tx1"/>
                </a:solidFill>
              </a:rPr>
              <a:t> </a:t>
            </a:r>
            <a:r>
              <a:rPr lang="en-US" sz="1800" dirty="0" err="1" smtClean="0">
                <a:solidFill>
                  <a:schemeClr val="tx1"/>
                </a:solidFill>
              </a:rPr>
              <a:t>động</a:t>
            </a:r>
            <a:r>
              <a:rPr lang="en-US" sz="1800" dirty="0" smtClean="0">
                <a:solidFill>
                  <a:schemeClr val="tx1"/>
                </a:solidFill>
              </a:rPr>
              <a:t> </a:t>
            </a:r>
            <a:r>
              <a:rPr lang="en-US" sz="1800" dirty="0" err="1" smtClean="0">
                <a:solidFill>
                  <a:schemeClr val="tx1"/>
                </a:solidFill>
              </a:rPr>
              <a:t>cơ</a:t>
            </a:r>
            <a:r>
              <a:rPr lang="en-US" sz="1800" dirty="0" smtClean="0">
                <a:solidFill>
                  <a:schemeClr val="tx1"/>
                </a:solidFill>
              </a:rPr>
              <a:t> </a:t>
            </a:r>
            <a:r>
              <a:rPr lang="en-US" sz="1800" dirty="0" err="1" smtClean="0">
                <a:solidFill>
                  <a:schemeClr val="tx1"/>
                </a:solidFill>
              </a:rPr>
              <a:t>máy</a:t>
            </a:r>
            <a:r>
              <a:rPr lang="en-US" sz="1800" dirty="0" smtClean="0">
                <a:solidFill>
                  <a:schemeClr val="tx1"/>
                </a:solidFill>
              </a:rPr>
              <a:t> </a:t>
            </a:r>
            <a:r>
              <a:rPr lang="en-US" sz="1800" dirty="0" err="1" smtClean="0">
                <a:solidFill>
                  <a:schemeClr val="tx1"/>
                </a:solidFill>
              </a:rPr>
              <a:t>xay</a:t>
            </a:r>
            <a:endParaRPr lang="en-US" sz="1800" dirty="0" smtClean="0">
              <a:solidFill>
                <a:schemeClr val="tx1"/>
              </a:solidFill>
            </a:endParaRPr>
          </a:p>
        </p:txBody>
      </p:sp>
      <p:sp>
        <p:nvSpPr>
          <p:cNvPr id="55" name="Rectangle 54"/>
          <p:cNvSpPr/>
          <p:nvPr/>
        </p:nvSpPr>
        <p:spPr>
          <a:xfrm>
            <a:off x="7474246" y="2825392"/>
            <a:ext cx="1491234" cy="12637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1800" b="1" dirty="0" err="1" smtClean="0">
                <a:solidFill>
                  <a:schemeClr val="tx1"/>
                </a:solidFill>
              </a:rPr>
              <a:t>Phiếu</a:t>
            </a:r>
            <a:r>
              <a:rPr lang="en-US" sz="1800" b="1" dirty="0" smtClean="0">
                <a:solidFill>
                  <a:schemeClr val="tx1"/>
                </a:solidFill>
              </a:rPr>
              <a:t> 4</a:t>
            </a:r>
            <a:endParaRPr lang="en-US" sz="1800" b="1" dirty="0" smtClean="0">
              <a:solidFill>
                <a:schemeClr val="tx1"/>
              </a:solidFill>
            </a:endParaRPr>
          </a:p>
          <a:p>
            <a:pPr algn="ctr">
              <a:lnSpc>
                <a:spcPts val="3000"/>
              </a:lnSpc>
            </a:pPr>
            <a:r>
              <a:rPr lang="en-US" sz="1800" dirty="0" err="1" smtClean="0">
                <a:solidFill>
                  <a:schemeClr val="tx1"/>
                </a:solidFill>
              </a:rPr>
              <a:t>Lựa</a:t>
            </a:r>
            <a:r>
              <a:rPr lang="en-US" sz="1800" dirty="0" smtClean="0">
                <a:solidFill>
                  <a:schemeClr val="tx1"/>
                </a:solidFill>
              </a:rPr>
              <a:t> </a:t>
            </a:r>
            <a:r>
              <a:rPr lang="en-US" sz="1800" dirty="0" err="1" smtClean="0">
                <a:solidFill>
                  <a:schemeClr val="tx1"/>
                </a:solidFill>
              </a:rPr>
              <a:t>chọn</a:t>
            </a:r>
            <a:r>
              <a:rPr lang="en-US" sz="1800" dirty="0" smtClean="0">
                <a:solidFill>
                  <a:schemeClr val="tx1"/>
                </a:solidFill>
              </a:rPr>
              <a:t> </a:t>
            </a:r>
            <a:r>
              <a:rPr lang="en-US" sz="1800" dirty="0" err="1" smtClean="0">
                <a:solidFill>
                  <a:schemeClr val="tx1"/>
                </a:solidFill>
              </a:rPr>
              <a:t>tốc</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xay</a:t>
            </a:r>
            <a:endParaRPr lang="en-US" sz="1800" dirty="0" smtClean="0">
              <a:solidFill>
                <a:schemeClr val="tx1"/>
              </a:solidFill>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p:tgtEl>
                                          <p:spTgt spid="53"/>
                                        </p:tgtEl>
                                        <p:attrNameLst>
                                          <p:attrName>ppt_y</p:attrName>
                                        </p:attrNameLst>
                                      </p:cBhvr>
                                      <p:tavLst>
                                        <p:tav tm="0">
                                          <p:val>
                                            <p:strVal val="#ppt_y-#ppt_h*1.125000"/>
                                          </p:val>
                                        </p:tav>
                                        <p:tav tm="100000">
                                          <p:val>
                                            <p:strVal val="#ppt_y"/>
                                          </p:val>
                                        </p:tav>
                                      </p:tavLst>
                                    </p:anim>
                                    <p:animEffect transition="in" filter="wipe(down)">
                                      <p:cBhvr>
                                        <p:cTn id="18" dur="500"/>
                                        <p:tgtEl>
                                          <p:spTgt spid="53"/>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p:tgtEl>
                                          <p:spTgt spid="54"/>
                                        </p:tgtEl>
                                        <p:attrNameLst>
                                          <p:attrName>ppt_y</p:attrName>
                                        </p:attrNameLst>
                                      </p:cBhvr>
                                      <p:tavLst>
                                        <p:tav tm="0">
                                          <p:val>
                                            <p:strVal val="#ppt_y-#ppt_h*1.125000"/>
                                          </p:val>
                                        </p:tav>
                                        <p:tav tm="100000">
                                          <p:val>
                                            <p:strVal val="#ppt_y"/>
                                          </p:val>
                                        </p:tav>
                                      </p:tavLst>
                                    </p:anim>
                                    <p:animEffect transition="in" filter="wipe(down)">
                                      <p:cBhvr>
                                        <p:cTn id="22" dur="500"/>
                                        <p:tgtEl>
                                          <p:spTgt spid="54"/>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p:tgtEl>
                                          <p:spTgt spid="55"/>
                                        </p:tgtEl>
                                        <p:attrNameLst>
                                          <p:attrName>ppt_y</p:attrName>
                                        </p:attrNameLst>
                                      </p:cBhvr>
                                      <p:tavLst>
                                        <p:tav tm="0">
                                          <p:val>
                                            <p:strVal val="#ppt_y-#ppt_h*1.125000"/>
                                          </p:val>
                                        </p:tav>
                                        <p:tav tm="100000">
                                          <p:val>
                                            <p:strVal val="#ppt_y"/>
                                          </p:val>
                                        </p:tav>
                                      </p:tavLst>
                                    </p:anim>
                                    <p:animEffect transition="in" filter="wipe(down)">
                                      <p:cBhvr>
                                        <p:cTn id="2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3" grpId="0" animBg="1"/>
      <p:bldP spid="54" grpId="0" animBg="1"/>
      <p:bldP spid="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94"/>
        <p:cNvGrpSpPr/>
        <p:nvPr/>
      </p:nvGrpSpPr>
      <p:grpSpPr>
        <a:xfrm>
          <a:off x="0" y="0"/>
          <a:ext cx="0" cy="0"/>
          <a:chOff x="0" y="0"/>
          <a:chExt cx="0" cy="0"/>
        </a:xfrm>
      </p:grpSpPr>
      <p:sp>
        <p:nvSpPr>
          <p:cNvPr id="1696" name="Google Shape;1696;p26"/>
          <p:cNvSpPr txBox="1">
            <a:spLocks noGrp="1"/>
          </p:cNvSpPr>
          <p:nvPr>
            <p:ph type="title" idx="4294967295"/>
          </p:nvPr>
        </p:nvSpPr>
        <p:spPr>
          <a:xfrm>
            <a:off x="750013" y="368875"/>
            <a:ext cx="5279436"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000" dirty="0" smtClean="0">
                <a:solidFill>
                  <a:schemeClr val="dk1"/>
                </a:solidFill>
                <a:latin typeface="+mn-lt"/>
              </a:rPr>
              <a:t>b. </a:t>
            </a:r>
            <a:r>
              <a:rPr lang="en-US" sz="2000" dirty="0" err="1" smtClean="0">
                <a:solidFill>
                  <a:schemeClr val="dk1"/>
                </a:solidFill>
                <a:latin typeface="+mn-lt"/>
              </a:rPr>
              <a:t>Nguyên</a:t>
            </a:r>
            <a:r>
              <a:rPr lang="en-US" sz="2000" dirty="0" smtClean="0">
                <a:solidFill>
                  <a:schemeClr val="dk1"/>
                </a:solidFill>
                <a:latin typeface="+mn-lt"/>
              </a:rPr>
              <a:t> </a:t>
            </a:r>
            <a:r>
              <a:rPr lang="en-US" sz="2000" dirty="0" err="1" smtClean="0">
                <a:solidFill>
                  <a:schemeClr val="dk1"/>
                </a:solidFill>
                <a:latin typeface="+mn-lt"/>
              </a:rPr>
              <a:t>lí</a:t>
            </a:r>
            <a:r>
              <a:rPr lang="en-US" sz="2000" dirty="0" smtClean="0">
                <a:solidFill>
                  <a:schemeClr val="dk1"/>
                </a:solidFill>
                <a:latin typeface="+mn-lt"/>
              </a:rPr>
              <a:t> </a:t>
            </a:r>
            <a:r>
              <a:rPr lang="en-US" sz="2000" dirty="0" err="1" smtClean="0">
                <a:solidFill>
                  <a:schemeClr val="dk1"/>
                </a:solidFill>
                <a:latin typeface="+mn-lt"/>
              </a:rPr>
              <a:t>làm</a:t>
            </a:r>
            <a:r>
              <a:rPr lang="en-US" sz="2000" dirty="0" smtClean="0">
                <a:solidFill>
                  <a:schemeClr val="dk1"/>
                </a:solidFill>
                <a:latin typeface="+mn-lt"/>
              </a:rPr>
              <a:t> </a:t>
            </a:r>
            <a:r>
              <a:rPr lang="en-US" sz="2000" dirty="0" err="1" smtClean="0">
                <a:solidFill>
                  <a:schemeClr val="dk1"/>
                </a:solidFill>
                <a:latin typeface="+mn-lt"/>
              </a:rPr>
              <a:t>việc</a:t>
            </a:r>
            <a:endParaRPr sz="2000" dirty="0">
              <a:solidFill>
                <a:schemeClr val="dk1"/>
              </a:solidFill>
              <a:latin typeface="+mn-lt"/>
            </a:endParaRPr>
          </a:p>
        </p:txBody>
      </p:sp>
      <p:sp>
        <p:nvSpPr>
          <p:cNvPr id="5" name="Rectangle 4"/>
          <p:cNvSpPr/>
          <p:nvPr/>
        </p:nvSpPr>
        <p:spPr>
          <a:xfrm>
            <a:off x="205355" y="1921266"/>
            <a:ext cx="1705639" cy="9657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1800" dirty="0" err="1" smtClean="0">
                <a:solidFill>
                  <a:schemeClr val="tx1"/>
                </a:solidFill>
              </a:rPr>
              <a:t>Cấp</a:t>
            </a:r>
            <a:r>
              <a:rPr lang="en-US" sz="1800" dirty="0" smtClean="0">
                <a:solidFill>
                  <a:schemeClr val="tx1"/>
                </a:solidFill>
              </a:rPr>
              <a:t> </a:t>
            </a:r>
            <a:r>
              <a:rPr lang="en-US" sz="1800" dirty="0" err="1" smtClean="0">
                <a:solidFill>
                  <a:schemeClr val="tx1"/>
                </a:solidFill>
              </a:rPr>
              <a:t>điện</a:t>
            </a:r>
            <a:r>
              <a:rPr lang="en-US" sz="1800" dirty="0" smtClean="0">
                <a:solidFill>
                  <a:schemeClr val="tx1"/>
                </a:solidFill>
              </a:rPr>
              <a:t> </a:t>
            </a:r>
            <a:r>
              <a:rPr lang="en-US" sz="1800" dirty="0" err="1" smtClean="0">
                <a:solidFill>
                  <a:schemeClr val="tx1"/>
                </a:solidFill>
              </a:rPr>
              <a:t>cho</a:t>
            </a:r>
            <a:r>
              <a:rPr lang="en-US" sz="1800" dirty="0" smtClean="0">
                <a:solidFill>
                  <a:schemeClr val="tx1"/>
                </a:solidFill>
              </a:rPr>
              <a:t> </a:t>
            </a:r>
            <a:endParaRPr lang="en-US" sz="1800" dirty="0" smtClean="0">
              <a:solidFill>
                <a:schemeClr val="tx1"/>
              </a:solidFill>
            </a:endParaRPr>
          </a:p>
          <a:p>
            <a:pPr algn="ctr">
              <a:lnSpc>
                <a:spcPts val="3000"/>
              </a:lnSpc>
            </a:pPr>
            <a:r>
              <a:rPr lang="en-US" sz="1800" dirty="0" err="1" smtClean="0">
                <a:solidFill>
                  <a:schemeClr val="tx1"/>
                </a:solidFill>
              </a:rPr>
              <a:t>máy</a:t>
            </a:r>
            <a:r>
              <a:rPr lang="en-US" sz="1800" dirty="0" smtClean="0">
                <a:solidFill>
                  <a:schemeClr val="tx1"/>
                </a:solidFill>
              </a:rPr>
              <a:t> </a:t>
            </a:r>
            <a:r>
              <a:rPr lang="en-US" sz="1800" dirty="0" err="1" smtClean="0">
                <a:solidFill>
                  <a:schemeClr val="tx1"/>
                </a:solidFill>
              </a:rPr>
              <a:t>xay</a:t>
            </a:r>
            <a:endParaRPr lang="en-US" sz="1800" dirty="0">
              <a:solidFill>
                <a:schemeClr val="tx1"/>
              </a:solidFill>
            </a:endParaRPr>
          </a:p>
        </p:txBody>
      </p:sp>
      <p:sp>
        <p:nvSpPr>
          <p:cNvPr id="53" name="Rectangle 52"/>
          <p:cNvSpPr/>
          <p:nvPr/>
        </p:nvSpPr>
        <p:spPr>
          <a:xfrm>
            <a:off x="6369977" y="1921267"/>
            <a:ext cx="2650553" cy="9657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1800" dirty="0" err="1" smtClean="0">
                <a:solidFill>
                  <a:schemeClr val="tx1"/>
                </a:solidFill>
              </a:rPr>
              <a:t>Lưỡi</a:t>
            </a:r>
            <a:r>
              <a:rPr lang="en-US" sz="1800" dirty="0" smtClean="0">
                <a:solidFill>
                  <a:schemeClr val="tx1"/>
                </a:solidFill>
              </a:rPr>
              <a:t> </a:t>
            </a:r>
            <a:r>
              <a:rPr lang="en-US" sz="1800" dirty="0" err="1" smtClean="0">
                <a:solidFill>
                  <a:schemeClr val="tx1"/>
                </a:solidFill>
              </a:rPr>
              <a:t>dao</a:t>
            </a:r>
            <a:r>
              <a:rPr lang="en-US" sz="1800" dirty="0" smtClean="0">
                <a:solidFill>
                  <a:schemeClr val="tx1"/>
                </a:solidFill>
              </a:rPr>
              <a:t> </a:t>
            </a:r>
            <a:r>
              <a:rPr lang="en-US" sz="1800" dirty="0" err="1" smtClean="0">
                <a:solidFill>
                  <a:schemeClr val="tx1"/>
                </a:solidFill>
              </a:rPr>
              <a:t>trong</a:t>
            </a:r>
            <a:r>
              <a:rPr lang="en-US" sz="1800" dirty="0" smtClean="0">
                <a:solidFill>
                  <a:schemeClr val="tx1"/>
                </a:solidFill>
              </a:rPr>
              <a:t> </a:t>
            </a:r>
            <a:r>
              <a:rPr lang="en-US" sz="1800" dirty="0" err="1" smtClean="0">
                <a:solidFill>
                  <a:schemeClr val="tx1"/>
                </a:solidFill>
              </a:rPr>
              <a:t>cối</a:t>
            </a:r>
            <a:r>
              <a:rPr lang="en-US" sz="1800" dirty="0" smtClean="0">
                <a:solidFill>
                  <a:schemeClr val="tx1"/>
                </a:solidFill>
              </a:rPr>
              <a:t> quay </a:t>
            </a:r>
            <a:r>
              <a:rPr lang="en-US" sz="1800" dirty="0" err="1" smtClean="0">
                <a:solidFill>
                  <a:schemeClr val="tx1"/>
                </a:solidFill>
              </a:rPr>
              <a:t>để</a:t>
            </a:r>
            <a:r>
              <a:rPr lang="en-US" sz="1800" dirty="0" smtClean="0">
                <a:solidFill>
                  <a:schemeClr val="tx1"/>
                </a:solidFill>
              </a:rPr>
              <a:t> </a:t>
            </a:r>
            <a:r>
              <a:rPr lang="en-US" sz="1800" dirty="0" err="1" smtClean="0">
                <a:solidFill>
                  <a:schemeClr val="tx1"/>
                </a:solidFill>
              </a:rPr>
              <a:t>xay</a:t>
            </a:r>
            <a:r>
              <a:rPr lang="en-US" sz="1800" dirty="0" smtClean="0">
                <a:solidFill>
                  <a:schemeClr val="tx1"/>
                </a:solidFill>
              </a:rPr>
              <a:t> </a:t>
            </a:r>
            <a:r>
              <a:rPr lang="en-US" sz="1800" dirty="0" err="1" smtClean="0">
                <a:solidFill>
                  <a:schemeClr val="tx1"/>
                </a:solidFill>
              </a:rPr>
              <a:t>thực</a:t>
            </a:r>
            <a:r>
              <a:rPr lang="en-US" sz="1800" dirty="0" smtClean="0">
                <a:solidFill>
                  <a:schemeClr val="tx1"/>
                </a:solidFill>
              </a:rPr>
              <a:t> </a:t>
            </a:r>
            <a:r>
              <a:rPr lang="en-US" sz="1800" dirty="0" err="1" smtClean="0">
                <a:solidFill>
                  <a:schemeClr val="tx1"/>
                </a:solidFill>
              </a:rPr>
              <a:t>phẩm</a:t>
            </a:r>
            <a:endParaRPr lang="en-US" sz="1800" dirty="0" smtClean="0">
              <a:solidFill>
                <a:schemeClr val="tx1"/>
              </a:solidFill>
            </a:endParaRPr>
          </a:p>
        </p:txBody>
      </p:sp>
      <p:sp>
        <p:nvSpPr>
          <p:cNvPr id="54" name="Rectangle 53"/>
          <p:cNvSpPr/>
          <p:nvPr/>
        </p:nvSpPr>
        <p:spPr>
          <a:xfrm>
            <a:off x="4124746" y="1921266"/>
            <a:ext cx="1978104" cy="9657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1800" dirty="0" err="1" smtClean="0">
                <a:solidFill>
                  <a:schemeClr val="tx1"/>
                </a:solidFill>
              </a:rPr>
              <a:t>Điện</a:t>
            </a:r>
            <a:r>
              <a:rPr lang="en-US" sz="1800" dirty="0" smtClean="0">
                <a:solidFill>
                  <a:schemeClr val="tx1"/>
                </a:solidFill>
              </a:rPr>
              <a:t> </a:t>
            </a:r>
            <a:r>
              <a:rPr lang="en-US" sz="1800" dirty="0" err="1" smtClean="0">
                <a:solidFill>
                  <a:schemeClr val="tx1"/>
                </a:solidFill>
              </a:rPr>
              <a:t>truyền</a:t>
            </a:r>
            <a:r>
              <a:rPr lang="en-US" sz="1800" dirty="0" smtClean="0">
                <a:solidFill>
                  <a:schemeClr val="tx1"/>
                </a:solidFill>
              </a:rPr>
              <a:t> </a:t>
            </a:r>
            <a:r>
              <a:rPr lang="en-US" sz="1800" dirty="0" err="1" smtClean="0">
                <a:solidFill>
                  <a:schemeClr val="tx1"/>
                </a:solidFill>
              </a:rPr>
              <a:t>vào</a:t>
            </a:r>
            <a:r>
              <a:rPr lang="en-US" sz="1800" dirty="0" smtClean="0">
                <a:solidFill>
                  <a:schemeClr val="tx1"/>
                </a:solidFill>
              </a:rPr>
              <a:t> </a:t>
            </a:r>
            <a:r>
              <a:rPr lang="en-US" sz="1800" dirty="0" err="1" smtClean="0">
                <a:solidFill>
                  <a:schemeClr val="tx1"/>
                </a:solidFill>
              </a:rPr>
              <a:t>động</a:t>
            </a:r>
            <a:r>
              <a:rPr lang="en-US" sz="1800" dirty="0" smtClean="0">
                <a:solidFill>
                  <a:schemeClr val="tx1"/>
                </a:solidFill>
              </a:rPr>
              <a:t> </a:t>
            </a:r>
            <a:r>
              <a:rPr lang="en-US" sz="1800" dirty="0" err="1" smtClean="0">
                <a:solidFill>
                  <a:schemeClr val="tx1"/>
                </a:solidFill>
              </a:rPr>
              <a:t>cơ</a:t>
            </a:r>
            <a:r>
              <a:rPr lang="en-US" sz="1800" dirty="0" smtClean="0">
                <a:solidFill>
                  <a:schemeClr val="tx1"/>
                </a:solidFill>
              </a:rPr>
              <a:t> </a:t>
            </a:r>
            <a:r>
              <a:rPr lang="en-US" sz="1800" dirty="0" err="1" smtClean="0">
                <a:solidFill>
                  <a:schemeClr val="tx1"/>
                </a:solidFill>
              </a:rPr>
              <a:t>máy</a:t>
            </a:r>
            <a:r>
              <a:rPr lang="en-US" sz="1800" dirty="0" smtClean="0">
                <a:solidFill>
                  <a:schemeClr val="tx1"/>
                </a:solidFill>
              </a:rPr>
              <a:t> </a:t>
            </a:r>
            <a:r>
              <a:rPr lang="en-US" sz="1800" dirty="0" err="1" smtClean="0">
                <a:solidFill>
                  <a:schemeClr val="tx1"/>
                </a:solidFill>
              </a:rPr>
              <a:t>xay</a:t>
            </a:r>
            <a:endParaRPr lang="en-US" sz="1800" dirty="0" smtClean="0">
              <a:solidFill>
                <a:schemeClr val="tx1"/>
              </a:solidFill>
            </a:endParaRPr>
          </a:p>
        </p:txBody>
      </p:sp>
      <p:sp>
        <p:nvSpPr>
          <p:cNvPr id="55" name="Rectangle 54"/>
          <p:cNvSpPr/>
          <p:nvPr/>
        </p:nvSpPr>
        <p:spPr>
          <a:xfrm>
            <a:off x="2272252" y="1921266"/>
            <a:ext cx="1491234" cy="9657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1800" dirty="0" err="1" smtClean="0">
                <a:solidFill>
                  <a:schemeClr val="tx1"/>
                </a:solidFill>
              </a:rPr>
              <a:t>Lựa</a:t>
            </a:r>
            <a:r>
              <a:rPr lang="en-US" sz="1800" dirty="0" smtClean="0">
                <a:solidFill>
                  <a:schemeClr val="tx1"/>
                </a:solidFill>
              </a:rPr>
              <a:t> </a:t>
            </a:r>
            <a:r>
              <a:rPr lang="en-US" sz="1800" dirty="0" err="1" smtClean="0">
                <a:solidFill>
                  <a:schemeClr val="tx1"/>
                </a:solidFill>
              </a:rPr>
              <a:t>chọn</a:t>
            </a:r>
            <a:r>
              <a:rPr lang="en-US" sz="1800" dirty="0" smtClean="0">
                <a:solidFill>
                  <a:schemeClr val="tx1"/>
                </a:solidFill>
              </a:rPr>
              <a:t> </a:t>
            </a:r>
            <a:r>
              <a:rPr lang="en-US" sz="1800" dirty="0" err="1" smtClean="0">
                <a:solidFill>
                  <a:schemeClr val="tx1"/>
                </a:solidFill>
              </a:rPr>
              <a:t>tốc</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xay</a:t>
            </a:r>
            <a:endParaRPr lang="en-US" sz="1800" dirty="0" smtClean="0">
              <a:solidFill>
                <a:schemeClr val="tx1"/>
              </a:solidFill>
            </a:endParaRPr>
          </a:p>
        </p:txBody>
      </p:sp>
      <p:sp>
        <p:nvSpPr>
          <p:cNvPr id="3" name="Rounded Rectangular Callout 2"/>
          <p:cNvSpPr/>
          <p:nvPr/>
        </p:nvSpPr>
        <p:spPr>
          <a:xfrm>
            <a:off x="3941417" y="904125"/>
            <a:ext cx="1058368" cy="534256"/>
          </a:xfrm>
          <a:prstGeom prst="wedgeRoundRectCallout">
            <a:avLst>
              <a:gd name="adj1" fmla="val 59387"/>
              <a:gd name="adj2" fmla="val 41346"/>
              <a:gd name="adj3" fmla="val 16667"/>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t>Đáp</a:t>
            </a:r>
            <a:r>
              <a:rPr lang="en-US" sz="1800" dirty="0" smtClean="0"/>
              <a:t> </a:t>
            </a:r>
            <a:r>
              <a:rPr lang="en-US" sz="1800" dirty="0" err="1" smtClean="0"/>
              <a:t>án</a:t>
            </a:r>
            <a:endParaRPr lang="en-US" sz="1800" dirty="0"/>
          </a:p>
        </p:txBody>
      </p:sp>
      <p:cxnSp>
        <p:nvCxnSpPr>
          <p:cNvPr id="7" name="Straight Arrow Connector 6"/>
          <p:cNvCxnSpPr>
            <a:stCxn id="5" idx="3"/>
            <a:endCxn id="55" idx="1"/>
          </p:cNvCxnSpPr>
          <p:nvPr/>
        </p:nvCxnSpPr>
        <p:spPr>
          <a:xfrm>
            <a:off x="1910994" y="2404152"/>
            <a:ext cx="36125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760788" y="2404152"/>
            <a:ext cx="36125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54" idx="3"/>
          </p:cNvCxnSpPr>
          <p:nvPr/>
        </p:nvCxnSpPr>
        <p:spPr>
          <a:xfrm>
            <a:off x="6102850" y="2404152"/>
            <a:ext cx="28785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Rounded Rectangular Callout 8"/>
          <p:cNvSpPr/>
          <p:nvPr/>
        </p:nvSpPr>
        <p:spPr>
          <a:xfrm>
            <a:off x="1613043" y="3212977"/>
            <a:ext cx="6308332" cy="1510301"/>
          </a:xfrm>
          <a:prstGeom prst="wedgeRoundRectCallout">
            <a:avLst>
              <a:gd name="adj1" fmla="val -52164"/>
              <a:gd name="adj2" fmla="val -48244"/>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dirty="0">
                <a:solidFill>
                  <a:schemeClr val="tx1"/>
                </a:solidFill>
              </a:rPr>
              <a:t>Khi cấp điện cho máy xay thực phẩm và lựa chọn tốc độ xay phù hợp, động cơ sẽ hoạt động làm quay lưỡi dao trong cối xay đề cắt nhỏ thực phẩm.</a:t>
            </a:r>
            <a:endParaRPr lang="en-US" sz="1800"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par>
                                <p:cTn id="26" presetID="22" presetClass="entr" presetSubtype="8"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left)">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3" grpId="0" animBg="1"/>
      <p:bldP spid="54" grpId="0" animBg="1"/>
      <p:bldP spid="55" grpId="0" animBg="1"/>
      <p:bldP spid="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7" name="Google Shape;1627;p2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3" name="Title 2"/>
          <p:cNvSpPr>
            <a:spLocks noGrp="1"/>
          </p:cNvSpPr>
          <p:nvPr>
            <p:ph type="title"/>
          </p:nvPr>
        </p:nvSpPr>
        <p:spPr>
          <a:xfrm>
            <a:off x="733722" y="617086"/>
            <a:ext cx="5660100" cy="471300"/>
          </a:xfrm>
        </p:spPr>
        <p:txBody>
          <a:bodyPr/>
          <a:lstStyle/>
          <a:p>
            <a:r>
              <a:rPr lang="en-US" sz="2000" dirty="0" smtClean="0">
                <a:solidFill>
                  <a:srgbClr val="C00000"/>
                </a:solidFill>
                <a:latin typeface="+mn-lt"/>
              </a:rPr>
              <a:t>c. </a:t>
            </a:r>
            <a:r>
              <a:rPr lang="en-US" sz="2000" dirty="0" err="1" smtClean="0">
                <a:solidFill>
                  <a:srgbClr val="C00000"/>
                </a:solidFill>
                <a:latin typeface="+mn-lt"/>
              </a:rPr>
              <a:t>Sử</a:t>
            </a:r>
            <a:r>
              <a:rPr lang="en-US" sz="2000" dirty="0" smtClean="0">
                <a:solidFill>
                  <a:srgbClr val="C00000"/>
                </a:solidFill>
                <a:latin typeface="+mn-lt"/>
              </a:rPr>
              <a:t> </a:t>
            </a:r>
            <a:r>
              <a:rPr lang="en-US" sz="2000" dirty="0" err="1" smtClean="0">
                <a:solidFill>
                  <a:srgbClr val="C00000"/>
                </a:solidFill>
                <a:latin typeface="+mn-lt"/>
              </a:rPr>
              <a:t>dụng</a:t>
            </a:r>
            <a:r>
              <a:rPr lang="en-US" sz="2000" dirty="0" smtClean="0">
                <a:solidFill>
                  <a:srgbClr val="C00000"/>
                </a:solidFill>
                <a:latin typeface="+mn-lt"/>
              </a:rPr>
              <a:t> </a:t>
            </a:r>
            <a:r>
              <a:rPr lang="en-US" sz="2000" dirty="0" err="1" smtClean="0">
                <a:solidFill>
                  <a:srgbClr val="C00000"/>
                </a:solidFill>
                <a:latin typeface="+mn-lt"/>
              </a:rPr>
              <a:t>máy</a:t>
            </a:r>
            <a:r>
              <a:rPr lang="en-US" sz="2000" dirty="0" smtClean="0">
                <a:solidFill>
                  <a:srgbClr val="C00000"/>
                </a:solidFill>
                <a:latin typeface="+mn-lt"/>
              </a:rPr>
              <a:t> </a:t>
            </a:r>
            <a:r>
              <a:rPr lang="en-US" sz="2000" dirty="0" err="1" smtClean="0">
                <a:solidFill>
                  <a:srgbClr val="C00000"/>
                </a:solidFill>
                <a:latin typeface="+mn-lt"/>
              </a:rPr>
              <a:t>xay</a:t>
            </a:r>
            <a:r>
              <a:rPr lang="en-US" sz="2000" dirty="0" smtClean="0">
                <a:solidFill>
                  <a:srgbClr val="C00000"/>
                </a:solidFill>
                <a:latin typeface="+mn-lt"/>
              </a:rPr>
              <a:t> </a:t>
            </a:r>
            <a:r>
              <a:rPr lang="en-US" sz="2000" dirty="0" err="1" smtClean="0">
                <a:solidFill>
                  <a:srgbClr val="C00000"/>
                </a:solidFill>
                <a:latin typeface="+mn-lt"/>
              </a:rPr>
              <a:t>thực</a:t>
            </a:r>
            <a:r>
              <a:rPr lang="en-US" sz="2000" dirty="0" smtClean="0">
                <a:solidFill>
                  <a:srgbClr val="C00000"/>
                </a:solidFill>
                <a:latin typeface="+mn-lt"/>
              </a:rPr>
              <a:t> </a:t>
            </a:r>
            <a:r>
              <a:rPr lang="en-US" sz="2000" dirty="0" err="1" smtClean="0">
                <a:solidFill>
                  <a:srgbClr val="C00000"/>
                </a:solidFill>
                <a:latin typeface="+mn-lt"/>
              </a:rPr>
              <a:t>phẩm</a:t>
            </a:r>
            <a:endParaRPr lang="en-US" sz="2000" dirty="0">
              <a:solidFill>
                <a:srgbClr val="C00000"/>
              </a:solidFill>
              <a:latin typeface="+mn-lt"/>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2547" y="2222429"/>
            <a:ext cx="2160784" cy="2160784"/>
          </a:xfrm>
          <a:prstGeom prst="rect">
            <a:avLst/>
          </a:prstGeom>
        </p:spPr>
      </p:pic>
      <p:sp>
        <p:nvSpPr>
          <p:cNvPr id="7" name="Rounded Rectangular Callout 6"/>
          <p:cNvSpPr/>
          <p:nvPr/>
        </p:nvSpPr>
        <p:spPr>
          <a:xfrm>
            <a:off x="2815119" y="1387011"/>
            <a:ext cx="4551452" cy="2291138"/>
          </a:xfrm>
          <a:prstGeom prst="wedgeRoundRectCallout">
            <a:avLst>
              <a:gd name="adj1" fmla="val -60411"/>
              <a:gd name="adj2" fmla="val 361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smtClean="0"/>
              <a:t>Q</a:t>
            </a:r>
            <a:r>
              <a:rPr lang="vi-VN" sz="1800" dirty="0" smtClean="0"/>
              <a:t>uan </a:t>
            </a:r>
            <a:r>
              <a:rPr lang="vi-VN" sz="1800" dirty="0"/>
              <a:t>sát hình ảnh minh hoạ từng bước sử </a:t>
            </a:r>
            <a:r>
              <a:rPr lang="en-US" sz="1800" dirty="0" smtClean="0"/>
              <a:t>d</a:t>
            </a:r>
            <a:r>
              <a:rPr lang="vi-VN" sz="1800" dirty="0" smtClean="0"/>
              <a:t>ụng </a:t>
            </a:r>
            <a:r>
              <a:rPr lang="vi-VN" sz="1800" dirty="0"/>
              <a:t>máy xay thực </a:t>
            </a:r>
            <a:r>
              <a:rPr lang="vi-VN" sz="1800" dirty="0" smtClean="0"/>
              <a:t>phẩm</a:t>
            </a:r>
            <a:r>
              <a:rPr lang="en-US" sz="1800" dirty="0" smtClean="0"/>
              <a:t> </a:t>
            </a:r>
            <a:r>
              <a:rPr lang="en-US" sz="1800" dirty="0" err="1" smtClean="0"/>
              <a:t>trang</a:t>
            </a:r>
            <a:r>
              <a:rPr lang="en-US" sz="1800" dirty="0" smtClean="0"/>
              <a:t> 70, 71, </a:t>
            </a:r>
            <a:r>
              <a:rPr lang="en-US" sz="1800" dirty="0" err="1" smtClean="0"/>
              <a:t>em</a:t>
            </a:r>
            <a:r>
              <a:rPr lang="en-US" sz="1800" dirty="0" smtClean="0"/>
              <a:t> </a:t>
            </a:r>
            <a:r>
              <a:rPr lang="en-US" sz="1800" dirty="0" err="1" smtClean="0"/>
              <a:t>hãy</a:t>
            </a:r>
            <a:r>
              <a:rPr lang="en-US" sz="1800" dirty="0" smtClean="0"/>
              <a:t> </a:t>
            </a:r>
            <a:r>
              <a:rPr lang="vi-VN" sz="1800" dirty="0" smtClean="0"/>
              <a:t>mô </a:t>
            </a:r>
            <a:r>
              <a:rPr lang="vi-VN" sz="1800" dirty="0"/>
              <a:t>tả từng </a:t>
            </a:r>
            <a:r>
              <a:rPr lang="vi-VN" sz="1800" dirty="0" smtClean="0"/>
              <a:t>bước </a:t>
            </a:r>
            <a:r>
              <a:rPr lang="vi-VN" sz="1800" dirty="0"/>
              <a:t>quy trình sử dụng máy xay thực phẩm theo các hình minh </a:t>
            </a:r>
            <a:r>
              <a:rPr lang="vi-VN" sz="1800" dirty="0" smtClean="0"/>
              <a:t>ho</a:t>
            </a:r>
            <a:r>
              <a:rPr lang="en-US" sz="1800" dirty="0" smtClean="0"/>
              <a:t>ạ.</a:t>
            </a:r>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18" presetClass="entr" presetSubtype="3"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90" name="Google Shape;1690;p2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 name="Title 1"/>
          <p:cNvSpPr>
            <a:spLocks noGrp="1"/>
          </p:cNvSpPr>
          <p:nvPr>
            <p:ph type="title"/>
          </p:nvPr>
        </p:nvSpPr>
        <p:spPr>
          <a:xfrm>
            <a:off x="702900" y="760925"/>
            <a:ext cx="6108866" cy="471300"/>
          </a:xfrm>
        </p:spPr>
        <p:txBody>
          <a:bodyPr anchor="ctr"/>
          <a:lstStyle/>
          <a:p>
            <a:r>
              <a:rPr lang="nl-NL" sz="1800" dirty="0">
                <a:latin typeface="+mn-lt"/>
              </a:rPr>
              <a:t>Quy trình sử dụng máy xay thực phẩm gồm 7 bước:</a:t>
            </a:r>
            <a:endParaRPr lang="en-US" sz="1800" dirty="0">
              <a:latin typeface="+mn-lt"/>
            </a:endParaRPr>
          </a:p>
        </p:txBody>
      </p:sp>
      <p:grpSp>
        <p:nvGrpSpPr>
          <p:cNvPr id="6" name="Google Shape;2012;p44"/>
          <p:cNvGrpSpPr/>
          <p:nvPr/>
        </p:nvGrpSpPr>
        <p:grpSpPr>
          <a:xfrm>
            <a:off x="209737" y="1675051"/>
            <a:ext cx="2969220" cy="2669386"/>
            <a:chOff x="3778727" y="4460423"/>
            <a:chExt cx="720160" cy="647438"/>
          </a:xfrm>
        </p:grpSpPr>
        <p:sp>
          <p:nvSpPr>
            <p:cNvPr id="7" name="Google Shape;2013;p44"/>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panose="020F0502020204030204"/>
                <a:buNone/>
              </a:pPr>
              <a:r>
                <a:rPr lang="en-US" sz="1200" b="1" dirty="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rPr>
                <a:t>5</a:t>
              </a:r>
              <a:endParaRPr sz="1200" b="1" i="0" u="none" strike="noStrike" cap="none" dirty="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sp>
          <p:nvSpPr>
            <p:cNvPr id="8" name="Google Shape;2014;p44"/>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panose="020F0502020204030204"/>
                <a:buNone/>
              </a:pPr>
              <a:r>
                <a:rPr lang="en-US" sz="1200" b="1" i="0" u="none" strike="noStrike" cap="none" dirty="0" smtClean="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rPr>
                <a:t>6</a:t>
              </a:r>
              <a:endParaRPr sz="1200" b="1" i="0" u="none" strike="noStrike" cap="none" dirty="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sp>
          <p:nvSpPr>
            <p:cNvPr id="9" name="Google Shape;2015;p44"/>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panose="020F0502020204030204"/>
                <a:buNone/>
              </a:pPr>
              <a:r>
                <a:rPr lang="en-US" sz="1200" b="1" i="0" u="none" strike="noStrike" cap="none" dirty="0" smtClean="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rPr>
                <a:t>1</a:t>
              </a:r>
              <a:endParaRPr sz="1200" b="1" i="0" u="none" strike="noStrike" cap="none" dirty="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sp>
          <p:nvSpPr>
            <p:cNvPr id="10" name="Google Shape;2016;p44"/>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panose="020F0502020204030204"/>
                <a:buNone/>
              </a:pPr>
              <a:r>
                <a:rPr lang="en-US" sz="1200" b="1" dirty="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rPr>
                <a:t>3</a:t>
              </a:r>
              <a:endParaRPr sz="1200" b="1" i="0" u="none" strike="noStrike" cap="none" dirty="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sp>
          <p:nvSpPr>
            <p:cNvPr id="11" name="Google Shape;2017;p44"/>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panose="020F0502020204030204"/>
                <a:buNone/>
              </a:pPr>
              <a:r>
                <a:rPr lang="en-US" sz="1200" b="1" i="0" u="none" strike="noStrike" cap="none" dirty="0" smtClean="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rPr>
                <a:t>2</a:t>
              </a:r>
              <a:endParaRPr sz="1200" b="1" i="0" u="none" strike="noStrike" cap="none" dirty="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sp>
          <p:nvSpPr>
            <p:cNvPr id="12" name="Google Shape;2018;p44"/>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panose="020F0502020204030204"/>
                <a:buNone/>
              </a:pPr>
              <a:r>
                <a:rPr lang="en-US" sz="1200" b="1" i="0" u="none" strike="noStrike" cap="none" dirty="0" smtClean="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rPr>
                <a:t>4</a:t>
              </a:r>
              <a:endParaRPr sz="1200" b="1" i="0" u="none" strike="noStrike" cap="none" dirty="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sp>
          <p:nvSpPr>
            <p:cNvPr id="13" name="Google Shape;2019;p44"/>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panose="020F0502020204030204"/>
                <a:buNone/>
              </a:pPr>
              <a:endParaRPr sz="1200" b="1" i="0" u="none" strike="noStrike" cap="none">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grpSp>
      <p:cxnSp>
        <p:nvCxnSpPr>
          <p:cNvPr id="14" name="Google Shape;2020;p44"/>
          <p:cNvCxnSpPr/>
          <p:nvPr/>
        </p:nvCxnSpPr>
        <p:spPr>
          <a:xfrm>
            <a:off x="3113071" y="2116898"/>
            <a:ext cx="869700" cy="0"/>
          </a:xfrm>
          <a:prstGeom prst="straightConnector1">
            <a:avLst/>
          </a:prstGeom>
          <a:noFill/>
          <a:ln w="9525" cap="flat" cmpd="sng">
            <a:solidFill>
              <a:schemeClr val="accent1"/>
            </a:solidFill>
            <a:prstDash val="solid"/>
            <a:round/>
            <a:headEnd type="oval" w="med" len="med"/>
            <a:tailEnd type="oval" w="med" len="med"/>
          </a:ln>
        </p:spPr>
      </p:cxnSp>
      <p:cxnSp>
        <p:nvCxnSpPr>
          <p:cNvPr id="16" name="Google Shape;2022;p44"/>
          <p:cNvCxnSpPr/>
          <p:nvPr/>
        </p:nvCxnSpPr>
        <p:spPr>
          <a:xfrm>
            <a:off x="2984966" y="2513228"/>
            <a:ext cx="997800" cy="0"/>
          </a:xfrm>
          <a:prstGeom prst="straightConnector1">
            <a:avLst/>
          </a:prstGeom>
          <a:noFill/>
          <a:ln w="9525" cap="flat" cmpd="sng">
            <a:solidFill>
              <a:schemeClr val="accent2"/>
            </a:solidFill>
            <a:prstDash val="solid"/>
            <a:round/>
            <a:headEnd type="oval" w="med" len="med"/>
            <a:tailEnd type="oval" w="med" len="med"/>
          </a:ln>
        </p:spPr>
      </p:cxnSp>
      <p:cxnSp>
        <p:nvCxnSpPr>
          <p:cNvPr id="18" name="Google Shape;2024;p44"/>
          <p:cNvCxnSpPr/>
          <p:nvPr/>
        </p:nvCxnSpPr>
        <p:spPr>
          <a:xfrm>
            <a:off x="2802919" y="2909558"/>
            <a:ext cx="1179900" cy="0"/>
          </a:xfrm>
          <a:prstGeom prst="straightConnector1">
            <a:avLst/>
          </a:prstGeom>
          <a:noFill/>
          <a:ln w="9525" cap="flat" cmpd="sng">
            <a:solidFill>
              <a:schemeClr val="accent3"/>
            </a:solidFill>
            <a:prstDash val="solid"/>
            <a:round/>
            <a:headEnd type="oval" w="med" len="med"/>
            <a:tailEnd type="oval" w="med" len="med"/>
          </a:ln>
        </p:spPr>
      </p:cxnSp>
      <p:cxnSp>
        <p:nvCxnSpPr>
          <p:cNvPr id="20" name="Google Shape;2026;p44"/>
          <p:cNvCxnSpPr/>
          <p:nvPr/>
        </p:nvCxnSpPr>
        <p:spPr>
          <a:xfrm>
            <a:off x="2647844" y="3305867"/>
            <a:ext cx="1334700" cy="0"/>
          </a:xfrm>
          <a:prstGeom prst="straightConnector1">
            <a:avLst/>
          </a:prstGeom>
          <a:noFill/>
          <a:ln w="9525" cap="flat" cmpd="sng">
            <a:solidFill>
              <a:schemeClr val="accent4"/>
            </a:solidFill>
            <a:prstDash val="solid"/>
            <a:round/>
            <a:headEnd type="oval" w="med" len="med"/>
            <a:tailEnd type="oval" w="med" len="med"/>
          </a:ln>
        </p:spPr>
      </p:cxnSp>
      <p:cxnSp>
        <p:nvCxnSpPr>
          <p:cNvPr id="22" name="Google Shape;2028;p44"/>
          <p:cNvCxnSpPr/>
          <p:nvPr/>
        </p:nvCxnSpPr>
        <p:spPr>
          <a:xfrm>
            <a:off x="2479272" y="3702197"/>
            <a:ext cx="1503300" cy="0"/>
          </a:xfrm>
          <a:prstGeom prst="straightConnector1">
            <a:avLst/>
          </a:prstGeom>
          <a:noFill/>
          <a:ln w="9525" cap="flat" cmpd="sng">
            <a:solidFill>
              <a:schemeClr val="accent5"/>
            </a:solidFill>
            <a:prstDash val="solid"/>
            <a:round/>
            <a:headEnd type="oval" w="med" len="med"/>
            <a:tailEnd type="oval" w="med" len="med"/>
          </a:ln>
        </p:spPr>
      </p:cxnSp>
      <p:cxnSp>
        <p:nvCxnSpPr>
          <p:cNvPr id="24" name="Google Shape;2030;p44"/>
          <p:cNvCxnSpPr/>
          <p:nvPr/>
        </p:nvCxnSpPr>
        <p:spPr>
          <a:xfrm>
            <a:off x="2303974" y="4098506"/>
            <a:ext cx="1671900" cy="0"/>
          </a:xfrm>
          <a:prstGeom prst="straightConnector1">
            <a:avLst/>
          </a:prstGeom>
          <a:noFill/>
          <a:ln w="9525" cap="flat" cmpd="sng">
            <a:solidFill>
              <a:schemeClr val="accent6"/>
            </a:solidFill>
            <a:prstDash val="solid"/>
            <a:round/>
            <a:headEnd type="oval" w="med" len="med"/>
            <a:tailEnd type="oval" w="med" len="med"/>
          </a:ln>
        </p:spPr>
      </p:cxnSp>
      <p:sp>
        <p:nvSpPr>
          <p:cNvPr id="26" name="Google Shape;2014;p44"/>
          <p:cNvSpPr/>
          <p:nvPr/>
        </p:nvSpPr>
        <p:spPr>
          <a:xfrm>
            <a:off x="1325366" y="4337877"/>
            <a:ext cx="729465" cy="335773"/>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3">
              <a:lumMod val="75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panose="020F0502020204030204"/>
              <a:buNone/>
            </a:pPr>
            <a:r>
              <a:rPr lang="en-US" sz="1200" b="1" dirty="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rPr>
              <a:t>7</a:t>
            </a:r>
            <a:endParaRPr sz="1200" b="1" i="0" u="none" strike="noStrike" cap="none" dirty="0">
              <a:solidFill>
                <a:schemeClr val="lt1"/>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cxnSp>
        <p:nvCxnSpPr>
          <p:cNvPr id="27" name="Google Shape;2024;p44"/>
          <p:cNvCxnSpPr/>
          <p:nvPr/>
        </p:nvCxnSpPr>
        <p:spPr>
          <a:xfrm flipV="1">
            <a:off x="2094040" y="4576359"/>
            <a:ext cx="1859559" cy="259"/>
          </a:xfrm>
          <a:prstGeom prst="straightConnector1">
            <a:avLst/>
          </a:prstGeom>
          <a:noFill/>
          <a:ln w="9525" cap="flat" cmpd="sng">
            <a:solidFill>
              <a:schemeClr val="accent3">
                <a:lumMod val="50000"/>
              </a:schemeClr>
            </a:solidFill>
            <a:prstDash val="solid"/>
            <a:round/>
            <a:headEnd type="oval" w="med" len="med"/>
            <a:tailEnd type="oval" w="med" len="med"/>
          </a:ln>
        </p:spPr>
      </p:cxnSp>
      <p:sp>
        <p:nvSpPr>
          <p:cNvPr id="4" name="Rectangle 3"/>
          <p:cNvSpPr/>
          <p:nvPr/>
        </p:nvSpPr>
        <p:spPr>
          <a:xfrm>
            <a:off x="4068360" y="1731956"/>
            <a:ext cx="2092239" cy="369332"/>
          </a:xfrm>
          <a:prstGeom prst="rect">
            <a:avLst/>
          </a:prstGeom>
        </p:spPr>
        <p:txBody>
          <a:bodyPr wrap="none">
            <a:spAutoFit/>
          </a:bodyPr>
          <a:lstStyle/>
          <a:p>
            <a:r>
              <a:rPr lang="nl-NL" sz="1800" dirty="0">
                <a:latin typeface="+mn-lt"/>
                <a:ea typeface="Calibri" panose="020F0502020204030204" pitchFamily="34" charset="0"/>
              </a:rPr>
              <a:t>Sơ chế thực phẩm</a:t>
            </a:r>
            <a:endParaRPr lang="en-US" sz="1800" dirty="0">
              <a:latin typeface="+mn-lt"/>
            </a:endParaRPr>
          </a:p>
        </p:txBody>
      </p:sp>
      <p:sp>
        <p:nvSpPr>
          <p:cNvPr id="30" name="Rectangle 29"/>
          <p:cNvSpPr/>
          <p:nvPr/>
        </p:nvSpPr>
        <p:spPr>
          <a:xfrm>
            <a:off x="4076583" y="2643109"/>
            <a:ext cx="2800767" cy="369332"/>
          </a:xfrm>
          <a:prstGeom prst="rect">
            <a:avLst/>
          </a:prstGeom>
        </p:spPr>
        <p:txBody>
          <a:bodyPr wrap="none">
            <a:spAutoFit/>
          </a:bodyPr>
          <a:lstStyle/>
          <a:p>
            <a:r>
              <a:rPr lang="nl-NL" sz="1800" dirty="0" smtClean="0">
                <a:latin typeface="+mn-lt"/>
              </a:rPr>
              <a:t>Lắp cối xay vào thân máy</a:t>
            </a:r>
            <a:endParaRPr lang="en-US" sz="1800" dirty="0">
              <a:latin typeface="+mn-lt"/>
            </a:endParaRPr>
          </a:p>
        </p:txBody>
      </p:sp>
      <p:sp>
        <p:nvSpPr>
          <p:cNvPr id="31" name="Rectangle 30"/>
          <p:cNvSpPr/>
          <p:nvPr/>
        </p:nvSpPr>
        <p:spPr>
          <a:xfrm>
            <a:off x="4076583" y="3056486"/>
            <a:ext cx="3429144" cy="369332"/>
          </a:xfrm>
          <a:prstGeom prst="rect">
            <a:avLst/>
          </a:prstGeom>
        </p:spPr>
        <p:txBody>
          <a:bodyPr wrap="none">
            <a:spAutoFit/>
          </a:bodyPr>
          <a:lstStyle/>
          <a:p>
            <a:r>
              <a:rPr lang="en-US" sz="1800" dirty="0" smtClean="0">
                <a:latin typeface="+mn-lt"/>
              </a:rPr>
              <a:t>Cho </a:t>
            </a:r>
            <a:r>
              <a:rPr lang="en-US" sz="1800" dirty="0" err="1" smtClean="0">
                <a:latin typeface="+mn-lt"/>
              </a:rPr>
              <a:t>thực</a:t>
            </a:r>
            <a:r>
              <a:rPr lang="en-US" sz="1800" dirty="0" smtClean="0">
                <a:latin typeface="+mn-lt"/>
              </a:rPr>
              <a:t> </a:t>
            </a:r>
            <a:r>
              <a:rPr lang="en-US" sz="1800" dirty="0" err="1" smtClean="0">
                <a:latin typeface="+mn-lt"/>
              </a:rPr>
              <a:t>phẩm</a:t>
            </a:r>
            <a:r>
              <a:rPr lang="en-US" sz="1800" dirty="0" smtClean="0">
                <a:latin typeface="+mn-lt"/>
              </a:rPr>
              <a:t> </a:t>
            </a:r>
            <a:r>
              <a:rPr lang="en-US" sz="1800" dirty="0" err="1" smtClean="0">
                <a:latin typeface="+mn-lt"/>
              </a:rPr>
              <a:t>cần</a:t>
            </a:r>
            <a:r>
              <a:rPr lang="en-US" sz="1800" dirty="0" smtClean="0">
                <a:latin typeface="+mn-lt"/>
              </a:rPr>
              <a:t> </a:t>
            </a:r>
            <a:r>
              <a:rPr lang="en-US" sz="1800" dirty="0" err="1" smtClean="0">
                <a:latin typeface="+mn-lt"/>
              </a:rPr>
              <a:t>xay</a:t>
            </a:r>
            <a:r>
              <a:rPr lang="en-US" sz="1800" dirty="0" smtClean="0">
                <a:latin typeface="+mn-lt"/>
              </a:rPr>
              <a:t> </a:t>
            </a:r>
            <a:r>
              <a:rPr lang="en-US" sz="1800" dirty="0" err="1" smtClean="0">
                <a:latin typeface="+mn-lt"/>
              </a:rPr>
              <a:t>vào</a:t>
            </a:r>
            <a:r>
              <a:rPr lang="en-US" sz="1800" dirty="0" smtClean="0">
                <a:latin typeface="+mn-lt"/>
              </a:rPr>
              <a:t> </a:t>
            </a:r>
            <a:r>
              <a:rPr lang="en-US" sz="1800" dirty="0" err="1" smtClean="0">
                <a:latin typeface="+mn-lt"/>
              </a:rPr>
              <a:t>cối</a:t>
            </a:r>
            <a:endParaRPr lang="en-US" sz="1800" dirty="0">
              <a:latin typeface="+mn-lt"/>
            </a:endParaRPr>
          </a:p>
        </p:txBody>
      </p:sp>
      <p:sp>
        <p:nvSpPr>
          <p:cNvPr id="32" name="Rectangle 31"/>
          <p:cNvSpPr/>
          <p:nvPr/>
        </p:nvSpPr>
        <p:spPr>
          <a:xfrm>
            <a:off x="4068359" y="3449949"/>
            <a:ext cx="4144083" cy="369332"/>
          </a:xfrm>
          <a:prstGeom prst="rect">
            <a:avLst/>
          </a:prstGeom>
        </p:spPr>
        <p:txBody>
          <a:bodyPr wrap="none">
            <a:spAutoFit/>
          </a:bodyPr>
          <a:lstStyle/>
          <a:p>
            <a:r>
              <a:rPr lang="en-US" sz="1800" dirty="0" err="1" smtClean="0">
                <a:latin typeface="+mn-lt"/>
              </a:rPr>
              <a:t>Cắm</a:t>
            </a:r>
            <a:r>
              <a:rPr lang="en-US" sz="1800" dirty="0" smtClean="0">
                <a:latin typeface="+mn-lt"/>
              </a:rPr>
              <a:t> </a:t>
            </a:r>
            <a:r>
              <a:rPr lang="en-US" sz="1800" dirty="0" err="1" smtClean="0">
                <a:latin typeface="+mn-lt"/>
              </a:rPr>
              <a:t>điện</a:t>
            </a:r>
            <a:r>
              <a:rPr lang="en-US" sz="1800" dirty="0" smtClean="0">
                <a:latin typeface="+mn-lt"/>
              </a:rPr>
              <a:t> </a:t>
            </a:r>
            <a:r>
              <a:rPr lang="en-US" sz="1800" dirty="0" err="1" smtClean="0">
                <a:latin typeface="+mn-lt"/>
              </a:rPr>
              <a:t>và</a:t>
            </a:r>
            <a:r>
              <a:rPr lang="en-US" sz="1800" dirty="0" smtClean="0">
                <a:latin typeface="+mn-lt"/>
              </a:rPr>
              <a:t> </a:t>
            </a:r>
            <a:r>
              <a:rPr lang="en-US" sz="1800" dirty="0" err="1" smtClean="0">
                <a:latin typeface="+mn-lt"/>
              </a:rPr>
              <a:t>chọn</a:t>
            </a:r>
            <a:r>
              <a:rPr lang="en-US" sz="1800" dirty="0" smtClean="0">
                <a:latin typeface="+mn-lt"/>
              </a:rPr>
              <a:t> </a:t>
            </a:r>
            <a:r>
              <a:rPr lang="en-US" sz="1800" dirty="0" err="1" smtClean="0">
                <a:latin typeface="+mn-lt"/>
              </a:rPr>
              <a:t>chế</a:t>
            </a:r>
            <a:r>
              <a:rPr lang="en-US" sz="1800" dirty="0" smtClean="0">
                <a:latin typeface="+mn-lt"/>
              </a:rPr>
              <a:t> </a:t>
            </a:r>
            <a:r>
              <a:rPr lang="en-US" sz="1800" dirty="0" err="1" smtClean="0">
                <a:latin typeface="+mn-lt"/>
              </a:rPr>
              <a:t>độ</a:t>
            </a:r>
            <a:r>
              <a:rPr lang="en-US" sz="1800" dirty="0" smtClean="0">
                <a:latin typeface="+mn-lt"/>
              </a:rPr>
              <a:t> </a:t>
            </a:r>
            <a:r>
              <a:rPr lang="en-US" sz="1800" dirty="0" err="1" smtClean="0">
                <a:latin typeface="+mn-lt"/>
              </a:rPr>
              <a:t>xay</a:t>
            </a:r>
            <a:r>
              <a:rPr lang="en-US" sz="1800" dirty="0" smtClean="0">
                <a:latin typeface="+mn-lt"/>
              </a:rPr>
              <a:t> </a:t>
            </a:r>
            <a:r>
              <a:rPr lang="en-US" sz="1800" dirty="0" err="1" smtClean="0">
                <a:latin typeface="+mn-lt"/>
              </a:rPr>
              <a:t>phù</a:t>
            </a:r>
            <a:r>
              <a:rPr lang="en-US" sz="1800" dirty="0" smtClean="0">
                <a:latin typeface="+mn-lt"/>
              </a:rPr>
              <a:t> </a:t>
            </a:r>
            <a:r>
              <a:rPr lang="en-US" sz="1800" dirty="0" err="1" smtClean="0">
                <a:latin typeface="+mn-lt"/>
              </a:rPr>
              <a:t>hợp</a:t>
            </a:r>
            <a:endParaRPr lang="en-US" sz="1800" dirty="0">
              <a:latin typeface="+mn-lt"/>
            </a:endParaRPr>
          </a:p>
        </p:txBody>
      </p:sp>
      <p:sp>
        <p:nvSpPr>
          <p:cNvPr id="33" name="Rectangle 32"/>
          <p:cNvSpPr/>
          <p:nvPr/>
        </p:nvSpPr>
        <p:spPr>
          <a:xfrm>
            <a:off x="4076583" y="3798353"/>
            <a:ext cx="4459192" cy="646331"/>
          </a:xfrm>
          <a:prstGeom prst="rect">
            <a:avLst/>
          </a:prstGeom>
        </p:spPr>
        <p:txBody>
          <a:bodyPr wrap="square">
            <a:spAutoFit/>
          </a:bodyPr>
          <a:lstStyle/>
          <a:p>
            <a:r>
              <a:rPr lang="nl-NL" sz="1800" dirty="0"/>
              <a:t>Tắt máy, rút phích cắm và </a:t>
            </a:r>
            <a:r>
              <a:rPr lang="nl-NL" sz="1800" dirty="0" smtClean="0"/>
              <a:t>lấy </a:t>
            </a:r>
            <a:r>
              <a:rPr lang="nl-NL" sz="1800" dirty="0"/>
              <a:t>thực phẩm ra khỏi cối xay</a:t>
            </a:r>
            <a:endParaRPr lang="en-US" sz="1800" dirty="0">
              <a:latin typeface="+mn-lt"/>
            </a:endParaRPr>
          </a:p>
        </p:txBody>
      </p:sp>
      <p:sp>
        <p:nvSpPr>
          <p:cNvPr id="34" name="Rectangle 33"/>
          <p:cNvSpPr/>
          <p:nvPr/>
        </p:nvSpPr>
        <p:spPr>
          <a:xfrm>
            <a:off x="4068359" y="4444684"/>
            <a:ext cx="1736373" cy="369332"/>
          </a:xfrm>
          <a:prstGeom prst="rect">
            <a:avLst/>
          </a:prstGeom>
        </p:spPr>
        <p:txBody>
          <a:bodyPr wrap="none">
            <a:spAutoFit/>
          </a:bodyPr>
          <a:lstStyle/>
          <a:p>
            <a:r>
              <a:rPr lang="en-US" sz="1800" dirty="0" err="1" smtClean="0">
                <a:latin typeface="+mn-lt"/>
              </a:rPr>
              <a:t>Vệ</a:t>
            </a:r>
            <a:r>
              <a:rPr lang="en-US" sz="1800" dirty="0" smtClean="0">
                <a:latin typeface="+mn-lt"/>
              </a:rPr>
              <a:t> </a:t>
            </a:r>
            <a:r>
              <a:rPr lang="en-US" sz="1800" dirty="0" err="1" smtClean="0">
                <a:latin typeface="+mn-lt"/>
              </a:rPr>
              <a:t>sinh</a:t>
            </a:r>
            <a:r>
              <a:rPr lang="en-US" sz="1800" dirty="0" smtClean="0">
                <a:latin typeface="+mn-lt"/>
              </a:rPr>
              <a:t> </a:t>
            </a:r>
            <a:r>
              <a:rPr lang="en-US" sz="1800" dirty="0" err="1" smtClean="0">
                <a:latin typeface="+mn-lt"/>
              </a:rPr>
              <a:t>cối</a:t>
            </a:r>
            <a:r>
              <a:rPr lang="en-US" sz="1800" dirty="0" smtClean="0">
                <a:latin typeface="+mn-lt"/>
              </a:rPr>
              <a:t> </a:t>
            </a:r>
            <a:r>
              <a:rPr lang="en-US" sz="1800" dirty="0" err="1" smtClean="0">
                <a:latin typeface="+mn-lt"/>
              </a:rPr>
              <a:t>xay</a:t>
            </a:r>
            <a:endParaRPr lang="en-US" sz="1800" dirty="0">
              <a:latin typeface="+mn-lt"/>
            </a:endParaRPr>
          </a:p>
        </p:txBody>
      </p:sp>
      <p:sp>
        <p:nvSpPr>
          <p:cNvPr id="35" name="Rectangle 34"/>
          <p:cNvSpPr/>
          <p:nvPr/>
        </p:nvSpPr>
        <p:spPr>
          <a:xfrm>
            <a:off x="4076583" y="2212777"/>
            <a:ext cx="2159566" cy="369332"/>
          </a:xfrm>
          <a:prstGeom prst="rect">
            <a:avLst/>
          </a:prstGeom>
        </p:spPr>
        <p:txBody>
          <a:bodyPr wrap="none">
            <a:spAutoFit/>
          </a:bodyPr>
          <a:lstStyle/>
          <a:p>
            <a:r>
              <a:rPr lang="nl-NL" sz="1800" dirty="0" smtClean="0">
                <a:latin typeface="+mn-lt"/>
                <a:ea typeface="Calibri" panose="020F0502020204030204" pitchFamily="34" charset="0"/>
              </a:rPr>
              <a:t>Cắt nhỏ thực </a:t>
            </a:r>
            <a:r>
              <a:rPr lang="nl-NL" sz="1800" dirty="0">
                <a:latin typeface="+mn-lt"/>
                <a:ea typeface="Calibri" panose="020F0502020204030204" pitchFamily="34" charset="0"/>
              </a:rPr>
              <a:t>phẩm</a:t>
            </a:r>
            <a:endParaRPr lang="en-US" sz="1800" dirty="0">
              <a:latin typeface="+mn-lt"/>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4" grpId="0"/>
      <p:bldP spid="30" grpId="0"/>
      <p:bldP spid="31" grpId="0"/>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8" name="Google Shape;1748;p2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5" name="TextBox 4"/>
          <p:cNvSpPr txBox="1"/>
          <p:nvPr/>
        </p:nvSpPr>
        <p:spPr>
          <a:xfrm>
            <a:off x="626724" y="462337"/>
            <a:ext cx="6164494" cy="461665"/>
          </a:xfrm>
          <a:prstGeom prst="rect">
            <a:avLst/>
          </a:prstGeom>
          <a:noFill/>
        </p:spPr>
        <p:txBody>
          <a:bodyPr wrap="square" rtlCol="0">
            <a:spAutoFit/>
          </a:bodyPr>
          <a:lstStyle/>
          <a:p>
            <a:r>
              <a:rPr lang="en-US" sz="2400" b="1" dirty="0">
                <a:solidFill>
                  <a:srgbClr val="002060"/>
                </a:solidFill>
              </a:rPr>
              <a:t>2</a:t>
            </a:r>
            <a:r>
              <a:rPr lang="en-US" sz="2400" b="1" dirty="0" smtClean="0">
                <a:solidFill>
                  <a:srgbClr val="002060"/>
                </a:solidFill>
              </a:rPr>
              <a:t>. </a:t>
            </a:r>
            <a:r>
              <a:rPr lang="en-US" sz="2400" b="1" dirty="0" err="1" smtClean="0">
                <a:solidFill>
                  <a:srgbClr val="002060"/>
                </a:solidFill>
              </a:rPr>
              <a:t>Lựa</a:t>
            </a:r>
            <a:r>
              <a:rPr lang="en-US" sz="2400" b="1" dirty="0" smtClean="0">
                <a:solidFill>
                  <a:srgbClr val="002060"/>
                </a:solidFill>
              </a:rPr>
              <a:t> </a:t>
            </a:r>
            <a:r>
              <a:rPr lang="en-US" sz="2400" b="1" dirty="0" err="1" smtClean="0">
                <a:solidFill>
                  <a:srgbClr val="002060"/>
                </a:solidFill>
              </a:rPr>
              <a:t>chọn</a:t>
            </a:r>
            <a:r>
              <a:rPr lang="en-US" sz="2400" b="1" dirty="0" smtClean="0">
                <a:solidFill>
                  <a:srgbClr val="002060"/>
                </a:solidFill>
              </a:rPr>
              <a:t> </a:t>
            </a:r>
            <a:r>
              <a:rPr lang="en-US" sz="2400" b="1" dirty="0" err="1" smtClean="0">
                <a:solidFill>
                  <a:srgbClr val="002060"/>
                </a:solidFill>
              </a:rPr>
              <a:t>đồ</a:t>
            </a:r>
            <a:r>
              <a:rPr lang="en-US" sz="2400" b="1" dirty="0" smtClean="0">
                <a:solidFill>
                  <a:srgbClr val="002060"/>
                </a:solidFill>
              </a:rPr>
              <a:t> </a:t>
            </a:r>
            <a:r>
              <a:rPr lang="en-US" sz="2400" b="1" dirty="0" err="1" smtClean="0">
                <a:solidFill>
                  <a:srgbClr val="002060"/>
                </a:solidFill>
              </a:rPr>
              <a:t>dùng</a:t>
            </a:r>
            <a:r>
              <a:rPr lang="en-US" sz="2400" b="1" dirty="0" smtClean="0">
                <a:solidFill>
                  <a:srgbClr val="002060"/>
                </a:solidFill>
              </a:rPr>
              <a:t> </a:t>
            </a:r>
            <a:r>
              <a:rPr lang="en-US" sz="2400" b="1" dirty="0" err="1" smtClean="0">
                <a:solidFill>
                  <a:srgbClr val="002060"/>
                </a:solidFill>
              </a:rPr>
              <a:t>điện</a:t>
            </a:r>
            <a:r>
              <a:rPr lang="en-US" sz="2400" b="1" dirty="0" smtClean="0">
                <a:solidFill>
                  <a:srgbClr val="002060"/>
                </a:solidFill>
              </a:rPr>
              <a:t> </a:t>
            </a:r>
            <a:r>
              <a:rPr lang="en-US" sz="2400" b="1" dirty="0" err="1" smtClean="0">
                <a:solidFill>
                  <a:srgbClr val="002060"/>
                </a:solidFill>
              </a:rPr>
              <a:t>tiết</a:t>
            </a:r>
            <a:r>
              <a:rPr lang="en-US" sz="2400" b="1" dirty="0" smtClean="0">
                <a:solidFill>
                  <a:srgbClr val="002060"/>
                </a:solidFill>
              </a:rPr>
              <a:t> </a:t>
            </a:r>
            <a:r>
              <a:rPr lang="en-US" sz="2400" b="1" dirty="0" err="1" smtClean="0">
                <a:solidFill>
                  <a:srgbClr val="002060"/>
                </a:solidFill>
              </a:rPr>
              <a:t>kiệm</a:t>
            </a:r>
            <a:r>
              <a:rPr lang="en-US" sz="2400" b="1" dirty="0" smtClean="0">
                <a:solidFill>
                  <a:srgbClr val="002060"/>
                </a:solidFill>
              </a:rPr>
              <a:t> </a:t>
            </a:r>
            <a:r>
              <a:rPr lang="en-US" sz="2400" b="1" dirty="0" err="1" smtClean="0">
                <a:solidFill>
                  <a:srgbClr val="002060"/>
                </a:solidFill>
              </a:rPr>
              <a:t>điện</a:t>
            </a:r>
            <a:endParaRPr lang="en-US" sz="2400" b="1" dirty="0">
              <a:solidFill>
                <a:srgbClr val="002060"/>
              </a:solidFill>
            </a:endParaRPr>
          </a:p>
        </p:txBody>
      </p:sp>
      <p:sp>
        <p:nvSpPr>
          <p:cNvPr id="2" name="Rectangle 1"/>
          <p:cNvSpPr/>
          <p:nvPr/>
        </p:nvSpPr>
        <p:spPr>
          <a:xfrm>
            <a:off x="827070" y="1134533"/>
            <a:ext cx="5763802" cy="3000821"/>
          </a:xfrm>
          <a:prstGeom prst="rect">
            <a:avLst/>
          </a:prstGeom>
        </p:spPr>
        <p:txBody>
          <a:bodyPr wrap="square">
            <a:spAutoFit/>
          </a:bodyPr>
          <a:lstStyle/>
          <a:p>
            <a:pPr algn="just">
              <a:lnSpc>
                <a:spcPct val="150000"/>
              </a:lnSpc>
            </a:pPr>
            <a:r>
              <a:rPr lang="vi-VN" sz="1800" dirty="0"/>
              <a:t>- Cần lựa chọn đồ dùng, thiết bị điện có công suất và tính năng phù hợp với mục đích sử dụng của gia đình.</a:t>
            </a:r>
            <a:endParaRPr lang="vi-VN" sz="1800" dirty="0"/>
          </a:p>
          <a:p>
            <a:pPr marL="285750" indent="-285750" algn="just">
              <a:lnSpc>
                <a:spcPct val="150000"/>
              </a:lnSpc>
              <a:buFont typeface="Wingdings" panose="05000000000000000000" pitchFamily="2" charset="2"/>
              <a:buChar char="§"/>
            </a:pPr>
            <a:r>
              <a:rPr lang="vi-VN" sz="1800" dirty="0" smtClean="0"/>
              <a:t>Lựa </a:t>
            </a:r>
            <a:r>
              <a:rPr lang="vi-VN" sz="1800" dirty="0"/>
              <a:t>chọn đồ dùng điện có công suất định mức và tính năng phù hợp với nhu cầu sử </a:t>
            </a:r>
            <a:r>
              <a:rPr lang="vi-VN" sz="1800" dirty="0" smtClean="0"/>
              <a:t>dụng</a:t>
            </a:r>
            <a:r>
              <a:rPr lang="en-US" sz="1800" dirty="0"/>
              <a:t>.</a:t>
            </a:r>
            <a:endParaRPr lang="vi-VN" sz="1800" dirty="0" smtClean="0"/>
          </a:p>
          <a:p>
            <a:pPr marL="285750" indent="-285750" algn="just">
              <a:lnSpc>
                <a:spcPct val="150000"/>
              </a:lnSpc>
              <a:buFont typeface="Wingdings" panose="05000000000000000000" pitchFamily="2" charset="2"/>
              <a:buChar char="§"/>
            </a:pPr>
            <a:r>
              <a:rPr lang="vi-VN" sz="1800" dirty="0" smtClean="0"/>
              <a:t>Lựa chọn đồ dùng điện có tính năng tiết kiệm điện</a:t>
            </a:r>
            <a:r>
              <a:rPr lang="en-US" sz="1800" dirty="0" smtClean="0"/>
              <a:t>.</a:t>
            </a:r>
            <a:endParaRPr lang="vi-VN" sz="1800" dirty="0" smtClean="0"/>
          </a:p>
          <a:p>
            <a:pPr marL="285750" indent="-285750" algn="just">
              <a:lnSpc>
                <a:spcPct val="150000"/>
              </a:lnSpc>
              <a:buFont typeface="Wingdings" panose="05000000000000000000" pitchFamily="2" charset="2"/>
              <a:buChar char="§"/>
            </a:pPr>
            <a:r>
              <a:rPr lang="vi-VN" sz="1800" dirty="0" smtClean="0"/>
              <a:t>Lựa </a:t>
            </a:r>
            <a:r>
              <a:rPr lang="vi-VN" sz="1800" dirty="0"/>
              <a:t>chọn đồ đùng điện có số ngôi sao trong nhãn năng lượng nhiều hơn.</a:t>
            </a:r>
            <a:endParaRPr lang="vi-VN" sz="1800"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99864" y="3707244"/>
            <a:ext cx="1480388" cy="1234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 calcmode="lin" valueType="num">
                                      <p:cBhvr additive="base">
                                        <p:cTn id="10"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1" dur="500"/>
                                        <p:tgtEl>
                                          <p:spTgt spid="2">
                                            <p:txEl>
                                              <p:pRg st="1" end="1"/>
                                            </p:txEl>
                                          </p:spTgt>
                                        </p:tgtEl>
                                      </p:cBhvr>
                                    </p:animEffect>
                                  </p:childTnLst>
                                </p:cTn>
                              </p:par>
                              <p:par>
                                <p:cTn id="12" presetID="12" presetClass="entr" presetSubtype="4"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2" name="Rectangle 1"/>
          <p:cNvSpPr/>
          <p:nvPr/>
        </p:nvSpPr>
        <p:spPr>
          <a:xfrm>
            <a:off x="1248310" y="1313547"/>
            <a:ext cx="5553182" cy="1015663"/>
          </a:xfrm>
          <a:prstGeom prst="rect">
            <a:avLst/>
          </a:prstGeom>
        </p:spPr>
        <p:txBody>
          <a:bodyPr wrap="square">
            <a:spAutoFit/>
          </a:bodyPr>
          <a:lstStyle/>
          <a:p>
            <a:pPr algn="just">
              <a:lnSpc>
                <a:spcPct val="150000"/>
              </a:lnSpc>
            </a:pPr>
            <a:r>
              <a:rPr lang="nl-NL" sz="2000" dirty="0">
                <a:latin typeface="+mn-lt"/>
                <a:ea typeface="Calibri" panose="020F0502020204030204" pitchFamily="34" charset="0"/>
              </a:rPr>
              <a:t>- Đồ dùng nào có công suất định mức càng nhỏ thì đồ dùng đó tiêu thụ điện năng càng ít.</a:t>
            </a:r>
            <a:endParaRPr lang="en-US" sz="2000" dirty="0">
              <a:latin typeface="+mn-lt"/>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6318" y="2608336"/>
            <a:ext cx="7296965" cy="187054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20"/>
        <p:cNvGrpSpPr/>
        <p:nvPr/>
      </p:nvGrpSpPr>
      <p:grpSpPr>
        <a:xfrm>
          <a:off x="0" y="0"/>
          <a:ext cx="0" cy="0"/>
          <a:chOff x="0" y="0"/>
          <a:chExt cx="0" cy="0"/>
        </a:xfrm>
      </p:grpSpPr>
      <p:sp>
        <p:nvSpPr>
          <p:cNvPr id="2" name="TextBox 1"/>
          <p:cNvSpPr txBox="1"/>
          <p:nvPr/>
        </p:nvSpPr>
        <p:spPr>
          <a:xfrm>
            <a:off x="2804845" y="318498"/>
            <a:ext cx="3256908" cy="739754"/>
          </a:xfrm>
          <a:prstGeom prst="rect">
            <a:avLst/>
          </a:prstGeom>
          <a:noFill/>
        </p:spPr>
        <p:txBody>
          <a:bodyPr wrap="square" rtlCol="0">
            <a:spAutoFit/>
          </a:bodyPr>
          <a:lstStyle/>
          <a:p>
            <a:pPr algn="ctr">
              <a:lnSpc>
                <a:spcPct val="150000"/>
              </a:lnSpc>
            </a:pPr>
            <a:r>
              <a:rPr lang="en-US" sz="3200" b="1" dirty="0" smtClean="0">
                <a:solidFill>
                  <a:schemeClr val="bg1"/>
                </a:solidFill>
              </a:rPr>
              <a:t>LUYỆN TẬP</a:t>
            </a:r>
            <a:endParaRPr lang="en-US" sz="3200" b="1" dirty="0">
              <a:solidFill>
                <a:schemeClr val="bg1"/>
              </a:solidFill>
            </a:endParaRPr>
          </a:p>
        </p:txBody>
      </p:sp>
      <p:sp>
        <p:nvSpPr>
          <p:cNvPr id="3" name="Rectangle 2"/>
          <p:cNvSpPr/>
          <p:nvPr/>
        </p:nvSpPr>
        <p:spPr>
          <a:xfrm>
            <a:off x="929810" y="1210805"/>
            <a:ext cx="5265506" cy="872034"/>
          </a:xfrm>
          <a:prstGeom prst="rect">
            <a:avLst/>
          </a:prstGeom>
        </p:spPr>
        <p:txBody>
          <a:bodyPr wrap="square">
            <a:spAutoFit/>
          </a:bodyPr>
          <a:lstStyle/>
          <a:p>
            <a:pPr algn="just">
              <a:lnSpc>
                <a:spcPct val="150000"/>
              </a:lnSpc>
            </a:pPr>
            <a:r>
              <a:rPr lang="en-US" sz="1800" b="1" dirty="0" err="1" smtClean="0">
                <a:solidFill>
                  <a:schemeClr val="bg1"/>
                </a:solidFill>
              </a:rPr>
              <a:t>Câu</a:t>
            </a:r>
            <a:r>
              <a:rPr lang="en-US" sz="1800" b="1" dirty="0" smtClean="0">
                <a:solidFill>
                  <a:schemeClr val="bg1"/>
                </a:solidFill>
              </a:rPr>
              <a:t> 1: </a:t>
            </a:r>
            <a:r>
              <a:rPr lang="vi-VN" sz="1800" dirty="0" smtClean="0">
                <a:solidFill>
                  <a:schemeClr val="bg1"/>
                </a:solidFill>
              </a:rPr>
              <a:t>Em </a:t>
            </a:r>
            <a:r>
              <a:rPr lang="vi-VN" sz="1800" dirty="0">
                <a:solidFill>
                  <a:schemeClr val="bg1"/>
                </a:solidFill>
              </a:rPr>
              <a:t>hãy vẽ sơ đồ khối mô tả nguyên lí làm việc của bàn là, đèn LED và máy xay thực phẩm.</a:t>
            </a:r>
            <a:endParaRPr lang="en-US" sz="1800" dirty="0">
              <a:solidFill>
                <a:schemeClr val="bg1"/>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286688"/>
            <a:ext cx="2749621" cy="274962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457" y="2728828"/>
            <a:ext cx="1662574" cy="17098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418" y="2434975"/>
            <a:ext cx="2708525" cy="2708525"/>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19"/>
          <p:cNvSpPr txBox="1">
            <a:spLocks noGrp="1"/>
          </p:cNvSpPr>
          <p:nvPr>
            <p:ph type="ctrTitle" idx="4294967295"/>
          </p:nvPr>
        </p:nvSpPr>
        <p:spPr>
          <a:xfrm>
            <a:off x="1561108" y="1872844"/>
            <a:ext cx="5784916" cy="784800"/>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US" sz="3200" dirty="0" smtClean="0">
                <a:latin typeface="+mn-lt"/>
              </a:rPr>
              <a:t>CHƯƠNG 4: ĐỒ DÙNG ĐIỆN TRONG GIA ĐÌNH</a:t>
            </a:r>
            <a:endParaRPr sz="3200" dirty="0">
              <a:latin typeface="+mn-lt"/>
            </a:endParaRPr>
          </a:p>
        </p:txBody>
      </p:sp>
      <p:sp>
        <p:nvSpPr>
          <p:cNvPr id="2" name="TextBox 1"/>
          <p:cNvSpPr txBox="1"/>
          <p:nvPr/>
        </p:nvSpPr>
        <p:spPr>
          <a:xfrm>
            <a:off x="1222624" y="2794570"/>
            <a:ext cx="6729573" cy="1478418"/>
          </a:xfrm>
          <a:prstGeom prst="rect">
            <a:avLst/>
          </a:prstGeom>
          <a:solidFill>
            <a:schemeClr val="accent4"/>
          </a:solidFill>
        </p:spPr>
        <p:txBody>
          <a:bodyPr wrap="square" rtlCol="0">
            <a:spAutoFit/>
          </a:bodyPr>
          <a:lstStyle/>
          <a:p>
            <a:pPr algn="ctr">
              <a:lnSpc>
                <a:spcPct val="150000"/>
              </a:lnSpc>
            </a:pPr>
            <a:r>
              <a:rPr lang="en-US" sz="3200" b="1" dirty="0" smtClean="0">
                <a:solidFill>
                  <a:schemeClr val="tx2">
                    <a:lumMod val="10000"/>
                  </a:schemeClr>
                </a:solidFill>
              </a:rPr>
              <a:t>BÀI 9: SỬ DỤNG ĐỒ DÙNG ĐIỆN TRONG GIA ĐÌNH</a:t>
            </a:r>
            <a:endParaRPr lang="en-US" sz="3200" b="1" dirty="0">
              <a:solidFill>
                <a:schemeClr val="tx2">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3" name="TextBox 2"/>
          <p:cNvSpPr txBox="1"/>
          <p:nvPr/>
        </p:nvSpPr>
        <p:spPr>
          <a:xfrm>
            <a:off x="955496" y="565078"/>
            <a:ext cx="3380198" cy="369332"/>
          </a:xfrm>
          <a:prstGeom prst="rect">
            <a:avLst/>
          </a:prstGeom>
          <a:noFill/>
        </p:spPr>
        <p:txBody>
          <a:bodyPr wrap="square" rtlCol="0">
            <a:spAutoFit/>
          </a:bodyPr>
          <a:lstStyle/>
          <a:p>
            <a:r>
              <a:rPr lang="en-US" sz="1800" b="1" dirty="0" err="1" smtClean="0"/>
              <a:t>Câu</a:t>
            </a:r>
            <a:r>
              <a:rPr lang="en-US" sz="1800" b="1" dirty="0" smtClean="0"/>
              <a:t> 2: </a:t>
            </a:r>
            <a:r>
              <a:rPr lang="en-US" sz="1800" dirty="0" smtClean="0"/>
              <a:t>Cho </a:t>
            </a:r>
            <a:r>
              <a:rPr lang="en-US" sz="1800" dirty="0" err="1" smtClean="0"/>
              <a:t>bảng</a:t>
            </a:r>
            <a:r>
              <a:rPr lang="en-US" sz="1800" dirty="0" smtClean="0"/>
              <a:t> </a:t>
            </a:r>
            <a:r>
              <a:rPr lang="en-US" sz="1800" dirty="0" err="1" smtClean="0"/>
              <a:t>số</a:t>
            </a:r>
            <a:r>
              <a:rPr lang="en-US" sz="1800" dirty="0" smtClean="0"/>
              <a:t> </a:t>
            </a:r>
            <a:r>
              <a:rPr lang="en-US" sz="1800" dirty="0" err="1" smtClean="0"/>
              <a:t>liệu</a:t>
            </a:r>
            <a:r>
              <a:rPr lang="en-US" sz="1800" dirty="0" smtClean="0"/>
              <a:t> </a:t>
            </a:r>
            <a:r>
              <a:rPr lang="en-US" sz="1800" dirty="0" err="1" smtClean="0"/>
              <a:t>sau</a:t>
            </a:r>
            <a:r>
              <a:rPr lang="en-US" sz="1800" dirty="0" smtClean="0"/>
              <a:t>:</a:t>
            </a:r>
            <a:endParaRPr lang="en-US" sz="1800" b="1" dirty="0"/>
          </a:p>
        </p:txBody>
      </p:sp>
      <p:graphicFrame>
        <p:nvGraphicFramePr>
          <p:cNvPr id="4" name="Table 3"/>
          <p:cNvGraphicFramePr>
            <a:graphicFrameLocks noGrp="1"/>
          </p:cNvGraphicFramePr>
          <p:nvPr/>
        </p:nvGraphicFramePr>
        <p:xfrm>
          <a:off x="4520629" y="1063734"/>
          <a:ext cx="4407611" cy="3327400"/>
        </p:xfrm>
        <a:graphic>
          <a:graphicData uri="http://schemas.openxmlformats.org/drawingml/2006/table">
            <a:tbl>
              <a:tblPr firstRow="1" bandRow="1">
                <a:tableStyleId>{84218DE6-D431-4044-9C84-DCB305295717}</a:tableStyleId>
              </a:tblPr>
              <a:tblGrid>
                <a:gridCol w="1387011"/>
                <a:gridCol w="1171254"/>
                <a:gridCol w="1849346"/>
              </a:tblGrid>
              <a:tr h="370840">
                <a:tc>
                  <a:txBody>
                    <a:bodyPr/>
                    <a:lstStyle/>
                    <a:p>
                      <a:pPr algn="ctr"/>
                      <a:r>
                        <a:rPr lang="en-US" sz="1400" b="1" dirty="0" err="1" smtClean="0">
                          <a:solidFill>
                            <a:schemeClr val="bg1"/>
                          </a:solidFill>
                        </a:rPr>
                        <a:t>Đồ</a:t>
                      </a:r>
                      <a:r>
                        <a:rPr lang="en-US" sz="1400" b="1" baseline="0" dirty="0" smtClean="0">
                          <a:solidFill>
                            <a:schemeClr val="bg1"/>
                          </a:solidFill>
                        </a:rPr>
                        <a:t> </a:t>
                      </a:r>
                      <a:r>
                        <a:rPr lang="en-US" sz="1400" b="1" baseline="0" dirty="0" err="1" smtClean="0">
                          <a:solidFill>
                            <a:schemeClr val="bg1"/>
                          </a:solidFill>
                        </a:rPr>
                        <a:t>dùng</a:t>
                      </a:r>
                      <a:r>
                        <a:rPr lang="en-US" sz="1400" b="1" baseline="0" dirty="0" smtClean="0">
                          <a:solidFill>
                            <a:schemeClr val="bg1"/>
                          </a:solidFill>
                        </a:rPr>
                        <a:t> </a:t>
                      </a:r>
                      <a:r>
                        <a:rPr lang="en-US" sz="1400" b="1" baseline="0" dirty="0" err="1" smtClean="0">
                          <a:solidFill>
                            <a:schemeClr val="bg1"/>
                          </a:solidFill>
                        </a:rPr>
                        <a:t>điện</a:t>
                      </a:r>
                      <a:endParaRPr lang="en-US" sz="1400" b="1" dirty="0">
                        <a:solidFill>
                          <a:schemeClr val="bg1"/>
                        </a:solidFill>
                      </a:endParaRPr>
                    </a:p>
                  </a:txBody>
                  <a:tcPr anchor="ctr">
                    <a:solidFill>
                      <a:schemeClr val="accent3">
                        <a:lumMod val="75000"/>
                      </a:schemeClr>
                    </a:solidFill>
                  </a:tcPr>
                </a:tc>
                <a:tc>
                  <a:txBody>
                    <a:bodyPr/>
                    <a:lstStyle/>
                    <a:p>
                      <a:pPr algn="ctr"/>
                      <a:r>
                        <a:rPr lang="en-US" sz="1400" b="1" dirty="0" err="1" smtClean="0">
                          <a:solidFill>
                            <a:schemeClr val="bg1"/>
                          </a:solidFill>
                        </a:rPr>
                        <a:t>Công</a:t>
                      </a:r>
                      <a:r>
                        <a:rPr lang="en-US" sz="1400" b="1" baseline="0" dirty="0" smtClean="0">
                          <a:solidFill>
                            <a:schemeClr val="bg1"/>
                          </a:solidFill>
                        </a:rPr>
                        <a:t> </a:t>
                      </a:r>
                      <a:r>
                        <a:rPr lang="en-US" sz="1400" b="1" baseline="0" dirty="0" err="1" smtClean="0">
                          <a:solidFill>
                            <a:schemeClr val="bg1"/>
                          </a:solidFill>
                        </a:rPr>
                        <a:t>suất</a:t>
                      </a:r>
                      <a:r>
                        <a:rPr lang="en-US" sz="1400" b="1" baseline="0" dirty="0" smtClean="0">
                          <a:solidFill>
                            <a:schemeClr val="bg1"/>
                          </a:solidFill>
                        </a:rPr>
                        <a:t> </a:t>
                      </a:r>
                      <a:endParaRPr lang="en-US" sz="1400" b="1" baseline="0" dirty="0" smtClean="0">
                        <a:solidFill>
                          <a:schemeClr val="bg1"/>
                        </a:solidFill>
                      </a:endParaRPr>
                    </a:p>
                    <a:p>
                      <a:pPr algn="ctr"/>
                      <a:r>
                        <a:rPr lang="en-US" sz="1400" b="1" baseline="0" dirty="0" err="1" smtClean="0">
                          <a:solidFill>
                            <a:schemeClr val="bg1"/>
                          </a:solidFill>
                        </a:rPr>
                        <a:t>định</a:t>
                      </a:r>
                      <a:r>
                        <a:rPr lang="en-US" sz="1400" b="1" baseline="0" dirty="0" smtClean="0">
                          <a:solidFill>
                            <a:schemeClr val="bg1"/>
                          </a:solidFill>
                        </a:rPr>
                        <a:t> </a:t>
                      </a:r>
                      <a:r>
                        <a:rPr lang="en-US" sz="1400" b="1" baseline="0" dirty="0" err="1" smtClean="0">
                          <a:solidFill>
                            <a:schemeClr val="bg1"/>
                          </a:solidFill>
                        </a:rPr>
                        <a:t>mức</a:t>
                      </a:r>
                      <a:endParaRPr lang="en-US" sz="1400" b="1" dirty="0">
                        <a:solidFill>
                          <a:schemeClr val="bg1"/>
                        </a:solidFill>
                      </a:endParaRPr>
                    </a:p>
                  </a:txBody>
                  <a:tcPr anchor="ctr">
                    <a:solidFill>
                      <a:schemeClr val="accent3">
                        <a:lumMod val="75000"/>
                      </a:schemeClr>
                    </a:solidFill>
                  </a:tcPr>
                </a:tc>
                <a:tc>
                  <a:txBody>
                    <a:bodyPr/>
                    <a:lstStyle/>
                    <a:p>
                      <a:pPr algn="ctr"/>
                      <a:r>
                        <a:rPr lang="en-US" sz="1400" b="1" smtClean="0">
                          <a:solidFill>
                            <a:schemeClr val="bg1"/>
                          </a:solidFill>
                        </a:rPr>
                        <a:t>Thời</a:t>
                      </a:r>
                      <a:r>
                        <a:rPr lang="en-US" sz="1400" b="1" baseline="0" smtClean="0">
                          <a:solidFill>
                            <a:schemeClr val="bg1"/>
                          </a:solidFill>
                        </a:rPr>
                        <a:t> gian sử dụng điện trung bình trong 1 ngày</a:t>
                      </a:r>
                      <a:endParaRPr lang="en-US" sz="1400" b="1" dirty="0">
                        <a:solidFill>
                          <a:schemeClr val="bg1"/>
                        </a:solidFill>
                      </a:endParaRPr>
                    </a:p>
                  </a:txBody>
                  <a:tcPr anchor="ctr">
                    <a:solidFill>
                      <a:schemeClr val="accent3">
                        <a:lumMod val="75000"/>
                      </a:schemeClr>
                    </a:solidFill>
                  </a:tcPr>
                </a:tc>
              </a:tr>
              <a:tr h="370840">
                <a:tc>
                  <a:txBody>
                    <a:bodyPr/>
                    <a:lstStyle/>
                    <a:p>
                      <a:pPr algn="l"/>
                      <a:r>
                        <a:rPr lang="en-US" sz="1400" dirty="0" smtClean="0"/>
                        <a:t>TV LCD</a:t>
                      </a:r>
                      <a:endParaRPr lang="en-US" sz="1400" dirty="0"/>
                    </a:p>
                  </a:txBody>
                  <a:tcPr anchor="ctr">
                    <a:solidFill>
                      <a:schemeClr val="accent3">
                        <a:lumMod val="60000"/>
                        <a:lumOff val="40000"/>
                      </a:schemeClr>
                    </a:solidFill>
                  </a:tcPr>
                </a:tc>
                <a:tc>
                  <a:txBody>
                    <a:bodyPr/>
                    <a:lstStyle/>
                    <a:p>
                      <a:pPr algn="ctr"/>
                      <a:r>
                        <a:rPr lang="en-US" sz="1400" dirty="0" smtClean="0"/>
                        <a:t>80W</a:t>
                      </a:r>
                      <a:endParaRPr lang="en-US" sz="1400" dirty="0"/>
                    </a:p>
                  </a:txBody>
                  <a:tcPr anchor="ctr">
                    <a:solidFill>
                      <a:schemeClr val="accent3">
                        <a:lumMod val="60000"/>
                        <a:lumOff val="40000"/>
                      </a:schemeClr>
                    </a:solidFill>
                  </a:tcPr>
                </a:tc>
                <a:tc>
                  <a:txBody>
                    <a:bodyPr/>
                    <a:lstStyle/>
                    <a:p>
                      <a:pPr algn="ctr"/>
                      <a:r>
                        <a:rPr lang="en-US" sz="1400" dirty="0" smtClean="0"/>
                        <a:t>3 </a:t>
                      </a:r>
                      <a:r>
                        <a:rPr lang="en-US" sz="1400" dirty="0" err="1" smtClean="0"/>
                        <a:t>giờ</a:t>
                      </a:r>
                      <a:endParaRPr lang="en-US" sz="1400" dirty="0"/>
                    </a:p>
                  </a:txBody>
                  <a:tcPr anchor="ctr">
                    <a:solidFill>
                      <a:schemeClr val="accent3">
                        <a:lumMod val="60000"/>
                        <a:lumOff val="40000"/>
                      </a:schemeClr>
                    </a:solidFill>
                  </a:tcPr>
                </a:tc>
              </a:tr>
              <a:tr h="370840">
                <a:tc>
                  <a:txBody>
                    <a:bodyPr/>
                    <a:lstStyle/>
                    <a:p>
                      <a:pPr algn="l"/>
                      <a:r>
                        <a:rPr lang="en-US" sz="1400" dirty="0" err="1" smtClean="0"/>
                        <a:t>Bộ</a:t>
                      </a:r>
                      <a:r>
                        <a:rPr lang="en-US" sz="1400" baseline="0" dirty="0" smtClean="0"/>
                        <a:t> </a:t>
                      </a:r>
                      <a:r>
                        <a:rPr lang="en-US" sz="1400" baseline="0" dirty="0" err="1" smtClean="0"/>
                        <a:t>đèn</a:t>
                      </a:r>
                      <a:r>
                        <a:rPr lang="en-US" sz="1400" baseline="0" dirty="0" smtClean="0"/>
                        <a:t> LED</a:t>
                      </a:r>
                      <a:endParaRPr lang="en-US" sz="1400" dirty="0"/>
                    </a:p>
                  </a:txBody>
                  <a:tcPr anchor="ctr">
                    <a:solidFill>
                      <a:schemeClr val="accent3">
                        <a:lumMod val="60000"/>
                        <a:lumOff val="40000"/>
                      </a:schemeClr>
                    </a:solidFill>
                  </a:tcPr>
                </a:tc>
                <a:tc>
                  <a:txBody>
                    <a:bodyPr/>
                    <a:lstStyle/>
                    <a:p>
                      <a:pPr algn="ctr"/>
                      <a:r>
                        <a:rPr lang="en-US" sz="1400" dirty="0" smtClean="0"/>
                        <a:t>18W</a:t>
                      </a:r>
                      <a:endParaRPr lang="en-US" sz="1400" dirty="0"/>
                    </a:p>
                  </a:txBody>
                  <a:tcPr anchor="ctr">
                    <a:solidFill>
                      <a:schemeClr val="accent3">
                        <a:lumMod val="60000"/>
                        <a:lumOff val="40000"/>
                      </a:schemeClr>
                    </a:solidFill>
                  </a:tcPr>
                </a:tc>
                <a:tc>
                  <a:txBody>
                    <a:bodyPr/>
                    <a:lstStyle/>
                    <a:p>
                      <a:pPr algn="ctr"/>
                      <a:r>
                        <a:rPr lang="en-US" sz="1400" dirty="0" smtClean="0"/>
                        <a:t>5 </a:t>
                      </a:r>
                      <a:r>
                        <a:rPr lang="en-US" sz="1400" dirty="0" err="1" smtClean="0"/>
                        <a:t>giờ</a:t>
                      </a:r>
                      <a:endParaRPr lang="en-US" sz="1400" dirty="0"/>
                    </a:p>
                  </a:txBody>
                  <a:tcPr anchor="ctr">
                    <a:solidFill>
                      <a:schemeClr val="accent3">
                        <a:lumMod val="60000"/>
                        <a:lumOff val="40000"/>
                      </a:schemeClr>
                    </a:solidFill>
                  </a:tcPr>
                </a:tc>
              </a:tr>
              <a:tr h="370840">
                <a:tc>
                  <a:txBody>
                    <a:bodyPr/>
                    <a:lstStyle/>
                    <a:p>
                      <a:pPr algn="l"/>
                      <a:r>
                        <a:rPr lang="en-US" sz="1400" dirty="0" err="1" smtClean="0"/>
                        <a:t>Quạt</a:t>
                      </a:r>
                      <a:r>
                        <a:rPr lang="en-US" sz="1400" baseline="0" dirty="0" smtClean="0"/>
                        <a:t> </a:t>
                      </a:r>
                      <a:r>
                        <a:rPr lang="en-US" sz="1400" baseline="0" dirty="0" err="1" smtClean="0"/>
                        <a:t>đứng</a:t>
                      </a:r>
                      <a:endParaRPr lang="en-US" sz="1400" dirty="0"/>
                    </a:p>
                  </a:txBody>
                  <a:tcPr anchor="ctr">
                    <a:solidFill>
                      <a:schemeClr val="accent3">
                        <a:lumMod val="60000"/>
                        <a:lumOff val="40000"/>
                      </a:schemeClr>
                    </a:solidFill>
                  </a:tcPr>
                </a:tc>
                <a:tc>
                  <a:txBody>
                    <a:bodyPr/>
                    <a:lstStyle/>
                    <a:p>
                      <a:pPr algn="ctr"/>
                      <a:r>
                        <a:rPr lang="en-US" sz="1400" dirty="0" smtClean="0"/>
                        <a:t>55W</a:t>
                      </a:r>
                      <a:endParaRPr lang="en-US" sz="1400" dirty="0"/>
                    </a:p>
                  </a:txBody>
                  <a:tcPr anchor="ctr">
                    <a:solidFill>
                      <a:schemeClr val="accent3">
                        <a:lumMod val="60000"/>
                        <a:lumOff val="40000"/>
                      </a:schemeClr>
                    </a:solidFill>
                  </a:tcPr>
                </a:tc>
                <a:tc>
                  <a:txBody>
                    <a:bodyPr/>
                    <a:lstStyle/>
                    <a:p>
                      <a:pPr algn="ctr"/>
                      <a:r>
                        <a:rPr lang="en-US" sz="1400" dirty="0" smtClean="0"/>
                        <a:t>8 </a:t>
                      </a:r>
                      <a:r>
                        <a:rPr lang="en-US" sz="1400" dirty="0" err="1" smtClean="0"/>
                        <a:t>giờ</a:t>
                      </a:r>
                      <a:endParaRPr lang="en-US" sz="1400" dirty="0"/>
                    </a:p>
                  </a:txBody>
                  <a:tcPr anchor="ctr">
                    <a:solidFill>
                      <a:schemeClr val="accent3">
                        <a:lumMod val="60000"/>
                        <a:lumOff val="40000"/>
                      </a:schemeClr>
                    </a:solidFill>
                  </a:tcPr>
                </a:tc>
              </a:tr>
              <a:tr h="370840">
                <a:tc>
                  <a:txBody>
                    <a:bodyPr/>
                    <a:lstStyle/>
                    <a:p>
                      <a:pPr algn="l"/>
                      <a:r>
                        <a:rPr lang="en-US" sz="1400" dirty="0" err="1" smtClean="0"/>
                        <a:t>Máy</a:t>
                      </a:r>
                      <a:r>
                        <a:rPr lang="en-US" sz="1400" baseline="0" dirty="0" smtClean="0"/>
                        <a:t> </a:t>
                      </a:r>
                      <a:r>
                        <a:rPr lang="en-US" sz="1400" baseline="0" dirty="0" err="1" smtClean="0"/>
                        <a:t>giặt</a:t>
                      </a:r>
                      <a:endParaRPr lang="en-US" sz="1400" dirty="0"/>
                    </a:p>
                  </a:txBody>
                  <a:tcPr anchor="ctr">
                    <a:solidFill>
                      <a:schemeClr val="accent3">
                        <a:lumMod val="60000"/>
                        <a:lumOff val="40000"/>
                      </a:schemeClr>
                    </a:solidFill>
                  </a:tcPr>
                </a:tc>
                <a:tc>
                  <a:txBody>
                    <a:bodyPr/>
                    <a:lstStyle/>
                    <a:p>
                      <a:pPr algn="ctr"/>
                      <a:r>
                        <a:rPr lang="en-US" sz="1400" dirty="0" smtClean="0"/>
                        <a:t>1240W</a:t>
                      </a:r>
                      <a:endParaRPr lang="en-US" sz="1400" dirty="0"/>
                    </a:p>
                  </a:txBody>
                  <a:tcPr anchor="ctr">
                    <a:solidFill>
                      <a:schemeClr val="accent3">
                        <a:lumMod val="60000"/>
                        <a:lumOff val="40000"/>
                      </a:schemeClr>
                    </a:solidFill>
                  </a:tcPr>
                </a:tc>
                <a:tc>
                  <a:txBody>
                    <a:bodyPr/>
                    <a:lstStyle/>
                    <a:p>
                      <a:pPr algn="ctr"/>
                      <a:r>
                        <a:rPr lang="en-US" sz="1400" dirty="0" smtClean="0"/>
                        <a:t>1 </a:t>
                      </a:r>
                      <a:r>
                        <a:rPr lang="en-US" sz="1400" dirty="0" err="1" smtClean="0"/>
                        <a:t>giờ</a:t>
                      </a:r>
                      <a:endParaRPr lang="en-US" sz="1400" dirty="0"/>
                    </a:p>
                  </a:txBody>
                  <a:tcPr anchor="ctr">
                    <a:solidFill>
                      <a:schemeClr val="accent3">
                        <a:lumMod val="60000"/>
                        <a:lumOff val="40000"/>
                      </a:schemeClr>
                    </a:solidFill>
                  </a:tcPr>
                </a:tc>
              </a:tr>
              <a:tr h="370840">
                <a:tc>
                  <a:txBody>
                    <a:bodyPr/>
                    <a:lstStyle/>
                    <a:p>
                      <a:pPr algn="l"/>
                      <a:r>
                        <a:rPr lang="en-US" sz="1400" dirty="0" err="1" smtClean="0"/>
                        <a:t>Tủ</a:t>
                      </a:r>
                      <a:r>
                        <a:rPr lang="en-US" sz="1400" baseline="0" dirty="0" smtClean="0"/>
                        <a:t> </a:t>
                      </a:r>
                      <a:r>
                        <a:rPr lang="en-US" sz="1400" baseline="0" dirty="0" err="1" smtClean="0"/>
                        <a:t>lạnh</a:t>
                      </a:r>
                      <a:endParaRPr lang="en-US" sz="1400" dirty="0"/>
                    </a:p>
                  </a:txBody>
                  <a:tcPr anchor="ctr">
                    <a:solidFill>
                      <a:schemeClr val="accent3">
                        <a:lumMod val="60000"/>
                        <a:lumOff val="40000"/>
                      </a:schemeClr>
                    </a:solidFill>
                  </a:tcPr>
                </a:tc>
                <a:tc>
                  <a:txBody>
                    <a:bodyPr/>
                    <a:lstStyle/>
                    <a:p>
                      <a:pPr algn="ctr"/>
                      <a:r>
                        <a:rPr lang="en-US" sz="1400" dirty="0" smtClean="0"/>
                        <a:t>100W</a:t>
                      </a:r>
                      <a:endParaRPr lang="en-US" sz="1400" dirty="0"/>
                    </a:p>
                  </a:txBody>
                  <a:tcPr anchor="ctr">
                    <a:solidFill>
                      <a:schemeClr val="accent3">
                        <a:lumMod val="60000"/>
                        <a:lumOff val="40000"/>
                      </a:schemeClr>
                    </a:solidFill>
                  </a:tcPr>
                </a:tc>
                <a:tc>
                  <a:txBody>
                    <a:bodyPr/>
                    <a:lstStyle/>
                    <a:p>
                      <a:pPr algn="ctr"/>
                      <a:r>
                        <a:rPr lang="en-US" sz="1400" dirty="0" smtClean="0"/>
                        <a:t>18 </a:t>
                      </a:r>
                      <a:r>
                        <a:rPr lang="en-US" sz="1400" dirty="0" err="1" smtClean="0"/>
                        <a:t>giờ</a:t>
                      </a:r>
                      <a:endParaRPr lang="en-US" sz="1400" dirty="0"/>
                    </a:p>
                  </a:txBody>
                  <a:tcPr anchor="ctr">
                    <a:solidFill>
                      <a:schemeClr val="accent3">
                        <a:lumMod val="60000"/>
                        <a:lumOff val="40000"/>
                      </a:schemeClr>
                    </a:solidFill>
                  </a:tcPr>
                </a:tc>
              </a:tr>
              <a:tr h="370840">
                <a:tc>
                  <a:txBody>
                    <a:bodyPr/>
                    <a:lstStyle/>
                    <a:p>
                      <a:pPr algn="l"/>
                      <a:r>
                        <a:rPr lang="en-US" sz="1400" dirty="0" err="1" smtClean="0"/>
                        <a:t>Nồi</a:t>
                      </a:r>
                      <a:r>
                        <a:rPr lang="en-US" sz="1400" baseline="0" dirty="0" smtClean="0"/>
                        <a:t> </a:t>
                      </a:r>
                      <a:r>
                        <a:rPr lang="en-US" sz="1400" baseline="0" dirty="0" err="1" smtClean="0"/>
                        <a:t>cơm</a:t>
                      </a:r>
                      <a:r>
                        <a:rPr lang="en-US" sz="1400" baseline="0" dirty="0" smtClean="0"/>
                        <a:t> </a:t>
                      </a:r>
                      <a:r>
                        <a:rPr lang="en-US" sz="1400" baseline="0" dirty="0" err="1" smtClean="0"/>
                        <a:t>điện</a:t>
                      </a:r>
                      <a:endParaRPr lang="en-US" sz="1400" dirty="0"/>
                    </a:p>
                  </a:txBody>
                  <a:tcPr anchor="ctr">
                    <a:solidFill>
                      <a:schemeClr val="accent3">
                        <a:lumMod val="60000"/>
                        <a:lumOff val="40000"/>
                      </a:schemeClr>
                    </a:solidFill>
                  </a:tcPr>
                </a:tc>
                <a:tc>
                  <a:txBody>
                    <a:bodyPr/>
                    <a:lstStyle/>
                    <a:p>
                      <a:pPr algn="ctr"/>
                      <a:r>
                        <a:rPr lang="en-US" sz="1400" dirty="0" smtClean="0"/>
                        <a:t>500W</a:t>
                      </a:r>
                      <a:endParaRPr lang="en-US" sz="1400" dirty="0"/>
                    </a:p>
                  </a:txBody>
                  <a:tcPr anchor="ctr">
                    <a:solidFill>
                      <a:schemeClr val="accent3">
                        <a:lumMod val="60000"/>
                        <a:lumOff val="40000"/>
                      </a:schemeClr>
                    </a:solidFill>
                  </a:tcPr>
                </a:tc>
                <a:tc>
                  <a:txBody>
                    <a:bodyPr/>
                    <a:lstStyle/>
                    <a:p>
                      <a:pPr algn="ctr"/>
                      <a:r>
                        <a:rPr lang="en-US" sz="1400" dirty="0" smtClean="0"/>
                        <a:t>1 </a:t>
                      </a:r>
                      <a:r>
                        <a:rPr lang="en-US" sz="1400" dirty="0" err="1" smtClean="0"/>
                        <a:t>giờ</a:t>
                      </a:r>
                      <a:endParaRPr lang="en-US" sz="1400" dirty="0"/>
                    </a:p>
                  </a:txBody>
                  <a:tcPr anchor="ctr">
                    <a:solidFill>
                      <a:schemeClr val="accent3">
                        <a:lumMod val="60000"/>
                        <a:lumOff val="40000"/>
                      </a:schemeClr>
                    </a:solidFill>
                  </a:tcPr>
                </a:tc>
              </a:tr>
              <a:tr h="370840">
                <a:tc>
                  <a:txBody>
                    <a:bodyPr/>
                    <a:lstStyle/>
                    <a:p>
                      <a:pPr algn="l"/>
                      <a:r>
                        <a:rPr lang="en-US" sz="1400" dirty="0" err="1" smtClean="0"/>
                        <a:t>Bếp</a:t>
                      </a:r>
                      <a:r>
                        <a:rPr lang="en-US" sz="1400" baseline="0" dirty="0" smtClean="0"/>
                        <a:t> </a:t>
                      </a:r>
                      <a:r>
                        <a:rPr lang="en-US" sz="1400" baseline="0" dirty="0" err="1" smtClean="0"/>
                        <a:t>điện</a:t>
                      </a:r>
                      <a:r>
                        <a:rPr lang="en-US" sz="1400" baseline="0" dirty="0" smtClean="0"/>
                        <a:t> </a:t>
                      </a:r>
                      <a:r>
                        <a:rPr lang="en-US" sz="1400" baseline="0" dirty="0" err="1" smtClean="0"/>
                        <a:t>từ</a:t>
                      </a:r>
                      <a:endParaRPr lang="en-US" sz="1400" dirty="0"/>
                    </a:p>
                  </a:txBody>
                  <a:tcPr anchor="ctr">
                    <a:solidFill>
                      <a:schemeClr val="accent3">
                        <a:lumMod val="60000"/>
                        <a:lumOff val="40000"/>
                      </a:schemeClr>
                    </a:solidFill>
                  </a:tcPr>
                </a:tc>
                <a:tc>
                  <a:txBody>
                    <a:bodyPr/>
                    <a:lstStyle/>
                    <a:p>
                      <a:pPr algn="ctr"/>
                      <a:r>
                        <a:rPr lang="en-US" sz="1400" dirty="0" smtClean="0"/>
                        <a:t>1000W</a:t>
                      </a:r>
                      <a:endParaRPr lang="en-US" sz="1400" dirty="0"/>
                    </a:p>
                  </a:txBody>
                  <a:tcPr anchor="ctr">
                    <a:solidFill>
                      <a:schemeClr val="accent3">
                        <a:lumMod val="60000"/>
                        <a:lumOff val="40000"/>
                      </a:schemeClr>
                    </a:solidFill>
                  </a:tcPr>
                </a:tc>
                <a:tc>
                  <a:txBody>
                    <a:bodyPr/>
                    <a:lstStyle/>
                    <a:p>
                      <a:pPr algn="ctr"/>
                      <a:r>
                        <a:rPr lang="en-US" sz="1400" smtClean="0"/>
                        <a:t>1 giờ</a:t>
                      </a:r>
                      <a:endParaRPr lang="en-US" sz="1400" dirty="0"/>
                    </a:p>
                  </a:txBody>
                  <a:tcPr anchor="ctr">
                    <a:solidFill>
                      <a:schemeClr val="accent3">
                        <a:lumMod val="60000"/>
                        <a:lumOff val="40000"/>
                      </a:schemeClr>
                    </a:solidFill>
                  </a:tcPr>
                </a:tc>
              </a:tr>
            </a:tbl>
          </a:graphicData>
        </a:graphic>
      </p:graphicFrame>
      <p:sp>
        <p:nvSpPr>
          <p:cNvPr id="5" name="TextBox 4"/>
          <p:cNvSpPr txBox="1"/>
          <p:nvPr/>
        </p:nvSpPr>
        <p:spPr>
          <a:xfrm>
            <a:off x="678095" y="1294544"/>
            <a:ext cx="3493213" cy="3000821"/>
          </a:xfrm>
          <a:prstGeom prst="rect">
            <a:avLst/>
          </a:prstGeom>
          <a:noFill/>
        </p:spPr>
        <p:txBody>
          <a:bodyPr wrap="square" rtlCol="0">
            <a:spAutoFit/>
          </a:bodyPr>
          <a:lstStyle/>
          <a:p>
            <a:pPr marL="342900" indent="-342900" algn="just">
              <a:lnSpc>
                <a:spcPct val="150000"/>
              </a:lnSpc>
              <a:buAutoNum type="alphaLcPeriod"/>
            </a:pPr>
            <a:r>
              <a:rPr lang="en-US" sz="1800" dirty="0" err="1" smtClean="0"/>
              <a:t>Em</a:t>
            </a:r>
            <a:r>
              <a:rPr lang="en-US" sz="1800" dirty="0" smtClean="0"/>
              <a:t> </a:t>
            </a:r>
            <a:r>
              <a:rPr lang="en-US" sz="1800" dirty="0" err="1" smtClean="0"/>
              <a:t>hãy</a:t>
            </a:r>
            <a:r>
              <a:rPr lang="en-US" sz="1800" dirty="0" smtClean="0"/>
              <a:t> </a:t>
            </a:r>
            <a:r>
              <a:rPr lang="en-US" sz="1800" dirty="0" err="1" smtClean="0"/>
              <a:t>tính</a:t>
            </a:r>
            <a:r>
              <a:rPr lang="en-US" sz="1800" dirty="0" smtClean="0"/>
              <a:t> </a:t>
            </a:r>
            <a:r>
              <a:rPr lang="en-US" sz="1800" dirty="0" err="1" smtClean="0"/>
              <a:t>điện</a:t>
            </a:r>
            <a:r>
              <a:rPr lang="en-US" sz="1800" dirty="0" smtClean="0"/>
              <a:t> </a:t>
            </a:r>
            <a:r>
              <a:rPr lang="en-US" sz="1800" dirty="0" err="1" smtClean="0"/>
              <a:t>năng</a:t>
            </a:r>
            <a:r>
              <a:rPr lang="en-US" sz="1800" dirty="0" smtClean="0"/>
              <a:t> </a:t>
            </a:r>
            <a:r>
              <a:rPr lang="en-US" sz="1800" dirty="0" err="1" smtClean="0"/>
              <a:t>tiêu</a:t>
            </a:r>
            <a:r>
              <a:rPr lang="en-US" sz="1800" dirty="0" smtClean="0"/>
              <a:t> </a:t>
            </a:r>
            <a:r>
              <a:rPr lang="en-US" sz="1800" dirty="0" err="1" smtClean="0"/>
              <a:t>thụ</a:t>
            </a:r>
            <a:r>
              <a:rPr lang="en-US" sz="1800" dirty="0" smtClean="0"/>
              <a:t> </a:t>
            </a:r>
            <a:r>
              <a:rPr lang="en-US" sz="1800" dirty="0" err="1" smtClean="0"/>
              <a:t>định</a:t>
            </a:r>
            <a:r>
              <a:rPr lang="en-US" sz="1800" dirty="0" smtClean="0"/>
              <a:t> </a:t>
            </a:r>
            <a:r>
              <a:rPr lang="en-US" sz="1800" dirty="0" err="1" smtClean="0"/>
              <a:t>mức</a:t>
            </a:r>
            <a:r>
              <a:rPr lang="en-US" sz="1800" dirty="0" smtClean="0"/>
              <a:t> </a:t>
            </a:r>
            <a:r>
              <a:rPr lang="en-US" sz="1800" dirty="0" err="1" smtClean="0"/>
              <a:t>trong</a:t>
            </a:r>
            <a:r>
              <a:rPr lang="en-US" sz="1800" dirty="0" smtClean="0"/>
              <a:t> 1 </a:t>
            </a:r>
            <a:r>
              <a:rPr lang="en-US" sz="1800" dirty="0" err="1" smtClean="0"/>
              <a:t>ngày</a:t>
            </a:r>
            <a:r>
              <a:rPr lang="en-US" sz="1800" dirty="0" smtClean="0"/>
              <a:t> </a:t>
            </a:r>
            <a:r>
              <a:rPr lang="en-US" sz="1800" dirty="0" err="1" smtClean="0"/>
              <a:t>cho</a:t>
            </a:r>
            <a:r>
              <a:rPr lang="en-US" sz="1800" dirty="0" smtClean="0"/>
              <a:t> </a:t>
            </a:r>
            <a:r>
              <a:rPr lang="en-US" sz="1800" dirty="0" err="1" smtClean="0"/>
              <a:t>mỗi</a:t>
            </a:r>
            <a:r>
              <a:rPr lang="en-US" sz="1800" dirty="0" smtClean="0"/>
              <a:t> </a:t>
            </a:r>
            <a:r>
              <a:rPr lang="en-US" sz="1800" dirty="0" err="1" smtClean="0"/>
              <a:t>đồ</a:t>
            </a:r>
            <a:r>
              <a:rPr lang="en-US" sz="1800" dirty="0" smtClean="0"/>
              <a:t> </a:t>
            </a:r>
            <a:r>
              <a:rPr lang="en-US" sz="1800" dirty="0" err="1" smtClean="0"/>
              <a:t>dùng</a:t>
            </a:r>
            <a:r>
              <a:rPr lang="en-US" sz="1800" dirty="0" smtClean="0"/>
              <a:t>.</a:t>
            </a:r>
            <a:endParaRPr lang="en-US" sz="1800" dirty="0" smtClean="0"/>
          </a:p>
          <a:p>
            <a:pPr marL="342900" indent="-342900" algn="just">
              <a:lnSpc>
                <a:spcPct val="150000"/>
              </a:lnSpc>
              <a:buAutoNum type="alphaLcPeriod"/>
            </a:pPr>
            <a:r>
              <a:rPr lang="en-US" sz="1800" dirty="0" err="1" smtClean="0"/>
              <a:t>Giả</a:t>
            </a:r>
            <a:r>
              <a:rPr lang="en-US" sz="1800" dirty="0" smtClean="0"/>
              <a:t> </a:t>
            </a:r>
            <a:r>
              <a:rPr lang="en-US" sz="1800" dirty="0" err="1" smtClean="0"/>
              <a:t>sử</a:t>
            </a:r>
            <a:r>
              <a:rPr lang="en-US" sz="1800" dirty="0" smtClean="0"/>
              <a:t> </a:t>
            </a:r>
            <a:r>
              <a:rPr lang="en-US" sz="1800" dirty="0" err="1" smtClean="0"/>
              <a:t>số</a:t>
            </a:r>
            <a:r>
              <a:rPr lang="en-US" sz="1800" dirty="0" smtClean="0"/>
              <a:t> </a:t>
            </a:r>
            <a:r>
              <a:rPr lang="en-US" sz="1800" dirty="0" err="1" smtClean="0"/>
              <a:t>của</a:t>
            </a:r>
            <a:r>
              <a:rPr lang="en-US" sz="1800" dirty="0" smtClean="0"/>
              <a:t> </a:t>
            </a:r>
            <a:r>
              <a:rPr lang="en-US" sz="1800" dirty="0" err="1" smtClean="0"/>
              <a:t>mỗi</a:t>
            </a:r>
            <a:r>
              <a:rPr lang="en-US" sz="1800" dirty="0" smtClean="0"/>
              <a:t> </a:t>
            </a:r>
            <a:r>
              <a:rPr lang="en-US" sz="1800" dirty="0" err="1" smtClean="0"/>
              <a:t>số</a:t>
            </a:r>
            <a:r>
              <a:rPr lang="en-US" sz="1800" dirty="0" smtClean="0"/>
              <a:t> </a:t>
            </a:r>
            <a:r>
              <a:rPr lang="en-US" sz="1800" dirty="0" err="1" smtClean="0"/>
              <a:t>điện</a:t>
            </a:r>
            <a:r>
              <a:rPr lang="en-US" sz="1800" dirty="0" smtClean="0"/>
              <a:t> </a:t>
            </a:r>
            <a:r>
              <a:rPr lang="en-US" sz="1800" dirty="0" err="1" smtClean="0"/>
              <a:t>là</a:t>
            </a:r>
            <a:r>
              <a:rPr lang="en-US" sz="1800" dirty="0" smtClean="0"/>
              <a:t> 1 856 </a:t>
            </a:r>
            <a:r>
              <a:rPr lang="en-US" sz="1800" dirty="0" err="1" smtClean="0"/>
              <a:t>đồng</a:t>
            </a:r>
            <a:r>
              <a:rPr lang="en-US" sz="1800" dirty="0" smtClean="0"/>
              <a:t> </a:t>
            </a:r>
            <a:r>
              <a:rPr lang="en-US" sz="1800" dirty="0" err="1" smtClean="0"/>
              <a:t>thì</a:t>
            </a:r>
            <a:r>
              <a:rPr lang="en-US" sz="1800" dirty="0" smtClean="0"/>
              <a:t> </a:t>
            </a:r>
            <a:r>
              <a:rPr lang="en-US" sz="1800" dirty="0" err="1" smtClean="0"/>
              <a:t>tiền</a:t>
            </a:r>
            <a:r>
              <a:rPr lang="en-US" sz="1800" dirty="0" smtClean="0"/>
              <a:t> </a:t>
            </a:r>
            <a:r>
              <a:rPr lang="en-US" sz="1800" dirty="0" err="1" smtClean="0"/>
              <a:t>điện</a:t>
            </a:r>
            <a:r>
              <a:rPr lang="en-US" sz="1800" dirty="0" smtClean="0"/>
              <a:t> </a:t>
            </a:r>
            <a:r>
              <a:rPr lang="en-US" sz="1800" dirty="0" err="1" smtClean="0"/>
              <a:t>tối</a:t>
            </a:r>
            <a:r>
              <a:rPr lang="en-US" sz="1800" dirty="0" smtClean="0"/>
              <a:t> </a:t>
            </a:r>
            <a:r>
              <a:rPr lang="en-US" sz="1800" dirty="0" err="1" smtClean="0"/>
              <a:t>đa</a:t>
            </a:r>
            <a:r>
              <a:rPr lang="en-US" sz="1800" dirty="0" smtClean="0"/>
              <a:t> </a:t>
            </a:r>
            <a:r>
              <a:rPr lang="en-US" sz="1800" dirty="0" err="1" smtClean="0"/>
              <a:t>phải</a:t>
            </a:r>
            <a:r>
              <a:rPr lang="en-US" sz="1800" dirty="0" smtClean="0"/>
              <a:t> </a:t>
            </a:r>
            <a:r>
              <a:rPr lang="en-US" sz="1800" dirty="0" err="1" smtClean="0"/>
              <a:t>trả</a:t>
            </a:r>
            <a:r>
              <a:rPr lang="en-US" sz="1800" dirty="0" smtClean="0"/>
              <a:t> </a:t>
            </a:r>
            <a:r>
              <a:rPr lang="en-US" sz="1800" dirty="0" err="1" smtClean="0"/>
              <a:t>cho</a:t>
            </a:r>
            <a:r>
              <a:rPr lang="en-US" sz="1800" dirty="0" smtClean="0"/>
              <a:t> </a:t>
            </a:r>
            <a:r>
              <a:rPr lang="en-US" sz="1800" dirty="0" err="1" smtClean="0"/>
              <a:t>mỗi</a:t>
            </a:r>
            <a:r>
              <a:rPr lang="en-US" sz="1800" dirty="0" smtClean="0"/>
              <a:t> </a:t>
            </a:r>
            <a:r>
              <a:rPr lang="en-US" sz="1800" dirty="0" err="1" smtClean="0"/>
              <a:t>đồ</a:t>
            </a:r>
            <a:r>
              <a:rPr lang="en-US" sz="1800" dirty="0" smtClean="0"/>
              <a:t> </a:t>
            </a:r>
            <a:r>
              <a:rPr lang="en-US" sz="1800" dirty="0" err="1" smtClean="0"/>
              <a:t>dùng</a:t>
            </a:r>
            <a:r>
              <a:rPr lang="en-US" sz="1800" dirty="0" smtClean="0"/>
              <a:t> </a:t>
            </a:r>
            <a:r>
              <a:rPr lang="en-US" sz="1800" dirty="0" err="1" smtClean="0"/>
              <a:t>trong</a:t>
            </a:r>
            <a:r>
              <a:rPr lang="en-US" sz="1800" dirty="0" smtClean="0"/>
              <a:t> 1 </a:t>
            </a:r>
            <a:r>
              <a:rPr lang="en-US" sz="1800" dirty="0" err="1" smtClean="0"/>
              <a:t>ngày</a:t>
            </a:r>
            <a:r>
              <a:rPr lang="en-US" sz="1800" dirty="0" smtClean="0"/>
              <a:t> </a:t>
            </a:r>
            <a:r>
              <a:rPr lang="en-US" sz="1800" dirty="0" err="1" smtClean="0"/>
              <a:t>là</a:t>
            </a:r>
            <a:r>
              <a:rPr lang="en-US" sz="1800" dirty="0" smtClean="0"/>
              <a:t> </a:t>
            </a:r>
            <a:r>
              <a:rPr lang="en-US" sz="1800" dirty="0" err="1" smtClean="0"/>
              <a:t>bao</a:t>
            </a:r>
            <a:r>
              <a:rPr lang="en-US" sz="1800" dirty="0" smtClean="0"/>
              <a:t> </a:t>
            </a:r>
            <a:r>
              <a:rPr lang="en-US" sz="1800" dirty="0" err="1" smtClean="0"/>
              <a:t>nhiêu</a:t>
            </a:r>
            <a:r>
              <a:rPr lang="en-US" sz="1800" dirty="0" smtClean="0"/>
              <a:t>?</a:t>
            </a:r>
            <a:endParaRPr lang="en-US" sz="18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17"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sp>
        <p:nvSpPr>
          <p:cNvPr id="23" name="TextBox 22"/>
          <p:cNvSpPr txBox="1"/>
          <p:nvPr/>
        </p:nvSpPr>
        <p:spPr>
          <a:xfrm>
            <a:off x="3110501" y="570827"/>
            <a:ext cx="2786866" cy="830997"/>
          </a:xfrm>
          <a:prstGeom prst="rect">
            <a:avLst/>
          </a:prstGeom>
          <a:solidFill>
            <a:schemeClr val="accent3">
              <a:lumMod val="60000"/>
              <a:lumOff val="40000"/>
            </a:schemeClr>
          </a:solidFill>
        </p:spPr>
        <p:txBody>
          <a:bodyPr wrap="square" rtlCol="0" anchor="ctr">
            <a:spAutoFit/>
          </a:bodyPr>
          <a:lstStyle/>
          <a:p>
            <a:pPr algn="ctr">
              <a:lnSpc>
                <a:spcPct val="150000"/>
              </a:lnSpc>
            </a:pPr>
            <a:r>
              <a:rPr lang="en-US" sz="3200" b="1" dirty="0" smtClean="0">
                <a:solidFill>
                  <a:srgbClr val="C00000"/>
                </a:solidFill>
              </a:rPr>
              <a:t>VẬN DỤNG</a:t>
            </a:r>
            <a:endParaRPr lang="en-US" sz="3200" b="1" dirty="0">
              <a:solidFill>
                <a:srgbClr val="C00000"/>
              </a:solidFill>
            </a:endParaRPr>
          </a:p>
        </p:txBody>
      </p:sp>
      <p:sp>
        <p:nvSpPr>
          <p:cNvPr id="3" name="Rectangle 2"/>
          <p:cNvSpPr/>
          <p:nvPr/>
        </p:nvSpPr>
        <p:spPr>
          <a:xfrm>
            <a:off x="1176390" y="1478561"/>
            <a:ext cx="6858000" cy="2169825"/>
          </a:xfrm>
          <a:prstGeom prst="rect">
            <a:avLst/>
          </a:prstGeom>
        </p:spPr>
        <p:txBody>
          <a:bodyPr wrap="square">
            <a:spAutoFit/>
          </a:bodyPr>
          <a:lstStyle/>
          <a:p>
            <a:pPr algn="just">
              <a:lnSpc>
                <a:spcPct val="150000"/>
              </a:lnSpc>
            </a:pPr>
            <a:r>
              <a:rPr lang="vi-VN" sz="1800" dirty="0"/>
              <a:t>1. Hãy kể tên những đồ dùng điện mà gia đình em đang sử dụng</a:t>
            </a:r>
            <a:endParaRPr lang="vi-VN" sz="1800" dirty="0"/>
          </a:p>
          <a:p>
            <a:pPr algn="just">
              <a:lnSpc>
                <a:spcPct val="150000"/>
              </a:lnSpc>
            </a:pPr>
            <a:r>
              <a:rPr lang="vi-VN" sz="1800" dirty="0"/>
              <a:t>2. Một số cửa hàng có bán các loại đèn sau:</a:t>
            </a:r>
            <a:endParaRPr lang="vi-VN" sz="1800" dirty="0"/>
          </a:p>
          <a:p>
            <a:pPr algn="just">
              <a:lnSpc>
                <a:spcPct val="150000"/>
              </a:lnSpc>
            </a:pPr>
            <a:r>
              <a:rPr lang="en-US" sz="1800" dirty="0" err="1" smtClean="0"/>
              <a:t>Giả</a:t>
            </a:r>
            <a:r>
              <a:rPr lang="vi-VN" sz="1800" dirty="0" smtClean="0"/>
              <a:t> </a:t>
            </a:r>
            <a:r>
              <a:rPr lang="vi-VN" sz="1800" dirty="0"/>
              <a:t>sử </a:t>
            </a:r>
            <a:r>
              <a:rPr lang="vi-VN" sz="1800" dirty="0" smtClean="0"/>
              <a:t>các </a:t>
            </a:r>
            <a:r>
              <a:rPr lang="vi-VN" sz="1800" dirty="0"/>
              <a:t>loại đèn này phát ra ánh sáng với cường độ như nhau</a:t>
            </a:r>
            <a:r>
              <a:rPr lang="vi-VN" sz="1800" dirty="0" smtClean="0"/>
              <a:t>,</a:t>
            </a:r>
            <a:r>
              <a:rPr lang="en-US" sz="1800" dirty="0" smtClean="0"/>
              <a:t> </a:t>
            </a:r>
            <a:r>
              <a:rPr lang="vi-VN" sz="1800" dirty="0" smtClean="0"/>
              <a:t>để </a:t>
            </a:r>
            <a:r>
              <a:rPr lang="vi-VN" sz="1800" dirty="0"/>
              <a:t>tiết kiệm điện em sẽ chọn chiếc đèn nào để làm đèn học ở nhà?</a:t>
            </a:r>
            <a:endParaRPr lang="vi-VN" sz="1800" dirty="0"/>
          </a:p>
        </p:txBody>
      </p:sp>
      <p:pic>
        <p:nvPicPr>
          <p:cNvPr id="25" name="Picture 24"/>
          <p:cNvPicPr/>
          <p:nvPr/>
        </p:nvPicPr>
        <p:blipFill>
          <a:blip r:embed="rId1"/>
          <a:stretch>
            <a:fillRect/>
          </a:stretch>
        </p:blipFill>
        <p:spPr>
          <a:xfrm>
            <a:off x="2288569" y="3298005"/>
            <a:ext cx="5149922" cy="1727413"/>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4" name="Rectangle 3"/>
          <p:cNvSpPr/>
          <p:nvPr/>
        </p:nvSpPr>
        <p:spPr>
          <a:xfrm>
            <a:off x="1736333" y="1494127"/>
            <a:ext cx="5686746" cy="3000821"/>
          </a:xfrm>
          <a:prstGeom prst="rect">
            <a:avLst/>
          </a:prstGeom>
        </p:spPr>
        <p:txBody>
          <a:bodyPr wrap="square">
            <a:spAutoFit/>
          </a:bodyPr>
          <a:lstStyle/>
          <a:p>
            <a:pPr algn="just">
              <a:lnSpc>
                <a:spcPct val="150000"/>
              </a:lnSpc>
            </a:pPr>
            <a:r>
              <a:rPr lang="vi-VN" sz="1800" dirty="0"/>
              <a:t>3. Giả sử giá của 1 số điện là 1 856 đồng và công suất định mức của một máy điều hoà nhiệt độ là 750W. Nếu mỗi ngày sử dụng máy này liên tục 6 giờ thì tiền điện trong 1 tháng (30 ngày) của gia đình em là bao nhiêu? Nếu giảm thời gian sử dụng máy xuống còn 4 giờ mỗi ngày thì trong 1 tháng, gia đình em sẽ tiết kiệm được bao nhiêu tiền điện?</a:t>
            </a:r>
            <a:endParaRPr lang="en-US" sz="1800"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49811" y="2889684"/>
            <a:ext cx="2094189" cy="2094189"/>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60" y="1417568"/>
            <a:ext cx="1628473" cy="3153941"/>
          </a:xfrm>
          <a:prstGeom prst="rect">
            <a:avLst/>
          </a:prstGeom>
        </p:spPr>
      </p:pic>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sp>
        <p:nvSpPr>
          <p:cNvPr id="1968" name="Google Shape;1968;p42"/>
          <p:cNvSpPr txBox="1">
            <a:spLocks noGrp="1"/>
          </p:cNvSpPr>
          <p:nvPr>
            <p:ph type="title"/>
          </p:nvPr>
        </p:nvSpPr>
        <p:spPr>
          <a:xfrm>
            <a:off x="934350" y="770007"/>
            <a:ext cx="5660100" cy="471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200" dirty="0" smtClean="0">
                <a:solidFill>
                  <a:srgbClr val="C00000"/>
                </a:solidFill>
                <a:latin typeface="+mn-lt"/>
              </a:rPr>
              <a:t>HƯỚNG DẪN VỀ NHÀ</a:t>
            </a:r>
            <a:endParaRPr sz="3200" dirty="0">
              <a:solidFill>
                <a:srgbClr val="C00000"/>
              </a:solidFill>
              <a:latin typeface="+mn-lt"/>
            </a:endParaRPr>
          </a:p>
        </p:txBody>
      </p:sp>
      <p:sp>
        <p:nvSpPr>
          <p:cNvPr id="1969" name="Google Shape;1969;p4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fld id="{00000000-1234-1234-1234-123412341234}" type="slidenum">
              <a:rPr lang="en-GB">
                <a:solidFill>
                  <a:srgbClr val="26303D"/>
                </a:solidFill>
              </a:rPr>
            </a:fld>
            <a:endParaRPr>
              <a:solidFill>
                <a:srgbClr val="26303D"/>
              </a:solidFill>
            </a:endParaRPr>
          </a:p>
        </p:txBody>
      </p:sp>
      <p:sp>
        <p:nvSpPr>
          <p:cNvPr id="1970" name="Google Shape;1970;p42"/>
          <p:cNvSpPr/>
          <p:nvPr/>
        </p:nvSpPr>
        <p:spPr>
          <a:xfrm>
            <a:off x="702900" y="1613425"/>
            <a:ext cx="3061500" cy="1153500"/>
          </a:xfrm>
          <a:prstGeom prst="rect">
            <a:avLst/>
          </a:prstGeom>
          <a:solidFill>
            <a:schemeClr val="lt2"/>
          </a:solidFill>
          <a:ln>
            <a:noFill/>
          </a:ln>
        </p:spPr>
        <p:txBody>
          <a:bodyPr spcFirstLastPara="1" wrap="square" lIns="91425" tIns="91425" rIns="1371600" bIns="91425" anchor="t" anchorCtr="0">
            <a:noAutofit/>
          </a:bodyPr>
          <a:lstStyle/>
          <a:p>
            <a:pPr>
              <a:lnSpc>
                <a:spcPct val="150000"/>
              </a:lnSpc>
            </a:pPr>
            <a:endParaRPr sz="2000" dirty="0">
              <a:solidFill>
                <a:srgbClr val="26303D"/>
              </a:solidFill>
              <a:ea typeface="Encode Sans Semi Condensed" panose="00000506000000000000"/>
              <a:cs typeface="Encode Sans Semi Condensed" panose="00000506000000000000"/>
              <a:sym typeface="Encode Sans Semi Condensed" panose="00000506000000000000"/>
            </a:endParaRPr>
          </a:p>
        </p:txBody>
      </p:sp>
      <p:sp>
        <p:nvSpPr>
          <p:cNvPr id="1971" name="Google Shape;1971;p42"/>
          <p:cNvSpPr/>
          <p:nvPr/>
        </p:nvSpPr>
        <p:spPr>
          <a:xfrm>
            <a:off x="3891098" y="1613425"/>
            <a:ext cx="3061500" cy="1153500"/>
          </a:xfrm>
          <a:prstGeom prst="rect">
            <a:avLst/>
          </a:prstGeom>
          <a:solidFill>
            <a:schemeClr val="lt2"/>
          </a:solidFill>
          <a:ln>
            <a:noFill/>
          </a:ln>
        </p:spPr>
        <p:txBody>
          <a:bodyPr spcFirstLastPara="1" wrap="square" lIns="1371600" tIns="91425" rIns="91425" bIns="91425" anchor="t" anchorCtr="0">
            <a:noAutofit/>
          </a:bodyPr>
          <a:lstStyle/>
          <a:p>
            <a:pPr algn="r">
              <a:buClr>
                <a:srgbClr val="26303D"/>
              </a:buClr>
              <a:buSzPts val="1100"/>
            </a:pPr>
            <a:endParaRPr sz="2000" dirty="0">
              <a:solidFill>
                <a:srgbClr val="26303D"/>
              </a:solidFill>
              <a:ea typeface="Encode Sans Semi Condensed" panose="00000506000000000000"/>
              <a:cs typeface="Encode Sans Semi Condensed" panose="00000506000000000000"/>
              <a:sym typeface="Encode Sans Semi Condensed" panose="00000506000000000000"/>
            </a:endParaRPr>
          </a:p>
        </p:txBody>
      </p:sp>
      <p:sp>
        <p:nvSpPr>
          <p:cNvPr id="1972" name="Google Shape;1972;p42"/>
          <p:cNvSpPr/>
          <p:nvPr/>
        </p:nvSpPr>
        <p:spPr>
          <a:xfrm>
            <a:off x="702900" y="2893349"/>
            <a:ext cx="3061500" cy="1153500"/>
          </a:xfrm>
          <a:prstGeom prst="rect">
            <a:avLst/>
          </a:prstGeom>
          <a:solidFill>
            <a:schemeClr val="lt2"/>
          </a:solidFill>
          <a:ln>
            <a:noFill/>
          </a:ln>
        </p:spPr>
        <p:txBody>
          <a:bodyPr spcFirstLastPara="1" wrap="square" lIns="91425" tIns="91425" rIns="1371600" bIns="91425" anchor="b" anchorCtr="0">
            <a:noAutofit/>
          </a:bodyPr>
          <a:lstStyle/>
          <a:p>
            <a:pPr>
              <a:buClr>
                <a:srgbClr val="26303D"/>
              </a:buClr>
              <a:buSzPts val="1100"/>
            </a:pPr>
            <a:endParaRPr b="1" dirty="0">
              <a:solidFill>
                <a:srgbClr val="26303D"/>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sp>
        <p:nvSpPr>
          <p:cNvPr id="1973" name="Google Shape;1973;p42"/>
          <p:cNvSpPr/>
          <p:nvPr/>
        </p:nvSpPr>
        <p:spPr>
          <a:xfrm>
            <a:off x="3891098" y="2893349"/>
            <a:ext cx="3061500" cy="1153500"/>
          </a:xfrm>
          <a:prstGeom prst="rect">
            <a:avLst/>
          </a:prstGeom>
          <a:solidFill>
            <a:schemeClr val="lt2"/>
          </a:solidFill>
          <a:ln>
            <a:noFill/>
          </a:ln>
        </p:spPr>
        <p:txBody>
          <a:bodyPr spcFirstLastPara="1" wrap="square" lIns="1371600" tIns="91425" rIns="91425" bIns="91425" anchor="b" anchorCtr="0">
            <a:noAutofit/>
          </a:bodyPr>
          <a:lstStyle/>
          <a:p>
            <a:pPr algn="r">
              <a:buClr>
                <a:srgbClr val="26303D"/>
              </a:buClr>
              <a:buSzPts val="1100"/>
            </a:pPr>
            <a:endParaRPr dirty="0">
              <a:solidFill>
                <a:srgbClr val="26303D"/>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sp>
        <p:nvSpPr>
          <p:cNvPr id="1974" name="Google Shape;1974;p42"/>
          <p:cNvSpPr/>
          <p:nvPr/>
        </p:nvSpPr>
        <p:spPr>
          <a:xfrm>
            <a:off x="2885611" y="1886361"/>
            <a:ext cx="1759200" cy="17592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p:txBody>
      </p:sp>
      <p:sp>
        <p:nvSpPr>
          <p:cNvPr id="1975" name="Google Shape;1975;p42"/>
          <p:cNvSpPr/>
          <p:nvPr/>
        </p:nvSpPr>
        <p:spPr>
          <a:xfrm rot="5400000">
            <a:off x="3012525" y="1886361"/>
            <a:ext cx="1759200" cy="17592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p:txBody>
      </p:sp>
      <p:sp>
        <p:nvSpPr>
          <p:cNvPr id="1976" name="Google Shape;1976;p42"/>
          <p:cNvSpPr/>
          <p:nvPr/>
        </p:nvSpPr>
        <p:spPr>
          <a:xfrm rot="10800000">
            <a:off x="3012525" y="2014269"/>
            <a:ext cx="1759200" cy="17592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p:txBody>
      </p:sp>
      <p:sp>
        <p:nvSpPr>
          <p:cNvPr id="1977" name="Google Shape;1977;p42"/>
          <p:cNvSpPr/>
          <p:nvPr/>
        </p:nvSpPr>
        <p:spPr>
          <a:xfrm rot="-5400000">
            <a:off x="2885611" y="2014269"/>
            <a:ext cx="1759200" cy="17592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p:txBody>
      </p:sp>
      <p:sp>
        <p:nvSpPr>
          <p:cNvPr id="1978" name="Google Shape;1978;p42"/>
          <p:cNvSpPr/>
          <p:nvPr/>
        </p:nvSpPr>
        <p:spPr>
          <a:xfrm>
            <a:off x="3388271" y="2253334"/>
            <a:ext cx="96199" cy="355570"/>
          </a:xfrm>
          <a:prstGeom prst="rect">
            <a:avLst/>
          </a:prstGeom>
        </p:spPr>
        <p:txBody>
          <a:bodyPr>
            <a:prstTxWarp prst="textPlain">
              <a:avLst/>
            </a:prstTxWarp>
          </a:bodyPr>
          <a:lstStyle/>
          <a:p>
            <a:pPr algn="ctr"/>
            <a:r>
              <a:rPr lang="en-US" b="1" dirty="0">
                <a:solidFill>
                  <a:srgbClr val="FFFFFF"/>
                </a:solidFill>
              </a:rPr>
              <a:t>1</a:t>
            </a:r>
            <a:endParaRPr b="1" dirty="0">
              <a:solidFill>
                <a:srgbClr val="FFFFFF"/>
              </a:solidFill>
            </a:endParaRPr>
          </a:p>
        </p:txBody>
      </p:sp>
      <p:sp>
        <p:nvSpPr>
          <p:cNvPr id="1979" name="Google Shape;1979;p42"/>
          <p:cNvSpPr/>
          <p:nvPr/>
        </p:nvSpPr>
        <p:spPr>
          <a:xfrm>
            <a:off x="4127490" y="2258953"/>
            <a:ext cx="186105" cy="355570"/>
          </a:xfrm>
          <a:prstGeom prst="rect">
            <a:avLst/>
          </a:prstGeom>
        </p:spPr>
        <p:txBody>
          <a:bodyPr>
            <a:prstTxWarp prst="textPlain">
              <a:avLst/>
            </a:prstTxWarp>
          </a:bodyPr>
          <a:lstStyle/>
          <a:p>
            <a:pPr algn="ctr"/>
            <a:r>
              <a:rPr lang="en-US" b="1" dirty="0">
                <a:solidFill>
                  <a:srgbClr val="FFFFFF"/>
                </a:solidFill>
              </a:rPr>
              <a:t>2</a:t>
            </a:r>
            <a:endParaRPr b="1" dirty="0">
              <a:solidFill>
                <a:srgbClr val="FFFFFF"/>
              </a:solidFill>
            </a:endParaRPr>
          </a:p>
        </p:txBody>
      </p:sp>
      <p:sp>
        <p:nvSpPr>
          <p:cNvPr id="1980" name="Google Shape;1980;p42"/>
          <p:cNvSpPr/>
          <p:nvPr/>
        </p:nvSpPr>
        <p:spPr>
          <a:xfrm>
            <a:off x="3363098" y="3058609"/>
            <a:ext cx="115979" cy="360515"/>
          </a:xfrm>
          <a:prstGeom prst="rect">
            <a:avLst/>
          </a:prstGeom>
        </p:spPr>
        <p:txBody>
          <a:bodyPr>
            <a:prstTxWarp prst="textPlain">
              <a:avLst/>
            </a:prstTxWarp>
          </a:bodyPr>
          <a:lstStyle/>
          <a:p>
            <a:pPr algn="ctr"/>
            <a:r>
              <a:rPr lang="en-US" b="1" dirty="0">
                <a:solidFill>
                  <a:srgbClr val="FFFFFF"/>
                </a:solidFill>
              </a:rPr>
              <a:t>3</a:t>
            </a:r>
            <a:endParaRPr b="1" dirty="0">
              <a:solidFill>
                <a:srgbClr val="FFFFFF"/>
              </a:solidFill>
            </a:endParaRPr>
          </a:p>
        </p:txBody>
      </p:sp>
      <p:sp>
        <p:nvSpPr>
          <p:cNvPr id="1981" name="Google Shape;1981;p42"/>
          <p:cNvSpPr/>
          <p:nvPr/>
        </p:nvSpPr>
        <p:spPr>
          <a:xfrm>
            <a:off x="4210653" y="3064228"/>
            <a:ext cx="97098" cy="343433"/>
          </a:xfrm>
          <a:prstGeom prst="rect">
            <a:avLst/>
          </a:prstGeom>
        </p:spPr>
        <p:txBody>
          <a:bodyPr>
            <a:prstTxWarp prst="textPlain">
              <a:avLst/>
            </a:prstTxWarp>
          </a:bodyPr>
          <a:lstStyle/>
          <a:p>
            <a:pPr algn="ctr"/>
            <a:r>
              <a:rPr lang="en-US" b="1" dirty="0">
                <a:solidFill>
                  <a:srgbClr val="FFFFFF"/>
                </a:solidFill>
              </a:rPr>
              <a:t>4</a:t>
            </a:r>
            <a:endParaRPr b="1" dirty="0">
              <a:solidFill>
                <a:srgbClr val="FFFFFF"/>
              </a:solidFill>
            </a:endParaRPr>
          </a:p>
        </p:txBody>
      </p:sp>
      <p:sp>
        <p:nvSpPr>
          <p:cNvPr id="2" name="TextBox 1"/>
          <p:cNvSpPr txBox="1"/>
          <p:nvPr/>
        </p:nvSpPr>
        <p:spPr>
          <a:xfrm>
            <a:off x="778275" y="1629445"/>
            <a:ext cx="2336683" cy="1015663"/>
          </a:xfrm>
          <a:prstGeom prst="rect">
            <a:avLst/>
          </a:prstGeom>
          <a:noFill/>
        </p:spPr>
        <p:txBody>
          <a:bodyPr wrap="square" rtlCol="0">
            <a:spAutoFit/>
          </a:bodyPr>
          <a:lstStyle/>
          <a:p>
            <a:pPr>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17" name="TextBox 16"/>
          <p:cNvSpPr txBox="1"/>
          <p:nvPr/>
        </p:nvSpPr>
        <p:spPr>
          <a:xfrm>
            <a:off x="4615915" y="1629444"/>
            <a:ext cx="2336683" cy="1015663"/>
          </a:xfrm>
          <a:prstGeom prst="rect">
            <a:avLst/>
          </a:prstGeom>
          <a:noFill/>
        </p:spPr>
        <p:txBody>
          <a:bodyPr wrap="square" rtlCol="0">
            <a:spAutoFit/>
          </a:bodyPr>
          <a:lstStyle/>
          <a:p>
            <a:pPr algn="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vận</a:t>
            </a:r>
            <a:r>
              <a:rPr lang="en-US" sz="2000" dirty="0" smtClean="0"/>
              <a:t> </a:t>
            </a:r>
            <a:r>
              <a:rPr lang="en-US" sz="2000" dirty="0" err="1" smtClean="0"/>
              <a:t>dụng</a:t>
            </a:r>
            <a:endParaRPr lang="en-US" sz="2000" dirty="0"/>
          </a:p>
        </p:txBody>
      </p:sp>
      <p:sp>
        <p:nvSpPr>
          <p:cNvPr id="18" name="TextBox 17"/>
          <p:cNvSpPr txBox="1"/>
          <p:nvPr/>
        </p:nvSpPr>
        <p:spPr>
          <a:xfrm>
            <a:off x="776072" y="2882878"/>
            <a:ext cx="2301703" cy="958660"/>
          </a:xfrm>
          <a:prstGeom prst="rect">
            <a:avLst/>
          </a:prstGeom>
          <a:noFill/>
        </p:spPr>
        <p:txBody>
          <a:bodyPr wrap="square" rtlCol="0">
            <a:spAutoFit/>
          </a:bodyPr>
          <a:lstStyle/>
          <a:p>
            <a:pPr>
              <a:lnSpc>
                <a:spcPct val="150000"/>
              </a:lnSpc>
            </a:pPr>
            <a:r>
              <a:rPr lang="en-US" sz="2000" dirty="0" err="1" smtClean="0"/>
              <a:t>Sử</a:t>
            </a:r>
            <a:r>
              <a:rPr lang="en-US" sz="2000" dirty="0" smtClean="0"/>
              <a:t> </a:t>
            </a:r>
            <a:r>
              <a:rPr lang="en-US" sz="2000" dirty="0" err="1" smtClean="0"/>
              <a:t>dụng</a:t>
            </a:r>
            <a:r>
              <a:rPr lang="en-US" sz="2000" dirty="0" smtClean="0"/>
              <a:t> </a:t>
            </a:r>
            <a:endParaRPr lang="en-US" sz="2000" dirty="0" smtClean="0"/>
          </a:p>
          <a:p>
            <a:pPr>
              <a:lnSpc>
                <a:spcPct val="150000"/>
              </a:lnSpc>
            </a:pPr>
            <a:r>
              <a:rPr lang="en-US" sz="2000" dirty="0" err="1" smtClean="0"/>
              <a:t>tiết</a:t>
            </a:r>
            <a:r>
              <a:rPr lang="en-US" sz="2000" dirty="0" smtClean="0"/>
              <a:t> </a:t>
            </a:r>
            <a:r>
              <a:rPr lang="en-US" sz="2000" dirty="0" err="1" smtClean="0"/>
              <a:t>kiệm</a:t>
            </a:r>
            <a:r>
              <a:rPr lang="en-US" sz="2000" dirty="0" smtClean="0"/>
              <a:t> </a:t>
            </a:r>
            <a:r>
              <a:rPr lang="en-US" sz="2000" dirty="0" err="1" smtClean="0"/>
              <a:t>điện</a:t>
            </a:r>
            <a:endParaRPr lang="en-US" sz="2000" dirty="0"/>
          </a:p>
        </p:txBody>
      </p:sp>
      <p:sp>
        <p:nvSpPr>
          <p:cNvPr id="19" name="TextBox 18"/>
          <p:cNvSpPr txBox="1"/>
          <p:nvPr/>
        </p:nvSpPr>
        <p:spPr>
          <a:xfrm>
            <a:off x="4615915" y="2902023"/>
            <a:ext cx="2336683" cy="1015663"/>
          </a:xfrm>
          <a:prstGeom prst="rect">
            <a:avLst/>
          </a:prstGeom>
          <a:noFill/>
        </p:spPr>
        <p:txBody>
          <a:bodyPr wrap="square" rtlCol="0">
            <a:spAutoFit/>
          </a:bodyPr>
          <a:lstStyle/>
          <a:p>
            <a:pPr algn="r">
              <a:lnSpc>
                <a:spcPct val="150000"/>
              </a:lnSpc>
            </a:pPr>
            <a:r>
              <a:rPr lang="en-US" sz="2000" dirty="0" err="1" smtClean="0"/>
              <a:t>Xem</a:t>
            </a:r>
            <a:r>
              <a:rPr lang="en-US" sz="2000" dirty="0" smtClean="0"/>
              <a:t> </a:t>
            </a:r>
            <a:r>
              <a:rPr lang="en-US" sz="2000" dirty="0" err="1" smtClean="0"/>
              <a:t>trước</a:t>
            </a:r>
            <a:r>
              <a:rPr lang="en-US" sz="2000" dirty="0" smtClean="0"/>
              <a:t> </a:t>
            </a:r>
            <a:endParaRPr lang="en-US" sz="2000" dirty="0" smtClean="0"/>
          </a:p>
          <a:p>
            <a:pPr algn="r">
              <a:lnSpc>
                <a:spcPct val="150000"/>
              </a:lnSpc>
            </a:pPr>
            <a:r>
              <a:rPr lang="en-US" sz="2000" dirty="0" err="1" smtClean="0"/>
              <a:t>nội</a:t>
            </a:r>
            <a:r>
              <a:rPr lang="en-US" sz="2000" dirty="0" smtClean="0"/>
              <a:t> dung </a:t>
            </a:r>
            <a:r>
              <a:rPr lang="en-US" sz="2000" dirty="0" err="1" smtClean="0"/>
              <a:t>bài</a:t>
            </a:r>
            <a:r>
              <a:rPr lang="en-US" sz="2000" dirty="0" smtClean="0"/>
              <a:t> 10</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974"/>
                                        </p:tgtEl>
                                        <p:attrNameLst>
                                          <p:attrName>style.visibility</p:attrName>
                                        </p:attrNameLst>
                                      </p:cBhvr>
                                      <p:to>
                                        <p:strVal val="visible"/>
                                      </p:to>
                                    </p:set>
                                    <p:animEffect transition="in" filter="strips(upLeft)">
                                      <p:cBhvr>
                                        <p:cTn id="7" dur="500"/>
                                        <p:tgtEl>
                                          <p:spTgt spid="1974"/>
                                        </p:tgtEl>
                                      </p:cBhvr>
                                    </p:animEffect>
                                  </p:childTnLst>
                                </p:cTn>
                              </p:par>
                              <p:par>
                                <p:cTn id="8" presetID="18" presetClass="entr" presetSubtype="9"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upLeft)">
                                      <p:cBhvr>
                                        <p:cTn id="10" dur="500"/>
                                        <p:tgtEl>
                                          <p:spTgt spid="2"/>
                                        </p:tgtEl>
                                      </p:cBhvr>
                                    </p:animEffect>
                                  </p:childTnLst>
                                </p:cTn>
                              </p:par>
                              <p:par>
                                <p:cTn id="11" presetID="18" presetClass="entr" presetSubtype="9" fill="hold" grpId="0" nodeType="withEffect">
                                  <p:stCondLst>
                                    <p:cond delay="0"/>
                                  </p:stCondLst>
                                  <p:childTnLst>
                                    <p:set>
                                      <p:cBhvr>
                                        <p:cTn id="12" dur="1" fill="hold">
                                          <p:stCondLst>
                                            <p:cond delay="0"/>
                                          </p:stCondLst>
                                        </p:cTn>
                                        <p:tgtEl>
                                          <p:spTgt spid="1970"/>
                                        </p:tgtEl>
                                        <p:attrNameLst>
                                          <p:attrName>style.visibility</p:attrName>
                                        </p:attrNameLst>
                                      </p:cBhvr>
                                      <p:to>
                                        <p:strVal val="visible"/>
                                      </p:to>
                                    </p:set>
                                    <p:animEffect transition="in" filter="strips(upLeft)">
                                      <p:cBhvr>
                                        <p:cTn id="13" dur="500"/>
                                        <p:tgtEl>
                                          <p:spTgt spid="197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grpId="0" nodeType="clickEffect">
                                  <p:stCondLst>
                                    <p:cond delay="0"/>
                                  </p:stCondLst>
                                  <p:childTnLst>
                                    <p:set>
                                      <p:cBhvr>
                                        <p:cTn id="17" dur="1" fill="hold">
                                          <p:stCondLst>
                                            <p:cond delay="0"/>
                                          </p:stCondLst>
                                        </p:cTn>
                                        <p:tgtEl>
                                          <p:spTgt spid="1975"/>
                                        </p:tgtEl>
                                        <p:attrNameLst>
                                          <p:attrName>style.visibility</p:attrName>
                                        </p:attrNameLst>
                                      </p:cBhvr>
                                      <p:to>
                                        <p:strVal val="visible"/>
                                      </p:to>
                                    </p:set>
                                    <p:animEffect transition="in" filter="strips(upRight)">
                                      <p:cBhvr>
                                        <p:cTn id="18" dur="500"/>
                                        <p:tgtEl>
                                          <p:spTgt spid="1975"/>
                                        </p:tgtEl>
                                      </p:cBhvr>
                                    </p:animEffect>
                                  </p:childTnLst>
                                </p:cTn>
                              </p:par>
                              <p:par>
                                <p:cTn id="19" presetID="18" presetClass="entr" presetSubtype="3"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strips(upRight)">
                                      <p:cBhvr>
                                        <p:cTn id="21" dur="500"/>
                                        <p:tgtEl>
                                          <p:spTgt spid="17"/>
                                        </p:tgtEl>
                                      </p:cBhvr>
                                    </p:animEffect>
                                  </p:childTnLst>
                                </p:cTn>
                              </p:par>
                              <p:par>
                                <p:cTn id="22" presetID="18" presetClass="entr" presetSubtype="3" fill="hold" grpId="0" nodeType="withEffect">
                                  <p:stCondLst>
                                    <p:cond delay="0"/>
                                  </p:stCondLst>
                                  <p:childTnLst>
                                    <p:set>
                                      <p:cBhvr>
                                        <p:cTn id="23" dur="1" fill="hold">
                                          <p:stCondLst>
                                            <p:cond delay="0"/>
                                          </p:stCondLst>
                                        </p:cTn>
                                        <p:tgtEl>
                                          <p:spTgt spid="1971"/>
                                        </p:tgtEl>
                                        <p:attrNameLst>
                                          <p:attrName>style.visibility</p:attrName>
                                        </p:attrNameLst>
                                      </p:cBhvr>
                                      <p:to>
                                        <p:strVal val="visible"/>
                                      </p:to>
                                    </p:set>
                                    <p:animEffect transition="in" filter="strips(upRight)">
                                      <p:cBhvr>
                                        <p:cTn id="24" dur="500"/>
                                        <p:tgtEl>
                                          <p:spTgt spid="197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977"/>
                                        </p:tgtEl>
                                        <p:attrNameLst>
                                          <p:attrName>style.visibility</p:attrName>
                                        </p:attrNameLst>
                                      </p:cBhvr>
                                      <p:to>
                                        <p:strVal val="visible"/>
                                      </p:to>
                                    </p:set>
                                    <p:animEffect transition="in" filter="strips(downLeft)">
                                      <p:cBhvr>
                                        <p:cTn id="29" dur="500"/>
                                        <p:tgtEl>
                                          <p:spTgt spid="1977"/>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Left)">
                                      <p:cBhvr>
                                        <p:cTn id="32" dur="500"/>
                                        <p:tgtEl>
                                          <p:spTgt spid="18"/>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972"/>
                                        </p:tgtEl>
                                        <p:attrNameLst>
                                          <p:attrName>style.visibility</p:attrName>
                                        </p:attrNameLst>
                                      </p:cBhvr>
                                      <p:to>
                                        <p:strVal val="visible"/>
                                      </p:to>
                                    </p:set>
                                    <p:animEffect transition="in" filter="strips(downLeft)">
                                      <p:cBhvr>
                                        <p:cTn id="35" dur="500"/>
                                        <p:tgtEl>
                                          <p:spTgt spid="197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1976"/>
                                        </p:tgtEl>
                                        <p:attrNameLst>
                                          <p:attrName>style.visibility</p:attrName>
                                        </p:attrNameLst>
                                      </p:cBhvr>
                                      <p:to>
                                        <p:strVal val="visible"/>
                                      </p:to>
                                    </p:set>
                                    <p:animEffect transition="in" filter="strips(downRight)">
                                      <p:cBhvr>
                                        <p:cTn id="40" dur="500"/>
                                        <p:tgtEl>
                                          <p:spTgt spid="1976"/>
                                        </p:tgtEl>
                                      </p:cBhvr>
                                    </p:animEffect>
                                  </p:childTnLst>
                                </p:cTn>
                              </p:par>
                              <p:par>
                                <p:cTn id="41" presetID="18" presetClass="entr" presetSubtype="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downRight)">
                                      <p:cBhvr>
                                        <p:cTn id="43" dur="500"/>
                                        <p:tgtEl>
                                          <p:spTgt spid="19"/>
                                        </p:tgtEl>
                                      </p:cBhvr>
                                    </p:animEffect>
                                  </p:childTnLst>
                                </p:cTn>
                              </p:par>
                              <p:par>
                                <p:cTn id="44" presetID="18" presetClass="entr" presetSubtype="6" fill="hold" grpId="0" nodeType="withEffect">
                                  <p:stCondLst>
                                    <p:cond delay="0"/>
                                  </p:stCondLst>
                                  <p:childTnLst>
                                    <p:set>
                                      <p:cBhvr>
                                        <p:cTn id="45" dur="1" fill="hold">
                                          <p:stCondLst>
                                            <p:cond delay="0"/>
                                          </p:stCondLst>
                                        </p:cTn>
                                        <p:tgtEl>
                                          <p:spTgt spid="1973"/>
                                        </p:tgtEl>
                                        <p:attrNameLst>
                                          <p:attrName>style.visibility</p:attrName>
                                        </p:attrNameLst>
                                      </p:cBhvr>
                                      <p:to>
                                        <p:strVal val="visible"/>
                                      </p:to>
                                    </p:set>
                                    <p:animEffect transition="in" filter="strips(downRight)">
                                      <p:cBhvr>
                                        <p:cTn id="46" dur="500"/>
                                        <p:tgtEl>
                                          <p:spTgt spid="1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0" grpId="0" animBg="1"/>
      <p:bldP spid="1971" grpId="0" animBg="1"/>
      <p:bldP spid="1972" grpId="0" animBg="1"/>
      <p:bldP spid="1973" grpId="0" animBg="1"/>
      <p:bldP spid="1974" grpId="0" animBg="1"/>
      <p:bldP spid="1975" grpId="0" animBg="1"/>
      <p:bldP spid="1976" grpId="0" animBg="1"/>
      <p:bldP spid="1977" grpId="0" animBg="1"/>
      <p:bldP spid="2" grpId="0"/>
      <p:bldP spid="17"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5" name="Rounded Rectangle 4"/>
          <p:cNvSpPr/>
          <p:nvPr/>
        </p:nvSpPr>
        <p:spPr>
          <a:xfrm>
            <a:off x="832207" y="1500027"/>
            <a:ext cx="7356296" cy="2876765"/>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1114746" y="1890445"/>
            <a:ext cx="6791218" cy="1754326"/>
          </a:xfrm>
          <a:prstGeom prst="rect">
            <a:avLst/>
          </a:prstGeom>
          <a:noFill/>
        </p:spPr>
        <p:txBody>
          <a:bodyPr wrap="square" rtlCol="0">
            <a:spAutoFit/>
          </a:bodyPr>
          <a:lstStyle/>
          <a:p>
            <a:pPr algn="ctr">
              <a:lnSpc>
                <a:spcPct val="150000"/>
              </a:lnSpc>
            </a:pPr>
            <a:r>
              <a:rPr lang="en-US" sz="3600" b="1" dirty="0" smtClean="0"/>
              <a:t>CẢM ƠN CÁC EM </a:t>
            </a:r>
            <a:endParaRPr lang="en-US" sz="3600" b="1" dirty="0" smtClean="0"/>
          </a:p>
          <a:p>
            <a:pPr algn="ctr">
              <a:lnSpc>
                <a:spcPct val="150000"/>
              </a:lnSpc>
            </a:pPr>
            <a:r>
              <a:rPr lang="en-US" sz="3600" b="1" dirty="0" smtClean="0"/>
              <a:t>ĐÃ LẮNG NGHE BÀI GIẢNG!</a:t>
            </a:r>
            <a:endParaRPr lang="en-US" sz="3600" b="1"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84552" y="3733194"/>
            <a:ext cx="1251607" cy="12871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29"/>
          <p:cNvSpPr txBox="1">
            <a:spLocks noGrp="1"/>
          </p:cNvSpPr>
          <p:nvPr>
            <p:ph type="title"/>
          </p:nvPr>
        </p:nvSpPr>
        <p:spPr>
          <a:xfrm>
            <a:off x="877770" y="1171891"/>
            <a:ext cx="5660100" cy="471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200" dirty="0" smtClean="0">
                <a:solidFill>
                  <a:srgbClr val="C00000"/>
                </a:solidFill>
                <a:latin typeface="+mn-lt"/>
              </a:rPr>
              <a:t>NỘI DUNG BÀI HỌC</a:t>
            </a:r>
            <a:endParaRPr sz="3200" dirty="0">
              <a:solidFill>
                <a:srgbClr val="C00000"/>
              </a:solidFill>
              <a:latin typeface="+mn-lt"/>
            </a:endParaRPr>
          </a:p>
        </p:txBody>
      </p:sp>
      <p:sp>
        <p:nvSpPr>
          <p:cNvPr id="1765" name="Google Shape;1765;p29"/>
          <p:cNvSpPr txBox="1">
            <a:spLocks noGrp="1"/>
          </p:cNvSpPr>
          <p:nvPr>
            <p:ph type="sldNum" idx="12"/>
          </p:nvPr>
        </p:nvSpPr>
        <p:spPr>
          <a:xfrm>
            <a:off x="8686128" y="4437344"/>
            <a:ext cx="333000" cy="393600"/>
          </a:xfrm>
          <a:prstGeom prst="rect">
            <a:avLst/>
          </a:prstGeom>
        </p:spPr>
        <p:txBody>
          <a:bodyPr spcFirstLastPara="1" wrap="square" lIns="0" tIns="0" rIns="0" bIns="0" anchor="ctr" anchorCtr="0">
            <a:noAutofit/>
          </a:bodyPr>
          <a:lstStyle/>
          <a:p>
            <a:fld id="{00000000-1234-1234-1234-123412341234}" type="slidenum">
              <a:rPr lang="en-GB">
                <a:solidFill>
                  <a:srgbClr val="26303D"/>
                </a:solidFill>
              </a:rPr>
            </a:fld>
            <a:endParaRPr>
              <a:solidFill>
                <a:srgbClr val="26303D"/>
              </a:solidFill>
            </a:endParaRPr>
          </a:p>
        </p:txBody>
      </p:sp>
      <p:grpSp>
        <p:nvGrpSpPr>
          <p:cNvPr id="1771" name="Google Shape;1771;p29"/>
          <p:cNvGrpSpPr/>
          <p:nvPr/>
        </p:nvGrpSpPr>
        <p:grpSpPr>
          <a:xfrm>
            <a:off x="1224870" y="2388931"/>
            <a:ext cx="5309493" cy="615615"/>
            <a:chOff x="2394132" y="2215587"/>
            <a:chExt cx="5309493" cy="615615"/>
          </a:xfrm>
        </p:grpSpPr>
        <p:sp>
          <p:nvSpPr>
            <p:cNvPr id="1772" name="Google Shape;1772;p29"/>
            <p:cNvSpPr/>
            <p:nvPr/>
          </p:nvSpPr>
          <p:spPr>
            <a:xfrm rot="5400000">
              <a:off x="4741071" y="-131352"/>
              <a:ext cx="615615" cy="5309493"/>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solidFill>
                  <a:srgbClr val="26303D"/>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sp>
          <p:nvSpPr>
            <p:cNvPr id="1773" name="Google Shape;1773;p29"/>
            <p:cNvSpPr/>
            <p:nvPr/>
          </p:nvSpPr>
          <p:spPr>
            <a:xfrm>
              <a:off x="2473400" y="2309401"/>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GB" sz="1800" b="1" dirty="0" smtClean="0">
                  <a:solidFill>
                    <a:schemeClr val="accent3">
                      <a:lumMod val="75000"/>
                    </a:schemeClr>
                  </a:solidFill>
                  <a:ea typeface="Encode Sans Semi Condensed" panose="00000506000000000000"/>
                  <a:cs typeface="Encode Sans Semi Condensed" panose="00000506000000000000"/>
                  <a:sym typeface="Encode Sans Semi Condensed" panose="00000506000000000000"/>
                </a:rPr>
                <a:t>1</a:t>
              </a:r>
              <a:endParaRPr sz="1800" b="1" dirty="0">
                <a:solidFill>
                  <a:schemeClr val="accent3">
                    <a:lumMod val="75000"/>
                  </a:schemeClr>
                </a:solidFill>
                <a:ea typeface="Encode Sans Semi Condensed" panose="00000506000000000000"/>
                <a:cs typeface="Encode Sans Semi Condensed" panose="00000506000000000000"/>
                <a:sym typeface="Encode Sans Semi Condensed" panose="00000506000000000000"/>
              </a:endParaRPr>
            </a:p>
          </p:txBody>
        </p:sp>
        <p:sp>
          <p:nvSpPr>
            <p:cNvPr id="1774" name="Google Shape;1774;p29"/>
            <p:cNvSpPr txBox="1"/>
            <p:nvPr/>
          </p:nvSpPr>
          <p:spPr>
            <a:xfrm>
              <a:off x="3050058" y="2286132"/>
              <a:ext cx="3325275" cy="393293"/>
            </a:xfrm>
            <a:prstGeom prst="rect">
              <a:avLst/>
            </a:prstGeom>
            <a:noFill/>
            <a:ln>
              <a:noFill/>
            </a:ln>
          </p:spPr>
          <p:txBody>
            <a:bodyPr spcFirstLastPara="1" wrap="square" lIns="91425" tIns="91425" rIns="91425" bIns="91425" anchor="ctr" anchorCtr="0">
              <a:noAutofit/>
            </a:bodyPr>
            <a:lstStyle/>
            <a:p>
              <a:pPr>
                <a:lnSpc>
                  <a:spcPct val="115000"/>
                </a:lnSpc>
              </a:pPr>
              <a:endParaRPr sz="2000" b="1" dirty="0">
                <a:solidFill>
                  <a:srgbClr val="26303D"/>
                </a:solidFill>
                <a:ea typeface="Encode Sans Semi Condensed" panose="00000506000000000000"/>
                <a:cs typeface="Encode Sans Semi Condensed" panose="00000506000000000000"/>
                <a:sym typeface="Encode Sans Semi Condensed" panose="00000506000000000000"/>
              </a:endParaRPr>
            </a:p>
          </p:txBody>
        </p:sp>
      </p:grpSp>
      <p:grpSp>
        <p:nvGrpSpPr>
          <p:cNvPr id="1776" name="Google Shape;1776;p29"/>
          <p:cNvGrpSpPr/>
          <p:nvPr/>
        </p:nvGrpSpPr>
        <p:grpSpPr>
          <a:xfrm>
            <a:off x="1224871" y="3304805"/>
            <a:ext cx="5401960" cy="558278"/>
            <a:chOff x="2394133" y="3131461"/>
            <a:chExt cx="5401960" cy="558278"/>
          </a:xfrm>
        </p:grpSpPr>
        <p:sp>
          <p:nvSpPr>
            <p:cNvPr id="1777" name="Google Shape;1777;p29"/>
            <p:cNvSpPr/>
            <p:nvPr/>
          </p:nvSpPr>
          <p:spPr>
            <a:xfrm rot="5400000">
              <a:off x="4815974" y="709620"/>
              <a:ext cx="558278" cy="540196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endParaRPr>
                <a:solidFill>
                  <a:srgbClr val="26303D"/>
                </a:solidFill>
                <a:latin typeface="Encode Sans Semi Condensed" panose="00000506000000000000"/>
                <a:ea typeface="Encode Sans Semi Condensed" panose="00000506000000000000"/>
                <a:cs typeface="Encode Sans Semi Condensed" panose="00000506000000000000"/>
                <a:sym typeface="Encode Sans Semi Condensed" panose="00000506000000000000"/>
              </a:endParaRPr>
            </a:p>
          </p:txBody>
        </p:sp>
        <p:sp>
          <p:nvSpPr>
            <p:cNvPr id="1778" name="Google Shape;1778;p29"/>
            <p:cNvSpPr/>
            <p:nvPr/>
          </p:nvSpPr>
          <p:spPr>
            <a:xfrm>
              <a:off x="2483628" y="3209536"/>
              <a:ext cx="374100" cy="374100"/>
            </a:xfrm>
            <a:prstGeom prst="ellipse">
              <a:avLst/>
            </a:prstGeom>
            <a:solidFill>
              <a:srgbClr val="FFFFFF"/>
            </a:solidFill>
            <a:ln>
              <a:noFill/>
            </a:ln>
            <a:effectLst>
              <a:outerShdw dist="19050" dir="5400000" algn="tl" rotWithShape="0">
                <a:schemeClr val="dk1">
                  <a:alpha val="18000"/>
                </a:schemeClr>
              </a:outerShdw>
            </a:effectLst>
          </p:spPr>
          <p:txBody>
            <a:bodyPr spcFirstLastPara="1" wrap="square" lIns="91425" tIns="91425" rIns="91425" bIns="91425" anchor="ctr" anchorCtr="0">
              <a:noAutofit/>
            </a:bodyPr>
            <a:lstStyle/>
            <a:p>
              <a:pPr algn="ctr"/>
              <a:r>
                <a:rPr lang="en-GB" sz="1800" b="1" dirty="0" smtClean="0">
                  <a:solidFill>
                    <a:srgbClr val="FFC000"/>
                  </a:solidFill>
                  <a:ea typeface="Encode Sans Semi Condensed" panose="00000506000000000000"/>
                  <a:cs typeface="Encode Sans Semi Condensed" panose="00000506000000000000"/>
                  <a:sym typeface="Encode Sans Semi Condensed" panose="00000506000000000000"/>
                </a:rPr>
                <a:t>2</a:t>
              </a:r>
              <a:endParaRPr sz="1800" b="1" dirty="0">
                <a:solidFill>
                  <a:srgbClr val="FFC000"/>
                </a:solidFill>
                <a:ea typeface="Encode Sans Semi Condensed" panose="00000506000000000000"/>
                <a:cs typeface="Encode Sans Semi Condensed" panose="00000506000000000000"/>
                <a:sym typeface="Encode Sans Semi Condensed" panose="00000506000000000000"/>
              </a:endParaRPr>
            </a:p>
          </p:txBody>
        </p:sp>
        <p:sp>
          <p:nvSpPr>
            <p:cNvPr id="1779" name="Google Shape;1779;p29"/>
            <p:cNvSpPr txBox="1"/>
            <p:nvPr/>
          </p:nvSpPr>
          <p:spPr>
            <a:xfrm>
              <a:off x="3050058" y="3199939"/>
              <a:ext cx="4746035" cy="393293"/>
            </a:xfrm>
            <a:prstGeom prst="rect">
              <a:avLst/>
            </a:prstGeom>
            <a:noFill/>
            <a:ln>
              <a:noFill/>
            </a:ln>
          </p:spPr>
          <p:txBody>
            <a:bodyPr spcFirstLastPara="1" wrap="square" lIns="91425" tIns="91425" rIns="91425" bIns="91425" anchor="ctr" anchorCtr="0">
              <a:noAutofit/>
            </a:bodyPr>
            <a:lstStyle/>
            <a:p>
              <a:pPr>
                <a:lnSpc>
                  <a:spcPct val="115000"/>
                </a:lnSpc>
              </a:pP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Lựa</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chọn</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đồ</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dùng</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điện</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tiết</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kiệm</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điện</a:t>
              </a:r>
              <a:endParaRPr sz="2000" b="1" dirty="0">
                <a:solidFill>
                  <a:srgbClr val="26303D"/>
                </a:solidFill>
                <a:ea typeface="Encode Sans Semi Condensed" panose="00000506000000000000"/>
                <a:cs typeface="Encode Sans Semi Condensed" panose="00000506000000000000"/>
                <a:sym typeface="Encode Sans Semi Condensed" panose="00000506000000000000"/>
              </a:endParaRPr>
            </a:p>
          </p:txBody>
        </p:sp>
      </p:grpSp>
      <p:sp>
        <p:nvSpPr>
          <p:cNvPr id="20" name="Google Shape;1769;p29"/>
          <p:cNvSpPr txBox="1"/>
          <p:nvPr/>
        </p:nvSpPr>
        <p:spPr>
          <a:xfrm>
            <a:off x="1843373" y="2490497"/>
            <a:ext cx="4746035" cy="393293"/>
          </a:xfrm>
          <a:prstGeom prst="rect">
            <a:avLst/>
          </a:prstGeom>
          <a:noFill/>
          <a:ln>
            <a:noFill/>
          </a:ln>
        </p:spPr>
        <p:txBody>
          <a:bodyPr spcFirstLastPara="1" wrap="square" lIns="91425" tIns="91425" rIns="91425" bIns="91425" anchor="ctr" anchorCtr="0">
            <a:noAutofit/>
          </a:bodyPr>
          <a:lstStyle/>
          <a:p>
            <a:pPr>
              <a:lnSpc>
                <a:spcPct val="115000"/>
              </a:lnSpc>
            </a:pP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Một</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số</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đồ</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dùng</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điện</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trong</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gia</a:t>
            </a:r>
            <a:r>
              <a:rPr lang="en-US" sz="2000" b="1" dirty="0" smtClean="0">
                <a:solidFill>
                  <a:srgbClr val="26303D"/>
                </a:solidFill>
                <a:ea typeface="Encode Sans Semi Condensed" panose="00000506000000000000"/>
                <a:cs typeface="Encode Sans Semi Condensed" panose="00000506000000000000"/>
                <a:sym typeface="Encode Sans Semi Condensed" panose="00000506000000000000"/>
              </a:rPr>
              <a:t> </a:t>
            </a:r>
            <a:r>
              <a:rPr lang="en-US" sz="2000" b="1" dirty="0" err="1" smtClean="0">
                <a:solidFill>
                  <a:srgbClr val="26303D"/>
                </a:solidFill>
                <a:ea typeface="Encode Sans Semi Condensed" panose="00000506000000000000"/>
                <a:cs typeface="Encode Sans Semi Condensed" panose="00000506000000000000"/>
                <a:sym typeface="Encode Sans Semi Condensed" panose="00000506000000000000"/>
              </a:rPr>
              <a:t>đình</a:t>
            </a:r>
            <a:endParaRPr sz="2000" b="1" dirty="0">
              <a:solidFill>
                <a:srgbClr val="26303D"/>
              </a:solidFill>
              <a:ea typeface="Encode Sans Semi Condensed" panose="00000506000000000000"/>
              <a:cs typeface="Encode Sans Semi Condensed" panose="00000506000000000000"/>
              <a:sym typeface="Encode Sans Semi Condensed" panose="0000050600000000000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71"/>
                                        </p:tgtEl>
                                        <p:attrNameLst>
                                          <p:attrName>style.visibility</p:attrName>
                                        </p:attrNameLst>
                                      </p:cBhvr>
                                      <p:to>
                                        <p:strVal val="visible"/>
                                      </p:to>
                                    </p:set>
                                    <p:animEffect transition="in" filter="wipe(left)">
                                      <p:cBhvr>
                                        <p:cTn id="7" dur="500"/>
                                        <p:tgtEl>
                                          <p:spTgt spid="177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76"/>
                                        </p:tgtEl>
                                        <p:attrNameLst>
                                          <p:attrName>style.visibility</p:attrName>
                                        </p:attrNameLst>
                                      </p:cBhvr>
                                      <p:to>
                                        <p:strVal val="visible"/>
                                      </p:to>
                                    </p:set>
                                    <p:animEffect transition="in" filter="wipe(left)">
                                      <p:cBhvr>
                                        <p:cTn id="15" dur="500"/>
                                        <p:tgtEl>
                                          <p:spTgt spid="1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2" name="TextBox 1"/>
          <p:cNvSpPr txBox="1"/>
          <p:nvPr/>
        </p:nvSpPr>
        <p:spPr>
          <a:xfrm>
            <a:off x="626724" y="462337"/>
            <a:ext cx="5702157" cy="461665"/>
          </a:xfrm>
          <a:prstGeom prst="rect">
            <a:avLst/>
          </a:prstGeom>
          <a:noFill/>
        </p:spPr>
        <p:txBody>
          <a:bodyPr wrap="square" rtlCol="0">
            <a:spAutoFit/>
          </a:bodyPr>
          <a:lstStyle/>
          <a:p>
            <a:r>
              <a:rPr lang="en-US" sz="2400" b="1" dirty="0" smtClean="0">
                <a:solidFill>
                  <a:srgbClr val="002060"/>
                </a:solidFill>
              </a:rPr>
              <a:t>1. </a:t>
            </a:r>
            <a:r>
              <a:rPr lang="en-US" sz="2400" b="1" dirty="0" err="1" smtClean="0">
                <a:solidFill>
                  <a:srgbClr val="002060"/>
                </a:solidFill>
              </a:rPr>
              <a:t>Một</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đồ</a:t>
            </a:r>
            <a:r>
              <a:rPr lang="en-US" sz="2400" b="1" dirty="0" smtClean="0">
                <a:solidFill>
                  <a:srgbClr val="002060"/>
                </a:solidFill>
              </a:rPr>
              <a:t> </a:t>
            </a:r>
            <a:r>
              <a:rPr lang="en-US" sz="2400" b="1" dirty="0" err="1" smtClean="0">
                <a:solidFill>
                  <a:srgbClr val="002060"/>
                </a:solidFill>
              </a:rPr>
              <a:t>dùng</a:t>
            </a:r>
            <a:r>
              <a:rPr lang="en-US" sz="2400" b="1" dirty="0" smtClean="0">
                <a:solidFill>
                  <a:srgbClr val="002060"/>
                </a:solidFill>
              </a:rPr>
              <a:t> </a:t>
            </a:r>
            <a:r>
              <a:rPr lang="en-US" sz="2400" b="1" dirty="0" err="1" smtClean="0">
                <a:solidFill>
                  <a:srgbClr val="002060"/>
                </a:solidFill>
              </a:rPr>
              <a:t>điện</a:t>
            </a:r>
            <a:r>
              <a:rPr lang="en-US" sz="2400" b="1" dirty="0" smtClean="0">
                <a:solidFill>
                  <a:srgbClr val="002060"/>
                </a:solidFill>
              </a:rPr>
              <a:t> </a:t>
            </a:r>
            <a:r>
              <a:rPr lang="en-US" sz="2400" b="1" dirty="0" err="1" smtClean="0">
                <a:solidFill>
                  <a:srgbClr val="002060"/>
                </a:solidFill>
              </a:rPr>
              <a:t>trong</a:t>
            </a:r>
            <a:r>
              <a:rPr lang="en-US" sz="2400" b="1" dirty="0" smtClean="0">
                <a:solidFill>
                  <a:srgbClr val="002060"/>
                </a:solidFill>
              </a:rPr>
              <a:t> </a:t>
            </a:r>
            <a:r>
              <a:rPr lang="en-US" sz="2400" b="1" dirty="0" err="1" smtClean="0">
                <a:solidFill>
                  <a:srgbClr val="002060"/>
                </a:solidFill>
              </a:rPr>
              <a:t>gia</a:t>
            </a:r>
            <a:r>
              <a:rPr lang="en-US" sz="2400" b="1" dirty="0" smtClean="0">
                <a:solidFill>
                  <a:srgbClr val="002060"/>
                </a:solidFill>
              </a:rPr>
              <a:t> </a:t>
            </a:r>
            <a:r>
              <a:rPr lang="en-US" sz="2400" b="1" dirty="0" err="1" smtClean="0">
                <a:solidFill>
                  <a:srgbClr val="002060"/>
                </a:solidFill>
              </a:rPr>
              <a:t>đình</a:t>
            </a:r>
            <a:endParaRPr lang="en-US" sz="2400" b="1" dirty="0">
              <a:solidFill>
                <a:srgbClr val="002060"/>
              </a:solidFill>
            </a:endParaRPr>
          </a:p>
        </p:txBody>
      </p:sp>
      <p:sp>
        <p:nvSpPr>
          <p:cNvPr id="3" name="TextBox 2"/>
          <p:cNvSpPr txBox="1"/>
          <p:nvPr/>
        </p:nvSpPr>
        <p:spPr>
          <a:xfrm>
            <a:off x="626724" y="1058239"/>
            <a:ext cx="2609636" cy="400110"/>
          </a:xfrm>
          <a:prstGeom prst="rect">
            <a:avLst/>
          </a:prstGeom>
          <a:solidFill>
            <a:schemeClr val="accent3">
              <a:lumMod val="60000"/>
              <a:lumOff val="40000"/>
            </a:schemeClr>
          </a:solidFill>
        </p:spPr>
        <p:txBody>
          <a:bodyPr wrap="square" rtlCol="0">
            <a:spAutoFit/>
          </a:bodyPr>
          <a:lstStyle/>
          <a:p>
            <a:r>
              <a:rPr lang="en-US" sz="2000" b="1" dirty="0" smtClean="0">
                <a:solidFill>
                  <a:srgbClr val="C00000"/>
                </a:solidFill>
              </a:rPr>
              <a:t>1.1. </a:t>
            </a:r>
            <a:r>
              <a:rPr lang="en-US" sz="2000" b="1" dirty="0" err="1" smtClean="0">
                <a:solidFill>
                  <a:srgbClr val="C00000"/>
                </a:solidFill>
              </a:rPr>
              <a:t>Bàn</a:t>
            </a:r>
            <a:r>
              <a:rPr lang="en-US" sz="2000" b="1" dirty="0" smtClean="0">
                <a:solidFill>
                  <a:srgbClr val="C00000"/>
                </a:solidFill>
              </a:rPr>
              <a:t> </a:t>
            </a:r>
            <a:r>
              <a:rPr lang="en-US" sz="2000" b="1" dirty="0" err="1" smtClean="0">
                <a:solidFill>
                  <a:srgbClr val="C00000"/>
                </a:solidFill>
              </a:rPr>
              <a:t>là</a:t>
            </a:r>
            <a:r>
              <a:rPr lang="en-US" sz="2000" b="1" dirty="0" smtClean="0">
                <a:solidFill>
                  <a:srgbClr val="C00000"/>
                </a:solidFill>
              </a:rPr>
              <a:t> (</a:t>
            </a:r>
            <a:r>
              <a:rPr lang="en-US" sz="2000" b="1" dirty="0" err="1" smtClean="0">
                <a:solidFill>
                  <a:srgbClr val="C00000"/>
                </a:solidFill>
              </a:rPr>
              <a:t>bàn</a:t>
            </a:r>
            <a:r>
              <a:rPr lang="en-US" sz="2000" b="1" dirty="0" smtClean="0">
                <a:solidFill>
                  <a:srgbClr val="C00000"/>
                </a:solidFill>
              </a:rPr>
              <a:t> </a:t>
            </a:r>
            <a:r>
              <a:rPr lang="en-US" sz="2000" b="1" dirty="0" err="1" smtClean="0">
                <a:solidFill>
                  <a:srgbClr val="C00000"/>
                </a:solidFill>
              </a:rPr>
              <a:t>ủi</a:t>
            </a:r>
            <a:r>
              <a:rPr lang="en-US" sz="2000" b="1" dirty="0" smtClean="0">
                <a:solidFill>
                  <a:srgbClr val="C00000"/>
                </a:solidFill>
              </a:rPr>
              <a:t>)</a:t>
            </a:r>
            <a:endParaRPr lang="en-US" sz="2000" b="1" dirty="0">
              <a:solidFill>
                <a:srgbClr val="C00000"/>
              </a:solidFill>
            </a:endParaRPr>
          </a:p>
        </p:txBody>
      </p:sp>
      <p:sp>
        <p:nvSpPr>
          <p:cNvPr id="4" name="TextBox 3"/>
          <p:cNvSpPr txBox="1"/>
          <p:nvPr/>
        </p:nvSpPr>
        <p:spPr>
          <a:xfrm>
            <a:off x="1119881" y="1613134"/>
            <a:ext cx="3904181" cy="369332"/>
          </a:xfrm>
          <a:prstGeom prst="rect">
            <a:avLst/>
          </a:prstGeom>
          <a:noFill/>
        </p:spPr>
        <p:txBody>
          <a:bodyPr wrap="square" rtlCol="0">
            <a:spAutoFit/>
          </a:bodyPr>
          <a:lstStyle/>
          <a:p>
            <a:r>
              <a:rPr lang="en-US" sz="1800" b="1" dirty="0" smtClean="0"/>
              <a:t>a. </a:t>
            </a:r>
            <a:r>
              <a:rPr lang="en-US" sz="1800" b="1" dirty="0" err="1" smtClean="0"/>
              <a:t>Cấu</a:t>
            </a:r>
            <a:r>
              <a:rPr lang="en-US" sz="1800" b="1" dirty="0" smtClean="0"/>
              <a:t> </a:t>
            </a:r>
            <a:r>
              <a:rPr lang="en-US" sz="1800" b="1" dirty="0" err="1" smtClean="0"/>
              <a:t>tạo</a:t>
            </a:r>
            <a:r>
              <a:rPr lang="en-US" sz="1800" b="1" dirty="0" smtClean="0"/>
              <a:t> </a:t>
            </a:r>
            <a:r>
              <a:rPr lang="en-US" sz="1800" b="1" dirty="0" err="1" smtClean="0"/>
              <a:t>và</a:t>
            </a:r>
            <a:r>
              <a:rPr lang="en-US" sz="1800" b="1" dirty="0" smtClean="0"/>
              <a:t> </a:t>
            </a:r>
            <a:r>
              <a:rPr lang="en-US" sz="1800" b="1" dirty="0" err="1" smtClean="0"/>
              <a:t>thông</a:t>
            </a:r>
            <a:r>
              <a:rPr lang="en-US" sz="1800" b="1" dirty="0" smtClean="0"/>
              <a:t> </a:t>
            </a:r>
            <a:r>
              <a:rPr lang="en-US" sz="1800" b="1" dirty="0" err="1" smtClean="0"/>
              <a:t>số</a:t>
            </a:r>
            <a:r>
              <a:rPr lang="en-US" sz="1800" b="1" dirty="0" smtClean="0"/>
              <a:t> </a:t>
            </a:r>
            <a:r>
              <a:rPr lang="en-US" sz="1800" b="1" dirty="0" err="1" smtClean="0"/>
              <a:t>kĩ</a:t>
            </a:r>
            <a:r>
              <a:rPr lang="en-US" sz="1800" b="1" dirty="0" smtClean="0"/>
              <a:t> </a:t>
            </a:r>
            <a:r>
              <a:rPr lang="en-US" sz="1800" b="1" dirty="0" err="1" smtClean="0"/>
              <a:t>thuật</a:t>
            </a:r>
            <a:endParaRPr lang="en-US" sz="1800" b="1"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22705" y="2342600"/>
            <a:ext cx="3034342" cy="1995184"/>
          </a:xfrm>
          <a:prstGeom prst="rect">
            <a:avLst/>
          </a:prstGeom>
          <a:ln>
            <a:noFill/>
          </a:ln>
          <a:effectLst>
            <a:outerShdw blurRad="190500" algn="tl" rotWithShape="0">
              <a:srgbClr val="000000">
                <a:alpha val="70000"/>
              </a:srgbClr>
            </a:outerShdw>
          </a:effectLst>
        </p:spPr>
      </p:pic>
      <p:sp>
        <p:nvSpPr>
          <p:cNvPr id="6" name="Rectangle 5"/>
          <p:cNvSpPr/>
          <p:nvPr/>
        </p:nvSpPr>
        <p:spPr>
          <a:xfrm>
            <a:off x="875869" y="2157755"/>
            <a:ext cx="4392204" cy="2585323"/>
          </a:xfrm>
          <a:prstGeom prst="rect">
            <a:avLst/>
          </a:prstGeom>
        </p:spPr>
        <p:txBody>
          <a:bodyPr wrap="square">
            <a:spAutoFit/>
          </a:bodyPr>
          <a:lstStyle/>
          <a:p>
            <a:pPr algn="just">
              <a:lnSpc>
                <a:spcPct val="150000"/>
              </a:lnSpc>
            </a:pPr>
            <a:r>
              <a:rPr lang="en-US" sz="1800" dirty="0" err="1" smtClean="0"/>
              <a:t>Quan</a:t>
            </a:r>
            <a:r>
              <a:rPr lang="en-US" sz="1800" dirty="0" smtClean="0"/>
              <a:t> </a:t>
            </a:r>
            <a:r>
              <a:rPr lang="en-US" sz="1800" dirty="0" err="1"/>
              <a:t>sát</a:t>
            </a:r>
            <a:r>
              <a:rPr lang="en-US" sz="1800" dirty="0"/>
              <a:t> </a:t>
            </a:r>
            <a:r>
              <a:rPr lang="en-US" sz="1800" dirty="0" err="1"/>
              <a:t>Hình</a:t>
            </a:r>
            <a:r>
              <a:rPr lang="en-US" sz="1800" dirty="0"/>
              <a:t> </a:t>
            </a:r>
            <a:r>
              <a:rPr lang="en-US" sz="1800" dirty="0" smtClean="0"/>
              <a:t>9.1 </a:t>
            </a:r>
            <a:r>
              <a:rPr lang="en-US" sz="1800" dirty="0" err="1" smtClean="0"/>
              <a:t>trong</a:t>
            </a:r>
            <a:r>
              <a:rPr lang="en-US" sz="1800" dirty="0" smtClean="0"/>
              <a:t> SGK, </a:t>
            </a:r>
            <a:r>
              <a:rPr lang="en-US" sz="1800" dirty="0" err="1"/>
              <a:t>ghép</a:t>
            </a:r>
            <a:r>
              <a:rPr lang="en-US" sz="1800" dirty="0"/>
              <a:t> </a:t>
            </a:r>
            <a:r>
              <a:rPr lang="en-US" sz="1800" dirty="0" err="1"/>
              <a:t>tên</a:t>
            </a:r>
            <a:r>
              <a:rPr lang="en-US" sz="1800" dirty="0"/>
              <a:t> </a:t>
            </a:r>
            <a:r>
              <a:rPr lang="en-US" sz="1800" dirty="0" err="1"/>
              <a:t>và</a:t>
            </a:r>
            <a:r>
              <a:rPr lang="en-US" sz="1800" dirty="0"/>
              <a:t> </a:t>
            </a:r>
            <a:r>
              <a:rPr lang="en-US" sz="1800" dirty="0" err="1"/>
              <a:t>chức</a:t>
            </a:r>
            <a:r>
              <a:rPr lang="en-US" sz="1800" dirty="0"/>
              <a:t> </a:t>
            </a:r>
            <a:r>
              <a:rPr lang="en-US" sz="1800" dirty="0" err="1"/>
              <a:t>năng</a:t>
            </a:r>
            <a:r>
              <a:rPr lang="en-US" sz="1800" dirty="0"/>
              <a:t> </a:t>
            </a:r>
            <a:r>
              <a:rPr lang="en-US" sz="1800" dirty="0" err="1"/>
              <a:t>vào</a:t>
            </a:r>
            <a:r>
              <a:rPr lang="en-US" sz="1800" dirty="0"/>
              <a:t> </a:t>
            </a:r>
            <a:r>
              <a:rPr lang="en-US" sz="1800" dirty="0" err="1"/>
              <a:t>các</a:t>
            </a:r>
            <a:r>
              <a:rPr lang="en-US" sz="1800" dirty="0"/>
              <a:t> </a:t>
            </a:r>
            <a:r>
              <a:rPr lang="en-US" sz="1800" dirty="0" err="1"/>
              <a:t>bộ</a:t>
            </a:r>
            <a:r>
              <a:rPr lang="en-US" sz="1800" dirty="0"/>
              <a:t> </a:t>
            </a:r>
            <a:r>
              <a:rPr lang="en-US" sz="1800" dirty="0" err="1"/>
              <a:t>phận</a:t>
            </a:r>
            <a:r>
              <a:rPr lang="en-US" sz="1800" dirty="0"/>
              <a:t> </a:t>
            </a:r>
            <a:r>
              <a:rPr lang="en-US" sz="1800" dirty="0" err="1"/>
              <a:t>chính</a:t>
            </a:r>
            <a:r>
              <a:rPr lang="en-US" sz="1800" dirty="0"/>
              <a:t> </a:t>
            </a:r>
            <a:r>
              <a:rPr lang="en-US" sz="1800" dirty="0" err="1"/>
              <a:t>của</a:t>
            </a:r>
            <a:r>
              <a:rPr lang="en-US" sz="1800" dirty="0"/>
              <a:t> </a:t>
            </a:r>
            <a:r>
              <a:rPr lang="en-US" sz="1800" dirty="0" err="1"/>
              <a:t>bàn</a:t>
            </a:r>
            <a:r>
              <a:rPr lang="en-US" sz="1800" dirty="0"/>
              <a:t> </a:t>
            </a:r>
            <a:r>
              <a:rPr lang="en-US" sz="1800" dirty="0" err="1"/>
              <a:t>là</a:t>
            </a:r>
            <a:r>
              <a:rPr lang="en-US" sz="1800" dirty="0"/>
              <a:t> </a:t>
            </a:r>
            <a:r>
              <a:rPr lang="en-US" sz="1800" dirty="0" err="1"/>
              <a:t>cho</a:t>
            </a:r>
            <a:r>
              <a:rPr lang="en-US" sz="1800" dirty="0"/>
              <a:t> </a:t>
            </a:r>
            <a:r>
              <a:rPr lang="en-US" sz="1800" dirty="0" err="1"/>
              <a:t>phù</a:t>
            </a:r>
            <a:r>
              <a:rPr lang="en-US" sz="1800" dirty="0"/>
              <a:t> </a:t>
            </a:r>
            <a:r>
              <a:rPr lang="en-US" sz="1800" dirty="0" err="1" smtClean="0"/>
              <a:t>hợp</a:t>
            </a:r>
            <a:r>
              <a:rPr lang="en-US" sz="1800" dirty="0" smtClean="0"/>
              <a:t>:</a:t>
            </a:r>
            <a:endParaRPr lang="en-US" sz="1800" dirty="0" smtClean="0"/>
          </a:p>
          <a:p>
            <a:pPr marL="285750" indent="-285750" algn="just">
              <a:lnSpc>
                <a:spcPct val="150000"/>
              </a:lnSpc>
              <a:buFont typeface="Arial" panose="020B0604020202020204" pitchFamily="34" charset="0"/>
              <a:buChar char="•"/>
            </a:pPr>
            <a:r>
              <a:rPr lang="en-US" sz="1800" dirty="0" err="1" smtClean="0"/>
              <a:t>Vỏ</a:t>
            </a:r>
            <a:r>
              <a:rPr lang="en-US" sz="1800" dirty="0" smtClean="0"/>
              <a:t> </a:t>
            </a:r>
            <a:r>
              <a:rPr lang="en-US" sz="1800" dirty="0" err="1" smtClean="0"/>
              <a:t>bàn</a:t>
            </a:r>
            <a:r>
              <a:rPr lang="en-US" sz="1800" dirty="0" smtClean="0"/>
              <a:t> </a:t>
            </a:r>
            <a:r>
              <a:rPr lang="en-US" sz="1800" dirty="0" err="1" smtClean="0"/>
              <a:t>là</a:t>
            </a:r>
            <a:endParaRPr lang="en-US" sz="1800" dirty="0" smtClean="0"/>
          </a:p>
          <a:p>
            <a:pPr marL="285750" indent="-285750" algn="just">
              <a:lnSpc>
                <a:spcPct val="150000"/>
              </a:lnSpc>
              <a:buFont typeface="Arial" panose="020B0604020202020204" pitchFamily="34" charset="0"/>
              <a:buChar char="•"/>
            </a:pPr>
            <a:r>
              <a:rPr lang="en-US" sz="1800" dirty="0" err="1" smtClean="0"/>
              <a:t>Dây</a:t>
            </a:r>
            <a:r>
              <a:rPr lang="en-US" sz="1800" dirty="0" smtClean="0"/>
              <a:t> </a:t>
            </a:r>
            <a:r>
              <a:rPr lang="en-US" sz="1800" dirty="0" err="1" smtClean="0"/>
              <a:t>đốt</a:t>
            </a:r>
            <a:r>
              <a:rPr lang="en-US" sz="1800" dirty="0" smtClean="0"/>
              <a:t> </a:t>
            </a:r>
            <a:r>
              <a:rPr lang="en-US" sz="1800" dirty="0" err="1" smtClean="0"/>
              <a:t>nóng</a:t>
            </a:r>
            <a:endParaRPr lang="en-US" sz="1800" dirty="0" smtClean="0"/>
          </a:p>
          <a:p>
            <a:pPr marL="285750" indent="-285750" algn="just">
              <a:lnSpc>
                <a:spcPct val="150000"/>
              </a:lnSpc>
              <a:buFont typeface="Arial" panose="020B0604020202020204" pitchFamily="34" charset="0"/>
              <a:buChar char="•"/>
            </a:pPr>
            <a:r>
              <a:rPr lang="en-US" sz="1800" dirty="0" err="1" smtClean="0"/>
              <a:t>Bộ</a:t>
            </a:r>
            <a:r>
              <a:rPr lang="en-US" sz="1800" dirty="0" smtClean="0"/>
              <a:t> </a:t>
            </a:r>
            <a:r>
              <a:rPr lang="en-US" sz="1800" dirty="0" err="1" smtClean="0"/>
              <a:t>điều</a:t>
            </a:r>
            <a:r>
              <a:rPr lang="en-US" sz="1800" dirty="0" smtClean="0"/>
              <a:t> </a:t>
            </a:r>
            <a:r>
              <a:rPr lang="en-US" sz="1800" dirty="0" err="1" smtClean="0"/>
              <a:t>chỉnh</a:t>
            </a:r>
            <a:r>
              <a:rPr lang="en-US" sz="1800" dirty="0" smtClean="0"/>
              <a:t> </a:t>
            </a:r>
            <a:r>
              <a:rPr lang="en-US" sz="1800" dirty="0" err="1" smtClean="0"/>
              <a:t>nhiệt</a:t>
            </a:r>
            <a:r>
              <a:rPr lang="en-US" sz="1800" dirty="0" smtClean="0"/>
              <a:t> </a:t>
            </a:r>
            <a:r>
              <a:rPr lang="en-US" sz="1800" dirty="0" err="1" smtClean="0"/>
              <a:t>độ</a:t>
            </a:r>
            <a:endParaRPr lang="en-US" sz="1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6">
                                            <p:txEl>
                                              <p:pRg st="0" end="0"/>
                                            </p:txEl>
                                          </p:spTgt>
                                        </p:tgtEl>
                                      </p:cBhvr>
                                    </p:animEffect>
                                  </p:childTnLst>
                                </p:cTn>
                              </p:par>
                              <p:par>
                                <p:cTn id="21" presetID="12" presetClass="entr" presetSubtype="1"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24" dur="500"/>
                                        <p:tgtEl>
                                          <p:spTgt spid="6">
                                            <p:txEl>
                                              <p:pRg st="1" end="1"/>
                                            </p:txEl>
                                          </p:spTgt>
                                        </p:tgtEl>
                                      </p:cBhvr>
                                    </p:animEffect>
                                  </p:childTnLst>
                                </p:cTn>
                              </p:par>
                              <p:par>
                                <p:cTn id="25" presetID="12" presetClass="entr" presetSubtype="1"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6">
                                            <p:txEl>
                                              <p:pRg st="2" end="2"/>
                                            </p:txEl>
                                          </p:spTgt>
                                        </p:tgtEl>
                                      </p:cBhvr>
                                    </p:animEffect>
                                  </p:childTnLst>
                                </p:cTn>
                              </p:par>
                              <p:par>
                                <p:cTn id="29" presetID="12" presetClass="entr" presetSubtype="1"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6">
                                            <p:txEl>
                                              <p:pRg st="3" end="3"/>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4" name="Rectangle 3"/>
          <p:cNvSpPr/>
          <p:nvPr/>
        </p:nvSpPr>
        <p:spPr>
          <a:xfrm>
            <a:off x="827070" y="1401661"/>
            <a:ext cx="4572000" cy="3046988"/>
          </a:xfrm>
          <a:prstGeom prst="rect">
            <a:avLst/>
          </a:prstGeom>
        </p:spPr>
        <p:txBody>
          <a:bodyPr>
            <a:spAutoFit/>
          </a:bodyPr>
          <a:lstStyle/>
          <a:p>
            <a:pPr algn="just">
              <a:lnSpc>
                <a:spcPct val="150000"/>
              </a:lnSpc>
            </a:pPr>
            <a:r>
              <a:rPr lang="vi-VN" sz="2000" b="1" dirty="0">
                <a:solidFill>
                  <a:schemeClr val="accent1"/>
                </a:solidFill>
              </a:rPr>
              <a:t>- Cấu tạo:</a:t>
            </a:r>
            <a:endParaRPr lang="vi-VN" sz="2000" b="1" dirty="0">
              <a:solidFill>
                <a:schemeClr val="accent1"/>
              </a:solidFill>
            </a:endParaRPr>
          </a:p>
          <a:p>
            <a:pPr marL="342900" indent="-342900" algn="just">
              <a:lnSpc>
                <a:spcPct val="150000"/>
              </a:lnSpc>
              <a:buFont typeface="Wingdings" panose="05000000000000000000" pitchFamily="2" charset="2"/>
              <a:buChar char="Ø"/>
            </a:pPr>
            <a:r>
              <a:rPr lang="vi-VN" sz="1800" dirty="0" smtClean="0"/>
              <a:t>Vỏ </a:t>
            </a:r>
            <a:r>
              <a:rPr lang="vi-VN" sz="1800" dirty="0"/>
              <a:t>bàn là (2): bảo vệ các bộ phận bên trong của bàn là</a:t>
            </a:r>
            <a:endParaRPr lang="vi-VN" sz="1800" dirty="0"/>
          </a:p>
          <a:p>
            <a:pPr marL="342900" indent="-342900" algn="just">
              <a:lnSpc>
                <a:spcPct val="150000"/>
              </a:lnSpc>
              <a:buFont typeface="Wingdings" panose="05000000000000000000" pitchFamily="2" charset="2"/>
              <a:buChar char="Ø"/>
            </a:pPr>
            <a:r>
              <a:rPr lang="vi-VN" sz="1800" dirty="0" smtClean="0"/>
              <a:t>Dây </a:t>
            </a:r>
            <a:r>
              <a:rPr lang="vi-VN" sz="1800" dirty="0"/>
              <a:t>đốt nóng (3): tạo sức nóng dưới tác dụng của dòng điện</a:t>
            </a:r>
            <a:endParaRPr lang="vi-VN" sz="1800" dirty="0"/>
          </a:p>
          <a:p>
            <a:pPr marL="342900" indent="-342900" algn="just">
              <a:lnSpc>
                <a:spcPct val="150000"/>
              </a:lnSpc>
              <a:buFont typeface="Wingdings" panose="05000000000000000000" pitchFamily="2" charset="2"/>
              <a:buChar char="Ø"/>
            </a:pPr>
            <a:r>
              <a:rPr lang="vi-VN" sz="1800" dirty="0" smtClean="0"/>
              <a:t>Bộ </a:t>
            </a:r>
            <a:r>
              <a:rPr lang="vi-VN" sz="1800" dirty="0"/>
              <a:t>điều chỉnh nhiệt độ (1): đặt nhiệt độ bàn là phù hợp với từng loại vải.</a:t>
            </a:r>
            <a:endParaRPr lang="vi-VN" sz="1800" dirty="0"/>
          </a:p>
        </p:txBody>
      </p:sp>
      <p:sp>
        <p:nvSpPr>
          <p:cNvPr id="5" name="Rounded Rectangle 4"/>
          <p:cNvSpPr/>
          <p:nvPr/>
        </p:nvSpPr>
        <p:spPr>
          <a:xfrm>
            <a:off x="3863083" y="719191"/>
            <a:ext cx="1535987" cy="565079"/>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10000"/>
                  </a:schemeClr>
                </a:solidFill>
              </a:rPr>
              <a:t>KẾT LUẬN</a:t>
            </a:r>
            <a:endParaRPr lang="en-US" sz="2000" b="1" dirty="0">
              <a:solidFill>
                <a:schemeClr val="tx2">
                  <a:lumMod val="10000"/>
                </a:schemeClr>
              </a:solidFill>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02596" y="2054831"/>
            <a:ext cx="3093807" cy="2034284"/>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strVal val="#ppt_h"/>
                                          </p:val>
                                        </p:tav>
                                        <p:tav tm="100000">
                                          <p:val>
                                            <p:strVal val="#ppt_h"/>
                                          </p:val>
                                        </p:tav>
                                      </p:tavLst>
                                    </p:anim>
                                  </p:childTnLst>
                                </p:cTn>
                              </p:par>
                              <p:par>
                                <p:cTn id="19" presetID="17" presetClass="entr" presetSubtype="8"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strVal val="#ppt_h"/>
                                          </p:val>
                                        </p:tav>
                                        <p:tav tm="100000">
                                          <p:val>
                                            <p:strVal val="#ppt_h"/>
                                          </p:val>
                                        </p:tav>
                                      </p:tavLst>
                                    </p:anim>
                                  </p:childTnLst>
                                </p:cTn>
                              </p:par>
                              <p:par>
                                <p:cTn id="25" presetID="17" presetClass="entr" presetSubtype="8"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500" fill="hold"/>
                                        <p:tgtEl>
                                          <p:spTgt spid="4">
                                            <p:txEl>
                                              <p:pRg st="3" end="3"/>
                                            </p:txEl>
                                          </p:spTgt>
                                        </p:tgtEl>
                                        <p:attrNameLst>
                                          <p:attrName>ppt_x</p:attrName>
                                        </p:attrNameLst>
                                      </p:cBhvr>
                                      <p:tavLst>
                                        <p:tav tm="0">
                                          <p:val>
                                            <p:strVal val="#ppt_x-#ppt_w/2"/>
                                          </p:val>
                                        </p:tav>
                                        <p:tav tm="100000">
                                          <p:val>
                                            <p:strVal val="#ppt_x"/>
                                          </p:val>
                                        </p:tav>
                                      </p:tavLst>
                                    </p:anim>
                                    <p:anim calcmode="lin" valueType="num">
                                      <p:cBhvr>
                                        <p:cTn id="28"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2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000" dirty="0" smtClean="0">
                <a:latin typeface="+mn-lt"/>
              </a:rPr>
              <a:t>- </a:t>
            </a:r>
            <a:r>
              <a:rPr lang="en-US" sz="2000" dirty="0" err="1" smtClean="0">
                <a:latin typeface="+mn-lt"/>
              </a:rPr>
              <a:t>Thông</a:t>
            </a:r>
            <a:r>
              <a:rPr lang="en-US" sz="2000" dirty="0" smtClean="0">
                <a:latin typeface="+mn-lt"/>
              </a:rPr>
              <a:t> </a:t>
            </a:r>
            <a:r>
              <a:rPr lang="en-US" sz="2000" dirty="0" err="1" smtClean="0">
                <a:latin typeface="+mn-lt"/>
              </a:rPr>
              <a:t>số</a:t>
            </a:r>
            <a:r>
              <a:rPr lang="en-US" sz="2000" dirty="0" smtClean="0">
                <a:latin typeface="+mn-lt"/>
              </a:rPr>
              <a:t> </a:t>
            </a:r>
            <a:r>
              <a:rPr lang="en-US" sz="2000" dirty="0" err="1" smtClean="0">
                <a:latin typeface="+mn-lt"/>
              </a:rPr>
              <a:t>kĩ</a:t>
            </a:r>
            <a:r>
              <a:rPr lang="en-US" sz="2000" dirty="0" smtClean="0">
                <a:latin typeface="+mn-lt"/>
              </a:rPr>
              <a:t> </a:t>
            </a:r>
            <a:r>
              <a:rPr lang="en-US" sz="2000" dirty="0" err="1" smtClean="0">
                <a:latin typeface="+mn-lt"/>
              </a:rPr>
              <a:t>thuật</a:t>
            </a:r>
            <a:r>
              <a:rPr lang="en-US" sz="2000" dirty="0" smtClean="0">
                <a:latin typeface="+mn-lt"/>
              </a:rPr>
              <a:t>:</a:t>
            </a:r>
            <a:endParaRPr sz="2000" dirty="0">
              <a:latin typeface="+mn-lt"/>
            </a:endParaRPr>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graphicFrame>
        <p:nvGraphicFramePr>
          <p:cNvPr id="6" name="Table 5"/>
          <p:cNvGraphicFramePr>
            <a:graphicFrameLocks noGrp="1"/>
          </p:cNvGraphicFramePr>
          <p:nvPr/>
        </p:nvGraphicFramePr>
        <p:xfrm>
          <a:off x="585627" y="1905069"/>
          <a:ext cx="7983020" cy="2768581"/>
        </p:xfrm>
        <a:graphic>
          <a:graphicData uri="http://schemas.openxmlformats.org/drawingml/2006/table">
            <a:tbl>
              <a:tblPr firstRow="1" bandRow="1">
                <a:tableStyleId>{84218DE6-D431-4044-9C84-DCB305295717}</a:tableStyleId>
              </a:tblPr>
              <a:tblGrid>
                <a:gridCol w="1995755"/>
                <a:gridCol w="1692668"/>
                <a:gridCol w="2298842"/>
                <a:gridCol w="1995755"/>
              </a:tblGrid>
              <a:tr h="930953">
                <a:tc>
                  <a:txBody>
                    <a:bodyPr/>
                    <a:lstStyle/>
                    <a:p>
                      <a:pPr algn="ctr"/>
                      <a:r>
                        <a:rPr lang="en-US" sz="1600" b="1" dirty="0" err="1" smtClean="0"/>
                        <a:t>Loại</a:t>
                      </a:r>
                      <a:r>
                        <a:rPr lang="en-US" sz="1600" b="1" baseline="0" dirty="0" smtClean="0"/>
                        <a:t> </a:t>
                      </a:r>
                      <a:r>
                        <a:rPr lang="en-US" sz="1600" b="1" baseline="0" dirty="0" err="1" smtClean="0"/>
                        <a:t>bàn</a:t>
                      </a:r>
                      <a:r>
                        <a:rPr lang="en-US" sz="1600" b="1" baseline="0" dirty="0" smtClean="0"/>
                        <a:t> </a:t>
                      </a:r>
                      <a:r>
                        <a:rPr lang="en-US" sz="1600" b="1" baseline="0" dirty="0" err="1" smtClean="0"/>
                        <a:t>là</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600" b="1" dirty="0" err="1" smtClean="0"/>
                        <a:t>Hình</a:t>
                      </a:r>
                      <a:r>
                        <a:rPr lang="en-US" sz="1600" b="1" baseline="0" dirty="0" smtClean="0"/>
                        <a:t> </a:t>
                      </a:r>
                      <a:r>
                        <a:rPr lang="en-US" sz="1600" b="1" baseline="0" dirty="0" err="1" smtClean="0"/>
                        <a:t>ảnh</a:t>
                      </a:r>
                      <a:endParaRPr lang="en-US" sz="1600" b="1" dirty="0"/>
                    </a:p>
                  </a:txBody>
                  <a:tcPr anchor="ctr">
                    <a:lnL w="12700" cap="flat" cmpd="sng" algn="ctr">
                      <a:solidFill>
                        <a:schemeClr val="tx1"/>
                      </a:solidFill>
                      <a:prstDash val="solid"/>
                      <a:round/>
                      <a:headEnd type="none" w="med" len="med"/>
                      <a:tailEnd type="none" w="med" len="med"/>
                    </a:lnL>
                    <a:solidFill>
                      <a:schemeClr val="accent3"/>
                    </a:solidFill>
                  </a:tcPr>
                </a:tc>
                <a:tc>
                  <a:txBody>
                    <a:bodyPr/>
                    <a:lstStyle/>
                    <a:p>
                      <a:pPr algn="ctr"/>
                      <a:r>
                        <a:rPr lang="en-US" sz="1600" b="1" dirty="0" err="1" smtClean="0"/>
                        <a:t>Công</a:t>
                      </a:r>
                      <a:r>
                        <a:rPr lang="en-US" sz="1600" b="1" baseline="0" dirty="0" smtClean="0"/>
                        <a:t> </a:t>
                      </a:r>
                      <a:r>
                        <a:rPr lang="en-US" sz="1600" b="1" baseline="0" dirty="0" err="1" smtClean="0"/>
                        <a:t>suất</a:t>
                      </a:r>
                      <a:r>
                        <a:rPr lang="en-US" sz="1600" b="1" baseline="0" dirty="0" smtClean="0"/>
                        <a:t> </a:t>
                      </a:r>
                      <a:r>
                        <a:rPr lang="en-US" sz="1600" b="1" baseline="0" dirty="0" err="1" smtClean="0"/>
                        <a:t>định</a:t>
                      </a:r>
                      <a:r>
                        <a:rPr lang="en-US" sz="1600" b="1" baseline="0" dirty="0" smtClean="0"/>
                        <a:t> </a:t>
                      </a:r>
                      <a:r>
                        <a:rPr lang="en-US" sz="1600" b="1" baseline="0" dirty="0" err="1" smtClean="0"/>
                        <a:t>mức</a:t>
                      </a:r>
                      <a:endParaRPr lang="en-US" sz="1600" b="1" dirty="0"/>
                    </a:p>
                  </a:txBody>
                  <a:tcPr anchor="ctr">
                    <a:solidFill>
                      <a:schemeClr val="accent3"/>
                    </a:solidFill>
                  </a:tcPr>
                </a:tc>
                <a:tc>
                  <a:txBody>
                    <a:bodyPr/>
                    <a:lstStyle/>
                    <a:p>
                      <a:pPr algn="ctr"/>
                      <a:r>
                        <a:rPr lang="en-US" sz="1600" b="1" dirty="0" err="1" smtClean="0"/>
                        <a:t>Điện</a:t>
                      </a:r>
                      <a:r>
                        <a:rPr lang="en-US" sz="1600" b="1" baseline="0" dirty="0" smtClean="0"/>
                        <a:t> </a:t>
                      </a:r>
                      <a:r>
                        <a:rPr lang="en-US" sz="1600" b="1" baseline="0" dirty="0" err="1" smtClean="0"/>
                        <a:t>áp</a:t>
                      </a:r>
                      <a:r>
                        <a:rPr lang="en-US" sz="1600" b="1" baseline="0" dirty="0" smtClean="0"/>
                        <a:t> </a:t>
                      </a:r>
                      <a:r>
                        <a:rPr lang="en-US" sz="1600" b="1" baseline="0" dirty="0" err="1" smtClean="0"/>
                        <a:t>định</a:t>
                      </a:r>
                      <a:r>
                        <a:rPr lang="en-US" sz="1600" b="1" baseline="0" dirty="0" smtClean="0"/>
                        <a:t> </a:t>
                      </a:r>
                      <a:r>
                        <a:rPr lang="en-US" sz="1600" b="1" baseline="0" dirty="0" err="1" smtClean="0"/>
                        <a:t>mức</a:t>
                      </a:r>
                      <a:endParaRPr lang="en-US" sz="1600" b="1" dirty="0"/>
                    </a:p>
                  </a:txBody>
                  <a:tcPr anchor="ctr">
                    <a:solidFill>
                      <a:schemeClr val="accent3"/>
                    </a:solidFill>
                  </a:tcPr>
                </a:tc>
              </a:tr>
              <a:tr h="925870">
                <a:tc>
                  <a:txBody>
                    <a:bodyPr/>
                    <a:lstStyle/>
                    <a:p>
                      <a:pPr algn="ctr"/>
                      <a:r>
                        <a:rPr lang="en-US" sz="1800" dirty="0" err="1" smtClean="0"/>
                        <a:t>Bàn</a:t>
                      </a:r>
                      <a:r>
                        <a:rPr lang="en-US" sz="1800" baseline="0" dirty="0" smtClean="0"/>
                        <a:t> </a:t>
                      </a:r>
                      <a:r>
                        <a:rPr lang="en-US" sz="1800" baseline="0" dirty="0" err="1" smtClean="0"/>
                        <a:t>là</a:t>
                      </a:r>
                      <a:r>
                        <a:rPr lang="en-US" sz="1800" baseline="0" dirty="0" smtClean="0"/>
                        <a:t> du </a:t>
                      </a:r>
                      <a:r>
                        <a:rPr lang="en-US" sz="1800" baseline="0" dirty="0" err="1" smtClean="0"/>
                        <a:t>lịch</a:t>
                      </a:r>
                      <a:endParaRPr lang="en-US" sz="1800"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dirty="0"/>
                    </a:p>
                  </a:txBody>
                  <a:tcPr anchor="ctr">
                    <a:solidFill>
                      <a:schemeClr val="bg1"/>
                    </a:solidFill>
                  </a:tcPr>
                </a:tc>
                <a:tc>
                  <a:txBody>
                    <a:bodyPr/>
                    <a:lstStyle/>
                    <a:p>
                      <a:pPr algn="ctr"/>
                      <a:r>
                        <a:rPr lang="en-US" sz="1800" dirty="0" smtClean="0"/>
                        <a:t>250W</a:t>
                      </a:r>
                      <a:endParaRPr lang="en-US" sz="1800" dirty="0"/>
                    </a:p>
                  </a:txBody>
                  <a:tcPr anchor="ctr">
                    <a:solidFill>
                      <a:schemeClr val="bg1"/>
                    </a:solidFill>
                  </a:tcPr>
                </a:tc>
                <a:tc>
                  <a:txBody>
                    <a:bodyPr/>
                    <a:lstStyle/>
                    <a:p>
                      <a:pPr algn="ctr"/>
                      <a:r>
                        <a:rPr lang="en-US" sz="1800" dirty="0" smtClean="0"/>
                        <a:t>220V</a:t>
                      </a:r>
                      <a:endParaRPr lang="en-US" sz="1800" dirty="0"/>
                    </a:p>
                  </a:txBody>
                  <a:tcPr anchor="ctr">
                    <a:solidFill>
                      <a:schemeClr val="bg1"/>
                    </a:solidFill>
                  </a:tcPr>
                </a:tc>
              </a:tr>
              <a:tr h="911758">
                <a:tc>
                  <a:txBody>
                    <a:bodyPr/>
                    <a:lstStyle/>
                    <a:p>
                      <a:pPr algn="ctr"/>
                      <a:r>
                        <a:rPr lang="en-US" sz="1800" dirty="0" err="1" smtClean="0"/>
                        <a:t>Bàn</a:t>
                      </a:r>
                      <a:r>
                        <a:rPr lang="en-US" sz="1800" baseline="0" dirty="0" smtClean="0"/>
                        <a:t> </a:t>
                      </a:r>
                      <a:r>
                        <a:rPr lang="en-US" sz="1800" baseline="0" dirty="0" err="1" smtClean="0"/>
                        <a:t>là</a:t>
                      </a:r>
                      <a:r>
                        <a:rPr lang="en-US" sz="1800" baseline="0" dirty="0" smtClean="0"/>
                        <a:t> </a:t>
                      </a:r>
                      <a:r>
                        <a:rPr lang="en-US" sz="1800" baseline="0" dirty="0" err="1" smtClean="0"/>
                        <a:t>khô</a:t>
                      </a:r>
                      <a:endParaRPr lang="en-US" sz="1800" dirty="0"/>
                    </a:p>
                  </a:txBody>
                  <a:tcPr anchor="ctr">
                    <a:solidFill>
                      <a:schemeClr val="bg1"/>
                    </a:solidFill>
                  </a:tcPr>
                </a:tc>
                <a:tc>
                  <a:txBody>
                    <a:bodyPr/>
                    <a:lstStyle/>
                    <a:p>
                      <a:pPr algn="ctr"/>
                      <a:endParaRPr lang="en-US" sz="1800"/>
                    </a:p>
                  </a:txBody>
                  <a:tcPr anchor="ctr">
                    <a:solidFill>
                      <a:schemeClr val="bg1"/>
                    </a:solidFill>
                  </a:tcPr>
                </a:tc>
                <a:tc>
                  <a:txBody>
                    <a:bodyPr/>
                    <a:lstStyle/>
                    <a:p>
                      <a:pPr algn="ctr"/>
                      <a:r>
                        <a:rPr lang="en-US" sz="1800" dirty="0" smtClean="0"/>
                        <a:t>1200W</a:t>
                      </a:r>
                      <a:endParaRPr lang="en-US" sz="1800" dirty="0"/>
                    </a:p>
                  </a:txBody>
                  <a:tcPr anchor="ctr">
                    <a:solidFill>
                      <a:schemeClr val="bg1"/>
                    </a:solidFill>
                  </a:tcPr>
                </a:tc>
                <a:tc>
                  <a:txBody>
                    <a:bodyPr/>
                    <a:lstStyle/>
                    <a:p>
                      <a:pPr algn="ctr"/>
                      <a:r>
                        <a:rPr lang="en-US" sz="1800" dirty="0" smtClean="0"/>
                        <a:t>220V</a:t>
                      </a:r>
                      <a:endParaRPr lang="en-US" sz="1800" dirty="0"/>
                    </a:p>
                  </a:txBody>
                  <a:tcPr anchor="ctr">
                    <a:solidFill>
                      <a:schemeClr val="bg1"/>
                    </a:solidFill>
                  </a:tcPr>
                </a:tc>
              </a:tr>
            </a:tbl>
          </a:graphicData>
        </a:graphic>
      </p:graphicFrame>
      <p:sp>
        <p:nvSpPr>
          <p:cNvPr id="7" name="TextBox 6"/>
          <p:cNvSpPr txBox="1"/>
          <p:nvPr/>
        </p:nvSpPr>
        <p:spPr>
          <a:xfrm>
            <a:off x="744206" y="1458930"/>
            <a:ext cx="7952197" cy="323165"/>
          </a:xfrm>
          <a:prstGeom prst="rect">
            <a:avLst/>
          </a:prstGeom>
          <a:solidFill>
            <a:schemeClr val="bg1"/>
          </a:solidFill>
        </p:spPr>
        <p:txBody>
          <a:bodyPr wrap="square" rtlCol="0">
            <a:spAutoFit/>
          </a:bodyPr>
          <a:lstStyle/>
          <a:p>
            <a:r>
              <a:rPr lang="en-US" sz="1500" b="1" dirty="0" err="1" smtClean="0"/>
              <a:t>Bảng</a:t>
            </a:r>
            <a:r>
              <a:rPr lang="en-US" sz="1500" b="1" dirty="0" smtClean="0"/>
              <a:t> 9.1: </a:t>
            </a:r>
            <a:r>
              <a:rPr lang="en-US" sz="1500" b="1" dirty="0" err="1" smtClean="0"/>
              <a:t>Thông</a:t>
            </a:r>
            <a:r>
              <a:rPr lang="en-US" sz="1500" b="1" dirty="0" smtClean="0"/>
              <a:t> </a:t>
            </a:r>
            <a:r>
              <a:rPr lang="en-US" sz="1500" b="1" dirty="0" err="1" smtClean="0"/>
              <a:t>số</a:t>
            </a:r>
            <a:r>
              <a:rPr lang="en-US" sz="1500" b="1" dirty="0" smtClean="0"/>
              <a:t> </a:t>
            </a:r>
            <a:r>
              <a:rPr lang="en-US" sz="1500" b="1" dirty="0" err="1" smtClean="0"/>
              <a:t>kĩ</a:t>
            </a:r>
            <a:r>
              <a:rPr lang="en-US" sz="1500" b="1" dirty="0" smtClean="0"/>
              <a:t> </a:t>
            </a:r>
            <a:r>
              <a:rPr lang="en-US" sz="1500" b="1" dirty="0" err="1" smtClean="0"/>
              <a:t>thuật</a:t>
            </a:r>
            <a:r>
              <a:rPr lang="en-US" sz="1500" b="1" dirty="0" smtClean="0"/>
              <a:t> </a:t>
            </a:r>
            <a:r>
              <a:rPr lang="en-US" sz="1500" b="1" dirty="0" err="1" smtClean="0"/>
              <a:t>cơ</a:t>
            </a:r>
            <a:r>
              <a:rPr lang="en-US" sz="1500" b="1" dirty="0" smtClean="0"/>
              <a:t> </a:t>
            </a:r>
            <a:r>
              <a:rPr lang="en-US" sz="1500" b="1" dirty="0" err="1" smtClean="0"/>
              <a:t>bản</a:t>
            </a:r>
            <a:r>
              <a:rPr lang="en-US" sz="1500" b="1" dirty="0" smtClean="0"/>
              <a:t> </a:t>
            </a:r>
            <a:r>
              <a:rPr lang="en-US" sz="1500" b="1" dirty="0" err="1" smtClean="0"/>
              <a:t>của</a:t>
            </a:r>
            <a:r>
              <a:rPr lang="en-US" sz="1500" b="1" dirty="0" smtClean="0"/>
              <a:t> </a:t>
            </a:r>
            <a:r>
              <a:rPr lang="en-US" sz="1500" b="1" dirty="0" err="1" smtClean="0"/>
              <a:t>một</a:t>
            </a:r>
            <a:r>
              <a:rPr lang="en-US" sz="1500" b="1" dirty="0" smtClean="0"/>
              <a:t> </a:t>
            </a:r>
            <a:r>
              <a:rPr lang="en-US" sz="1500" b="1" dirty="0" err="1" smtClean="0"/>
              <a:t>số</a:t>
            </a:r>
            <a:r>
              <a:rPr lang="en-US" sz="1500" b="1" dirty="0" smtClean="0"/>
              <a:t> </a:t>
            </a:r>
            <a:r>
              <a:rPr lang="en-US" sz="1500" b="1" dirty="0" err="1" smtClean="0"/>
              <a:t>loại</a:t>
            </a:r>
            <a:r>
              <a:rPr lang="en-US" sz="1500" b="1" dirty="0" smtClean="0"/>
              <a:t> </a:t>
            </a:r>
            <a:r>
              <a:rPr lang="en-US" sz="1500" b="1" dirty="0" err="1" smtClean="0"/>
              <a:t>bàn</a:t>
            </a:r>
            <a:r>
              <a:rPr lang="en-US" sz="1500" b="1" dirty="0" smtClean="0"/>
              <a:t> </a:t>
            </a:r>
            <a:r>
              <a:rPr lang="en-US" sz="1500" b="1" dirty="0" err="1" smtClean="0"/>
              <a:t>là</a:t>
            </a:r>
            <a:r>
              <a:rPr lang="en-US" sz="1500" b="1" dirty="0" smtClean="0"/>
              <a:t> </a:t>
            </a:r>
            <a:r>
              <a:rPr lang="en-US" sz="1500" b="1" dirty="0" err="1" smtClean="0"/>
              <a:t>thông</a:t>
            </a:r>
            <a:r>
              <a:rPr lang="en-US" sz="1500" b="1" dirty="0" smtClean="0"/>
              <a:t> </a:t>
            </a:r>
            <a:r>
              <a:rPr lang="en-US" sz="1500" b="1" dirty="0" err="1" smtClean="0"/>
              <a:t>dụng</a:t>
            </a:r>
            <a:r>
              <a:rPr lang="en-US" sz="1500" b="1" dirty="0" smtClean="0"/>
              <a:t> </a:t>
            </a:r>
            <a:r>
              <a:rPr lang="en-US" sz="1500" b="1" dirty="0" err="1" smtClean="0"/>
              <a:t>trong</a:t>
            </a:r>
            <a:r>
              <a:rPr lang="en-US" sz="1500" b="1" dirty="0" smtClean="0"/>
              <a:t> </a:t>
            </a:r>
            <a:r>
              <a:rPr lang="en-US" sz="1500" b="1" dirty="0" err="1" smtClean="0"/>
              <a:t>gia</a:t>
            </a:r>
            <a:r>
              <a:rPr lang="en-US" sz="1500" b="1" dirty="0" smtClean="0"/>
              <a:t> </a:t>
            </a:r>
            <a:r>
              <a:rPr lang="en-US" sz="1500" b="1" dirty="0" err="1" smtClean="0"/>
              <a:t>đình</a:t>
            </a:r>
            <a:endParaRPr lang="en-US" sz="1500" b="1" dirty="0"/>
          </a:p>
        </p:txBody>
      </p:sp>
      <p:pic>
        <p:nvPicPr>
          <p:cNvPr id="8" name="Picture 7"/>
          <p:cNvPicPr>
            <a:picLocks noChangeAspect="1"/>
          </p:cNvPicPr>
          <p:nvPr/>
        </p:nvPicPr>
        <p:blipFill rotWithShape="1">
          <a:blip r:embed="rId1">
            <a:extLst>
              <a:ext uri="{28A0092B-C50C-407E-A947-70E740481C1C}">
                <a14:useLocalDpi xmlns:a14="http://schemas.microsoft.com/office/drawing/2010/main" val="0"/>
              </a:ext>
            </a:extLst>
          </a:blip>
          <a:srcRect l="25323" t="26875" r="48112" b="40398"/>
          <a:stretch>
            <a:fillRect/>
          </a:stretch>
        </p:blipFill>
        <p:spPr>
          <a:xfrm>
            <a:off x="2671281" y="2902651"/>
            <a:ext cx="1530850" cy="839249"/>
          </a:xfrm>
          <a:prstGeom prst="rect">
            <a:avLst/>
          </a:prstGeom>
        </p:spPr>
      </p:pic>
      <p:pic>
        <p:nvPicPr>
          <p:cNvPr id="9" name="Picture 8"/>
          <p:cNvPicPr>
            <a:picLocks noChangeAspect="1"/>
          </p:cNvPicPr>
          <p:nvPr/>
        </p:nvPicPr>
        <p:blipFill rotWithShape="1">
          <a:blip r:embed="rId1">
            <a:extLst>
              <a:ext uri="{28A0092B-C50C-407E-A947-70E740481C1C}">
                <a14:useLocalDpi xmlns:a14="http://schemas.microsoft.com/office/drawing/2010/main" val="0"/>
              </a:ext>
            </a:extLst>
          </a:blip>
          <a:srcRect l="25727" t="62028" r="49191" b="7364"/>
          <a:stretch>
            <a:fillRect/>
          </a:stretch>
        </p:blipFill>
        <p:spPr>
          <a:xfrm>
            <a:off x="2671281" y="3822785"/>
            <a:ext cx="1417834" cy="7699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76"/>
                                        </p:tgtEl>
                                        <p:attrNameLst>
                                          <p:attrName>style.visibility</p:attrName>
                                        </p:attrNameLst>
                                      </p:cBhvr>
                                      <p:to>
                                        <p:strVal val="visible"/>
                                      </p:to>
                                    </p:set>
                                    <p:anim calcmode="lin" valueType="num">
                                      <p:cBhvr>
                                        <p:cTn id="7" dur="500" fill="hold"/>
                                        <p:tgtEl>
                                          <p:spTgt spid="1576"/>
                                        </p:tgtEl>
                                        <p:attrNameLst>
                                          <p:attrName>ppt_w</p:attrName>
                                        </p:attrNameLst>
                                      </p:cBhvr>
                                      <p:tavLst>
                                        <p:tav tm="0">
                                          <p:val>
                                            <p:fltVal val="0"/>
                                          </p:val>
                                        </p:tav>
                                        <p:tav tm="100000">
                                          <p:val>
                                            <p:strVal val="#ppt_w"/>
                                          </p:val>
                                        </p:tav>
                                      </p:tavLst>
                                    </p:anim>
                                    <p:anim calcmode="lin" valueType="num">
                                      <p:cBhvr>
                                        <p:cTn id="8" dur="500" fill="hold"/>
                                        <p:tgtEl>
                                          <p:spTgt spid="1576"/>
                                        </p:tgtEl>
                                        <p:attrNameLst>
                                          <p:attrName>ppt_h</p:attrName>
                                        </p:attrNameLst>
                                      </p:cBhvr>
                                      <p:tavLst>
                                        <p:tav tm="0">
                                          <p:val>
                                            <p:fltVal val="0"/>
                                          </p:val>
                                        </p:tav>
                                        <p:tav tm="100000">
                                          <p:val>
                                            <p:strVal val="#ppt_h"/>
                                          </p:val>
                                        </p:tav>
                                      </p:tavLst>
                                    </p:anim>
                                    <p:animEffect transition="in" filter="fade">
                                      <p:cBhvr>
                                        <p:cTn id="9" dur="500"/>
                                        <p:tgtEl>
                                          <p:spTgt spid="157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4" name="TextBox 3"/>
          <p:cNvSpPr txBox="1"/>
          <p:nvPr/>
        </p:nvSpPr>
        <p:spPr>
          <a:xfrm>
            <a:off x="770561" y="441789"/>
            <a:ext cx="3729520" cy="400110"/>
          </a:xfrm>
          <a:prstGeom prst="rect">
            <a:avLst/>
          </a:prstGeom>
          <a:noFill/>
        </p:spPr>
        <p:txBody>
          <a:bodyPr wrap="square" rtlCol="0">
            <a:spAutoFit/>
          </a:bodyPr>
          <a:lstStyle/>
          <a:p>
            <a:r>
              <a:rPr lang="en-US" sz="2000" b="1" dirty="0" smtClean="0">
                <a:solidFill>
                  <a:schemeClr val="bg1"/>
                </a:solidFill>
              </a:rPr>
              <a:t>b. </a:t>
            </a:r>
            <a:r>
              <a:rPr lang="en-US" sz="2000" b="1" dirty="0" err="1" smtClean="0">
                <a:solidFill>
                  <a:schemeClr val="bg1"/>
                </a:solidFill>
              </a:rPr>
              <a:t>Nguyên</a:t>
            </a:r>
            <a:r>
              <a:rPr lang="en-US" sz="2000" b="1" dirty="0" smtClean="0">
                <a:solidFill>
                  <a:schemeClr val="bg1"/>
                </a:solidFill>
              </a:rPr>
              <a:t> </a:t>
            </a:r>
            <a:r>
              <a:rPr lang="en-US" sz="2000" b="1" dirty="0" err="1" smtClean="0">
                <a:solidFill>
                  <a:schemeClr val="bg1"/>
                </a:solidFill>
              </a:rPr>
              <a:t>lí</a:t>
            </a:r>
            <a:r>
              <a:rPr lang="en-US" sz="2000" b="1" dirty="0" smtClean="0">
                <a:solidFill>
                  <a:schemeClr val="bg1"/>
                </a:solidFill>
              </a:rPr>
              <a:t> </a:t>
            </a:r>
            <a:r>
              <a:rPr lang="en-US" sz="2000" b="1" dirty="0" err="1" smtClean="0">
                <a:solidFill>
                  <a:schemeClr val="bg1"/>
                </a:solidFill>
              </a:rPr>
              <a:t>làm</a:t>
            </a:r>
            <a:r>
              <a:rPr lang="en-US" sz="2000" b="1" dirty="0" smtClean="0">
                <a:solidFill>
                  <a:schemeClr val="bg1"/>
                </a:solidFill>
              </a:rPr>
              <a:t> </a:t>
            </a:r>
            <a:r>
              <a:rPr lang="en-US" sz="2000" b="1" dirty="0" err="1" smtClean="0">
                <a:solidFill>
                  <a:schemeClr val="bg1"/>
                </a:solidFill>
              </a:rPr>
              <a:t>việc</a:t>
            </a:r>
            <a:endParaRPr lang="en-US" sz="2000" b="1" dirty="0">
              <a:solidFill>
                <a:schemeClr val="bg1"/>
              </a:solidFill>
            </a:endParaRPr>
          </a:p>
        </p:txBody>
      </p:sp>
      <p:sp>
        <p:nvSpPr>
          <p:cNvPr id="5" name="Rectangle 4"/>
          <p:cNvSpPr/>
          <p:nvPr/>
        </p:nvSpPr>
        <p:spPr>
          <a:xfrm>
            <a:off x="1412696" y="1057006"/>
            <a:ext cx="4751797" cy="2862322"/>
          </a:xfrm>
          <a:prstGeom prst="rect">
            <a:avLst/>
          </a:prstGeom>
        </p:spPr>
        <p:txBody>
          <a:bodyPr wrap="square">
            <a:spAutoFit/>
          </a:bodyPr>
          <a:lstStyle/>
          <a:p>
            <a:pPr algn="just">
              <a:lnSpc>
                <a:spcPct val="150000"/>
              </a:lnSpc>
            </a:pPr>
            <a:r>
              <a:rPr lang="en-US" sz="2000" i="1" dirty="0" err="1" smtClean="0">
                <a:solidFill>
                  <a:schemeClr val="bg1"/>
                </a:solidFill>
              </a:rPr>
              <a:t>Đọc</a:t>
            </a:r>
            <a:r>
              <a:rPr lang="en-US" sz="2000" i="1" dirty="0" smtClean="0">
                <a:solidFill>
                  <a:schemeClr val="bg1"/>
                </a:solidFill>
              </a:rPr>
              <a:t> </a:t>
            </a:r>
            <a:r>
              <a:rPr lang="en-US" sz="2000" i="1" dirty="0" err="1" smtClean="0">
                <a:solidFill>
                  <a:schemeClr val="bg1"/>
                </a:solidFill>
              </a:rPr>
              <a:t>thông</a:t>
            </a:r>
            <a:r>
              <a:rPr lang="en-US" sz="2000" i="1" dirty="0" smtClean="0">
                <a:solidFill>
                  <a:schemeClr val="bg1"/>
                </a:solidFill>
              </a:rPr>
              <a:t> tin SGK </a:t>
            </a:r>
            <a:r>
              <a:rPr lang="en-US" sz="2000" i="1" dirty="0" err="1" smtClean="0">
                <a:solidFill>
                  <a:schemeClr val="bg1"/>
                </a:solidFill>
              </a:rPr>
              <a:t>trang</a:t>
            </a:r>
            <a:r>
              <a:rPr lang="en-US" sz="2000" i="1" dirty="0" smtClean="0">
                <a:solidFill>
                  <a:schemeClr val="bg1"/>
                </a:solidFill>
              </a:rPr>
              <a:t> 66 </a:t>
            </a:r>
            <a:r>
              <a:rPr lang="en-US" sz="2000" i="1" dirty="0" err="1" smtClean="0">
                <a:solidFill>
                  <a:schemeClr val="bg1"/>
                </a:solidFill>
              </a:rPr>
              <a:t>và</a:t>
            </a:r>
            <a:r>
              <a:rPr lang="en-US" sz="2000" i="1" dirty="0" smtClean="0">
                <a:solidFill>
                  <a:schemeClr val="bg1"/>
                </a:solidFill>
              </a:rPr>
              <a:t> </a:t>
            </a:r>
            <a:r>
              <a:rPr lang="en-US" sz="2000" i="1" dirty="0" err="1" smtClean="0">
                <a:solidFill>
                  <a:schemeClr val="bg1"/>
                </a:solidFill>
              </a:rPr>
              <a:t>thực</a:t>
            </a:r>
            <a:r>
              <a:rPr lang="en-US" sz="2000" i="1" dirty="0" smtClean="0">
                <a:solidFill>
                  <a:schemeClr val="bg1"/>
                </a:solidFill>
              </a:rPr>
              <a:t> </a:t>
            </a:r>
            <a:r>
              <a:rPr lang="en-US" sz="2000" i="1" dirty="0" err="1" smtClean="0">
                <a:solidFill>
                  <a:schemeClr val="bg1"/>
                </a:solidFill>
              </a:rPr>
              <a:t>hiện</a:t>
            </a:r>
            <a:r>
              <a:rPr lang="en-US" sz="2000" i="1" dirty="0" smtClean="0">
                <a:solidFill>
                  <a:schemeClr val="bg1"/>
                </a:solidFill>
              </a:rPr>
              <a:t> </a:t>
            </a:r>
            <a:r>
              <a:rPr lang="en-US" sz="2000" i="1" dirty="0" err="1" smtClean="0">
                <a:solidFill>
                  <a:schemeClr val="bg1"/>
                </a:solidFill>
              </a:rPr>
              <a:t>yêu</a:t>
            </a:r>
            <a:r>
              <a:rPr lang="en-US" sz="2000" i="1" dirty="0" smtClean="0">
                <a:solidFill>
                  <a:schemeClr val="bg1"/>
                </a:solidFill>
              </a:rPr>
              <a:t> </a:t>
            </a:r>
            <a:r>
              <a:rPr lang="en-US" sz="2000" i="1" dirty="0" err="1" smtClean="0">
                <a:solidFill>
                  <a:schemeClr val="bg1"/>
                </a:solidFill>
              </a:rPr>
              <a:t>cầu</a:t>
            </a:r>
            <a:r>
              <a:rPr lang="en-US" sz="2000" i="1" dirty="0" smtClean="0">
                <a:solidFill>
                  <a:schemeClr val="bg1"/>
                </a:solidFill>
              </a:rPr>
              <a:t>:</a:t>
            </a:r>
            <a:endParaRPr lang="en-US" sz="2000" i="1" dirty="0" smtClean="0">
              <a:solidFill>
                <a:schemeClr val="bg1"/>
              </a:solidFill>
            </a:endParaRPr>
          </a:p>
          <a:p>
            <a:pPr algn="just">
              <a:lnSpc>
                <a:spcPct val="150000"/>
              </a:lnSpc>
            </a:pPr>
            <a:r>
              <a:rPr lang="en-US" sz="2000" dirty="0" smtClean="0">
                <a:solidFill>
                  <a:schemeClr val="bg1"/>
                </a:solidFill>
              </a:rPr>
              <a:t>+ T</a:t>
            </a:r>
            <a:r>
              <a:rPr lang="vi-VN" sz="2000" dirty="0" smtClean="0">
                <a:solidFill>
                  <a:schemeClr val="bg1"/>
                </a:solidFill>
              </a:rPr>
              <a:t>rình </a:t>
            </a:r>
            <a:r>
              <a:rPr lang="vi-VN" sz="2000" dirty="0">
                <a:solidFill>
                  <a:schemeClr val="bg1"/>
                </a:solidFill>
              </a:rPr>
              <a:t>bày sơ đồ khối và giải thích </a:t>
            </a:r>
            <a:r>
              <a:rPr lang="vi-VN" sz="2000" dirty="0" smtClean="0">
                <a:solidFill>
                  <a:schemeClr val="bg1"/>
                </a:solidFill>
              </a:rPr>
              <a:t>nguyên </a:t>
            </a:r>
            <a:r>
              <a:rPr lang="vi-VN" sz="2000" dirty="0">
                <a:solidFill>
                  <a:schemeClr val="bg1"/>
                </a:solidFill>
              </a:rPr>
              <a:t>lí làm việc của bàn là.</a:t>
            </a:r>
            <a:endParaRPr lang="vi-VN" sz="2000" dirty="0">
              <a:solidFill>
                <a:schemeClr val="bg1"/>
              </a:solidFill>
            </a:endParaRPr>
          </a:p>
          <a:p>
            <a:pPr algn="just">
              <a:lnSpc>
                <a:spcPct val="150000"/>
              </a:lnSpc>
            </a:pPr>
            <a:r>
              <a:rPr lang="en-US" sz="2000" dirty="0" smtClean="0">
                <a:solidFill>
                  <a:schemeClr val="bg1"/>
                </a:solidFill>
              </a:rPr>
              <a:t>+ Theo </a:t>
            </a:r>
            <a:r>
              <a:rPr lang="en-US" sz="2000" dirty="0" err="1" smtClean="0">
                <a:solidFill>
                  <a:schemeClr val="bg1"/>
                </a:solidFill>
              </a:rPr>
              <a:t>em</a:t>
            </a:r>
            <a:r>
              <a:rPr lang="en-US" sz="2000" dirty="0" smtClean="0">
                <a:solidFill>
                  <a:schemeClr val="bg1"/>
                </a:solidFill>
              </a:rPr>
              <a:t>, </a:t>
            </a:r>
            <a:r>
              <a:rPr lang="en-US" sz="2000" dirty="0" err="1" smtClean="0">
                <a:solidFill>
                  <a:schemeClr val="bg1"/>
                </a:solidFill>
              </a:rPr>
              <a:t>tại</a:t>
            </a:r>
            <a:r>
              <a:rPr lang="en-US" sz="2000" dirty="0" smtClean="0">
                <a:solidFill>
                  <a:schemeClr val="bg1"/>
                </a:solidFill>
              </a:rPr>
              <a:t> </a:t>
            </a:r>
            <a:r>
              <a:rPr lang="en-US" sz="2000" dirty="0" err="1" smtClean="0">
                <a:solidFill>
                  <a:schemeClr val="bg1"/>
                </a:solidFill>
              </a:rPr>
              <a:t>sao</a:t>
            </a:r>
            <a:r>
              <a:rPr lang="en-US" sz="2000" dirty="0" smtClean="0">
                <a:solidFill>
                  <a:schemeClr val="bg1"/>
                </a:solidFill>
              </a:rPr>
              <a:t> </a:t>
            </a:r>
            <a:r>
              <a:rPr lang="vi-VN" sz="2000" dirty="0" smtClean="0">
                <a:solidFill>
                  <a:schemeClr val="bg1"/>
                </a:solidFill>
              </a:rPr>
              <a:t>bàn </a:t>
            </a:r>
            <a:r>
              <a:rPr lang="vi-VN" sz="2000" dirty="0">
                <a:solidFill>
                  <a:schemeClr val="bg1"/>
                </a:solidFill>
              </a:rPr>
              <a:t>là luôn giữ được độ nóng theo nhiệt độ đã đặt trước.</a:t>
            </a:r>
            <a:endParaRPr lang="vi-VN" sz="2000" dirty="0">
              <a:solidFill>
                <a:schemeClr val="bg1"/>
              </a:solidFill>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71919" y="3085456"/>
            <a:ext cx="2633395" cy="263339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1" name="Google Shape;1601;p17"/>
          <p:cNvSpPr txBox="1">
            <a:spLocks noGrp="1"/>
          </p:cNvSpPr>
          <p:nvPr>
            <p:ph type="sldNum" idx="12"/>
          </p:nvPr>
        </p:nvSpPr>
        <p:spPr>
          <a:xfrm>
            <a:off x="9403887" y="4323016"/>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cxnSp>
        <p:nvCxnSpPr>
          <p:cNvPr id="5" name="Straight Connector 4"/>
          <p:cNvCxnSpPr/>
          <p:nvPr/>
        </p:nvCxnSpPr>
        <p:spPr>
          <a:xfrm>
            <a:off x="3030877" y="-10274"/>
            <a:ext cx="0" cy="380144"/>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3912742" y="-10274"/>
            <a:ext cx="0" cy="380144"/>
          </a:xfrm>
          <a:prstGeom prst="line">
            <a:avLst/>
          </a:prstGeom>
        </p:spPr>
        <p:style>
          <a:lnRef idx="2">
            <a:schemeClr val="dk1"/>
          </a:lnRef>
          <a:fillRef idx="0">
            <a:schemeClr val="dk1"/>
          </a:fillRef>
          <a:effectRef idx="1">
            <a:schemeClr val="dk1"/>
          </a:effectRef>
          <a:fontRef idx="minor">
            <a:schemeClr val="tx1"/>
          </a:fontRef>
        </p:style>
      </p:cxnSp>
      <p:sp>
        <p:nvSpPr>
          <p:cNvPr id="9" name="Rectangle 8"/>
          <p:cNvSpPr/>
          <p:nvPr/>
        </p:nvSpPr>
        <p:spPr>
          <a:xfrm>
            <a:off x="2619911" y="349322"/>
            <a:ext cx="1705510" cy="513708"/>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KẾT LUẬN</a:t>
            </a:r>
            <a:endParaRPr lang="en-US" sz="2000" dirty="0">
              <a:solidFill>
                <a:schemeClr val="bg1"/>
              </a:solidFill>
            </a:endParaRPr>
          </a:p>
        </p:txBody>
      </p:sp>
      <p:sp>
        <p:nvSpPr>
          <p:cNvPr id="7" name="TextBox 6"/>
          <p:cNvSpPr txBox="1"/>
          <p:nvPr/>
        </p:nvSpPr>
        <p:spPr>
          <a:xfrm>
            <a:off x="765544" y="1222626"/>
            <a:ext cx="5741582" cy="400110"/>
          </a:xfrm>
          <a:prstGeom prst="rect">
            <a:avLst/>
          </a:prstGeom>
          <a:noFill/>
        </p:spPr>
        <p:txBody>
          <a:bodyPr wrap="square" rtlCol="0">
            <a:spAutoFit/>
          </a:bodyPr>
          <a:lstStyle/>
          <a:p>
            <a:r>
              <a:rPr lang="en-US" sz="2000" dirty="0" err="1" smtClean="0"/>
              <a:t>Sơ</a:t>
            </a:r>
            <a:r>
              <a:rPr lang="en-US" sz="2000" dirty="0" smtClean="0"/>
              <a:t> </a:t>
            </a:r>
            <a:r>
              <a:rPr lang="en-US" sz="2000" dirty="0" err="1" smtClean="0"/>
              <a:t>đồ</a:t>
            </a:r>
            <a:r>
              <a:rPr lang="en-US" sz="2000" dirty="0" smtClean="0"/>
              <a:t> </a:t>
            </a:r>
            <a:r>
              <a:rPr lang="en-US" sz="2000" dirty="0" err="1" smtClean="0"/>
              <a:t>khối</a:t>
            </a:r>
            <a:r>
              <a:rPr lang="en-US" sz="2000" dirty="0" smtClean="0"/>
              <a:t> </a:t>
            </a:r>
            <a:r>
              <a:rPr lang="en-US" sz="2000" dirty="0" err="1" smtClean="0"/>
              <a:t>mô</a:t>
            </a:r>
            <a:r>
              <a:rPr lang="en-US" sz="2000" dirty="0" smtClean="0"/>
              <a:t> </a:t>
            </a:r>
            <a:r>
              <a:rPr lang="en-US" sz="2000" dirty="0" err="1" smtClean="0"/>
              <a:t>tả</a:t>
            </a:r>
            <a:r>
              <a:rPr lang="en-US" sz="2000" dirty="0" smtClean="0"/>
              <a:t> </a:t>
            </a:r>
            <a:r>
              <a:rPr lang="en-US" sz="2000" dirty="0" err="1" smtClean="0"/>
              <a:t>nguyên</a:t>
            </a:r>
            <a:r>
              <a:rPr lang="en-US" sz="2000" dirty="0" smtClean="0"/>
              <a:t> </a:t>
            </a:r>
            <a:r>
              <a:rPr lang="en-US" sz="2000" dirty="0" err="1" smtClean="0"/>
              <a:t>lí</a:t>
            </a:r>
            <a:r>
              <a:rPr lang="en-US" sz="2000" dirty="0" smtClean="0"/>
              <a:t> </a:t>
            </a:r>
            <a:r>
              <a:rPr lang="en-US" sz="2000" dirty="0" err="1" smtClean="0"/>
              <a:t>làm</a:t>
            </a:r>
            <a:r>
              <a:rPr lang="en-US" sz="2000" dirty="0" smtClean="0"/>
              <a:t> </a:t>
            </a:r>
            <a:r>
              <a:rPr lang="en-US" sz="2000" dirty="0" err="1" smtClean="0"/>
              <a:t>việc</a:t>
            </a:r>
            <a:r>
              <a:rPr lang="en-US" sz="2000" dirty="0" smtClean="0"/>
              <a:t> </a:t>
            </a:r>
            <a:r>
              <a:rPr lang="en-US" sz="2000" dirty="0" err="1" smtClean="0"/>
              <a:t>của</a:t>
            </a:r>
            <a:r>
              <a:rPr lang="en-US" sz="2000" dirty="0" smtClean="0"/>
              <a:t> </a:t>
            </a:r>
            <a:r>
              <a:rPr lang="en-US" sz="2000" dirty="0" err="1" smtClean="0"/>
              <a:t>bàn</a:t>
            </a:r>
            <a:r>
              <a:rPr lang="en-US" sz="2000" dirty="0" smtClean="0"/>
              <a:t> </a:t>
            </a:r>
            <a:r>
              <a:rPr lang="en-US" sz="2000" dirty="0" err="1" smtClean="0"/>
              <a:t>là</a:t>
            </a:r>
            <a:r>
              <a:rPr lang="en-US" sz="2000" dirty="0" smtClean="0"/>
              <a:t>:</a:t>
            </a:r>
            <a:endParaRPr lang="en-US" sz="2000" dirty="0"/>
          </a:p>
        </p:txBody>
      </p:sp>
      <p:sp>
        <p:nvSpPr>
          <p:cNvPr id="10" name="Rounded Rectangle 9"/>
          <p:cNvSpPr/>
          <p:nvPr/>
        </p:nvSpPr>
        <p:spPr>
          <a:xfrm>
            <a:off x="1307805" y="2022824"/>
            <a:ext cx="1881963" cy="9037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smtClean="0">
                <a:solidFill>
                  <a:schemeClr val="tx2">
                    <a:lumMod val="10000"/>
                  </a:schemeClr>
                </a:solidFill>
              </a:rPr>
              <a:t>Cấp</a:t>
            </a:r>
            <a:r>
              <a:rPr lang="en-US" sz="1800" dirty="0" smtClean="0">
                <a:solidFill>
                  <a:schemeClr val="tx2">
                    <a:lumMod val="10000"/>
                  </a:schemeClr>
                </a:solidFill>
              </a:rPr>
              <a:t> </a:t>
            </a:r>
            <a:r>
              <a:rPr lang="en-US" sz="1800" dirty="0" err="1" smtClean="0">
                <a:solidFill>
                  <a:schemeClr val="tx2">
                    <a:lumMod val="10000"/>
                  </a:schemeClr>
                </a:solidFill>
              </a:rPr>
              <a:t>điện</a:t>
            </a:r>
            <a:r>
              <a:rPr lang="en-US" sz="1800" dirty="0" smtClean="0">
                <a:solidFill>
                  <a:schemeClr val="tx2">
                    <a:lumMod val="10000"/>
                  </a:schemeClr>
                </a:solidFill>
              </a:rPr>
              <a:t> </a:t>
            </a:r>
            <a:r>
              <a:rPr lang="en-US" sz="1800" dirty="0" err="1" smtClean="0">
                <a:solidFill>
                  <a:schemeClr val="tx2">
                    <a:lumMod val="10000"/>
                  </a:schemeClr>
                </a:solidFill>
              </a:rPr>
              <a:t>cho</a:t>
            </a:r>
            <a:r>
              <a:rPr lang="en-US" sz="1800" dirty="0" smtClean="0">
                <a:solidFill>
                  <a:schemeClr val="tx2">
                    <a:lumMod val="10000"/>
                  </a:schemeClr>
                </a:solidFill>
              </a:rPr>
              <a:t> </a:t>
            </a:r>
            <a:r>
              <a:rPr lang="en-US" sz="1800" dirty="0" err="1" smtClean="0">
                <a:solidFill>
                  <a:schemeClr val="tx2">
                    <a:lumMod val="10000"/>
                  </a:schemeClr>
                </a:solidFill>
              </a:rPr>
              <a:t>bàn</a:t>
            </a:r>
            <a:r>
              <a:rPr lang="en-US" sz="1800" dirty="0" smtClean="0">
                <a:solidFill>
                  <a:schemeClr val="tx2">
                    <a:lumMod val="10000"/>
                  </a:schemeClr>
                </a:solidFill>
              </a:rPr>
              <a:t> </a:t>
            </a:r>
            <a:r>
              <a:rPr lang="en-US" sz="1800" dirty="0" err="1" smtClean="0">
                <a:solidFill>
                  <a:schemeClr val="tx2">
                    <a:lumMod val="10000"/>
                  </a:schemeClr>
                </a:solidFill>
              </a:rPr>
              <a:t>là</a:t>
            </a:r>
            <a:endParaRPr lang="en-US" sz="1800" dirty="0">
              <a:solidFill>
                <a:schemeClr val="tx2">
                  <a:lumMod val="10000"/>
                </a:schemeClr>
              </a:solidFill>
            </a:endParaRPr>
          </a:p>
        </p:txBody>
      </p:sp>
      <p:sp>
        <p:nvSpPr>
          <p:cNvPr id="13" name="Rounded Rectangle 12"/>
          <p:cNvSpPr/>
          <p:nvPr/>
        </p:nvSpPr>
        <p:spPr>
          <a:xfrm>
            <a:off x="4059607" y="3616050"/>
            <a:ext cx="1852096" cy="9037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smtClean="0">
                <a:solidFill>
                  <a:schemeClr val="tx2">
                    <a:lumMod val="10000"/>
                  </a:schemeClr>
                </a:solidFill>
              </a:rPr>
              <a:t>Dây</a:t>
            </a:r>
            <a:r>
              <a:rPr lang="en-US" sz="1800" dirty="0" smtClean="0">
                <a:solidFill>
                  <a:schemeClr val="tx2">
                    <a:lumMod val="10000"/>
                  </a:schemeClr>
                </a:solidFill>
              </a:rPr>
              <a:t> </a:t>
            </a:r>
            <a:r>
              <a:rPr lang="en-US" sz="1800" dirty="0" err="1" smtClean="0">
                <a:solidFill>
                  <a:schemeClr val="tx2">
                    <a:lumMod val="10000"/>
                  </a:schemeClr>
                </a:solidFill>
              </a:rPr>
              <a:t>đốt</a:t>
            </a:r>
            <a:r>
              <a:rPr lang="en-US" sz="1800" dirty="0" smtClean="0">
                <a:solidFill>
                  <a:schemeClr val="tx2">
                    <a:lumMod val="10000"/>
                  </a:schemeClr>
                </a:solidFill>
              </a:rPr>
              <a:t> </a:t>
            </a:r>
            <a:r>
              <a:rPr lang="en-US" sz="1800" dirty="0" err="1" smtClean="0">
                <a:solidFill>
                  <a:schemeClr val="tx2">
                    <a:lumMod val="10000"/>
                  </a:schemeClr>
                </a:solidFill>
              </a:rPr>
              <a:t>nóng</a:t>
            </a:r>
            <a:endParaRPr lang="en-US" sz="1800" dirty="0">
              <a:solidFill>
                <a:schemeClr val="tx2">
                  <a:lumMod val="10000"/>
                </a:schemeClr>
              </a:solidFill>
            </a:endParaRPr>
          </a:p>
        </p:txBody>
      </p:sp>
      <p:sp>
        <p:nvSpPr>
          <p:cNvPr id="14" name="Rounded Rectangle 13"/>
          <p:cNvSpPr/>
          <p:nvPr/>
        </p:nvSpPr>
        <p:spPr>
          <a:xfrm>
            <a:off x="4059607" y="2022824"/>
            <a:ext cx="1852096" cy="9037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smtClean="0">
                <a:solidFill>
                  <a:schemeClr val="tx2">
                    <a:lumMod val="10000"/>
                  </a:schemeClr>
                </a:solidFill>
              </a:rPr>
              <a:t>Bộ</a:t>
            </a:r>
            <a:r>
              <a:rPr lang="en-US" sz="1800" dirty="0" smtClean="0">
                <a:solidFill>
                  <a:schemeClr val="tx2">
                    <a:lumMod val="10000"/>
                  </a:schemeClr>
                </a:solidFill>
              </a:rPr>
              <a:t> </a:t>
            </a:r>
            <a:r>
              <a:rPr lang="en-US" sz="1800" dirty="0" err="1" smtClean="0">
                <a:solidFill>
                  <a:schemeClr val="tx2">
                    <a:lumMod val="10000"/>
                  </a:schemeClr>
                </a:solidFill>
              </a:rPr>
              <a:t>điều</a:t>
            </a:r>
            <a:r>
              <a:rPr lang="en-US" sz="1800" dirty="0" smtClean="0">
                <a:solidFill>
                  <a:schemeClr val="tx2">
                    <a:lumMod val="10000"/>
                  </a:schemeClr>
                </a:solidFill>
              </a:rPr>
              <a:t> </a:t>
            </a:r>
            <a:r>
              <a:rPr lang="en-US" sz="1800" dirty="0" err="1" smtClean="0">
                <a:solidFill>
                  <a:schemeClr val="tx2">
                    <a:lumMod val="10000"/>
                  </a:schemeClr>
                </a:solidFill>
              </a:rPr>
              <a:t>chỉnh</a:t>
            </a:r>
            <a:r>
              <a:rPr lang="en-US" sz="1800" dirty="0" smtClean="0">
                <a:solidFill>
                  <a:schemeClr val="tx2">
                    <a:lumMod val="10000"/>
                  </a:schemeClr>
                </a:solidFill>
              </a:rPr>
              <a:t> </a:t>
            </a:r>
            <a:r>
              <a:rPr lang="en-US" sz="1800" dirty="0" err="1" smtClean="0">
                <a:solidFill>
                  <a:schemeClr val="tx2">
                    <a:lumMod val="10000"/>
                  </a:schemeClr>
                </a:solidFill>
              </a:rPr>
              <a:t>nhiệt</a:t>
            </a:r>
            <a:r>
              <a:rPr lang="en-US" sz="1800" dirty="0" smtClean="0">
                <a:solidFill>
                  <a:schemeClr val="tx2">
                    <a:lumMod val="10000"/>
                  </a:schemeClr>
                </a:solidFill>
              </a:rPr>
              <a:t> </a:t>
            </a:r>
            <a:r>
              <a:rPr lang="en-US" sz="1800" dirty="0" err="1" smtClean="0">
                <a:solidFill>
                  <a:schemeClr val="tx2">
                    <a:lumMod val="10000"/>
                  </a:schemeClr>
                </a:solidFill>
              </a:rPr>
              <a:t>độ</a:t>
            </a:r>
            <a:endParaRPr lang="en-US" sz="1800" dirty="0">
              <a:solidFill>
                <a:schemeClr val="tx2">
                  <a:lumMod val="10000"/>
                </a:schemeClr>
              </a:solidFill>
            </a:endParaRPr>
          </a:p>
        </p:txBody>
      </p:sp>
      <p:sp>
        <p:nvSpPr>
          <p:cNvPr id="15" name="Rounded Rectangle 14"/>
          <p:cNvSpPr/>
          <p:nvPr/>
        </p:nvSpPr>
        <p:spPr>
          <a:xfrm>
            <a:off x="1307805" y="3616050"/>
            <a:ext cx="1881963" cy="9037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smtClean="0">
                <a:solidFill>
                  <a:schemeClr val="tx2">
                    <a:lumMod val="10000"/>
                  </a:schemeClr>
                </a:solidFill>
              </a:rPr>
              <a:t>Bàn</a:t>
            </a:r>
            <a:r>
              <a:rPr lang="en-US" sz="1800" dirty="0" smtClean="0">
                <a:solidFill>
                  <a:schemeClr val="tx2">
                    <a:lumMod val="10000"/>
                  </a:schemeClr>
                </a:solidFill>
              </a:rPr>
              <a:t> </a:t>
            </a:r>
            <a:r>
              <a:rPr lang="en-US" sz="1800" dirty="0" err="1" smtClean="0">
                <a:solidFill>
                  <a:schemeClr val="tx2">
                    <a:lumMod val="10000"/>
                  </a:schemeClr>
                </a:solidFill>
              </a:rPr>
              <a:t>là</a:t>
            </a:r>
            <a:r>
              <a:rPr lang="en-US" sz="1800" dirty="0" smtClean="0">
                <a:solidFill>
                  <a:schemeClr val="tx2">
                    <a:lumMod val="10000"/>
                  </a:schemeClr>
                </a:solidFill>
              </a:rPr>
              <a:t> </a:t>
            </a:r>
            <a:r>
              <a:rPr lang="en-US" sz="1800" dirty="0" err="1" smtClean="0">
                <a:solidFill>
                  <a:schemeClr val="tx2">
                    <a:lumMod val="10000"/>
                  </a:schemeClr>
                </a:solidFill>
              </a:rPr>
              <a:t>nóng</a:t>
            </a:r>
            <a:r>
              <a:rPr lang="en-US" sz="1800" dirty="0" smtClean="0">
                <a:solidFill>
                  <a:schemeClr val="tx2">
                    <a:lumMod val="10000"/>
                  </a:schemeClr>
                </a:solidFill>
              </a:rPr>
              <a:t> </a:t>
            </a:r>
            <a:r>
              <a:rPr lang="en-US" sz="1800" dirty="0" err="1" smtClean="0">
                <a:solidFill>
                  <a:schemeClr val="tx2">
                    <a:lumMod val="10000"/>
                  </a:schemeClr>
                </a:solidFill>
              </a:rPr>
              <a:t>lên</a:t>
            </a:r>
            <a:endParaRPr lang="en-US" sz="1800" dirty="0">
              <a:solidFill>
                <a:schemeClr val="tx2">
                  <a:lumMod val="10000"/>
                </a:schemeClr>
              </a:solidFill>
            </a:endParaRPr>
          </a:p>
        </p:txBody>
      </p:sp>
      <p:cxnSp>
        <p:nvCxnSpPr>
          <p:cNvPr id="12" name="Straight Arrow Connector 11"/>
          <p:cNvCxnSpPr>
            <a:stCxn id="10" idx="3"/>
            <a:endCxn id="14" idx="1"/>
          </p:cNvCxnSpPr>
          <p:nvPr/>
        </p:nvCxnSpPr>
        <p:spPr>
          <a:xfrm>
            <a:off x="3189768" y="2474707"/>
            <a:ext cx="86983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H="1">
            <a:off x="3189768" y="4094400"/>
            <a:ext cx="86983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14" idx="2"/>
            <a:endCxn id="13" idx="0"/>
          </p:cNvCxnSpPr>
          <p:nvPr/>
        </p:nvCxnSpPr>
        <p:spPr>
          <a:xfrm>
            <a:off x="4985655" y="2926590"/>
            <a:ext cx="0" cy="6894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par>
                                <p:cTn id="25" presetID="22" presetClass="entr" presetSubtype="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3" grpId="0" animBg="1"/>
      <p:bldP spid="14" grpId="0" animBg="1"/>
      <p:bldP spid="15" grpId="0" animBg="1"/>
    </p:bldLst>
  </p:timing>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6966</Words>
  <Application>WPS Presentation</Application>
  <PresentationFormat>On-screen Show (16:9)</PresentationFormat>
  <Paragraphs>456</Paragraphs>
  <Slides>34</Slides>
  <Notes>26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34</vt:i4>
      </vt:variant>
    </vt:vector>
  </HeadingPairs>
  <TitlesOfParts>
    <vt:vector size="48" baseType="lpstr">
      <vt:lpstr>Arial</vt:lpstr>
      <vt:lpstr>SimSun</vt:lpstr>
      <vt:lpstr>Wingdings</vt:lpstr>
      <vt:lpstr>Arial</vt:lpstr>
      <vt:lpstr>Amatic SC</vt:lpstr>
      <vt:lpstr>Encode Sans Semi Condensed Light</vt:lpstr>
      <vt:lpstr>Segoe Print</vt:lpstr>
      <vt:lpstr>Calibri</vt:lpstr>
      <vt:lpstr>Encode Sans Semi Condensed</vt:lpstr>
      <vt:lpstr>Microsoft YaHei</vt:lpstr>
      <vt:lpstr>Arial Unicode MS</vt:lpstr>
      <vt:lpstr>Calibri</vt:lpstr>
      <vt:lpstr>Times New Roman</vt:lpstr>
      <vt:lpstr>Ephesus template</vt:lpstr>
      <vt:lpstr>CHÀO MỪNG CÁC EM  ĐẾN VỚI TIẾT HỌC HÔM NAY!</vt:lpstr>
      <vt:lpstr>PowerPoint 演示文稿</vt:lpstr>
      <vt:lpstr>CHƯƠNG 4: ĐỒ DÙNG ĐIỆN TRONG GIA ĐÌNH</vt:lpstr>
      <vt:lpstr>NỘI DUNG BÀI HỌC</vt:lpstr>
      <vt:lpstr>PowerPoint 演示文稿</vt:lpstr>
      <vt:lpstr>PowerPoint 演示文稿</vt:lpstr>
      <vt:lpstr>- Thông số kĩ thuật:</vt:lpstr>
      <vt:lpstr>PowerPoint 演示文稿</vt:lpstr>
      <vt:lpstr>PowerPoint 演示文稿</vt:lpstr>
      <vt:lpstr>PowerPoint 演示文稿</vt:lpstr>
      <vt:lpstr>c. Sử dụng bàn là</vt:lpstr>
      <vt:lpstr>PowerPoint 演示文稿</vt:lpstr>
      <vt:lpstr>PowerPoint 演示文稿</vt:lpstr>
      <vt:lpstr>- Quy trình sử dụng bàn là gồm 5 bước:</vt:lpstr>
      <vt:lpstr>PowerPoint 演示文稿</vt:lpstr>
      <vt:lpstr>PowerPoint 演示文稿</vt:lpstr>
      <vt:lpstr>- Thông số kĩ thuật:</vt:lpstr>
      <vt:lpstr>PowerPoint 演示文稿</vt:lpstr>
      <vt:lpstr>PowerPoint 演示文稿</vt:lpstr>
      <vt:lpstr>PowerPoint 演示文稿</vt:lpstr>
      <vt:lpstr>- Cấu tạo:</vt:lpstr>
      <vt:lpstr>PowerPoint 演示文稿</vt:lpstr>
      <vt:lpstr>b. Nguyên lí làm việc</vt:lpstr>
      <vt:lpstr>b. Nguyên lí làm việc</vt:lpstr>
      <vt:lpstr>c. Sử dụng máy xay thực phẩm</vt:lpstr>
      <vt:lpstr>Quy trình sử dụng máy xay thực phẩm gồm 7 bước:</vt:lpstr>
      <vt:lpstr>PowerPoint 演示文稿</vt:lpstr>
      <vt:lpstr>PowerPoint 演示文稿</vt:lpstr>
      <vt:lpstr>PowerPoint 演示文稿</vt:lpstr>
      <vt:lpstr>PowerPoint 演示文稿</vt:lpstr>
      <vt:lpstr>PowerPoint 演示文稿</vt:lpstr>
      <vt:lpstr>PowerPoint 演示文稿</vt:lpstr>
      <vt:lpstr>HƯỚNG DẪN VỀ NHÀ</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User</cp:lastModifiedBy>
  <cp:revision>23</cp:revision>
  <dcterms:created xsi:type="dcterms:W3CDTF">2023-04-03T15:20:28Z</dcterms:created>
  <dcterms:modified xsi:type="dcterms:W3CDTF">2023-04-03T15:27:29Z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CF1FDE9D68984564A942B5445D058683</vt:lpwstr>
  </property>
  <property fmtid="{D5CDD505-2E9C-101B-9397-08002B2CF9AE}" pid="3" name="KSOProductBuildVer">
    <vt:lpwstr>1033-11.2.0.11513</vt:lpwstr>
  </property>
</Properties>
</file>