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6" r:id="rId2"/>
  </p:sldMasterIdLst>
  <p:notesMasterIdLst>
    <p:notesMasterId r:id="rId20"/>
  </p:notesMasterIdLst>
  <p:sldIdLst>
    <p:sldId id="307" r:id="rId3"/>
    <p:sldId id="310" r:id="rId4"/>
    <p:sldId id="315" r:id="rId5"/>
    <p:sldId id="312" r:id="rId6"/>
    <p:sldId id="316" r:id="rId7"/>
    <p:sldId id="317" r:id="rId8"/>
    <p:sldId id="308" r:id="rId9"/>
    <p:sldId id="309" r:id="rId10"/>
    <p:sldId id="257" r:id="rId11"/>
    <p:sldId id="318" r:id="rId12"/>
    <p:sldId id="319" r:id="rId13"/>
    <p:sldId id="261" r:id="rId14"/>
    <p:sldId id="266" r:id="rId15"/>
    <p:sldId id="259" r:id="rId16"/>
    <p:sldId id="270" r:id="rId17"/>
    <p:sldId id="320" r:id="rId18"/>
    <p:sldId id="274" r:id="rId19"/>
  </p:sldIdLst>
  <p:sldSz cx="9144000" cy="5143500" type="screen16x9"/>
  <p:notesSz cx="6858000" cy="9144000"/>
  <p:embeddedFontLst>
    <p:embeddedFont>
      <p:font typeface="Sue Ellen Francisco" panose="020B0604020202020204" charset="0"/>
      <p:regular r:id="rId21"/>
    </p:embeddedFont>
    <p:embeddedFont>
      <p:font typeface="Dancing Script" panose="020B0604020202020204" charset="0"/>
      <p:regular r:id="rId22"/>
      <p:bold r:id="rId23"/>
    </p:embeddedFont>
    <p:embeddedFont>
      <p:font typeface="Catamaran" panose="020B0604020202020204" charset="0"/>
      <p:regular r:id="rId24"/>
      <p:bold r:id="rId25"/>
    </p:embeddedFont>
    <p:embeddedFont>
      <p:font typeface="Bebas Neue" panose="020B0604020202020204" charset="0"/>
      <p:regular r:id="rId26"/>
    </p:embeddedFont>
    <p:embeddedFont>
      <p:font typeface="Quicksand Light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4C9752-75CE-48E9-BA76-B773FC725C76}">
  <a:tblStyle styleId="{2C4C9752-75CE-48E9-BA76-B773FC725C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8906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4eefd2b89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4eefd2b89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954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190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4eefd2b89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4eefd2b89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488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a4eefd2b89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a4eefd2b89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142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508865d46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508865d46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635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a4938850ea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a4938850ea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80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874c4095cf_0_3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874c4095cf_0_3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8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5" name="Google Shape;4605;g85beeda0ed_0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6" name="Google Shape;4606;g85beeda0ed_0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36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ea1c2ea9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ea1c2ea9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69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4eefd2b89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4eefd2b89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32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4938850ea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4938850ea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458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4938850ea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4938850ea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762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4938850ea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4938850ea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476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ea1c2ea9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9ea1c2ea9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0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5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617825" y="583800"/>
            <a:ext cx="5908200" cy="397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51638" y="1035850"/>
            <a:ext cx="3240900" cy="29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300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522548" y="3809501"/>
            <a:ext cx="40989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11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1973600"/>
            <a:ext cx="9144000" cy="316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959189" y="2325850"/>
            <a:ext cx="35031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59188" y="3962175"/>
            <a:ext cx="35031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5329300" y="2942875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86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2403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181425" y="2379325"/>
            <a:ext cx="2907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4836300" y="2379325"/>
            <a:ext cx="2907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bas Neue"/>
              <a:buNone/>
              <a:defRPr sz="24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181425" y="2941650"/>
            <a:ext cx="2907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4836300" y="2941650"/>
            <a:ext cx="2907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1943849"/>
            <a:ext cx="409800" cy="227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 rot="5550559">
            <a:off x="-36251" y="2972061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 rot="10800000">
            <a:off x="8734204" y="1943849"/>
            <a:ext cx="409800" cy="227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 rot="-5249441">
            <a:off x="8326535" y="2972061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452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98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060750" y="3308188"/>
            <a:ext cx="28737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 idx="2"/>
          </p:nvPr>
        </p:nvSpPr>
        <p:spPr>
          <a:xfrm>
            <a:off x="1060750" y="2191663"/>
            <a:ext cx="2873700" cy="9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00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181425" y="2379325"/>
            <a:ext cx="2907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4836300" y="2379325"/>
            <a:ext cx="2907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bas Neue"/>
              <a:buNone/>
              <a:defRPr sz="24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181425" y="2941650"/>
            <a:ext cx="2907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4836300" y="2941650"/>
            <a:ext cx="2907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1943849"/>
            <a:ext cx="409800" cy="227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 rot="5550559">
            <a:off x="-36251" y="2972061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 rot="10800000">
            <a:off x="8734204" y="1943849"/>
            <a:ext cx="409800" cy="227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 rot="-5249441">
            <a:off x="8326535" y="2972061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>
            <a:off x="0" y="-8300"/>
            <a:ext cx="572100" cy="515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8571900" y="-8300"/>
            <a:ext cx="572100" cy="515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3154400" y="3107550"/>
            <a:ext cx="27495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154525" y="1378050"/>
            <a:ext cx="2749500" cy="17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4894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1973600"/>
            <a:ext cx="9144000" cy="316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693064" y="2325850"/>
            <a:ext cx="35031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4693063" y="3962175"/>
            <a:ext cx="35031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983125" y="2942875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0971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661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2"/>
          </p:nvPr>
        </p:nvSpPr>
        <p:spPr>
          <a:xfrm>
            <a:off x="720000" y="17481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720000" y="22465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3"/>
          </p:nvPr>
        </p:nvSpPr>
        <p:spPr>
          <a:xfrm>
            <a:off x="2018150" y="34883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4"/>
          </p:nvPr>
        </p:nvSpPr>
        <p:spPr>
          <a:xfrm>
            <a:off x="2018150" y="39867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5"/>
          </p:nvPr>
        </p:nvSpPr>
        <p:spPr>
          <a:xfrm>
            <a:off x="3428400" y="17481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6"/>
          </p:nvPr>
        </p:nvSpPr>
        <p:spPr>
          <a:xfrm>
            <a:off x="3428400" y="22465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7"/>
          </p:nvPr>
        </p:nvSpPr>
        <p:spPr>
          <a:xfrm>
            <a:off x="6136800" y="17481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6136800" y="22465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9"/>
          </p:nvPr>
        </p:nvSpPr>
        <p:spPr>
          <a:xfrm>
            <a:off x="4838650" y="34883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4838650" y="39867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191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2" name="Google Shape;92;p16"/>
          <p:cNvGrpSpPr/>
          <p:nvPr/>
        </p:nvGrpSpPr>
        <p:grpSpPr>
          <a:xfrm>
            <a:off x="719950" y="388916"/>
            <a:ext cx="7704000" cy="4365834"/>
            <a:chOff x="719950" y="388916"/>
            <a:chExt cx="7704000" cy="4365834"/>
          </a:xfrm>
        </p:grpSpPr>
        <p:sp>
          <p:nvSpPr>
            <p:cNvPr id="93" name="Google Shape;93;p16"/>
            <p:cNvSpPr/>
            <p:nvPr/>
          </p:nvSpPr>
          <p:spPr>
            <a:xfrm>
              <a:off x="719950" y="777075"/>
              <a:ext cx="7704000" cy="358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 rot="482507">
              <a:off x="5640343" y="529953"/>
              <a:ext cx="2053770" cy="53266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 rot="-209134">
              <a:off x="2235097" y="4160133"/>
              <a:ext cx="2053803" cy="532677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2290025" y="335196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2290025" y="1518663"/>
            <a:ext cx="45639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18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4366988" y="3270300"/>
            <a:ext cx="409800" cy="33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1847100" y="1453703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195875" y="192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5732244" y="1453703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5081050" y="192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1847100" y="3114100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195875" y="361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5732432" y="3114100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5081052" y="361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4093918" y="4672274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038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857190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2484450" y="3541650"/>
            <a:ext cx="41751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2484450" y="1113150"/>
            <a:ext cx="4175100" cy="25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155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5671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539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7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8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/>
          <p:nvPr/>
        </p:nvSpPr>
        <p:spPr>
          <a:xfrm>
            <a:off x="0" y="-8300"/>
            <a:ext cx="572100" cy="515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8571900" y="-8300"/>
            <a:ext cx="572100" cy="515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3154400" y="3107550"/>
            <a:ext cx="27495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154525" y="1378050"/>
            <a:ext cx="2749500" cy="17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1973600"/>
            <a:ext cx="9144000" cy="316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693064" y="2325850"/>
            <a:ext cx="35031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4693063" y="3962175"/>
            <a:ext cx="35031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983125" y="2942875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41113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>
            <a:off x="1284000" y="3022988"/>
            <a:ext cx="65760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 rot="-5400000">
            <a:off x="4366988" y="3270300"/>
            <a:ext cx="409800" cy="333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150559">
            <a:off x="4093918" y="4672274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/>
          <p:nvPr/>
        </p:nvSpPr>
        <p:spPr>
          <a:xfrm rot="5400000">
            <a:off x="4366988" y="-1463408"/>
            <a:ext cx="409800" cy="333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rot="-10649441">
            <a:off x="4196137" y="249742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16"/>
          <p:cNvGrpSpPr/>
          <p:nvPr/>
        </p:nvGrpSpPr>
        <p:grpSpPr>
          <a:xfrm>
            <a:off x="719950" y="388916"/>
            <a:ext cx="7704000" cy="4365834"/>
            <a:chOff x="719950" y="388916"/>
            <a:chExt cx="7704000" cy="4365834"/>
          </a:xfrm>
        </p:grpSpPr>
        <p:sp>
          <p:nvSpPr>
            <p:cNvPr id="93" name="Google Shape;93;p16"/>
            <p:cNvSpPr/>
            <p:nvPr/>
          </p:nvSpPr>
          <p:spPr>
            <a:xfrm>
              <a:off x="719950" y="777075"/>
              <a:ext cx="7704000" cy="358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 rot="482507">
              <a:off x="5640343" y="529953"/>
              <a:ext cx="2053770" cy="53266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 rot="-209134">
              <a:off x="2235097" y="4160133"/>
              <a:ext cx="2053803" cy="532677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2290025" y="335196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2290025" y="1518663"/>
            <a:ext cx="45639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4366988" y="3270300"/>
            <a:ext cx="409800" cy="33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1847100" y="1453703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195875" y="192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5732244" y="1453703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5081050" y="192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1847100" y="3114100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195875" y="361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5732432" y="3114100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5081052" y="361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4093918" y="4672274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62" r:id="rId8"/>
    <p:sldLayoutId id="2147483664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79410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jp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/>
          <p:nvPr/>
        </p:nvSpPr>
        <p:spPr>
          <a:xfrm>
            <a:off x="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7" name="Google Shape;237;p32"/>
          <p:cNvSpPr/>
          <p:nvPr/>
        </p:nvSpPr>
        <p:spPr>
          <a:xfrm>
            <a:off x="857190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089060" y="1201319"/>
            <a:ext cx="6965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ĐẾN VỚI BÀI HỌC HÔM NAY!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711">
            <a:off x="1265115" y="137323"/>
            <a:ext cx="1548518" cy="9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45" y="3092376"/>
            <a:ext cx="2228329" cy="14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2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0" y="4684950"/>
            <a:ext cx="9156000" cy="47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30"/>
          <p:cNvGrpSpPr/>
          <p:nvPr/>
        </p:nvGrpSpPr>
        <p:grpSpPr>
          <a:xfrm>
            <a:off x="1060756" y="660592"/>
            <a:ext cx="7022465" cy="236401"/>
            <a:chOff x="1060756" y="660592"/>
            <a:chExt cx="7022465" cy="236401"/>
          </a:xfrm>
        </p:grpSpPr>
        <p:sp>
          <p:nvSpPr>
            <p:cNvPr id="190" name="Google Shape;190;p30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Nội</a:t>
            </a:r>
            <a:r>
              <a:rPr lang="en-US" sz="2000" dirty="0" smtClean="0">
                <a:latin typeface="+mn-lt"/>
              </a:rPr>
              <a:t> dung </a:t>
            </a:r>
            <a:r>
              <a:rPr lang="en-US" sz="2000" dirty="0" err="1" smtClean="0">
                <a:latin typeface="+mn-lt"/>
              </a:rPr>
              <a:t>chương</a:t>
            </a:r>
            <a:r>
              <a:rPr lang="en-US" sz="2000" dirty="0" smtClean="0">
                <a:latin typeface="+mn-lt"/>
              </a:rPr>
              <a:t> 3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tóm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tắt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như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sau</a:t>
            </a:r>
            <a:r>
              <a:rPr lang="en-US" sz="2000" dirty="0" smtClean="0">
                <a:latin typeface="+mn-lt"/>
              </a:rPr>
              <a:t>: </a:t>
            </a:r>
            <a:endParaRPr lang="en-US" sz="2000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8773" y="2109521"/>
            <a:ext cx="1363948" cy="176715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TRANG PHỤC VÀ THỜI TRANG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6837" y="1485023"/>
            <a:ext cx="3387292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Vóc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dáng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cơ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thể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6835" y="2130138"/>
            <a:ext cx="3387294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Lứa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tuổi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86836" y="2775253"/>
            <a:ext cx="3387293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Tính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chất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công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việc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692721" y="2878460"/>
            <a:ext cx="243583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29979" y="1752151"/>
            <a:ext cx="17807" cy="19928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38169" y="3733508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138169" y="2396166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38169" y="3042756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128551" y="1765114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486836" y="3427632"/>
            <a:ext cx="3387294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Phong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cách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thời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cá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nhân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271246" y="2393041"/>
            <a:ext cx="1582221" cy="103459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Lựa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chọn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phục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40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0" y="4684950"/>
            <a:ext cx="9156000" cy="47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30"/>
          <p:cNvGrpSpPr/>
          <p:nvPr/>
        </p:nvGrpSpPr>
        <p:grpSpPr>
          <a:xfrm>
            <a:off x="1060756" y="660592"/>
            <a:ext cx="7022465" cy="236401"/>
            <a:chOff x="1060756" y="660592"/>
            <a:chExt cx="7022465" cy="236401"/>
          </a:xfrm>
        </p:grpSpPr>
        <p:sp>
          <p:nvSpPr>
            <p:cNvPr id="190" name="Google Shape;190;p30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Nội</a:t>
            </a:r>
            <a:r>
              <a:rPr lang="en-US" sz="2000" dirty="0" smtClean="0">
                <a:latin typeface="+mn-lt"/>
              </a:rPr>
              <a:t> dung </a:t>
            </a:r>
            <a:r>
              <a:rPr lang="en-US" sz="2000" dirty="0" err="1" smtClean="0">
                <a:latin typeface="+mn-lt"/>
              </a:rPr>
              <a:t>chương</a:t>
            </a:r>
            <a:r>
              <a:rPr lang="en-US" sz="2000" dirty="0" smtClean="0">
                <a:latin typeface="+mn-lt"/>
              </a:rPr>
              <a:t> 3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tóm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tắt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như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sau</a:t>
            </a:r>
            <a:r>
              <a:rPr lang="en-US" sz="2000" dirty="0" smtClean="0">
                <a:latin typeface="+mn-lt"/>
              </a:rPr>
              <a:t>: </a:t>
            </a:r>
            <a:endParaRPr lang="en-US" sz="2000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8773" y="2109521"/>
            <a:ext cx="1363948" cy="176715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TRANG PHỤC VÀ THỜI TRANG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6072" y="1942379"/>
            <a:ext cx="1617326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Giặt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phơi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06070" y="2587494"/>
            <a:ext cx="1617328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06071" y="3232609"/>
            <a:ext cx="1617327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Cất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giữ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692721" y="2878460"/>
            <a:ext cx="243583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134866" y="2209507"/>
            <a:ext cx="843" cy="12902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138882" y="2878460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31693" y="3499737"/>
            <a:ext cx="383995" cy="1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128551" y="2210070"/>
            <a:ext cx="377519" cy="27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2265558" y="2421508"/>
            <a:ext cx="1582221" cy="9139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Sử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dụng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bảo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quản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339" y="1122748"/>
            <a:ext cx="1748661" cy="338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2897313" y="260333"/>
            <a:ext cx="3298004" cy="616450"/>
          </a:xfrm>
          <a:prstGeom prst="wedgeRoundRectCallout">
            <a:avLst>
              <a:gd name="adj1" fmla="val -55101"/>
              <a:gd name="adj2" fmla="val 50833"/>
              <a:gd name="adj3" fmla="val 1666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Các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loại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vải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2"/>
          <a:stretch/>
        </p:blipFill>
        <p:spPr>
          <a:xfrm>
            <a:off x="233095" y="1102546"/>
            <a:ext cx="2890249" cy="3465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50803" y="4244982"/>
            <a:ext cx="205483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Vải</a:t>
            </a:r>
            <a:r>
              <a:rPr lang="en-US" sz="1800" dirty="0" smtClean="0"/>
              <a:t> </a:t>
            </a:r>
            <a:r>
              <a:rPr lang="en-US" sz="1800" dirty="0" err="1" smtClean="0"/>
              <a:t>sợi</a:t>
            </a:r>
            <a:r>
              <a:rPr lang="en-US" sz="1800" dirty="0" smtClean="0"/>
              <a:t> </a:t>
            </a:r>
            <a:r>
              <a:rPr lang="en-US" sz="1800" dirty="0" err="1" smtClean="0"/>
              <a:t>tự</a:t>
            </a:r>
            <a:r>
              <a:rPr lang="en-US" sz="1800" dirty="0" smtClean="0"/>
              <a:t> </a:t>
            </a:r>
            <a:r>
              <a:rPr lang="en-US" sz="1800" dirty="0" err="1" smtClean="0"/>
              <a:t>nhiên</a:t>
            </a:r>
            <a:r>
              <a:rPr lang="en-US" sz="1800" dirty="0" smtClean="0"/>
              <a:t> (</a:t>
            </a:r>
            <a:r>
              <a:rPr lang="en-US" sz="1800" dirty="0" err="1" smtClean="0"/>
              <a:t>vải</a:t>
            </a:r>
            <a:r>
              <a:rPr lang="en-US" sz="1800" dirty="0" smtClean="0"/>
              <a:t> </a:t>
            </a:r>
            <a:r>
              <a:rPr lang="en-US" sz="1800" dirty="0" err="1" smtClean="0"/>
              <a:t>sợi</a:t>
            </a:r>
            <a:r>
              <a:rPr lang="en-US" sz="1800" dirty="0" smtClean="0"/>
              <a:t> </a:t>
            </a:r>
            <a:r>
              <a:rPr lang="en-US" sz="1800" dirty="0" err="1" smtClean="0"/>
              <a:t>lanh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r="13044"/>
          <a:stretch/>
        </p:blipFill>
        <p:spPr>
          <a:xfrm>
            <a:off x="3541052" y="1102545"/>
            <a:ext cx="2476072" cy="3465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3751672" y="4383481"/>
            <a:ext cx="205483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Vải</a:t>
            </a:r>
            <a:r>
              <a:rPr lang="en-US" sz="1800" dirty="0" smtClean="0"/>
              <a:t> </a:t>
            </a:r>
            <a:r>
              <a:rPr lang="en-US" sz="1800" dirty="0" err="1" smtClean="0"/>
              <a:t>sợi</a:t>
            </a:r>
            <a:r>
              <a:rPr lang="en-US" sz="1800" dirty="0" smtClean="0"/>
              <a:t> </a:t>
            </a:r>
            <a:r>
              <a:rPr lang="en-US" sz="1800" dirty="0" err="1" smtClean="0"/>
              <a:t>nhân</a:t>
            </a:r>
            <a:r>
              <a:rPr lang="en-US" sz="1800" dirty="0" smtClean="0"/>
              <a:t> </a:t>
            </a:r>
            <a:r>
              <a:rPr lang="en-US" sz="1800" dirty="0" err="1" smtClean="0"/>
              <a:t>tạo</a:t>
            </a:r>
            <a:endParaRPr lang="en-US" sz="1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2269" y="1677891"/>
            <a:ext cx="3465600" cy="2314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6587653" y="4383481"/>
            <a:ext cx="205483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Vải</a:t>
            </a:r>
            <a:r>
              <a:rPr lang="en-US" sz="1800" dirty="0" smtClean="0"/>
              <a:t> </a:t>
            </a:r>
            <a:r>
              <a:rPr lang="en-US" sz="1800" dirty="0" err="1" smtClean="0"/>
              <a:t>sợi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hợp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37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9" r="-13269"/>
          <a:stretch/>
        </p:blipFill>
        <p:spPr>
          <a:xfrm>
            <a:off x="0" y="0"/>
            <a:ext cx="5652452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 b="15852"/>
          <a:stretch/>
        </p:blipFill>
        <p:spPr>
          <a:xfrm>
            <a:off x="4890499" y="2307833"/>
            <a:ext cx="4253501" cy="2835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2" b="14055"/>
          <a:stretch/>
        </p:blipFill>
        <p:spPr>
          <a:xfrm>
            <a:off x="4890498" y="0"/>
            <a:ext cx="4253501" cy="231168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67321" y="2030431"/>
            <a:ext cx="3565132" cy="554804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Các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cách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bảo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quản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trang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</a:rPr>
              <a:t>phục</a:t>
            </a: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079" y="4453847"/>
            <a:ext cx="833872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Giặt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893192" y="314646"/>
            <a:ext cx="833872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Là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715088" y="4464121"/>
            <a:ext cx="2011976" cy="421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Cất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giữ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quần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áo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8" grpId="0" animBg="1"/>
      <p:bldP spid="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VẬN DỤNG</a:t>
            </a:r>
            <a:endParaRPr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29" name="Google Shape;229;p32"/>
          <p:cNvGrpSpPr/>
          <p:nvPr/>
        </p:nvGrpSpPr>
        <p:grpSpPr>
          <a:xfrm>
            <a:off x="1060756" y="660592"/>
            <a:ext cx="7022465" cy="236401"/>
            <a:chOff x="1060756" y="660592"/>
            <a:chExt cx="7022465" cy="236401"/>
          </a:xfrm>
        </p:grpSpPr>
        <p:sp>
          <p:nvSpPr>
            <p:cNvPr id="230" name="Google Shape;230;p32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32"/>
          <p:cNvSpPr/>
          <p:nvPr/>
        </p:nvSpPr>
        <p:spPr>
          <a:xfrm>
            <a:off x="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2"/>
          <p:cNvSpPr/>
          <p:nvPr/>
        </p:nvSpPr>
        <p:spPr>
          <a:xfrm>
            <a:off x="857190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622521" y="1189622"/>
            <a:ext cx="6169271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1800" dirty="0" smtClean="0"/>
              <a:t>Những </a:t>
            </a:r>
            <a:r>
              <a:rPr lang="vi-VN" sz="1800" dirty="0"/>
              <a:t>loại vải nào thường dùng trong may mặc?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1800" dirty="0" smtClean="0"/>
              <a:t>Vì </a:t>
            </a:r>
            <a:r>
              <a:rPr lang="vi-VN" sz="1800" dirty="0"/>
              <a:t>sao người ta thích mặc quần áo bằng vải bông, vải tơ </a:t>
            </a:r>
            <a:r>
              <a:rPr lang="vi-VN" sz="1800" dirty="0" smtClean="0"/>
              <a:t>t</a:t>
            </a:r>
            <a:r>
              <a:rPr lang="en-US" sz="1800" dirty="0" smtClean="0"/>
              <a:t>ằ</a:t>
            </a:r>
            <a:r>
              <a:rPr lang="vi-VN" sz="1800" dirty="0" smtClean="0"/>
              <a:t>m </a:t>
            </a:r>
            <a:r>
              <a:rPr lang="vi-VN" sz="1800" dirty="0"/>
              <a:t>và ít sử dụng vải sợi tổng hợp vào mùa hè?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1800" dirty="0" smtClean="0"/>
              <a:t>Trang </a:t>
            </a:r>
            <a:r>
              <a:rPr lang="vi-VN" sz="1800" dirty="0"/>
              <a:t>phục có vai trò gì đối với con người?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1800" dirty="0" smtClean="0"/>
              <a:t>Kiểu </a:t>
            </a:r>
            <a:r>
              <a:rPr lang="vi-VN" sz="1800" dirty="0"/>
              <a:t>dáng, màu sắc, hoa văn của trang phục có ảnh hưởng như thế nào đến vóc đáng của người mặc?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1800" dirty="0" smtClean="0"/>
              <a:t>Em </a:t>
            </a:r>
            <a:r>
              <a:rPr lang="vi-VN" sz="1800" dirty="0"/>
              <a:t>nên mặc trang phục như thế nào để tham gia lao động tại trường?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4" y="3440567"/>
            <a:ext cx="1018120" cy="159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5913">
            <a:off x="4353478" y="-97841"/>
            <a:ext cx="707354" cy="931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70" y="3373505"/>
            <a:ext cx="1121761" cy="1725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341" y="934344"/>
            <a:ext cx="63442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6. Hãy trình bày quy trình giặt, phơi quần áo.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7. Cần chuẩn bị những gì cho việc là quần áo?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8. Thời trang và phong cách thời trang là gì?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9. Có những phong cách thời trang cơ bản nào?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10. Hãy mô tả phong cách thời trang mà em yêu thích.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11. Mô tả bộ trang phục đi chơi vào mùa hè </a:t>
            </a:r>
            <a:r>
              <a:rPr lang="vi-VN" sz="1800" dirty="0" smtClean="0"/>
              <a:t>ph</a:t>
            </a:r>
            <a:r>
              <a:rPr lang="en-US" sz="1800" dirty="0"/>
              <a:t>ù</a:t>
            </a:r>
            <a:r>
              <a:rPr lang="vi-VN" sz="1800" dirty="0" smtClean="0"/>
              <a:t> </a:t>
            </a:r>
            <a:r>
              <a:rPr lang="vi-VN" sz="1800" dirty="0"/>
              <a:t>hợp với điều kiện tài chính của gia đình và </a:t>
            </a:r>
            <a:r>
              <a:rPr lang="vi-VN" sz="1800" dirty="0" smtClean="0"/>
              <a:t>phong</a:t>
            </a:r>
            <a:r>
              <a:rPr lang="en-US" sz="1800" dirty="0" smtClean="0"/>
              <a:t> </a:t>
            </a:r>
            <a:r>
              <a:rPr lang="vi-VN" sz="1800" dirty="0" smtClean="0"/>
              <a:t>cách </a:t>
            </a:r>
            <a:r>
              <a:rPr lang="vi-VN" sz="1800" dirty="0"/>
              <a:t>thời trang mà em thích.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05" y="1356043"/>
            <a:ext cx="1549052" cy="1017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8" y="471886"/>
            <a:ext cx="1028803" cy="644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4" y="3115655"/>
            <a:ext cx="867804" cy="19589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46"/>
          <p:cNvGrpSpPr/>
          <p:nvPr/>
        </p:nvGrpSpPr>
        <p:grpSpPr>
          <a:xfrm>
            <a:off x="1060756" y="660592"/>
            <a:ext cx="7022465" cy="236401"/>
            <a:chOff x="1060756" y="660592"/>
            <a:chExt cx="7022465" cy="236401"/>
          </a:xfrm>
        </p:grpSpPr>
        <p:sp>
          <p:nvSpPr>
            <p:cNvPr id="758" name="Google Shape;758;p46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46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46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46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75" name="Google Shape;775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+mn-lt"/>
              </a:rPr>
              <a:t>HƯỚNG DẪN VỀ NHÀ</a:t>
            </a:r>
            <a:endParaRPr dirty="0">
              <a:latin typeface="+mn-lt"/>
            </a:endParaRPr>
          </a:p>
        </p:txBody>
      </p:sp>
      <p:grpSp>
        <p:nvGrpSpPr>
          <p:cNvPr id="776" name="Google Shape;776;p46"/>
          <p:cNvGrpSpPr/>
          <p:nvPr/>
        </p:nvGrpSpPr>
        <p:grpSpPr>
          <a:xfrm>
            <a:off x="1694572" y="2390401"/>
            <a:ext cx="1926000" cy="934625"/>
            <a:chOff x="2645075" y="2400675"/>
            <a:chExt cx="1926000" cy="934625"/>
          </a:xfrm>
        </p:grpSpPr>
        <p:sp>
          <p:nvSpPr>
            <p:cNvPr id="777" name="Google Shape;777;p46"/>
            <p:cNvSpPr/>
            <p:nvPr/>
          </p:nvSpPr>
          <p:spPr>
            <a:xfrm>
              <a:off x="2645075" y="2655200"/>
              <a:ext cx="1926000" cy="68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330682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79" name="Google Shape;779;p46"/>
          <p:cNvGrpSpPr/>
          <p:nvPr/>
        </p:nvGrpSpPr>
        <p:grpSpPr>
          <a:xfrm>
            <a:off x="3616689" y="2642301"/>
            <a:ext cx="1913400" cy="943100"/>
            <a:chOff x="4578325" y="1552450"/>
            <a:chExt cx="1913400" cy="943100"/>
          </a:xfrm>
        </p:grpSpPr>
        <p:sp>
          <p:nvSpPr>
            <p:cNvPr id="780" name="Google Shape;780;p46"/>
            <p:cNvSpPr/>
            <p:nvPr/>
          </p:nvSpPr>
          <p:spPr>
            <a:xfrm>
              <a:off x="4578325" y="1552450"/>
              <a:ext cx="1913400" cy="680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1" name="Google Shape;781;p46"/>
            <p:cNvSpPr/>
            <p:nvPr/>
          </p:nvSpPr>
          <p:spPr>
            <a:xfrm rot="10800000">
              <a:off x="5235750" y="2155350"/>
              <a:ext cx="585900" cy="340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2" name="Google Shape;782;p46"/>
          <p:cNvGrpSpPr/>
          <p:nvPr/>
        </p:nvGrpSpPr>
        <p:grpSpPr>
          <a:xfrm>
            <a:off x="5525256" y="2390401"/>
            <a:ext cx="1926000" cy="934625"/>
            <a:chOff x="4578425" y="2400675"/>
            <a:chExt cx="1926000" cy="934625"/>
          </a:xfrm>
        </p:grpSpPr>
        <p:sp>
          <p:nvSpPr>
            <p:cNvPr id="783" name="Google Shape;783;p46"/>
            <p:cNvSpPr/>
            <p:nvPr/>
          </p:nvSpPr>
          <p:spPr>
            <a:xfrm>
              <a:off x="4578425" y="2655200"/>
              <a:ext cx="1926000" cy="68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524017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8" name="Google Shape;788;p46"/>
          <p:cNvGrpSpPr/>
          <p:nvPr/>
        </p:nvGrpSpPr>
        <p:grpSpPr>
          <a:xfrm>
            <a:off x="4375105" y="2794815"/>
            <a:ext cx="396521" cy="380299"/>
            <a:chOff x="6854198" y="3452702"/>
            <a:chExt cx="543850" cy="521600"/>
          </a:xfrm>
        </p:grpSpPr>
        <p:sp>
          <p:nvSpPr>
            <p:cNvPr id="789" name="Google Shape;789;p46"/>
            <p:cNvSpPr/>
            <p:nvPr/>
          </p:nvSpPr>
          <p:spPr>
            <a:xfrm>
              <a:off x="6854198" y="3452702"/>
              <a:ext cx="543850" cy="521600"/>
            </a:xfrm>
            <a:custGeom>
              <a:avLst/>
              <a:gdLst/>
              <a:ahLst/>
              <a:cxnLst/>
              <a:rect l="l" t="t" r="r" b="b"/>
              <a:pathLst>
                <a:path w="21754" h="20864" extrusionOk="0">
                  <a:moveTo>
                    <a:pt x="8513" y="1224"/>
                  </a:moveTo>
                  <a:lnTo>
                    <a:pt x="8684" y="1684"/>
                  </a:lnTo>
                  <a:lnTo>
                    <a:pt x="8341" y="1684"/>
                  </a:lnTo>
                  <a:lnTo>
                    <a:pt x="8513" y="1224"/>
                  </a:lnTo>
                  <a:close/>
                  <a:moveTo>
                    <a:pt x="8921" y="2321"/>
                  </a:moveTo>
                  <a:lnTo>
                    <a:pt x="9070" y="2719"/>
                  </a:lnTo>
                  <a:lnTo>
                    <a:pt x="7950" y="2719"/>
                  </a:lnTo>
                  <a:lnTo>
                    <a:pt x="8100" y="2321"/>
                  </a:lnTo>
                  <a:close/>
                  <a:moveTo>
                    <a:pt x="14647" y="2884"/>
                  </a:moveTo>
                  <a:lnTo>
                    <a:pt x="14634" y="3372"/>
                  </a:lnTo>
                  <a:lnTo>
                    <a:pt x="14315" y="3242"/>
                  </a:lnTo>
                  <a:lnTo>
                    <a:pt x="14647" y="2884"/>
                  </a:lnTo>
                  <a:close/>
                  <a:moveTo>
                    <a:pt x="2391" y="3522"/>
                  </a:moveTo>
                  <a:lnTo>
                    <a:pt x="2737" y="3869"/>
                  </a:lnTo>
                  <a:lnTo>
                    <a:pt x="2424" y="4011"/>
                  </a:lnTo>
                  <a:lnTo>
                    <a:pt x="2391" y="3522"/>
                  </a:lnTo>
                  <a:close/>
                  <a:moveTo>
                    <a:pt x="13855" y="3743"/>
                  </a:moveTo>
                  <a:lnTo>
                    <a:pt x="14617" y="4053"/>
                  </a:lnTo>
                  <a:lnTo>
                    <a:pt x="14605" y="4477"/>
                  </a:lnTo>
                  <a:lnTo>
                    <a:pt x="13569" y="4056"/>
                  </a:lnTo>
                  <a:lnTo>
                    <a:pt x="13855" y="3743"/>
                  </a:lnTo>
                  <a:close/>
                  <a:moveTo>
                    <a:pt x="3220" y="4351"/>
                  </a:moveTo>
                  <a:lnTo>
                    <a:pt x="3518" y="4649"/>
                  </a:lnTo>
                  <a:lnTo>
                    <a:pt x="3009" y="4881"/>
                  </a:lnTo>
                  <a:lnTo>
                    <a:pt x="2501" y="5111"/>
                  </a:lnTo>
                  <a:lnTo>
                    <a:pt x="2471" y="4689"/>
                  </a:lnTo>
                  <a:lnTo>
                    <a:pt x="3220" y="4351"/>
                  </a:lnTo>
                  <a:close/>
                  <a:moveTo>
                    <a:pt x="20352" y="6431"/>
                  </a:moveTo>
                  <a:lnTo>
                    <a:pt x="20858" y="7027"/>
                  </a:lnTo>
                  <a:lnTo>
                    <a:pt x="19172" y="7779"/>
                  </a:lnTo>
                  <a:lnTo>
                    <a:pt x="20352" y="6431"/>
                  </a:lnTo>
                  <a:close/>
                  <a:moveTo>
                    <a:pt x="9212" y="3354"/>
                  </a:moveTo>
                  <a:lnTo>
                    <a:pt x="9212" y="8341"/>
                  </a:lnTo>
                  <a:lnTo>
                    <a:pt x="7811" y="8341"/>
                  </a:lnTo>
                  <a:lnTo>
                    <a:pt x="7811" y="3354"/>
                  </a:lnTo>
                  <a:close/>
                  <a:moveTo>
                    <a:pt x="13198" y="4590"/>
                  </a:moveTo>
                  <a:lnTo>
                    <a:pt x="14495" y="5118"/>
                  </a:lnTo>
                  <a:lnTo>
                    <a:pt x="13185" y="8341"/>
                  </a:lnTo>
                  <a:lnTo>
                    <a:pt x="11672" y="8341"/>
                  </a:lnTo>
                  <a:lnTo>
                    <a:pt x="13198" y="4590"/>
                  </a:lnTo>
                  <a:close/>
                  <a:moveTo>
                    <a:pt x="3910" y="5171"/>
                  </a:moveTo>
                  <a:lnTo>
                    <a:pt x="5347" y="8342"/>
                  </a:lnTo>
                  <a:lnTo>
                    <a:pt x="3810" y="8342"/>
                  </a:lnTo>
                  <a:lnTo>
                    <a:pt x="2633" y="5751"/>
                  </a:lnTo>
                  <a:lnTo>
                    <a:pt x="3910" y="5171"/>
                  </a:lnTo>
                  <a:close/>
                  <a:moveTo>
                    <a:pt x="999" y="15275"/>
                  </a:moveTo>
                  <a:cubicBezTo>
                    <a:pt x="1199" y="15275"/>
                    <a:pt x="1360" y="15437"/>
                    <a:pt x="1360" y="15637"/>
                  </a:cubicBezTo>
                  <a:cubicBezTo>
                    <a:pt x="1360" y="15835"/>
                    <a:pt x="1199" y="15997"/>
                    <a:pt x="999" y="15997"/>
                  </a:cubicBezTo>
                  <a:cubicBezTo>
                    <a:pt x="801" y="15997"/>
                    <a:pt x="639" y="15835"/>
                    <a:pt x="639" y="15637"/>
                  </a:cubicBezTo>
                  <a:cubicBezTo>
                    <a:pt x="639" y="15437"/>
                    <a:pt x="801" y="15275"/>
                    <a:pt x="999" y="15275"/>
                  </a:cubicBezTo>
                  <a:close/>
                  <a:moveTo>
                    <a:pt x="17299" y="15275"/>
                  </a:moveTo>
                  <a:cubicBezTo>
                    <a:pt x="17499" y="15275"/>
                    <a:pt x="17661" y="15437"/>
                    <a:pt x="17661" y="15637"/>
                  </a:cubicBezTo>
                  <a:cubicBezTo>
                    <a:pt x="17661" y="15835"/>
                    <a:pt x="17499" y="15997"/>
                    <a:pt x="17299" y="15997"/>
                  </a:cubicBezTo>
                  <a:cubicBezTo>
                    <a:pt x="17101" y="15997"/>
                    <a:pt x="16939" y="15835"/>
                    <a:pt x="16939" y="15637"/>
                  </a:cubicBezTo>
                  <a:cubicBezTo>
                    <a:pt x="16939" y="15437"/>
                    <a:pt x="17101" y="15275"/>
                    <a:pt x="17299" y="15275"/>
                  </a:cubicBezTo>
                  <a:close/>
                  <a:moveTo>
                    <a:pt x="17661" y="8977"/>
                  </a:moveTo>
                  <a:lnTo>
                    <a:pt x="17661" y="10380"/>
                  </a:lnTo>
                  <a:lnTo>
                    <a:pt x="15573" y="10380"/>
                  </a:lnTo>
                  <a:cubicBezTo>
                    <a:pt x="15398" y="10380"/>
                    <a:pt x="15256" y="10520"/>
                    <a:pt x="15256" y="10697"/>
                  </a:cubicBezTo>
                  <a:cubicBezTo>
                    <a:pt x="15256" y="10873"/>
                    <a:pt x="15398" y="11015"/>
                    <a:pt x="15573" y="11015"/>
                  </a:cubicBezTo>
                  <a:lnTo>
                    <a:pt x="17661" y="11015"/>
                  </a:lnTo>
                  <a:lnTo>
                    <a:pt x="17661" y="14706"/>
                  </a:lnTo>
                  <a:cubicBezTo>
                    <a:pt x="17549" y="14663"/>
                    <a:pt x="17427" y="14638"/>
                    <a:pt x="17299" y="14638"/>
                  </a:cubicBezTo>
                  <a:cubicBezTo>
                    <a:pt x="16750" y="14638"/>
                    <a:pt x="16301" y="15086"/>
                    <a:pt x="16301" y="15637"/>
                  </a:cubicBezTo>
                  <a:cubicBezTo>
                    <a:pt x="16301" y="16186"/>
                    <a:pt x="16750" y="16635"/>
                    <a:pt x="17299" y="16635"/>
                  </a:cubicBezTo>
                  <a:cubicBezTo>
                    <a:pt x="17427" y="16635"/>
                    <a:pt x="17549" y="16610"/>
                    <a:pt x="17661" y="16567"/>
                  </a:cubicBezTo>
                  <a:lnTo>
                    <a:pt x="17661" y="19189"/>
                  </a:lnTo>
                  <a:cubicBezTo>
                    <a:pt x="17661" y="19762"/>
                    <a:pt x="17194" y="20230"/>
                    <a:pt x="16622" y="20230"/>
                  </a:cubicBezTo>
                  <a:lnTo>
                    <a:pt x="1678" y="20230"/>
                  </a:lnTo>
                  <a:cubicBezTo>
                    <a:pt x="1105" y="20230"/>
                    <a:pt x="639" y="19762"/>
                    <a:pt x="639" y="19189"/>
                  </a:cubicBezTo>
                  <a:lnTo>
                    <a:pt x="639" y="16567"/>
                  </a:lnTo>
                  <a:cubicBezTo>
                    <a:pt x="749" y="16610"/>
                    <a:pt x="873" y="16635"/>
                    <a:pt x="999" y="16635"/>
                  </a:cubicBezTo>
                  <a:cubicBezTo>
                    <a:pt x="1550" y="16635"/>
                    <a:pt x="1997" y="16186"/>
                    <a:pt x="1997" y="15637"/>
                  </a:cubicBezTo>
                  <a:cubicBezTo>
                    <a:pt x="1997" y="15086"/>
                    <a:pt x="1550" y="14638"/>
                    <a:pt x="999" y="14638"/>
                  </a:cubicBezTo>
                  <a:cubicBezTo>
                    <a:pt x="873" y="14638"/>
                    <a:pt x="749" y="14663"/>
                    <a:pt x="639" y="14706"/>
                  </a:cubicBezTo>
                  <a:lnTo>
                    <a:pt x="639" y="11015"/>
                  </a:lnTo>
                  <a:lnTo>
                    <a:pt x="14103" y="11015"/>
                  </a:lnTo>
                  <a:cubicBezTo>
                    <a:pt x="14278" y="11015"/>
                    <a:pt x="14421" y="10873"/>
                    <a:pt x="14421" y="10697"/>
                  </a:cubicBezTo>
                  <a:cubicBezTo>
                    <a:pt x="14421" y="10520"/>
                    <a:pt x="14278" y="10380"/>
                    <a:pt x="14103" y="10380"/>
                  </a:cubicBezTo>
                  <a:lnTo>
                    <a:pt x="639" y="10380"/>
                  </a:lnTo>
                  <a:lnTo>
                    <a:pt x="639" y="8977"/>
                  </a:lnTo>
                  <a:close/>
                  <a:moveTo>
                    <a:pt x="8513" y="1"/>
                  </a:moveTo>
                  <a:cubicBezTo>
                    <a:pt x="8389" y="1"/>
                    <a:pt x="8265" y="68"/>
                    <a:pt x="8215" y="202"/>
                  </a:cubicBezTo>
                  <a:lnTo>
                    <a:pt x="7195" y="2919"/>
                  </a:lnTo>
                  <a:cubicBezTo>
                    <a:pt x="7183" y="2955"/>
                    <a:pt x="7176" y="2993"/>
                    <a:pt x="7176" y="3031"/>
                  </a:cubicBezTo>
                  <a:lnTo>
                    <a:pt x="7176" y="8337"/>
                  </a:lnTo>
                  <a:lnTo>
                    <a:pt x="6046" y="8337"/>
                  </a:lnTo>
                  <a:lnTo>
                    <a:pt x="4357" y="4619"/>
                  </a:lnTo>
                  <a:cubicBezTo>
                    <a:pt x="4345" y="4586"/>
                    <a:pt x="4318" y="4551"/>
                    <a:pt x="4292" y="4525"/>
                  </a:cubicBezTo>
                  <a:lnTo>
                    <a:pt x="2242" y="2471"/>
                  </a:lnTo>
                  <a:cubicBezTo>
                    <a:pt x="2179" y="2408"/>
                    <a:pt x="2101" y="2380"/>
                    <a:pt x="2024" y="2380"/>
                  </a:cubicBezTo>
                  <a:cubicBezTo>
                    <a:pt x="1852" y="2380"/>
                    <a:pt x="1686" y="2519"/>
                    <a:pt x="1699" y="2717"/>
                  </a:cubicBezTo>
                  <a:lnTo>
                    <a:pt x="1894" y="5611"/>
                  </a:lnTo>
                  <a:cubicBezTo>
                    <a:pt x="1896" y="5649"/>
                    <a:pt x="1905" y="5690"/>
                    <a:pt x="1922" y="5723"/>
                  </a:cubicBezTo>
                  <a:lnTo>
                    <a:pt x="3109" y="8341"/>
                  </a:lnTo>
                  <a:lnTo>
                    <a:pt x="318" y="8341"/>
                  </a:lnTo>
                  <a:cubicBezTo>
                    <a:pt x="143" y="8341"/>
                    <a:pt x="0" y="8483"/>
                    <a:pt x="0" y="8658"/>
                  </a:cubicBezTo>
                  <a:lnTo>
                    <a:pt x="0" y="19186"/>
                  </a:lnTo>
                  <a:cubicBezTo>
                    <a:pt x="0" y="20110"/>
                    <a:pt x="754" y="20864"/>
                    <a:pt x="1678" y="20864"/>
                  </a:cubicBezTo>
                  <a:lnTo>
                    <a:pt x="16622" y="20864"/>
                  </a:lnTo>
                  <a:cubicBezTo>
                    <a:pt x="17546" y="20864"/>
                    <a:pt x="18298" y="20110"/>
                    <a:pt x="18298" y="19186"/>
                  </a:cubicBezTo>
                  <a:lnTo>
                    <a:pt x="18298" y="8864"/>
                  </a:lnTo>
                  <a:lnTo>
                    <a:pt x="21505" y="7434"/>
                  </a:lnTo>
                  <a:cubicBezTo>
                    <a:pt x="21694" y="7351"/>
                    <a:pt x="21753" y="7100"/>
                    <a:pt x="21619" y="6940"/>
                  </a:cubicBezTo>
                  <a:lnTo>
                    <a:pt x="20600" y="5737"/>
                  </a:lnTo>
                  <a:cubicBezTo>
                    <a:pt x="20537" y="5663"/>
                    <a:pt x="20446" y="5626"/>
                    <a:pt x="20356" y="5626"/>
                  </a:cubicBezTo>
                  <a:cubicBezTo>
                    <a:pt x="20268" y="5626"/>
                    <a:pt x="20181" y="5661"/>
                    <a:pt x="20118" y="5732"/>
                  </a:cubicBezTo>
                  <a:lnTo>
                    <a:pt x="17835" y="8341"/>
                  </a:lnTo>
                  <a:lnTo>
                    <a:pt x="13873" y="8341"/>
                  </a:lnTo>
                  <a:lnTo>
                    <a:pt x="15204" y="5064"/>
                  </a:lnTo>
                  <a:cubicBezTo>
                    <a:pt x="15219" y="5027"/>
                    <a:pt x="15227" y="4990"/>
                    <a:pt x="15230" y="4950"/>
                  </a:cubicBezTo>
                  <a:lnTo>
                    <a:pt x="15309" y="2049"/>
                  </a:lnTo>
                  <a:cubicBezTo>
                    <a:pt x="15314" y="1855"/>
                    <a:pt x="15150" y="1725"/>
                    <a:pt x="14983" y="1725"/>
                  </a:cubicBezTo>
                  <a:cubicBezTo>
                    <a:pt x="14902" y="1725"/>
                    <a:pt x="14820" y="1756"/>
                    <a:pt x="14756" y="1825"/>
                  </a:cubicBezTo>
                  <a:lnTo>
                    <a:pt x="12790" y="3958"/>
                  </a:lnTo>
                  <a:cubicBezTo>
                    <a:pt x="12764" y="3985"/>
                    <a:pt x="12746" y="4020"/>
                    <a:pt x="12729" y="4053"/>
                  </a:cubicBezTo>
                  <a:lnTo>
                    <a:pt x="10989" y="8337"/>
                  </a:lnTo>
                  <a:lnTo>
                    <a:pt x="9850" y="8337"/>
                  </a:lnTo>
                  <a:lnTo>
                    <a:pt x="9850" y="3031"/>
                  </a:lnTo>
                  <a:cubicBezTo>
                    <a:pt x="9850" y="2993"/>
                    <a:pt x="9843" y="2955"/>
                    <a:pt x="9831" y="2919"/>
                  </a:cubicBezTo>
                  <a:lnTo>
                    <a:pt x="8811" y="202"/>
                  </a:lnTo>
                  <a:cubicBezTo>
                    <a:pt x="8761" y="68"/>
                    <a:pt x="8637" y="1"/>
                    <a:pt x="8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690514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59" y="801"/>
                    <a:pt x="1359" y="999"/>
                  </a:cubicBezTo>
                  <a:cubicBezTo>
                    <a:pt x="1359" y="1197"/>
                    <a:pt x="1197" y="1361"/>
                    <a:pt x="999" y="1361"/>
                  </a:cubicBezTo>
                  <a:cubicBezTo>
                    <a:pt x="799" y="1361"/>
                    <a:pt x="637" y="1197"/>
                    <a:pt x="637" y="999"/>
                  </a:cubicBezTo>
                  <a:cubicBezTo>
                    <a:pt x="637" y="801"/>
                    <a:pt x="799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49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700699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8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0" y="1361"/>
                    <a:pt x="639" y="1197"/>
                    <a:pt x="639" y="999"/>
                  </a:cubicBezTo>
                  <a:cubicBezTo>
                    <a:pt x="639" y="801"/>
                    <a:pt x="800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9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71088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1" y="801"/>
                    <a:pt x="1361" y="999"/>
                  </a:cubicBezTo>
                  <a:cubicBezTo>
                    <a:pt x="1361" y="1197"/>
                    <a:pt x="1200" y="1361"/>
                    <a:pt x="999" y="1361"/>
                  </a:cubicBezTo>
                  <a:cubicBezTo>
                    <a:pt x="801" y="1361"/>
                    <a:pt x="638" y="1197"/>
                    <a:pt x="638" y="999"/>
                  </a:cubicBezTo>
                  <a:cubicBezTo>
                    <a:pt x="638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9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49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72107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1" y="1361"/>
                    <a:pt x="637" y="1197"/>
                    <a:pt x="637" y="999"/>
                  </a:cubicBezTo>
                  <a:cubicBezTo>
                    <a:pt x="637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69560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61" y="799"/>
                    <a:pt x="1361" y="999"/>
                  </a:cubicBezTo>
                  <a:cubicBezTo>
                    <a:pt x="1361" y="1197"/>
                    <a:pt x="1198" y="1359"/>
                    <a:pt x="999" y="1359"/>
                  </a:cubicBezTo>
                  <a:cubicBezTo>
                    <a:pt x="801" y="1359"/>
                    <a:pt x="638" y="1197"/>
                    <a:pt x="638" y="999"/>
                  </a:cubicBezTo>
                  <a:cubicBezTo>
                    <a:pt x="638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50" y="1997"/>
                    <a:pt x="1998" y="1548"/>
                    <a:pt x="1998" y="999"/>
                  </a:cubicBezTo>
                  <a:cubicBezTo>
                    <a:pt x="1996" y="448"/>
                    <a:pt x="1550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70579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7" y="637"/>
                    <a:pt x="1359" y="799"/>
                    <a:pt x="1359" y="999"/>
                  </a:cubicBezTo>
                  <a:cubicBezTo>
                    <a:pt x="1359" y="1197"/>
                    <a:pt x="1197" y="1359"/>
                    <a:pt x="999" y="1359"/>
                  </a:cubicBezTo>
                  <a:cubicBezTo>
                    <a:pt x="801" y="1359"/>
                    <a:pt x="637" y="1197"/>
                    <a:pt x="637" y="999"/>
                  </a:cubicBezTo>
                  <a:cubicBezTo>
                    <a:pt x="637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8" y="0"/>
                    <a:pt x="0" y="448"/>
                    <a:pt x="0" y="999"/>
                  </a:cubicBezTo>
                  <a:cubicBezTo>
                    <a:pt x="0" y="1548"/>
                    <a:pt x="448" y="1997"/>
                    <a:pt x="999" y="1997"/>
                  </a:cubicBezTo>
                  <a:cubicBezTo>
                    <a:pt x="1548" y="1997"/>
                    <a:pt x="1997" y="1548"/>
                    <a:pt x="1997" y="999"/>
                  </a:cubicBezTo>
                  <a:cubicBezTo>
                    <a:pt x="1996" y="448"/>
                    <a:pt x="1548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7159848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59" y="799"/>
                    <a:pt x="1359" y="999"/>
                  </a:cubicBezTo>
                  <a:cubicBezTo>
                    <a:pt x="1359" y="1197"/>
                    <a:pt x="1198" y="1359"/>
                    <a:pt x="999" y="1359"/>
                  </a:cubicBezTo>
                  <a:cubicBezTo>
                    <a:pt x="800" y="1359"/>
                    <a:pt x="638" y="1197"/>
                    <a:pt x="638" y="999"/>
                  </a:cubicBezTo>
                  <a:cubicBezTo>
                    <a:pt x="638" y="799"/>
                    <a:pt x="800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49" y="1997"/>
                    <a:pt x="1998" y="1548"/>
                    <a:pt x="1998" y="999"/>
                  </a:cubicBezTo>
                  <a:cubicBezTo>
                    <a:pt x="1995" y="448"/>
                    <a:pt x="1549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690514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59" y="801"/>
                    <a:pt x="1359" y="999"/>
                  </a:cubicBezTo>
                  <a:cubicBezTo>
                    <a:pt x="1359" y="1199"/>
                    <a:pt x="1197" y="1361"/>
                    <a:pt x="999" y="1361"/>
                  </a:cubicBezTo>
                  <a:cubicBezTo>
                    <a:pt x="799" y="1361"/>
                    <a:pt x="637" y="1199"/>
                    <a:pt x="637" y="999"/>
                  </a:cubicBezTo>
                  <a:cubicBezTo>
                    <a:pt x="637" y="801"/>
                    <a:pt x="799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50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700699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8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0" y="1361"/>
                    <a:pt x="639" y="1199"/>
                    <a:pt x="639" y="999"/>
                  </a:cubicBezTo>
                  <a:cubicBezTo>
                    <a:pt x="639" y="801"/>
                    <a:pt x="800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8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71088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1" y="801"/>
                    <a:pt x="1361" y="999"/>
                  </a:cubicBezTo>
                  <a:cubicBezTo>
                    <a:pt x="1361" y="1199"/>
                    <a:pt x="1200" y="1361"/>
                    <a:pt x="999" y="1361"/>
                  </a:cubicBezTo>
                  <a:cubicBezTo>
                    <a:pt x="801" y="1361"/>
                    <a:pt x="638" y="1199"/>
                    <a:pt x="638" y="999"/>
                  </a:cubicBezTo>
                  <a:cubicBezTo>
                    <a:pt x="638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8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50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72107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1" y="1361"/>
                    <a:pt x="637" y="1199"/>
                    <a:pt x="637" y="999"/>
                  </a:cubicBezTo>
                  <a:cubicBezTo>
                    <a:pt x="637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1" name="Google Shape;801;p46"/>
          <p:cNvGrpSpPr/>
          <p:nvPr/>
        </p:nvGrpSpPr>
        <p:grpSpPr>
          <a:xfrm>
            <a:off x="2476992" y="2787306"/>
            <a:ext cx="358280" cy="395354"/>
            <a:chOff x="4140172" y="3442404"/>
            <a:chExt cx="491400" cy="542250"/>
          </a:xfrm>
        </p:grpSpPr>
        <p:sp>
          <p:nvSpPr>
            <p:cNvPr id="802" name="Google Shape;802;p46"/>
            <p:cNvSpPr/>
            <p:nvPr/>
          </p:nvSpPr>
          <p:spPr>
            <a:xfrm>
              <a:off x="4140172" y="3442404"/>
              <a:ext cx="491400" cy="542250"/>
            </a:xfrm>
            <a:custGeom>
              <a:avLst/>
              <a:gdLst/>
              <a:ahLst/>
              <a:cxnLst/>
              <a:rect l="l" t="t" r="r" b="b"/>
              <a:pathLst>
                <a:path w="19656" h="21690" extrusionOk="0">
                  <a:moveTo>
                    <a:pt x="9826" y="632"/>
                  </a:moveTo>
                  <a:cubicBezTo>
                    <a:pt x="10079" y="632"/>
                    <a:pt x="10332" y="723"/>
                    <a:pt x="10530" y="905"/>
                  </a:cubicBezTo>
                  <a:lnTo>
                    <a:pt x="12360" y="2711"/>
                  </a:lnTo>
                  <a:lnTo>
                    <a:pt x="7291" y="2711"/>
                  </a:lnTo>
                  <a:lnTo>
                    <a:pt x="9121" y="905"/>
                  </a:lnTo>
                  <a:cubicBezTo>
                    <a:pt x="9319" y="723"/>
                    <a:pt x="9572" y="632"/>
                    <a:pt x="9826" y="632"/>
                  </a:cubicBezTo>
                  <a:close/>
                  <a:moveTo>
                    <a:pt x="16980" y="3347"/>
                  </a:moveTo>
                  <a:lnTo>
                    <a:pt x="16980" y="4748"/>
                  </a:lnTo>
                  <a:lnTo>
                    <a:pt x="2674" y="4748"/>
                  </a:lnTo>
                  <a:lnTo>
                    <a:pt x="2674" y="3347"/>
                  </a:lnTo>
                  <a:close/>
                  <a:moveTo>
                    <a:pt x="2035" y="7893"/>
                  </a:moveTo>
                  <a:lnTo>
                    <a:pt x="2035" y="8823"/>
                  </a:lnTo>
                  <a:lnTo>
                    <a:pt x="1093" y="8823"/>
                  </a:lnTo>
                  <a:lnTo>
                    <a:pt x="2035" y="7893"/>
                  </a:lnTo>
                  <a:close/>
                  <a:moveTo>
                    <a:pt x="17616" y="7893"/>
                  </a:moveTo>
                  <a:lnTo>
                    <a:pt x="18560" y="8823"/>
                  </a:lnTo>
                  <a:lnTo>
                    <a:pt x="17616" y="8823"/>
                  </a:lnTo>
                  <a:lnTo>
                    <a:pt x="17616" y="7893"/>
                  </a:lnTo>
                  <a:close/>
                  <a:moveTo>
                    <a:pt x="16980" y="5384"/>
                  </a:moveTo>
                  <a:lnTo>
                    <a:pt x="16980" y="6787"/>
                  </a:lnTo>
                  <a:lnTo>
                    <a:pt x="15262" y="6787"/>
                  </a:lnTo>
                  <a:cubicBezTo>
                    <a:pt x="15086" y="6787"/>
                    <a:pt x="14944" y="6929"/>
                    <a:pt x="14944" y="7105"/>
                  </a:cubicBezTo>
                  <a:cubicBezTo>
                    <a:pt x="14944" y="7280"/>
                    <a:pt x="15086" y="7422"/>
                    <a:pt x="15262" y="7422"/>
                  </a:cubicBezTo>
                  <a:lnTo>
                    <a:pt x="16980" y="7422"/>
                  </a:lnTo>
                  <a:lnTo>
                    <a:pt x="16980" y="8823"/>
                  </a:lnTo>
                  <a:lnTo>
                    <a:pt x="12545" y="8823"/>
                  </a:lnTo>
                  <a:cubicBezTo>
                    <a:pt x="12368" y="8823"/>
                    <a:pt x="12227" y="8965"/>
                    <a:pt x="12227" y="9141"/>
                  </a:cubicBezTo>
                  <a:cubicBezTo>
                    <a:pt x="12227" y="10463"/>
                    <a:pt x="11150" y="11539"/>
                    <a:pt x="9829" y="11539"/>
                  </a:cubicBezTo>
                  <a:cubicBezTo>
                    <a:pt x="8507" y="11539"/>
                    <a:pt x="7432" y="10463"/>
                    <a:pt x="7432" y="9141"/>
                  </a:cubicBezTo>
                  <a:cubicBezTo>
                    <a:pt x="7432" y="8965"/>
                    <a:pt x="7289" y="8823"/>
                    <a:pt x="7114" y="8823"/>
                  </a:cubicBezTo>
                  <a:lnTo>
                    <a:pt x="2674" y="8823"/>
                  </a:lnTo>
                  <a:lnTo>
                    <a:pt x="2674" y="7422"/>
                  </a:lnTo>
                  <a:lnTo>
                    <a:pt x="13775" y="7422"/>
                  </a:lnTo>
                  <a:cubicBezTo>
                    <a:pt x="13952" y="7422"/>
                    <a:pt x="14093" y="7280"/>
                    <a:pt x="14093" y="7105"/>
                  </a:cubicBezTo>
                  <a:cubicBezTo>
                    <a:pt x="14093" y="6929"/>
                    <a:pt x="13952" y="6787"/>
                    <a:pt x="13775" y="6787"/>
                  </a:cubicBezTo>
                  <a:lnTo>
                    <a:pt x="2674" y="6787"/>
                  </a:lnTo>
                  <a:lnTo>
                    <a:pt x="2674" y="5384"/>
                  </a:lnTo>
                  <a:close/>
                  <a:moveTo>
                    <a:pt x="19017" y="9460"/>
                  </a:moveTo>
                  <a:lnTo>
                    <a:pt x="19017" y="21051"/>
                  </a:lnTo>
                  <a:lnTo>
                    <a:pt x="636" y="21051"/>
                  </a:lnTo>
                  <a:lnTo>
                    <a:pt x="636" y="9460"/>
                  </a:lnTo>
                  <a:lnTo>
                    <a:pt x="6808" y="9460"/>
                  </a:lnTo>
                  <a:cubicBezTo>
                    <a:pt x="6967" y="10985"/>
                    <a:pt x="8261" y="12179"/>
                    <a:pt x="9826" y="12179"/>
                  </a:cubicBezTo>
                  <a:cubicBezTo>
                    <a:pt x="11392" y="12179"/>
                    <a:pt x="12686" y="10986"/>
                    <a:pt x="12844" y="9460"/>
                  </a:cubicBezTo>
                  <a:close/>
                  <a:moveTo>
                    <a:pt x="9826" y="0"/>
                  </a:moveTo>
                  <a:cubicBezTo>
                    <a:pt x="9416" y="0"/>
                    <a:pt x="9005" y="149"/>
                    <a:pt x="8684" y="445"/>
                  </a:cubicBezTo>
                  <a:cubicBezTo>
                    <a:pt x="8683" y="448"/>
                    <a:pt x="8681" y="450"/>
                    <a:pt x="8677" y="451"/>
                  </a:cubicBezTo>
                  <a:lnTo>
                    <a:pt x="6397" y="2699"/>
                  </a:lnTo>
                  <a:cubicBezTo>
                    <a:pt x="6392" y="2704"/>
                    <a:pt x="6389" y="2710"/>
                    <a:pt x="6383" y="2713"/>
                  </a:cubicBezTo>
                  <a:lnTo>
                    <a:pt x="2356" y="2713"/>
                  </a:lnTo>
                  <a:cubicBezTo>
                    <a:pt x="2179" y="2713"/>
                    <a:pt x="2038" y="2855"/>
                    <a:pt x="2038" y="3031"/>
                  </a:cubicBezTo>
                  <a:lnTo>
                    <a:pt x="2038" y="7008"/>
                  </a:lnTo>
                  <a:cubicBezTo>
                    <a:pt x="2025" y="7017"/>
                    <a:pt x="96" y="8917"/>
                    <a:pt x="96" y="8917"/>
                  </a:cubicBezTo>
                  <a:cubicBezTo>
                    <a:pt x="35" y="8977"/>
                    <a:pt x="1" y="9059"/>
                    <a:pt x="1" y="9144"/>
                  </a:cubicBezTo>
                  <a:lnTo>
                    <a:pt x="1" y="21372"/>
                  </a:lnTo>
                  <a:cubicBezTo>
                    <a:pt x="1" y="21547"/>
                    <a:pt x="143" y="21690"/>
                    <a:pt x="318" y="21690"/>
                  </a:cubicBezTo>
                  <a:lnTo>
                    <a:pt x="19337" y="21690"/>
                  </a:lnTo>
                  <a:cubicBezTo>
                    <a:pt x="19513" y="21690"/>
                    <a:pt x="19655" y="21547"/>
                    <a:pt x="19655" y="21372"/>
                  </a:cubicBezTo>
                  <a:cubicBezTo>
                    <a:pt x="19655" y="21369"/>
                    <a:pt x="19655" y="9120"/>
                    <a:pt x="19652" y="9111"/>
                  </a:cubicBezTo>
                  <a:cubicBezTo>
                    <a:pt x="19645" y="9036"/>
                    <a:pt x="19611" y="8968"/>
                    <a:pt x="19560" y="8915"/>
                  </a:cubicBezTo>
                  <a:cubicBezTo>
                    <a:pt x="19560" y="8915"/>
                    <a:pt x="17626" y="7011"/>
                    <a:pt x="17617" y="7003"/>
                  </a:cubicBezTo>
                  <a:lnTo>
                    <a:pt x="17617" y="3031"/>
                  </a:lnTo>
                  <a:cubicBezTo>
                    <a:pt x="17617" y="2855"/>
                    <a:pt x="17475" y="2713"/>
                    <a:pt x="17300" y="2713"/>
                  </a:cubicBezTo>
                  <a:lnTo>
                    <a:pt x="13268" y="2713"/>
                  </a:lnTo>
                  <a:cubicBezTo>
                    <a:pt x="13265" y="2710"/>
                    <a:pt x="13260" y="2704"/>
                    <a:pt x="13254" y="2699"/>
                  </a:cubicBezTo>
                  <a:lnTo>
                    <a:pt x="10975" y="451"/>
                  </a:lnTo>
                  <a:cubicBezTo>
                    <a:pt x="10973" y="450"/>
                    <a:pt x="10970" y="448"/>
                    <a:pt x="10967" y="445"/>
                  </a:cubicBezTo>
                  <a:cubicBezTo>
                    <a:pt x="10647" y="149"/>
                    <a:pt x="10237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4174147" y="36888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4174147" y="37277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1"/>
                    <a:pt x="0" y="318"/>
                  </a:cubicBezTo>
                  <a:lnTo>
                    <a:pt x="0" y="836"/>
                  </a:lnTo>
                  <a:cubicBezTo>
                    <a:pt x="0" y="1011"/>
                    <a:pt x="142" y="1153"/>
                    <a:pt x="318" y="1153"/>
                  </a:cubicBezTo>
                  <a:cubicBezTo>
                    <a:pt x="493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6" y="141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4174147" y="37665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4174147" y="3844279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4174147" y="38830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3"/>
                    <a:pt x="142" y="1155"/>
                    <a:pt x="318" y="1155"/>
                  </a:cubicBezTo>
                  <a:cubicBezTo>
                    <a:pt x="493" y="1155"/>
                    <a:pt x="636" y="1013"/>
                    <a:pt x="636" y="837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4174147" y="3805404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4174147" y="3919804"/>
              <a:ext cx="15900" cy="30775"/>
            </a:xfrm>
            <a:custGeom>
              <a:avLst/>
              <a:gdLst/>
              <a:ahLst/>
              <a:cxnLst/>
              <a:rect l="l" t="t" r="r" b="b"/>
              <a:pathLst>
                <a:path w="636" h="1231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913"/>
                  </a:lnTo>
                  <a:cubicBezTo>
                    <a:pt x="0" y="1088"/>
                    <a:pt x="142" y="1231"/>
                    <a:pt x="318" y="1231"/>
                  </a:cubicBezTo>
                  <a:cubicBezTo>
                    <a:pt x="493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45383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6" y="636"/>
                    <a:pt x="1129" y="493"/>
                    <a:pt x="1129" y="318"/>
                  </a:cubicBezTo>
                  <a:cubicBezTo>
                    <a:pt x="1129" y="144"/>
                    <a:pt x="986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4427222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3" y="636"/>
                  </a:lnTo>
                  <a:cubicBezTo>
                    <a:pt x="989" y="636"/>
                    <a:pt x="1131" y="493"/>
                    <a:pt x="1131" y="318"/>
                  </a:cubicBezTo>
                  <a:cubicBezTo>
                    <a:pt x="1131" y="144"/>
                    <a:pt x="989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4464247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9" y="636"/>
                    <a:pt x="1130" y="493"/>
                    <a:pt x="1130" y="318"/>
                  </a:cubicBezTo>
                  <a:cubicBezTo>
                    <a:pt x="1130" y="144"/>
                    <a:pt x="989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4205147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8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31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45012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7" y="636"/>
                    <a:pt x="1130" y="493"/>
                    <a:pt x="1130" y="318"/>
                  </a:cubicBezTo>
                  <a:cubicBezTo>
                    <a:pt x="1130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431619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427917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3" y="636"/>
                  </a:lnTo>
                  <a:cubicBezTo>
                    <a:pt x="988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42421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8" y="0"/>
                  </a:moveTo>
                  <a:cubicBezTo>
                    <a:pt x="141" y="0"/>
                    <a:pt x="1" y="141"/>
                    <a:pt x="1" y="318"/>
                  </a:cubicBezTo>
                  <a:cubicBezTo>
                    <a:pt x="1" y="493"/>
                    <a:pt x="141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43532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3" y="0"/>
                    <a:pt x="0" y="141"/>
                    <a:pt x="0" y="318"/>
                  </a:cubicBezTo>
                  <a:cubicBezTo>
                    <a:pt x="0" y="493"/>
                    <a:pt x="143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439024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4581647" y="3919804"/>
              <a:ext cx="15950" cy="30775"/>
            </a:xfrm>
            <a:custGeom>
              <a:avLst/>
              <a:gdLst/>
              <a:ahLst/>
              <a:cxnLst/>
              <a:rect l="l" t="t" r="r" b="b"/>
              <a:pathLst>
                <a:path w="638" h="1231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913"/>
                  </a:lnTo>
                  <a:cubicBezTo>
                    <a:pt x="1" y="1088"/>
                    <a:pt x="143" y="1231"/>
                    <a:pt x="318" y="1231"/>
                  </a:cubicBezTo>
                  <a:cubicBezTo>
                    <a:pt x="494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8" y="143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4581647" y="380432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2"/>
                    <a:pt x="143" y="1154"/>
                    <a:pt x="318" y="1154"/>
                  </a:cubicBezTo>
                  <a:cubicBezTo>
                    <a:pt x="494" y="1154"/>
                    <a:pt x="636" y="1012"/>
                    <a:pt x="636" y="836"/>
                  </a:cubicBezTo>
                  <a:lnTo>
                    <a:pt x="636" y="319"/>
                  </a:lnTo>
                  <a:cubicBezTo>
                    <a:pt x="638" y="145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4581647" y="37266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3" name="Google Shape;823;p46"/>
            <p:cNvSpPr/>
            <p:nvPr/>
          </p:nvSpPr>
          <p:spPr>
            <a:xfrm>
              <a:off x="4581647" y="36878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1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4" name="Google Shape;824;p46"/>
            <p:cNvSpPr/>
            <p:nvPr/>
          </p:nvSpPr>
          <p:spPr>
            <a:xfrm>
              <a:off x="4581647" y="384317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836"/>
                  </a:lnTo>
                  <a:cubicBezTo>
                    <a:pt x="1" y="1013"/>
                    <a:pt x="143" y="1153"/>
                    <a:pt x="318" y="1153"/>
                  </a:cubicBezTo>
                  <a:cubicBezTo>
                    <a:pt x="494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4581647" y="3765504"/>
              <a:ext cx="15950" cy="28875"/>
            </a:xfrm>
            <a:custGeom>
              <a:avLst/>
              <a:gdLst/>
              <a:ahLst/>
              <a:cxnLst/>
              <a:rect l="l" t="t" r="r" b="b"/>
              <a:pathLst>
                <a:path w="638" h="1155" extrusionOk="0">
                  <a:moveTo>
                    <a:pt x="318" y="0"/>
                  </a:moveTo>
                  <a:cubicBezTo>
                    <a:pt x="143" y="0"/>
                    <a:pt x="1" y="143"/>
                    <a:pt x="1" y="318"/>
                  </a:cubicBezTo>
                  <a:lnTo>
                    <a:pt x="1" y="837"/>
                  </a:lnTo>
                  <a:cubicBezTo>
                    <a:pt x="1" y="1012"/>
                    <a:pt x="143" y="1155"/>
                    <a:pt x="318" y="1155"/>
                  </a:cubicBezTo>
                  <a:cubicBezTo>
                    <a:pt x="494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8" y="143"/>
                    <a:pt x="494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4581647" y="38820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1"/>
                    <a:pt x="143" y="1154"/>
                    <a:pt x="318" y="1154"/>
                  </a:cubicBezTo>
                  <a:cubicBezTo>
                    <a:pt x="494" y="1154"/>
                    <a:pt x="636" y="1011"/>
                    <a:pt x="636" y="836"/>
                  </a:cubicBezTo>
                  <a:lnTo>
                    <a:pt x="636" y="319"/>
                  </a:lnTo>
                  <a:cubicBezTo>
                    <a:pt x="638" y="142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4309947" y="3858279"/>
              <a:ext cx="151800" cy="15900"/>
            </a:xfrm>
            <a:custGeom>
              <a:avLst/>
              <a:gdLst/>
              <a:ahLst/>
              <a:cxnLst/>
              <a:rect l="l" t="t" r="r" b="b"/>
              <a:pathLst>
                <a:path w="6072" h="636" extrusionOk="0">
                  <a:moveTo>
                    <a:pt x="318" y="0"/>
                  </a:moveTo>
                  <a:cubicBezTo>
                    <a:pt x="143" y="0"/>
                    <a:pt x="1" y="142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5754" y="636"/>
                  </a:lnTo>
                  <a:cubicBezTo>
                    <a:pt x="5929" y="636"/>
                    <a:pt x="6072" y="493"/>
                    <a:pt x="6072" y="318"/>
                  </a:cubicBezTo>
                  <a:cubicBezTo>
                    <a:pt x="6072" y="142"/>
                    <a:pt x="5929" y="0"/>
                    <a:pt x="5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</p:grpSp>
      <p:sp>
        <p:nvSpPr>
          <p:cNvPr id="828" name="Google Shape;828;p46"/>
          <p:cNvSpPr/>
          <p:nvPr/>
        </p:nvSpPr>
        <p:spPr>
          <a:xfrm>
            <a:off x="6311531" y="2787299"/>
            <a:ext cx="359100" cy="395354"/>
          </a:xfrm>
          <a:custGeom>
            <a:avLst/>
            <a:gdLst/>
            <a:ahLst/>
            <a:cxnLst/>
            <a:rect l="l" t="t" r="r" b="b"/>
            <a:pathLst>
              <a:path w="19701" h="21690" extrusionOk="0">
                <a:moveTo>
                  <a:pt x="12833" y="1659"/>
                </a:moveTo>
                <a:cubicBezTo>
                  <a:pt x="13002" y="1659"/>
                  <a:pt x="13088" y="1865"/>
                  <a:pt x="12967" y="1984"/>
                </a:cubicBezTo>
                <a:lnTo>
                  <a:pt x="10631" y="4320"/>
                </a:lnTo>
                <a:cubicBezTo>
                  <a:pt x="10441" y="4510"/>
                  <a:pt x="10356" y="4781"/>
                  <a:pt x="10402" y="5048"/>
                </a:cubicBezTo>
                <a:lnTo>
                  <a:pt x="11060" y="8831"/>
                </a:lnTo>
                <a:lnTo>
                  <a:pt x="8657" y="8831"/>
                </a:lnTo>
                <a:lnTo>
                  <a:pt x="9315" y="5048"/>
                </a:lnTo>
                <a:cubicBezTo>
                  <a:pt x="9365" y="4783"/>
                  <a:pt x="9278" y="4510"/>
                  <a:pt x="9088" y="4320"/>
                </a:cubicBezTo>
                <a:lnTo>
                  <a:pt x="6751" y="1984"/>
                </a:lnTo>
                <a:cubicBezTo>
                  <a:pt x="6633" y="1865"/>
                  <a:pt x="6718" y="1659"/>
                  <a:pt x="6886" y="1659"/>
                </a:cubicBezTo>
                <a:close/>
                <a:moveTo>
                  <a:pt x="6871" y="9469"/>
                </a:moveTo>
                <a:lnTo>
                  <a:pt x="5211" y="19020"/>
                </a:lnTo>
                <a:lnTo>
                  <a:pt x="2651" y="19020"/>
                </a:lnTo>
                <a:lnTo>
                  <a:pt x="742" y="9469"/>
                </a:lnTo>
                <a:close/>
                <a:moveTo>
                  <a:pt x="11173" y="9469"/>
                </a:moveTo>
                <a:lnTo>
                  <a:pt x="12833" y="19020"/>
                </a:lnTo>
                <a:lnTo>
                  <a:pt x="6887" y="19020"/>
                </a:lnTo>
                <a:lnTo>
                  <a:pt x="8548" y="9469"/>
                </a:lnTo>
                <a:close/>
                <a:moveTo>
                  <a:pt x="12834" y="642"/>
                </a:moveTo>
                <a:cubicBezTo>
                  <a:pt x="13335" y="642"/>
                  <a:pt x="13762" y="927"/>
                  <a:pt x="13952" y="1388"/>
                </a:cubicBezTo>
                <a:cubicBezTo>
                  <a:pt x="14143" y="1849"/>
                  <a:pt x="14043" y="2355"/>
                  <a:pt x="13689" y="2707"/>
                </a:cubicBezTo>
                <a:lnTo>
                  <a:pt x="11541" y="4855"/>
                </a:lnTo>
                <a:cubicBezTo>
                  <a:pt x="11468" y="4928"/>
                  <a:pt x="11435" y="5032"/>
                  <a:pt x="11453" y="5135"/>
                </a:cubicBezTo>
                <a:lnTo>
                  <a:pt x="12574" y="11584"/>
                </a:lnTo>
                <a:cubicBezTo>
                  <a:pt x="12601" y="11740"/>
                  <a:pt x="12735" y="11849"/>
                  <a:pt x="12888" y="11849"/>
                </a:cubicBezTo>
                <a:cubicBezTo>
                  <a:pt x="12906" y="11849"/>
                  <a:pt x="12925" y="11848"/>
                  <a:pt x="12943" y="11845"/>
                </a:cubicBezTo>
                <a:cubicBezTo>
                  <a:pt x="13117" y="11814"/>
                  <a:pt x="13232" y="11649"/>
                  <a:pt x="13202" y="11475"/>
                </a:cubicBezTo>
                <a:lnTo>
                  <a:pt x="12854" y="9469"/>
                </a:lnTo>
                <a:lnTo>
                  <a:pt x="18982" y="9469"/>
                </a:lnTo>
                <a:lnTo>
                  <a:pt x="17072" y="19020"/>
                </a:lnTo>
                <a:lnTo>
                  <a:pt x="14515" y="19020"/>
                </a:lnTo>
                <a:lnTo>
                  <a:pt x="13457" y="12943"/>
                </a:lnTo>
                <a:cubicBezTo>
                  <a:pt x="13431" y="12788"/>
                  <a:pt x="13297" y="12679"/>
                  <a:pt x="13146" y="12679"/>
                </a:cubicBezTo>
                <a:cubicBezTo>
                  <a:pt x="13127" y="12679"/>
                  <a:pt x="13108" y="12681"/>
                  <a:pt x="13088" y="12684"/>
                </a:cubicBezTo>
                <a:cubicBezTo>
                  <a:pt x="12914" y="12714"/>
                  <a:pt x="12799" y="12878"/>
                  <a:pt x="12830" y="13052"/>
                </a:cubicBezTo>
                <a:lnTo>
                  <a:pt x="13867" y="19020"/>
                </a:lnTo>
                <a:lnTo>
                  <a:pt x="13480" y="19020"/>
                </a:lnTo>
                <a:lnTo>
                  <a:pt x="11031" y="4940"/>
                </a:lnTo>
                <a:cubicBezTo>
                  <a:pt x="11020" y="4880"/>
                  <a:pt x="11040" y="4815"/>
                  <a:pt x="11084" y="4772"/>
                </a:cubicBezTo>
                <a:lnTo>
                  <a:pt x="13420" y="2436"/>
                </a:lnTo>
                <a:cubicBezTo>
                  <a:pt x="13707" y="2149"/>
                  <a:pt x="13701" y="1781"/>
                  <a:pt x="13600" y="1535"/>
                </a:cubicBezTo>
                <a:cubicBezTo>
                  <a:pt x="13497" y="1287"/>
                  <a:pt x="13241" y="1023"/>
                  <a:pt x="12834" y="1023"/>
                </a:cubicBezTo>
                <a:lnTo>
                  <a:pt x="6887" y="1023"/>
                </a:lnTo>
                <a:cubicBezTo>
                  <a:pt x="6479" y="1023"/>
                  <a:pt x="6226" y="1288"/>
                  <a:pt x="6123" y="1535"/>
                </a:cubicBezTo>
                <a:cubicBezTo>
                  <a:pt x="6022" y="1781"/>
                  <a:pt x="6014" y="2149"/>
                  <a:pt x="6303" y="2436"/>
                </a:cubicBezTo>
                <a:lnTo>
                  <a:pt x="8639" y="4772"/>
                </a:lnTo>
                <a:cubicBezTo>
                  <a:pt x="8681" y="4815"/>
                  <a:pt x="8703" y="4878"/>
                  <a:pt x="8692" y="4940"/>
                </a:cubicBezTo>
                <a:lnTo>
                  <a:pt x="6243" y="19020"/>
                </a:lnTo>
                <a:lnTo>
                  <a:pt x="5856" y="19020"/>
                </a:lnTo>
                <a:lnTo>
                  <a:pt x="8270" y="5135"/>
                </a:lnTo>
                <a:cubicBezTo>
                  <a:pt x="8287" y="5032"/>
                  <a:pt x="8255" y="4928"/>
                  <a:pt x="8181" y="4855"/>
                </a:cubicBezTo>
                <a:lnTo>
                  <a:pt x="6033" y="2707"/>
                </a:lnTo>
                <a:cubicBezTo>
                  <a:pt x="5682" y="2355"/>
                  <a:pt x="5579" y="1848"/>
                  <a:pt x="5769" y="1388"/>
                </a:cubicBezTo>
                <a:cubicBezTo>
                  <a:pt x="5961" y="927"/>
                  <a:pt x="6388" y="642"/>
                  <a:pt x="6887" y="642"/>
                </a:cubicBezTo>
                <a:close/>
                <a:moveTo>
                  <a:pt x="17693" y="19655"/>
                </a:moveTo>
                <a:lnTo>
                  <a:pt x="17693" y="21058"/>
                </a:lnTo>
                <a:lnTo>
                  <a:pt x="15368" y="21058"/>
                </a:lnTo>
                <a:lnTo>
                  <a:pt x="14078" y="20412"/>
                </a:lnTo>
                <a:cubicBezTo>
                  <a:pt x="14033" y="20389"/>
                  <a:pt x="13984" y="20378"/>
                  <a:pt x="13935" y="20378"/>
                </a:cubicBezTo>
                <a:cubicBezTo>
                  <a:pt x="13886" y="20378"/>
                  <a:pt x="13837" y="20389"/>
                  <a:pt x="13792" y="20412"/>
                </a:cubicBezTo>
                <a:lnTo>
                  <a:pt x="12500" y="21058"/>
                </a:lnTo>
                <a:lnTo>
                  <a:pt x="7217" y="21058"/>
                </a:lnTo>
                <a:lnTo>
                  <a:pt x="5925" y="20412"/>
                </a:lnTo>
                <a:cubicBezTo>
                  <a:pt x="5880" y="20389"/>
                  <a:pt x="5832" y="20378"/>
                  <a:pt x="5783" y="20378"/>
                </a:cubicBezTo>
                <a:cubicBezTo>
                  <a:pt x="5734" y="20378"/>
                  <a:pt x="5685" y="20389"/>
                  <a:pt x="5639" y="20412"/>
                </a:cubicBezTo>
                <a:lnTo>
                  <a:pt x="4349" y="21058"/>
                </a:lnTo>
                <a:lnTo>
                  <a:pt x="2030" y="21058"/>
                </a:lnTo>
                <a:lnTo>
                  <a:pt x="2030" y="19655"/>
                </a:lnTo>
                <a:close/>
                <a:moveTo>
                  <a:pt x="6892" y="1"/>
                </a:moveTo>
                <a:cubicBezTo>
                  <a:pt x="6131" y="1"/>
                  <a:pt x="5477" y="436"/>
                  <a:pt x="5185" y="1141"/>
                </a:cubicBezTo>
                <a:cubicBezTo>
                  <a:pt x="4895" y="1845"/>
                  <a:pt x="5048" y="2616"/>
                  <a:pt x="5586" y="3153"/>
                </a:cubicBezTo>
                <a:lnTo>
                  <a:pt x="7619" y="5185"/>
                </a:lnTo>
                <a:lnTo>
                  <a:pt x="6986" y="8831"/>
                </a:lnTo>
                <a:lnTo>
                  <a:pt x="352" y="8831"/>
                </a:lnTo>
                <a:cubicBezTo>
                  <a:pt x="154" y="8831"/>
                  <a:pt x="1" y="9019"/>
                  <a:pt x="40" y="9211"/>
                </a:cubicBezTo>
                <a:lnTo>
                  <a:pt x="2001" y="19018"/>
                </a:lnTo>
                <a:lnTo>
                  <a:pt x="1712" y="19018"/>
                </a:lnTo>
                <a:cubicBezTo>
                  <a:pt x="1536" y="19018"/>
                  <a:pt x="1394" y="19161"/>
                  <a:pt x="1394" y="19336"/>
                </a:cubicBezTo>
                <a:lnTo>
                  <a:pt x="1394" y="21372"/>
                </a:lnTo>
                <a:cubicBezTo>
                  <a:pt x="1394" y="21549"/>
                  <a:pt x="1536" y="21690"/>
                  <a:pt x="1712" y="21690"/>
                </a:cubicBezTo>
                <a:lnTo>
                  <a:pt x="4429" y="21690"/>
                </a:lnTo>
                <a:cubicBezTo>
                  <a:pt x="4479" y="21690"/>
                  <a:pt x="4527" y="21679"/>
                  <a:pt x="4571" y="21657"/>
                </a:cubicBezTo>
                <a:lnTo>
                  <a:pt x="5787" y="21047"/>
                </a:lnTo>
                <a:lnTo>
                  <a:pt x="7004" y="21657"/>
                </a:lnTo>
                <a:cubicBezTo>
                  <a:pt x="7046" y="21679"/>
                  <a:pt x="7096" y="21690"/>
                  <a:pt x="7144" y="21690"/>
                </a:cubicBezTo>
                <a:lnTo>
                  <a:pt x="12577" y="21690"/>
                </a:lnTo>
                <a:cubicBezTo>
                  <a:pt x="12627" y="21690"/>
                  <a:pt x="12677" y="21679"/>
                  <a:pt x="12719" y="21657"/>
                </a:cubicBezTo>
                <a:lnTo>
                  <a:pt x="13935" y="21047"/>
                </a:lnTo>
                <a:lnTo>
                  <a:pt x="15152" y="21657"/>
                </a:lnTo>
                <a:cubicBezTo>
                  <a:pt x="15194" y="21679"/>
                  <a:pt x="15244" y="21690"/>
                  <a:pt x="15292" y="21690"/>
                </a:cubicBezTo>
                <a:lnTo>
                  <a:pt x="18011" y="21690"/>
                </a:lnTo>
                <a:cubicBezTo>
                  <a:pt x="18187" y="21690"/>
                  <a:pt x="18329" y="21549"/>
                  <a:pt x="18329" y="21372"/>
                </a:cubicBezTo>
                <a:lnTo>
                  <a:pt x="18329" y="19336"/>
                </a:lnTo>
                <a:cubicBezTo>
                  <a:pt x="18329" y="19161"/>
                  <a:pt x="18187" y="19018"/>
                  <a:pt x="18011" y="19018"/>
                </a:cubicBezTo>
                <a:lnTo>
                  <a:pt x="17719" y="19018"/>
                </a:lnTo>
                <a:lnTo>
                  <a:pt x="19680" y="9211"/>
                </a:lnTo>
                <a:cubicBezTo>
                  <a:pt x="19701" y="9118"/>
                  <a:pt x="19677" y="9023"/>
                  <a:pt x="19616" y="8949"/>
                </a:cubicBezTo>
                <a:cubicBezTo>
                  <a:pt x="19556" y="8875"/>
                  <a:pt x="19465" y="8831"/>
                  <a:pt x="19371" y="8831"/>
                </a:cubicBezTo>
                <a:lnTo>
                  <a:pt x="12745" y="8831"/>
                </a:lnTo>
                <a:lnTo>
                  <a:pt x="12111" y="5185"/>
                </a:lnTo>
                <a:lnTo>
                  <a:pt x="14144" y="3153"/>
                </a:lnTo>
                <a:cubicBezTo>
                  <a:pt x="14683" y="2613"/>
                  <a:pt x="14836" y="1845"/>
                  <a:pt x="14545" y="1141"/>
                </a:cubicBezTo>
                <a:cubicBezTo>
                  <a:pt x="14253" y="436"/>
                  <a:pt x="13600" y="1"/>
                  <a:pt x="12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620286" y="1363794"/>
            <a:ext cx="20986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5276556" y="1374738"/>
            <a:ext cx="2557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Xem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dung </a:t>
            </a:r>
            <a:r>
              <a:rPr lang="en-US" sz="2000" dirty="0" err="1" smtClean="0"/>
              <a:t>bài</a:t>
            </a:r>
            <a:r>
              <a:rPr lang="en-US" sz="2000" dirty="0" smtClean="0"/>
              <a:t> 12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3377715" y="3700948"/>
            <a:ext cx="2378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endParaRPr lang="en-US" sz="20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5913">
            <a:off x="4144070" y="789794"/>
            <a:ext cx="707354" cy="93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2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" grpId="0" animBg="1"/>
      <p:bldP spid="2" grpId="0"/>
      <p:bldP spid="75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" name="Google Shape;833;p47"/>
          <p:cNvGrpSpPr/>
          <p:nvPr/>
        </p:nvGrpSpPr>
        <p:grpSpPr>
          <a:xfrm>
            <a:off x="1109609" y="458916"/>
            <a:ext cx="6924782" cy="4270266"/>
            <a:chOff x="1402975" y="458916"/>
            <a:chExt cx="6338400" cy="427026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34" name="Google Shape;834;p47"/>
            <p:cNvSpPr/>
            <p:nvPr/>
          </p:nvSpPr>
          <p:spPr>
            <a:xfrm>
              <a:off x="1402975" y="717300"/>
              <a:ext cx="6338400" cy="3708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 rot="482507">
              <a:off x="3752971" y="458916"/>
              <a:ext cx="1586986" cy="48194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54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 rot="21390866">
              <a:off x="3743450" y="4181117"/>
              <a:ext cx="1854912" cy="548065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54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79185" y="1532044"/>
            <a:ext cx="6585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ĐÃ LẮNG NGHE BÀI GIẢNG!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687">
            <a:off x="6656084" y="523887"/>
            <a:ext cx="2007885" cy="1201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472899" y="3107550"/>
            <a:ext cx="2749500" cy="657900"/>
          </a:xfrm>
        </p:spPr>
        <p:txBody>
          <a:bodyPr/>
          <a:lstStyle/>
          <a:p>
            <a:endParaRPr lang="en-US"/>
          </a:p>
        </p:txBody>
      </p:sp>
      <p:sp>
        <p:nvSpPr>
          <p:cNvPr id="1698" name="Google Shape;1698;p29"/>
          <p:cNvSpPr txBox="1">
            <a:spLocks noGrp="1"/>
          </p:cNvSpPr>
          <p:nvPr>
            <p:ph type="title"/>
          </p:nvPr>
        </p:nvSpPr>
        <p:spPr>
          <a:xfrm>
            <a:off x="3473024" y="1378050"/>
            <a:ext cx="2749500" cy="17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+mn-lt"/>
              </a:rPr>
              <a:t>Trò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chơi</a:t>
            </a:r>
            <a:r>
              <a:rPr lang="en-US" sz="2400" b="1" dirty="0" smtClean="0">
                <a:latin typeface="+mn-lt"/>
              </a:rPr>
              <a:t> “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Mảnh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ghép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bí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ẩn</a:t>
            </a:r>
            <a:r>
              <a:rPr lang="en-US" sz="2400" b="1" dirty="0" smtClean="0">
                <a:latin typeface="+mn-lt"/>
              </a:rPr>
              <a:t>”</a:t>
            </a:r>
            <a:endParaRPr sz="24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04" y="1379637"/>
            <a:ext cx="4858058" cy="32387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1933" y="1482036"/>
            <a:ext cx="2373331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 smtClean="0"/>
              <a:t>Hướng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dẫn</a:t>
            </a:r>
            <a:r>
              <a:rPr lang="en-US" sz="1800" b="1" dirty="0" smtClean="0"/>
              <a:t>: </a:t>
            </a:r>
            <a:r>
              <a:rPr lang="en-US" sz="1800" dirty="0" err="1" smtClean="0"/>
              <a:t>Trả</a:t>
            </a:r>
            <a:r>
              <a:rPr lang="en-US" sz="1800" dirty="0" smtClean="0"/>
              <a:t> </a:t>
            </a:r>
            <a:r>
              <a:rPr lang="en-US" sz="1800" dirty="0" err="1" smtClean="0"/>
              <a:t>lời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câu</a:t>
            </a:r>
            <a:r>
              <a:rPr lang="en-US" sz="1800" dirty="0" smtClean="0"/>
              <a:t> </a:t>
            </a:r>
            <a:r>
              <a:rPr lang="en-US" sz="1800" dirty="0" err="1" smtClean="0"/>
              <a:t>hỏi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mở</a:t>
            </a:r>
            <a:r>
              <a:rPr lang="en-US" sz="1800" dirty="0" smtClean="0"/>
              <a:t> </a:t>
            </a:r>
            <a:r>
              <a:rPr lang="en-US" sz="1800" dirty="0" err="1" smtClean="0"/>
              <a:t>miếng</a:t>
            </a:r>
            <a:r>
              <a:rPr lang="en-US" sz="1800" dirty="0" smtClean="0"/>
              <a:t> </a:t>
            </a:r>
            <a:r>
              <a:rPr lang="en-US" sz="1800" dirty="0" err="1" smtClean="0"/>
              <a:t>ghép</a:t>
            </a:r>
            <a:r>
              <a:rPr lang="en-US" sz="1800" dirty="0" smtClean="0"/>
              <a:t>,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ảnh</a:t>
            </a:r>
            <a:r>
              <a:rPr lang="en-US" sz="1800" dirty="0" smtClean="0"/>
              <a:t> </a:t>
            </a:r>
            <a:r>
              <a:rPr lang="en-US" sz="1800" dirty="0" err="1" smtClean="0"/>
              <a:t>cuối</a:t>
            </a:r>
            <a:r>
              <a:rPr lang="en-US" sz="1800" dirty="0" smtClean="0"/>
              <a:t> </a:t>
            </a:r>
            <a:r>
              <a:rPr lang="en-US" sz="1800" dirty="0" err="1" smtClean="0"/>
              <a:t>cùng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469829" y="1379637"/>
            <a:ext cx="2437812" cy="163672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7F7F7"/>
                </a:solidFill>
              </a:rPr>
              <a:t>1</a:t>
            </a:r>
            <a:endParaRPr lang="en-US" sz="4000" b="1" dirty="0">
              <a:solidFill>
                <a:srgbClr val="F7F7F7"/>
              </a:solidFill>
            </a:endParaRPr>
          </a:p>
        </p:txBody>
      </p:sp>
      <p:sp>
        <p:nvSpPr>
          <p:cNvPr id="87" name="Rectangle 86">
            <a:hlinkClick r:id="rId5" action="ppaction://hlinksldjump"/>
          </p:cNvPr>
          <p:cNvSpPr/>
          <p:nvPr/>
        </p:nvSpPr>
        <p:spPr>
          <a:xfrm>
            <a:off x="5907641" y="1379636"/>
            <a:ext cx="2435546" cy="1636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7F7F7"/>
                </a:solidFill>
              </a:rPr>
              <a:t>2</a:t>
            </a:r>
            <a:endParaRPr lang="en-US" sz="4000" b="1" dirty="0">
              <a:solidFill>
                <a:srgbClr val="F7F7F7"/>
              </a:solidFill>
            </a:endParaRPr>
          </a:p>
        </p:txBody>
      </p:sp>
      <p:sp>
        <p:nvSpPr>
          <p:cNvPr id="88" name="Rectangle 87">
            <a:hlinkClick r:id="rId6" action="ppaction://hlinksldjump"/>
          </p:cNvPr>
          <p:cNvSpPr/>
          <p:nvPr/>
        </p:nvSpPr>
        <p:spPr>
          <a:xfrm>
            <a:off x="3469829" y="3016363"/>
            <a:ext cx="2434904" cy="16019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7F7F7"/>
                </a:solidFill>
              </a:rPr>
              <a:t>3</a:t>
            </a:r>
            <a:endParaRPr lang="en-US" sz="4000" b="1" dirty="0">
              <a:solidFill>
                <a:srgbClr val="F7F7F7"/>
              </a:solidFill>
            </a:endParaRPr>
          </a:p>
        </p:txBody>
      </p:sp>
      <p:sp>
        <p:nvSpPr>
          <p:cNvPr id="89" name="Rectangle 88">
            <a:hlinkClick r:id="rId7" action="ppaction://hlinksldjump"/>
          </p:cNvPr>
          <p:cNvSpPr/>
          <p:nvPr/>
        </p:nvSpPr>
        <p:spPr>
          <a:xfrm>
            <a:off x="5906999" y="3016362"/>
            <a:ext cx="2435546" cy="161066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7F7F7"/>
                </a:solidFill>
              </a:rPr>
              <a:t>4</a:t>
            </a:r>
            <a:endParaRPr lang="en-US" sz="4000" b="1" dirty="0">
              <a:solidFill>
                <a:srgbClr val="F7F7F7"/>
              </a:solidFill>
            </a:endParaRPr>
          </a:p>
        </p:txBody>
      </p:sp>
      <p:sp>
        <p:nvSpPr>
          <p:cNvPr id="6" name="Action Button: Forward or Next 5">
            <a:hlinkClick r:id="rId8" action="ppaction://hlinksldjump" highlightClick="1"/>
          </p:cNvPr>
          <p:cNvSpPr/>
          <p:nvPr/>
        </p:nvSpPr>
        <p:spPr>
          <a:xfrm>
            <a:off x="0" y="4479533"/>
            <a:ext cx="760288" cy="66396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ABD9"/>
              </a:solidFill>
            </a:endParaRPr>
          </a:p>
        </p:txBody>
      </p:sp>
      <p:sp>
        <p:nvSpPr>
          <p:cNvPr id="94" name="Google Shape;1698;p29"/>
          <p:cNvSpPr txBox="1">
            <a:spLocks/>
          </p:cNvSpPr>
          <p:nvPr/>
        </p:nvSpPr>
        <p:spPr>
          <a:xfrm>
            <a:off x="713475" y="536550"/>
            <a:ext cx="77172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066"/>
              </a:buClr>
              <a:buSzPts val="3500"/>
              <a:buFont typeface="Dancing Script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smtClean="0">
                <a:ln>
                  <a:noFill/>
                </a:ln>
                <a:solidFill>
                  <a:srgbClr val="363066"/>
                </a:solidFill>
                <a:effectLst/>
                <a:uLnTx/>
                <a:uFillTx/>
                <a:latin typeface="Arial" panose="020B0604020202020204" pitchFamily="34" charset="0"/>
                <a:sym typeface="Dancing Script"/>
              </a:rPr>
              <a:t>Trò chơi “</a:t>
            </a:r>
            <a:r>
              <a:rPr kumimoji="0" lang="vi-VN" sz="2400" b="1" i="0" u="none" strike="noStrike" kern="0" cap="none" spc="0" normalizeH="0" baseline="0" noProof="0" smtClean="0">
                <a:ln>
                  <a:noFill/>
                </a:ln>
                <a:solidFill>
                  <a:srgbClr val="F4A8A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Dancing Script"/>
              </a:rPr>
              <a:t>Mảnh ghép bí ẩn</a:t>
            </a:r>
            <a:r>
              <a:rPr kumimoji="0" lang="vi-VN" sz="2400" b="1" i="0" u="none" strike="noStrike" kern="0" cap="none" spc="0" normalizeH="0" baseline="0" noProof="0" smtClean="0">
                <a:ln>
                  <a:noFill/>
                </a:ln>
                <a:solidFill>
                  <a:srgbClr val="363066"/>
                </a:solidFill>
                <a:effectLst/>
                <a:uLnTx/>
                <a:uFillTx/>
                <a:latin typeface="Arial" panose="020B0604020202020204" pitchFamily="34" charset="0"/>
                <a:sym typeface="Dancing Script"/>
              </a:rPr>
              <a:t>”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 panose="020B0604020202020204" pitchFamily="34" charset="0"/>
              <a:sym typeface="Dancing Script"/>
            </a:endParaRPr>
          </a:p>
        </p:txBody>
      </p:sp>
    </p:spTree>
    <p:extLst>
      <p:ext uri="{BB962C8B-B14F-4D97-AF65-F5344CB8AC3E}">
        <p14:creationId xmlns:p14="http://schemas.microsoft.com/office/powerpoint/2010/main" val="47233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7" grpId="0" animBg="1"/>
      <p:bldP spid="88" grpId="0" animBg="1"/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801;p31"/>
          <p:cNvGrpSpPr/>
          <p:nvPr/>
        </p:nvGrpSpPr>
        <p:grpSpPr>
          <a:xfrm>
            <a:off x="2202975" y="536538"/>
            <a:ext cx="4734225" cy="3803413"/>
            <a:chOff x="2202975" y="536538"/>
            <a:chExt cx="4734225" cy="38034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Google Shape;1802;p31"/>
            <p:cNvSpPr/>
            <p:nvPr/>
          </p:nvSpPr>
          <p:spPr>
            <a:xfrm>
              <a:off x="2206800" y="803550"/>
              <a:ext cx="4730400" cy="3536400"/>
            </a:xfrm>
            <a:prstGeom prst="roundRect">
              <a:avLst>
                <a:gd name="adj" fmla="val 4762"/>
              </a:avLst>
            </a:pr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" name="Google Shape;1803;p31"/>
            <p:cNvGrpSpPr/>
            <p:nvPr/>
          </p:nvGrpSpPr>
          <p:grpSpPr>
            <a:xfrm>
              <a:off x="2202975" y="803549"/>
              <a:ext cx="4734225" cy="645201"/>
              <a:chOff x="2202975" y="803549"/>
              <a:chExt cx="4734225" cy="645201"/>
            </a:xfrm>
          </p:grpSpPr>
          <p:sp>
            <p:nvSpPr>
              <p:cNvPr id="17" name="Google Shape;1804;p31"/>
              <p:cNvSpPr/>
              <p:nvPr/>
            </p:nvSpPr>
            <p:spPr>
              <a:xfrm>
                <a:off x="2202975" y="803549"/>
                <a:ext cx="4730400" cy="519900"/>
              </a:xfrm>
              <a:prstGeom prst="roundRect">
                <a:avLst>
                  <a:gd name="adj" fmla="val 38974"/>
                </a:avLst>
              </a:prstGeom>
              <a:solidFill>
                <a:srgbClr val="EA7D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1805;p31"/>
              <p:cNvSpPr/>
              <p:nvPr/>
            </p:nvSpPr>
            <p:spPr>
              <a:xfrm>
                <a:off x="2206800" y="956850"/>
                <a:ext cx="4730400" cy="491900"/>
              </a:xfrm>
              <a:prstGeom prst="flowChartOffpageConnector">
                <a:avLst/>
              </a:prstGeom>
              <a:solidFill>
                <a:srgbClr val="EA7D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Google Shape;1806;p31"/>
            <p:cNvSpPr/>
            <p:nvPr/>
          </p:nvSpPr>
          <p:spPr>
            <a:xfrm>
              <a:off x="3826454" y="536538"/>
              <a:ext cx="1503946" cy="519812"/>
            </a:xfrm>
            <a:custGeom>
              <a:avLst/>
              <a:gdLst/>
              <a:ahLst/>
              <a:cxnLst/>
              <a:rect l="l" t="t" r="r" b="b"/>
              <a:pathLst>
                <a:path w="45887" h="15860" extrusionOk="0">
                  <a:moveTo>
                    <a:pt x="929" y="1"/>
                  </a:moveTo>
                  <a:lnTo>
                    <a:pt x="3548" y="2620"/>
                  </a:lnTo>
                  <a:lnTo>
                    <a:pt x="60" y="4811"/>
                  </a:lnTo>
                  <a:lnTo>
                    <a:pt x="3274" y="7073"/>
                  </a:lnTo>
                  <a:lnTo>
                    <a:pt x="226" y="9823"/>
                  </a:lnTo>
                  <a:lnTo>
                    <a:pt x="2703" y="11728"/>
                  </a:lnTo>
                  <a:lnTo>
                    <a:pt x="0" y="13919"/>
                  </a:lnTo>
                  <a:lnTo>
                    <a:pt x="44958" y="15860"/>
                  </a:lnTo>
                  <a:lnTo>
                    <a:pt x="42827" y="13717"/>
                  </a:lnTo>
                  <a:lnTo>
                    <a:pt x="45553" y="11359"/>
                  </a:lnTo>
                  <a:lnTo>
                    <a:pt x="43101" y="9323"/>
                  </a:lnTo>
                  <a:lnTo>
                    <a:pt x="45791" y="6906"/>
                  </a:lnTo>
                  <a:lnTo>
                    <a:pt x="43101" y="5073"/>
                  </a:lnTo>
                  <a:lnTo>
                    <a:pt x="45887" y="1941"/>
                  </a:lnTo>
                  <a:close/>
                </a:path>
              </a:pathLst>
            </a:custGeom>
            <a:solidFill>
              <a:srgbClr val="36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2813035" y="1373643"/>
            <a:ext cx="3569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Câu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1: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Người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thiết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kế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công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trình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Tôi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đây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thiết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kế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áo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mình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áo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ta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nghề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gì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2852400" y="3445201"/>
            <a:ext cx="3489422" cy="730220"/>
          </a:xfrm>
          <a:prstGeom prst="roundRect">
            <a:avLst/>
          </a:prstGeom>
          <a:solidFill>
            <a:srgbClr val="363066">
              <a:lumMod val="20000"/>
              <a:lumOff val="80000"/>
            </a:srgbClr>
          </a:solidFill>
          <a:ln w="25400" cap="flat" cmpd="sng" algn="ctr">
            <a:solidFill>
              <a:srgbClr val="36306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Đáp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án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: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Thiết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kế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thời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trang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" y="2199804"/>
            <a:ext cx="3062294" cy="2943696"/>
          </a:xfrm>
          <a:prstGeom prst="rect">
            <a:avLst/>
          </a:prstGeom>
        </p:spPr>
      </p:pic>
      <p:sp>
        <p:nvSpPr>
          <p:cNvPr id="154" name="Action Button: Home 153">
            <a:hlinkClick r:id="rId3" action="ppaction://hlinksldjump" highlightClick="1"/>
          </p:cNvPr>
          <p:cNvSpPr/>
          <p:nvPr/>
        </p:nvSpPr>
        <p:spPr>
          <a:xfrm>
            <a:off x="8155878" y="4339950"/>
            <a:ext cx="907582" cy="733735"/>
          </a:xfrm>
          <a:prstGeom prst="actionButtonHome">
            <a:avLst/>
          </a:prstGeom>
          <a:gradFill rotWithShape="1">
            <a:gsLst>
              <a:gs pos="0">
                <a:srgbClr val="FEE5E6">
                  <a:tint val="50000"/>
                  <a:satMod val="300000"/>
                </a:srgbClr>
              </a:gs>
              <a:gs pos="35000">
                <a:srgbClr val="FEE5E6">
                  <a:tint val="37000"/>
                  <a:satMod val="300000"/>
                </a:srgbClr>
              </a:gs>
              <a:gs pos="100000">
                <a:srgbClr val="FEE5E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EE5E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49" y="667820"/>
            <a:ext cx="1902939" cy="2099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10103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5" name="Google Shape;4615;p56"/>
          <p:cNvGrpSpPr/>
          <p:nvPr/>
        </p:nvGrpSpPr>
        <p:grpSpPr>
          <a:xfrm rot="-7200044">
            <a:off x="7528409" y="-894140"/>
            <a:ext cx="1572215" cy="2628655"/>
            <a:chOff x="10774750" y="2941013"/>
            <a:chExt cx="1572250" cy="2628713"/>
          </a:xfrm>
        </p:grpSpPr>
        <p:grpSp>
          <p:nvGrpSpPr>
            <p:cNvPr id="4616" name="Google Shape;4616;p56"/>
            <p:cNvGrpSpPr/>
            <p:nvPr/>
          </p:nvGrpSpPr>
          <p:grpSpPr>
            <a:xfrm>
              <a:off x="10774750" y="3186025"/>
              <a:ext cx="1572250" cy="2383700"/>
              <a:chOff x="1369500" y="2541225"/>
              <a:chExt cx="1572250" cy="2383700"/>
            </a:xfrm>
          </p:grpSpPr>
          <p:sp>
            <p:nvSpPr>
              <p:cNvPr id="4617" name="Google Shape;4617;p56"/>
              <p:cNvSpPr/>
              <p:nvPr/>
            </p:nvSpPr>
            <p:spPr>
              <a:xfrm>
                <a:off x="2067800" y="2726650"/>
                <a:ext cx="237850" cy="1094200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43768" extrusionOk="0">
                    <a:moveTo>
                      <a:pt x="6466" y="1"/>
                    </a:moveTo>
                    <a:cubicBezTo>
                      <a:pt x="2656" y="6763"/>
                      <a:pt x="2287" y="15407"/>
                      <a:pt x="953" y="22992"/>
                    </a:cubicBezTo>
                    <a:cubicBezTo>
                      <a:pt x="1" y="27885"/>
                      <a:pt x="394" y="39851"/>
                      <a:pt x="4620" y="43768"/>
                    </a:cubicBezTo>
                    <a:cubicBezTo>
                      <a:pt x="5620" y="40839"/>
                      <a:pt x="4442" y="33707"/>
                      <a:pt x="4585" y="30409"/>
                    </a:cubicBezTo>
                    <a:cubicBezTo>
                      <a:pt x="4906" y="26659"/>
                      <a:pt x="6406" y="23170"/>
                      <a:pt x="7097" y="19455"/>
                    </a:cubicBezTo>
                    <a:cubicBezTo>
                      <a:pt x="8204" y="13586"/>
                      <a:pt x="9514" y="5478"/>
                      <a:pt x="6466" y="1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18" name="Google Shape;4618;p56"/>
              <p:cNvSpPr/>
              <p:nvPr/>
            </p:nvSpPr>
            <p:spPr>
              <a:xfrm>
                <a:off x="2257125" y="3315725"/>
                <a:ext cx="660800" cy="604200"/>
              </a:xfrm>
              <a:custGeom>
                <a:avLst/>
                <a:gdLst/>
                <a:ahLst/>
                <a:cxnLst/>
                <a:rect l="l" t="t" r="r" b="b"/>
                <a:pathLst>
                  <a:path w="26432" h="24168" extrusionOk="0">
                    <a:moveTo>
                      <a:pt x="26432" y="0"/>
                    </a:moveTo>
                    <a:cubicBezTo>
                      <a:pt x="20169" y="8275"/>
                      <a:pt x="11121" y="16764"/>
                      <a:pt x="0" y="24086"/>
                    </a:cubicBezTo>
                    <a:cubicBezTo>
                      <a:pt x="303" y="24142"/>
                      <a:pt x="631" y="24168"/>
                      <a:pt x="980" y="24168"/>
                    </a:cubicBezTo>
                    <a:cubicBezTo>
                      <a:pt x="5296" y="24168"/>
                      <a:pt x="12767" y="20161"/>
                      <a:pt x="15609" y="17693"/>
                    </a:cubicBezTo>
                    <a:cubicBezTo>
                      <a:pt x="21205" y="12752"/>
                      <a:pt x="24646" y="6858"/>
                      <a:pt x="26432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19" name="Google Shape;4619;p56"/>
              <p:cNvSpPr/>
              <p:nvPr/>
            </p:nvSpPr>
            <p:spPr>
              <a:xfrm>
                <a:off x="1583825" y="3121350"/>
                <a:ext cx="552775" cy="766475"/>
              </a:xfrm>
              <a:custGeom>
                <a:avLst/>
                <a:gdLst/>
                <a:ahLst/>
                <a:cxnLst/>
                <a:rect l="l" t="t" r="r" b="b"/>
                <a:pathLst>
                  <a:path w="22111" h="30659" extrusionOk="0">
                    <a:moveTo>
                      <a:pt x="262" y="0"/>
                    </a:moveTo>
                    <a:lnTo>
                      <a:pt x="262" y="0"/>
                    </a:lnTo>
                    <a:cubicBezTo>
                      <a:pt x="322" y="155"/>
                      <a:pt x="453" y="465"/>
                      <a:pt x="512" y="631"/>
                    </a:cubicBezTo>
                    <a:cubicBezTo>
                      <a:pt x="0" y="3001"/>
                      <a:pt x="3370" y="7442"/>
                      <a:pt x="4382" y="9573"/>
                    </a:cubicBezTo>
                    <a:cubicBezTo>
                      <a:pt x="5822" y="12788"/>
                      <a:pt x="7942" y="15919"/>
                      <a:pt x="9787" y="18800"/>
                    </a:cubicBezTo>
                    <a:cubicBezTo>
                      <a:pt x="11859" y="21777"/>
                      <a:pt x="14014" y="25444"/>
                      <a:pt x="16728" y="27790"/>
                    </a:cubicBezTo>
                    <a:cubicBezTo>
                      <a:pt x="18395" y="29302"/>
                      <a:pt x="20157" y="29683"/>
                      <a:pt x="21801" y="30659"/>
                    </a:cubicBezTo>
                    <a:lnTo>
                      <a:pt x="22110" y="30528"/>
                    </a:lnTo>
                    <a:cubicBezTo>
                      <a:pt x="20860" y="25968"/>
                      <a:pt x="16419" y="19241"/>
                      <a:pt x="13657" y="14919"/>
                    </a:cubicBezTo>
                    <a:cubicBezTo>
                      <a:pt x="9990" y="9692"/>
                      <a:pt x="4894" y="4489"/>
                      <a:pt x="262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0" name="Google Shape;4620;p56"/>
              <p:cNvSpPr/>
              <p:nvPr/>
            </p:nvSpPr>
            <p:spPr>
              <a:xfrm>
                <a:off x="2233600" y="3798800"/>
                <a:ext cx="708150" cy="245525"/>
              </a:xfrm>
              <a:custGeom>
                <a:avLst/>
                <a:gdLst/>
                <a:ahLst/>
                <a:cxnLst/>
                <a:rect l="l" t="t" r="r" b="b"/>
                <a:pathLst>
                  <a:path w="28326" h="9821" extrusionOk="0">
                    <a:moveTo>
                      <a:pt x="28325" y="1"/>
                    </a:moveTo>
                    <a:lnTo>
                      <a:pt x="28325" y="1"/>
                    </a:lnTo>
                    <a:cubicBezTo>
                      <a:pt x="26087" y="715"/>
                      <a:pt x="24004" y="2263"/>
                      <a:pt x="21706" y="2823"/>
                    </a:cubicBezTo>
                    <a:cubicBezTo>
                      <a:pt x="19265" y="3430"/>
                      <a:pt x="16872" y="4204"/>
                      <a:pt x="14419" y="4823"/>
                    </a:cubicBezTo>
                    <a:cubicBezTo>
                      <a:pt x="9799" y="6299"/>
                      <a:pt x="4442" y="5906"/>
                      <a:pt x="1" y="7847"/>
                    </a:cubicBezTo>
                    <a:lnTo>
                      <a:pt x="60" y="8002"/>
                    </a:lnTo>
                    <a:cubicBezTo>
                      <a:pt x="1662" y="9447"/>
                      <a:pt x="4443" y="9820"/>
                      <a:pt x="7177" y="9820"/>
                    </a:cubicBezTo>
                    <a:cubicBezTo>
                      <a:pt x="9197" y="9820"/>
                      <a:pt x="11192" y="9617"/>
                      <a:pt x="12669" y="9490"/>
                    </a:cubicBezTo>
                    <a:cubicBezTo>
                      <a:pt x="15705" y="9002"/>
                      <a:pt x="19051" y="8395"/>
                      <a:pt x="21789" y="7133"/>
                    </a:cubicBezTo>
                    <a:cubicBezTo>
                      <a:pt x="25135" y="5609"/>
                      <a:pt x="26361" y="2775"/>
                      <a:pt x="28325" y="1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1" name="Google Shape;4621;p56"/>
              <p:cNvSpPr/>
              <p:nvPr/>
            </p:nvSpPr>
            <p:spPr>
              <a:xfrm>
                <a:off x="1369500" y="3702075"/>
                <a:ext cx="728100" cy="307900"/>
              </a:xfrm>
              <a:custGeom>
                <a:avLst/>
                <a:gdLst/>
                <a:ahLst/>
                <a:cxnLst/>
                <a:rect l="l" t="t" r="r" b="b"/>
                <a:pathLst>
                  <a:path w="29124" h="1231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324" y="5848"/>
                      <a:pt x="14332" y="12316"/>
                      <a:pt x="22877" y="12316"/>
                    </a:cubicBezTo>
                    <a:cubicBezTo>
                      <a:pt x="24997" y="12316"/>
                      <a:pt x="27088" y="11918"/>
                      <a:pt x="29088" y="11014"/>
                    </a:cubicBezTo>
                    <a:lnTo>
                      <a:pt x="29123" y="10633"/>
                    </a:lnTo>
                    <a:cubicBezTo>
                      <a:pt x="25897" y="9752"/>
                      <a:pt x="22873" y="7525"/>
                      <a:pt x="19777" y="6037"/>
                    </a:cubicBezTo>
                    <a:cubicBezTo>
                      <a:pt x="16598" y="4775"/>
                      <a:pt x="13157" y="3799"/>
                      <a:pt x="9883" y="2751"/>
                    </a:cubicBezTo>
                    <a:cubicBezTo>
                      <a:pt x="6442" y="1774"/>
                      <a:pt x="3132" y="1096"/>
                      <a:pt x="1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2" name="Google Shape;4622;p56"/>
              <p:cNvSpPr/>
              <p:nvPr/>
            </p:nvSpPr>
            <p:spPr>
              <a:xfrm>
                <a:off x="2189850" y="4055700"/>
                <a:ext cx="547700" cy="441725"/>
              </a:xfrm>
              <a:custGeom>
                <a:avLst/>
                <a:gdLst/>
                <a:ahLst/>
                <a:cxnLst/>
                <a:rect l="l" t="t" r="r" b="b"/>
                <a:pathLst>
                  <a:path w="21908" h="17669" extrusionOk="0">
                    <a:moveTo>
                      <a:pt x="191" y="0"/>
                    </a:moveTo>
                    <a:cubicBezTo>
                      <a:pt x="0" y="2250"/>
                      <a:pt x="3048" y="7727"/>
                      <a:pt x="4156" y="9632"/>
                    </a:cubicBezTo>
                    <a:cubicBezTo>
                      <a:pt x="6759" y="14329"/>
                      <a:pt x="13461" y="17669"/>
                      <a:pt x="19169" y="17669"/>
                    </a:cubicBezTo>
                    <a:cubicBezTo>
                      <a:pt x="20117" y="17669"/>
                      <a:pt x="21038" y="17576"/>
                      <a:pt x="21908" y="17383"/>
                    </a:cubicBezTo>
                    <a:cubicBezTo>
                      <a:pt x="18979" y="14037"/>
                      <a:pt x="13431" y="12263"/>
                      <a:pt x="10037" y="9096"/>
                    </a:cubicBezTo>
                    <a:cubicBezTo>
                      <a:pt x="6989" y="6334"/>
                      <a:pt x="3798" y="4167"/>
                      <a:pt x="191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3" name="Google Shape;4623;p56"/>
              <p:cNvSpPr/>
              <p:nvPr/>
            </p:nvSpPr>
            <p:spPr>
              <a:xfrm>
                <a:off x="1604050" y="4028900"/>
                <a:ext cx="521825" cy="342925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13717" extrusionOk="0">
                    <a:moveTo>
                      <a:pt x="20872" y="0"/>
                    </a:moveTo>
                    <a:lnTo>
                      <a:pt x="20622" y="286"/>
                    </a:lnTo>
                    <a:cubicBezTo>
                      <a:pt x="12967" y="1346"/>
                      <a:pt x="6609" y="9835"/>
                      <a:pt x="1" y="13562"/>
                    </a:cubicBezTo>
                    <a:cubicBezTo>
                      <a:pt x="686" y="13667"/>
                      <a:pt x="1360" y="13717"/>
                      <a:pt x="2022" y="13717"/>
                    </a:cubicBezTo>
                    <a:cubicBezTo>
                      <a:pt x="10216" y="13717"/>
                      <a:pt x="16609" y="6048"/>
                      <a:pt x="20872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4" name="Google Shape;4624;p56"/>
              <p:cNvSpPr/>
              <p:nvPr/>
            </p:nvSpPr>
            <p:spPr>
              <a:xfrm>
                <a:off x="2312775" y="2862100"/>
                <a:ext cx="582250" cy="92335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36934" extrusionOk="0">
                    <a:moveTo>
                      <a:pt x="23015" y="0"/>
                    </a:moveTo>
                    <a:cubicBezTo>
                      <a:pt x="17443" y="7287"/>
                      <a:pt x="13074" y="15347"/>
                      <a:pt x="8585" y="22205"/>
                    </a:cubicBezTo>
                    <a:cubicBezTo>
                      <a:pt x="6835" y="25063"/>
                      <a:pt x="2775" y="32111"/>
                      <a:pt x="1" y="36469"/>
                    </a:cubicBezTo>
                    <a:lnTo>
                      <a:pt x="179" y="36933"/>
                    </a:lnTo>
                    <a:cubicBezTo>
                      <a:pt x="3132" y="35754"/>
                      <a:pt x="8240" y="30468"/>
                      <a:pt x="10288" y="28384"/>
                    </a:cubicBezTo>
                    <a:cubicBezTo>
                      <a:pt x="12585" y="26027"/>
                      <a:pt x="14490" y="23098"/>
                      <a:pt x="16395" y="20169"/>
                    </a:cubicBezTo>
                    <a:cubicBezTo>
                      <a:pt x="19705" y="14883"/>
                      <a:pt x="23289" y="8025"/>
                      <a:pt x="23015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5" name="Google Shape;4625;p56"/>
              <p:cNvSpPr/>
              <p:nvPr/>
            </p:nvSpPr>
            <p:spPr>
              <a:xfrm>
                <a:off x="2226450" y="2541225"/>
                <a:ext cx="502175" cy="1265050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50602" extrusionOk="0">
                    <a:moveTo>
                      <a:pt x="18741" y="0"/>
                    </a:moveTo>
                    <a:lnTo>
                      <a:pt x="18741" y="0"/>
                    </a:lnTo>
                    <a:cubicBezTo>
                      <a:pt x="16967" y="1429"/>
                      <a:pt x="15908" y="4203"/>
                      <a:pt x="14693" y="6144"/>
                    </a:cubicBezTo>
                    <a:cubicBezTo>
                      <a:pt x="10478" y="14145"/>
                      <a:pt x="9026" y="19598"/>
                      <a:pt x="4644" y="29480"/>
                    </a:cubicBezTo>
                    <a:cubicBezTo>
                      <a:pt x="1953" y="35564"/>
                      <a:pt x="1" y="44160"/>
                      <a:pt x="191" y="50602"/>
                    </a:cubicBezTo>
                    <a:cubicBezTo>
                      <a:pt x="4787" y="47685"/>
                      <a:pt x="16050" y="23313"/>
                      <a:pt x="17777" y="15395"/>
                    </a:cubicBezTo>
                    <a:cubicBezTo>
                      <a:pt x="18694" y="10871"/>
                      <a:pt x="20087" y="4346"/>
                      <a:pt x="18741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6" name="Google Shape;4626;p56"/>
              <p:cNvSpPr/>
              <p:nvPr/>
            </p:nvSpPr>
            <p:spPr>
              <a:xfrm>
                <a:off x="2033575" y="2667550"/>
                <a:ext cx="629575" cy="2257375"/>
              </a:xfrm>
              <a:custGeom>
                <a:avLst/>
                <a:gdLst/>
                <a:ahLst/>
                <a:cxnLst/>
                <a:rect l="l" t="t" r="r" b="b"/>
                <a:pathLst>
                  <a:path w="25183" h="90295" extrusionOk="0">
                    <a:moveTo>
                      <a:pt x="24794" y="1"/>
                    </a:moveTo>
                    <a:cubicBezTo>
                      <a:pt x="24663" y="1"/>
                      <a:pt x="24532" y="71"/>
                      <a:pt x="24480" y="234"/>
                    </a:cubicBezTo>
                    <a:cubicBezTo>
                      <a:pt x="21551" y="9330"/>
                      <a:pt x="18431" y="18379"/>
                      <a:pt x="14907" y="27273"/>
                    </a:cubicBezTo>
                    <a:cubicBezTo>
                      <a:pt x="11526" y="35785"/>
                      <a:pt x="7632" y="44072"/>
                      <a:pt x="4965" y="52871"/>
                    </a:cubicBezTo>
                    <a:cubicBezTo>
                      <a:pt x="4084" y="55800"/>
                      <a:pt x="3334" y="58776"/>
                      <a:pt x="2787" y="61801"/>
                    </a:cubicBezTo>
                    <a:cubicBezTo>
                      <a:pt x="2227" y="64884"/>
                      <a:pt x="1870" y="68016"/>
                      <a:pt x="1453" y="71111"/>
                    </a:cubicBezTo>
                    <a:cubicBezTo>
                      <a:pt x="584" y="77398"/>
                      <a:pt x="1" y="83803"/>
                      <a:pt x="1346" y="90066"/>
                    </a:cubicBezTo>
                    <a:cubicBezTo>
                      <a:pt x="1379" y="90226"/>
                      <a:pt x="1497" y="90295"/>
                      <a:pt x="1622" y="90295"/>
                    </a:cubicBezTo>
                    <a:cubicBezTo>
                      <a:pt x="1814" y="90295"/>
                      <a:pt x="2023" y="90132"/>
                      <a:pt x="1965" y="89887"/>
                    </a:cubicBezTo>
                    <a:cubicBezTo>
                      <a:pt x="953" y="85137"/>
                      <a:pt x="1060" y="80267"/>
                      <a:pt x="1560" y="75457"/>
                    </a:cubicBezTo>
                    <a:cubicBezTo>
                      <a:pt x="1810" y="73028"/>
                      <a:pt x="2167" y="70599"/>
                      <a:pt x="2513" y="68182"/>
                    </a:cubicBezTo>
                    <a:cubicBezTo>
                      <a:pt x="2834" y="65932"/>
                      <a:pt x="3096" y="63682"/>
                      <a:pt x="3513" y="61443"/>
                    </a:cubicBezTo>
                    <a:cubicBezTo>
                      <a:pt x="5168" y="52526"/>
                      <a:pt x="8561" y="43989"/>
                      <a:pt x="12121" y="35678"/>
                    </a:cubicBezTo>
                    <a:cubicBezTo>
                      <a:pt x="17062" y="24141"/>
                      <a:pt x="21265" y="12342"/>
                      <a:pt x="25111" y="400"/>
                    </a:cubicBezTo>
                    <a:cubicBezTo>
                      <a:pt x="25182" y="158"/>
                      <a:pt x="24989" y="1"/>
                      <a:pt x="24794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7" name="Google Shape;4627;p56"/>
              <p:cNvSpPr/>
              <p:nvPr/>
            </p:nvSpPr>
            <p:spPr>
              <a:xfrm>
                <a:off x="2113650" y="2835825"/>
                <a:ext cx="125650" cy="1046525"/>
              </a:xfrm>
              <a:custGeom>
                <a:avLst/>
                <a:gdLst/>
                <a:ahLst/>
                <a:cxnLst/>
                <a:rect l="l" t="t" r="r" b="b"/>
                <a:pathLst>
                  <a:path w="5026" h="41861" extrusionOk="0">
                    <a:moveTo>
                      <a:pt x="4626" y="1"/>
                    </a:moveTo>
                    <a:cubicBezTo>
                      <a:pt x="4504" y="1"/>
                      <a:pt x="4393" y="70"/>
                      <a:pt x="4370" y="230"/>
                    </a:cubicBezTo>
                    <a:cubicBezTo>
                      <a:pt x="3382" y="7183"/>
                      <a:pt x="1667" y="14005"/>
                      <a:pt x="834" y="20970"/>
                    </a:cubicBezTo>
                    <a:cubicBezTo>
                      <a:pt x="0" y="27971"/>
                      <a:pt x="393" y="35020"/>
                      <a:pt x="2965" y="41639"/>
                    </a:cubicBezTo>
                    <a:cubicBezTo>
                      <a:pt x="3021" y="41794"/>
                      <a:pt x="3153" y="41860"/>
                      <a:pt x="3283" y="41860"/>
                    </a:cubicBezTo>
                    <a:cubicBezTo>
                      <a:pt x="3483" y="41860"/>
                      <a:pt x="3678" y="41704"/>
                      <a:pt x="3584" y="41473"/>
                    </a:cubicBezTo>
                    <a:cubicBezTo>
                      <a:pt x="1036" y="34889"/>
                      <a:pt x="679" y="27935"/>
                      <a:pt x="1489" y="20970"/>
                    </a:cubicBezTo>
                    <a:cubicBezTo>
                      <a:pt x="2286" y="14065"/>
                      <a:pt x="4013" y="7290"/>
                      <a:pt x="4989" y="408"/>
                    </a:cubicBezTo>
                    <a:cubicBezTo>
                      <a:pt x="5025" y="163"/>
                      <a:pt x="4812" y="1"/>
                      <a:pt x="462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8" name="Google Shape;4628;p56"/>
              <p:cNvSpPr/>
              <p:nvPr/>
            </p:nvSpPr>
            <p:spPr>
              <a:xfrm>
                <a:off x="1718675" y="3320350"/>
                <a:ext cx="469250" cy="628850"/>
              </a:xfrm>
              <a:custGeom>
                <a:avLst/>
                <a:gdLst/>
                <a:ahLst/>
                <a:cxnLst/>
                <a:rect l="l" t="t" r="r" b="b"/>
                <a:pathLst>
                  <a:path w="18770" h="25154" extrusionOk="0">
                    <a:moveTo>
                      <a:pt x="452" y="0"/>
                    </a:moveTo>
                    <a:cubicBezTo>
                      <a:pt x="222" y="0"/>
                      <a:pt x="0" y="229"/>
                      <a:pt x="166" y="470"/>
                    </a:cubicBezTo>
                    <a:cubicBezTo>
                      <a:pt x="3095" y="4661"/>
                      <a:pt x="5512" y="9173"/>
                      <a:pt x="8334" y="13424"/>
                    </a:cubicBezTo>
                    <a:cubicBezTo>
                      <a:pt x="11144" y="17639"/>
                      <a:pt x="14609" y="21389"/>
                      <a:pt x="18085" y="25056"/>
                    </a:cubicBezTo>
                    <a:cubicBezTo>
                      <a:pt x="18151" y="25125"/>
                      <a:pt x="18226" y="25154"/>
                      <a:pt x="18299" y="25154"/>
                    </a:cubicBezTo>
                    <a:cubicBezTo>
                      <a:pt x="18545" y="25154"/>
                      <a:pt x="18770" y="24830"/>
                      <a:pt x="18550" y="24592"/>
                    </a:cubicBezTo>
                    <a:cubicBezTo>
                      <a:pt x="15097" y="20973"/>
                      <a:pt x="11692" y="17258"/>
                      <a:pt x="8894" y="13091"/>
                    </a:cubicBezTo>
                    <a:cubicBezTo>
                      <a:pt x="6048" y="8852"/>
                      <a:pt x="3655" y="4328"/>
                      <a:pt x="726" y="149"/>
                    </a:cubicBezTo>
                    <a:cubicBezTo>
                      <a:pt x="654" y="44"/>
                      <a:pt x="552" y="0"/>
                      <a:pt x="452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9" name="Google Shape;4629;p56"/>
              <p:cNvSpPr/>
              <p:nvPr/>
            </p:nvSpPr>
            <p:spPr>
              <a:xfrm>
                <a:off x="1560500" y="3798500"/>
                <a:ext cx="619550" cy="189650"/>
              </a:xfrm>
              <a:custGeom>
                <a:avLst/>
                <a:gdLst/>
                <a:ahLst/>
                <a:cxnLst/>
                <a:rect l="l" t="t" r="r" b="b"/>
                <a:pathLst>
                  <a:path w="24782" h="7586" extrusionOk="0">
                    <a:moveTo>
                      <a:pt x="469" y="1"/>
                    </a:moveTo>
                    <a:cubicBezTo>
                      <a:pt x="183" y="1"/>
                      <a:pt x="1" y="427"/>
                      <a:pt x="302" y="608"/>
                    </a:cubicBezTo>
                    <a:cubicBezTo>
                      <a:pt x="7648" y="4811"/>
                      <a:pt x="15887" y="7276"/>
                      <a:pt x="24353" y="7585"/>
                    </a:cubicBezTo>
                    <a:cubicBezTo>
                      <a:pt x="24357" y="7585"/>
                      <a:pt x="24361" y="7585"/>
                      <a:pt x="24364" y="7585"/>
                    </a:cubicBezTo>
                    <a:cubicBezTo>
                      <a:pt x="24781" y="7585"/>
                      <a:pt x="24766" y="6954"/>
                      <a:pt x="24353" y="6930"/>
                    </a:cubicBezTo>
                    <a:cubicBezTo>
                      <a:pt x="15995" y="6633"/>
                      <a:pt x="7886" y="4204"/>
                      <a:pt x="636" y="49"/>
                    </a:cubicBezTo>
                    <a:cubicBezTo>
                      <a:pt x="578" y="15"/>
                      <a:pt x="521" y="1"/>
                      <a:pt x="469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0" name="Google Shape;4630;p56"/>
              <p:cNvSpPr/>
              <p:nvPr/>
            </p:nvSpPr>
            <p:spPr>
              <a:xfrm>
                <a:off x="1711350" y="3974825"/>
                <a:ext cx="460450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8418" h="14368" extrusionOk="0">
                    <a:moveTo>
                      <a:pt x="17979" y="0"/>
                    </a:moveTo>
                    <a:cubicBezTo>
                      <a:pt x="17884" y="0"/>
                      <a:pt x="17791" y="48"/>
                      <a:pt x="17735" y="163"/>
                    </a:cubicBezTo>
                    <a:cubicBezTo>
                      <a:pt x="16164" y="3318"/>
                      <a:pt x="12699" y="5128"/>
                      <a:pt x="10056" y="7283"/>
                    </a:cubicBezTo>
                    <a:cubicBezTo>
                      <a:pt x="7044" y="9760"/>
                      <a:pt x="3996" y="12236"/>
                      <a:pt x="340" y="13712"/>
                    </a:cubicBezTo>
                    <a:cubicBezTo>
                      <a:pt x="0" y="13851"/>
                      <a:pt x="96" y="14368"/>
                      <a:pt x="392" y="14368"/>
                    </a:cubicBezTo>
                    <a:cubicBezTo>
                      <a:pt x="427" y="14368"/>
                      <a:pt x="466" y="14360"/>
                      <a:pt x="507" y="14344"/>
                    </a:cubicBezTo>
                    <a:cubicBezTo>
                      <a:pt x="4198" y="12843"/>
                      <a:pt x="7270" y="10403"/>
                      <a:pt x="10318" y="7902"/>
                    </a:cubicBezTo>
                    <a:cubicBezTo>
                      <a:pt x="11794" y="6700"/>
                      <a:pt x="13342" y="5592"/>
                      <a:pt x="14830" y="4426"/>
                    </a:cubicBezTo>
                    <a:cubicBezTo>
                      <a:pt x="16211" y="3342"/>
                      <a:pt x="17497" y="2080"/>
                      <a:pt x="18295" y="497"/>
                    </a:cubicBezTo>
                    <a:cubicBezTo>
                      <a:pt x="18418" y="234"/>
                      <a:pt x="18191" y="0"/>
                      <a:pt x="17979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1" name="Google Shape;4631;p56"/>
              <p:cNvSpPr/>
              <p:nvPr/>
            </p:nvSpPr>
            <p:spPr>
              <a:xfrm>
                <a:off x="2158700" y="3980925"/>
                <a:ext cx="41815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6726" h="18747" extrusionOk="0">
                    <a:moveTo>
                      <a:pt x="438" y="1"/>
                    </a:moveTo>
                    <a:cubicBezTo>
                      <a:pt x="230" y="1"/>
                      <a:pt x="1" y="241"/>
                      <a:pt x="115" y="503"/>
                    </a:cubicBezTo>
                    <a:cubicBezTo>
                      <a:pt x="1842" y="4348"/>
                      <a:pt x="3889" y="8063"/>
                      <a:pt x="6485" y="11385"/>
                    </a:cubicBezTo>
                    <a:cubicBezTo>
                      <a:pt x="9009" y="14600"/>
                      <a:pt x="12224" y="17505"/>
                      <a:pt x="16189" y="18731"/>
                    </a:cubicBezTo>
                    <a:cubicBezTo>
                      <a:pt x="16224" y="18741"/>
                      <a:pt x="16257" y="18746"/>
                      <a:pt x="16289" y="18746"/>
                    </a:cubicBezTo>
                    <a:cubicBezTo>
                      <a:pt x="16618" y="18746"/>
                      <a:pt x="16726" y="18220"/>
                      <a:pt x="16367" y="18100"/>
                    </a:cubicBezTo>
                    <a:cubicBezTo>
                      <a:pt x="12379" y="16874"/>
                      <a:pt x="9223" y="13885"/>
                      <a:pt x="6723" y="10647"/>
                    </a:cubicBezTo>
                    <a:cubicBezTo>
                      <a:pt x="4259" y="7444"/>
                      <a:pt x="2318" y="3848"/>
                      <a:pt x="675" y="169"/>
                    </a:cubicBezTo>
                    <a:cubicBezTo>
                      <a:pt x="623" y="50"/>
                      <a:pt x="532" y="1"/>
                      <a:pt x="438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2" name="Google Shape;4632;p56"/>
              <p:cNvSpPr/>
              <p:nvPr/>
            </p:nvSpPr>
            <p:spPr>
              <a:xfrm>
                <a:off x="2159650" y="3916075"/>
                <a:ext cx="590875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23635" h="3837" extrusionOk="0">
                    <a:moveTo>
                      <a:pt x="23235" y="1"/>
                    </a:moveTo>
                    <a:cubicBezTo>
                      <a:pt x="23198" y="1"/>
                      <a:pt x="23158" y="8"/>
                      <a:pt x="23116" y="25"/>
                    </a:cubicBezTo>
                    <a:cubicBezTo>
                      <a:pt x="19532" y="1442"/>
                      <a:pt x="15758" y="2358"/>
                      <a:pt x="11936" y="2858"/>
                    </a:cubicBezTo>
                    <a:cubicBezTo>
                      <a:pt x="10311" y="3064"/>
                      <a:pt x="8650" y="3194"/>
                      <a:pt x="6992" y="3194"/>
                    </a:cubicBezTo>
                    <a:cubicBezTo>
                      <a:pt x="4810" y="3194"/>
                      <a:pt x="2632" y="2969"/>
                      <a:pt x="542" y="2394"/>
                    </a:cubicBezTo>
                    <a:cubicBezTo>
                      <a:pt x="510" y="2386"/>
                      <a:pt x="480" y="2382"/>
                      <a:pt x="452" y="2382"/>
                    </a:cubicBezTo>
                    <a:cubicBezTo>
                      <a:pt x="114" y="2382"/>
                      <a:pt x="1" y="2926"/>
                      <a:pt x="363" y="3025"/>
                    </a:cubicBezTo>
                    <a:cubicBezTo>
                      <a:pt x="2500" y="3609"/>
                      <a:pt x="4717" y="3836"/>
                      <a:pt x="6937" y="3836"/>
                    </a:cubicBezTo>
                    <a:cubicBezTo>
                      <a:pt x="8614" y="3836"/>
                      <a:pt x="10291" y="3706"/>
                      <a:pt x="11936" y="3501"/>
                    </a:cubicBezTo>
                    <a:cubicBezTo>
                      <a:pt x="15805" y="3025"/>
                      <a:pt x="19663" y="2085"/>
                      <a:pt x="23294" y="656"/>
                    </a:cubicBezTo>
                    <a:cubicBezTo>
                      <a:pt x="23634" y="518"/>
                      <a:pt x="23538" y="1"/>
                      <a:pt x="23235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3" name="Google Shape;4633;p56"/>
              <p:cNvSpPr/>
              <p:nvPr/>
            </p:nvSpPr>
            <p:spPr>
              <a:xfrm>
                <a:off x="2182725" y="3501025"/>
                <a:ext cx="624750" cy="436400"/>
              </a:xfrm>
              <a:custGeom>
                <a:avLst/>
                <a:gdLst/>
                <a:ahLst/>
                <a:cxnLst/>
                <a:rect l="l" t="t" r="r" b="b"/>
                <a:pathLst>
                  <a:path w="24990" h="17456" extrusionOk="0">
                    <a:moveTo>
                      <a:pt x="24539" y="0"/>
                    </a:moveTo>
                    <a:cubicBezTo>
                      <a:pt x="24438" y="0"/>
                      <a:pt x="24337" y="44"/>
                      <a:pt x="24264" y="149"/>
                    </a:cubicBezTo>
                    <a:cubicBezTo>
                      <a:pt x="21478" y="4304"/>
                      <a:pt x="17776" y="7816"/>
                      <a:pt x="13716" y="10709"/>
                    </a:cubicBezTo>
                    <a:cubicBezTo>
                      <a:pt x="9727" y="13543"/>
                      <a:pt x="5203" y="15841"/>
                      <a:pt x="381" y="16817"/>
                    </a:cubicBezTo>
                    <a:cubicBezTo>
                      <a:pt x="1" y="16896"/>
                      <a:pt x="124" y="17456"/>
                      <a:pt x="485" y="17456"/>
                    </a:cubicBezTo>
                    <a:cubicBezTo>
                      <a:pt x="509" y="17456"/>
                      <a:pt x="533" y="17453"/>
                      <a:pt x="559" y="17448"/>
                    </a:cubicBezTo>
                    <a:cubicBezTo>
                      <a:pt x="5524" y="16448"/>
                      <a:pt x="10144" y="14043"/>
                      <a:pt x="14239" y="11126"/>
                    </a:cubicBezTo>
                    <a:cubicBezTo>
                      <a:pt x="18323" y="8221"/>
                      <a:pt x="22026" y="4649"/>
                      <a:pt x="24824" y="470"/>
                    </a:cubicBezTo>
                    <a:cubicBezTo>
                      <a:pt x="24990" y="229"/>
                      <a:pt x="24769" y="0"/>
                      <a:pt x="24539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4" name="Google Shape;4634;p56"/>
              <p:cNvSpPr/>
              <p:nvPr/>
            </p:nvSpPr>
            <p:spPr>
              <a:xfrm>
                <a:off x="2193525" y="3058300"/>
                <a:ext cx="623975" cy="815925"/>
              </a:xfrm>
              <a:custGeom>
                <a:avLst/>
                <a:gdLst/>
                <a:ahLst/>
                <a:cxnLst/>
                <a:rect l="l" t="t" r="r" b="b"/>
                <a:pathLst>
                  <a:path w="24959" h="32637" extrusionOk="0">
                    <a:moveTo>
                      <a:pt x="24508" y="0"/>
                    </a:moveTo>
                    <a:cubicBezTo>
                      <a:pt x="24411" y="0"/>
                      <a:pt x="24314" y="45"/>
                      <a:pt x="24249" y="153"/>
                    </a:cubicBezTo>
                    <a:cubicBezTo>
                      <a:pt x="20594" y="6154"/>
                      <a:pt x="17165" y="12285"/>
                      <a:pt x="13129" y="18036"/>
                    </a:cubicBezTo>
                    <a:cubicBezTo>
                      <a:pt x="11271" y="20691"/>
                      <a:pt x="9295" y="23287"/>
                      <a:pt x="7271" y="25811"/>
                    </a:cubicBezTo>
                    <a:cubicBezTo>
                      <a:pt x="5306" y="28240"/>
                      <a:pt x="3104" y="30550"/>
                      <a:pt x="318" y="32038"/>
                    </a:cubicBezTo>
                    <a:cubicBezTo>
                      <a:pt x="1" y="32201"/>
                      <a:pt x="193" y="32636"/>
                      <a:pt x="487" y="32636"/>
                    </a:cubicBezTo>
                    <a:cubicBezTo>
                      <a:pt x="535" y="32636"/>
                      <a:pt x="587" y="32625"/>
                      <a:pt x="639" y="32597"/>
                    </a:cubicBezTo>
                    <a:cubicBezTo>
                      <a:pt x="3330" y="31157"/>
                      <a:pt x="5485" y="28966"/>
                      <a:pt x="7414" y="26644"/>
                    </a:cubicBezTo>
                    <a:cubicBezTo>
                      <a:pt x="9509" y="24132"/>
                      <a:pt x="11486" y="21477"/>
                      <a:pt x="13379" y="18810"/>
                    </a:cubicBezTo>
                    <a:cubicBezTo>
                      <a:pt x="17570" y="12952"/>
                      <a:pt x="21070" y="6630"/>
                      <a:pt x="24809" y="486"/>
                    </a:cubicBezTo>
                    <a:cubicBezTo>
                      <a:pt x="24958" y="237"/>
                      <a:pt x="24732" y="0"/>
                      <a:pt x="24508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5" name="Google Shape;4635;p56"/>
              <p:cNvSpPr/>
              <p:nvPr/>
            </p:nvSpPr>
            <p:spPr>
              <a:xfrm>
                <a:off x="1951500" y="360907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3" y="1"/>
                    </a:moveTo>
                    <a:cubicBezTo>
                      <a:pt x="498" y="1"/>
                      <a:pt x="451" y="10"/>
                      <a:pt x="402" y="29"/>
                    </a:cubicBezTo>
                    <a:cubicBezTo>
                      <a:pt x="0" y="188"/>
                      <a:pt x="172" y="761"/>
                      <a:pt x="532" y="761"/>
                    </a:cubicBezTo>
                    <a:cubicBezTo>
                      <a:pt x="578" y="761"/>
                      <a:pt x="626" y="752"/>
                      <a:pt x="676" y="732"/>
                    </a:cubicBezTo>
                    <a:cubicBezTo>
                      <a:pt x="1078" y="573"/>
                      <a:pt x="897" y="1"/>
                      <a:pt x="543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6" name="Google Shape;4636;p56"/>
              <p:cNvSpPr/>
              <p:nvPr/>
            </p:nvSpPr>
            <p:spPr>
              <a:xfrm>
                <a:off x="1930025" y="3554300"/>
                <a:ext cx="267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62" extrusionOk="0">
                    <a:moveTo>
                      <a:pt x="536" y="1"/>
                    </a:moveTo>
                    <a:cubicBezTo>
                      <a:pt x="490" y="1"/>
                      <a:pt x="442" y="10"/>
                      <a:pt x="392" y="30"/>
                    </a:cubicBezTo>
                    <a:cubicBezTo>
                      <a:pt x="0" y="188"/>
                      <a:pt x="173" y="761"/>
                      <a:pt x="534" y="761"/>
                    </a:cubicBezTo>
                    <a:cubicBezTo>
                      <a:pt x="579" y="761"/>
                      <a:pt x="627" y="752"/>
                      <a:pt x="678" y="732"/>
                    </a:cubicBezTo>
                    <a:cubicBezTo>
                      <a:pt x="1069" y="573"/>
                      <a:pt x="897" y="1"/>
                      <a:pt x="53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7" name="Google Shape;4637;p56"/>
              <p:cNvSpPr/>
              <p:nvPr/>
            </p:nvSpPr>
            <p:spPr>
              <a:xfrm>
                <a:off x="1819325" y="3534975"/>
                <a:ext cx="26975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73" extrusionOk="0">
                    <a:moveTo>
                      <a:pt x="543" y="0"/>
                    </a:moveTo>
                    <a:cubicBezTo>
                      <a:pt x="499" y="0"/>
                      <a:pt x="452" y="9"/>
                      <a:pt x="403" y="29"/>
                    </a:cubicBezTo>
                    <a:cubicBezTo>
                      <a:pt x="1" y="198"/>
                      <a:pt x="172" y="772"/>
                      <a:pt x="533" y="772"/>
                    </a:cubicBezTo>
                    <a:cubicBezTo>
                      <a:pt x="578" y="772"/>
                      <a:pt x="626" y="763"/>
                      <a:pt x="677" y="743"/>
                    </a:cubicBezTo>
                    <a:cubicBezTo>
                      <a:pt x="1079" y="574"/>
                      <a:pt x="898" y="0"/>
                      <a:pt x="543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8" name="Google Shape;4638;p56"/>
              <p:cNvSpPr/>
              <p:nvPr/>
            </p:nvSpPr>
            <p:spPr>
              <a:xfrm>
                <a:off x="1684150" y="3257550"/>
                <a:ext cx="30625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821" extrusionOk="0">
                    <a:moveTo>
                      <a:pt x="691" y="0"/>
                    </a:moveTo>
                    <a:cubicBezTo>
                      <a:pt x="646" y="0"/>
                      <a:pt x="598" y="9"/>
                      <a:pt x="547" y="29"/>
                    </a:cubicBezTo>
                    <a:lnTo>
                      <a:pt x="392" y="89"/>
                    </a:lnTo>
                    <a:cubicBezTo>
                      <a:pt x="1" y="247"/>
                      <a:pt x="174" y="820"/>
                      <a:pt x="535" y="820"/>
                    </a:cubicBezTo>
                    <a:cubicBezTo>
                      <a:pt x="580" y="820"/>
                      <a:pt x="628" y="811"/>
                      <a:pt x="678" y="791"/>
                    </a:cubicBezTo>
                    <a:lnTo>
                      <a:pt x="833" y="732"/>
                    </a:lnTo>
                    <a:cubicBezTo>
                      <a:pt x="1225" y="573"/>
                      <a:pt x="1052" y="0"/>
                      <a:pt x="691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9" name="Google Shape;4639;p56"/>
              <p:cNvSpPr/>
              <p:nvPr/>
            </p:nvSpPr>
            <p:spPr>
              <a:xfrm>
                <a:off x="1650525" y="3905250"/>
                <a:ext cx="2675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61" extrusionOk="0">
                    <a:moveTo>
                      <a:pt x="536" y="0"/>
                    </a:moveTo>
                    <a:cubicBezTo>
                      <a:pt x="490" y="0"/>
                      <a:pt x="442" y="9"/>
                      <a:pt x="392" y="29"/>
                    </a:cubicBezTo>
                    <a:cubicBezTo>
                      <a:pt x="1" y="188"/>
                      <a:pt x="173" y="760"/>
                      <a:pt x="534" y="760"/>
                    </a:cubicBezTo>
                    <a:cubicBezTo>
                      <a:pt x="579" y="760"/>
                      <a:pt x="627" y="752"/>
                      <a:pt x="678" y="732"/>
                    </a:cubicBezTo>
                    <a:cubicBezTo>
                      <a:pt x="1069" y="573"/>
                      <a:pt x="897" y="0"/>
                      <a:pt x="536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0" name="Google Shape;4640;p56"/>
              <p:cNvSpPr/>
              <p:nvPr/>
            </p:nvSpPr>
            <p:spPr>
              <a:xfrm>
                <a:off x="1702375" y="3934125"/>
                <a:ext cx="267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764" extrusionOk="0">
                    <a:moveTo>
                      <a:pt x="533" y="0"/>
                    </a:moveTo>
                    <a:cubicBezTo>
                      <a:pt x="488" y="0"/>
                      <a:pt x="440" y="9"/>
                      <a:pt x="390" y="29"/>
                    </a:cubicBezTo>
                    <a:cubicBezTo>
                      <a:pt x="0" y="187"/>
                      <a:pt x="169" y="764"/>
                      <a:pt x="526" y="764"/>
                    </a:cubicBezTo>
                    <a:cubicBezTo>
                      <a:pt x="573" y="764"/>
                      <a:pt x="623" y="754"/>
                      <a:pt x="676" y="732"/>
                    </a:cubicBezTo>
                    <a:cubicBezTo>
                      <a:pt x="1067" y="573"/>
                      <a:pt x="894" y="0"/>
                      <a:pt x="533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1" name="Google Shape;4641;p56"/>
              <p:cNvSpPr/>
              <p:nvPr/>
            </p:nvSpPr>
            <p:spPr>
              <a:xfrm>
                <a:off x="1762175" y="3845425"/>
                <a:ext cx="30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32" extrusionOk="0">
                    <a:moveTo>
                      <a:pt x="701" y="0"/>
                    </a:moveTo>
                    <a:cubicBezTo>
                      <a:pt x="656" y="0"/>
                      <a:pt x="608" y="9"/>
                      <a:pt x="558" y="29"/>
                    </a:cubicBezTo>
                    <a:lnTo>
                      <a:pt x="403" y="100"/>
                    </a:lnTo>
                    <a:cubicBezTo>
                      <a:pt x="1" y="259"/>
                      <a:pt x="172" y="832"/>
                      <a:pt x="533" y="832"/>
                    </a:cubicBezTo>
                    <a:cubicBezTo>
                      <a:pt x="578" y="832"/>
                      <a:pt x="626" y="823"/>
                      <a:pt x="677" y="803"/>
                    </a:cubicBezTo>
                    <a:lnTo>
                      <a:pt x="831" y="731"/>
                    </a:lnTo>
                    <a:cubicBezTo>
                      <a:pt x="1234" y="573"/>
                      <a:pt x="1062" y="0"/>
                      <a:pt x="701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2" name="Google Shape;4642;p56"/>
              <p:cNvSpPr/>
              <p:nvPr/>
            </p:nvSpPr>
            <p:spPr>
              <a:xfrm>
                <a:off x="1807725" y="3860600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0"/>
                    </a:moveTo>
                    <a:cubicBezTo>
                      <a:pt x="501" y="0"/>
                      <a:pt x="453" y="9"/>
                      <a:pt x="402" y="29"/>
                    </a:cubicBezTo>
                    <a:cubicBezTo>
                      <a:pt x="0" y="188"/>
                      <a:pt x="181" y="761"/>
                      <a:pt x="536" y="761"/>
                    </a:cubicBezTo>
                    <a:cubicBezTo>
                      <a:pt x="580" y="761"/>
                      <a:pt x="627" y="752"/>
                      <a:pt x="676" y="732"/>
                    </a:cubicBezTo>
                    <a:cubicBezTo>
                      <a:pt x="1078" y="573"/>
                      <a:pt x="907" y="0"/>
                      <a:pt x="546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3" name="Google Shape;4643;p56"/>
              <p:cNvSpPr/>
              <p:nvPr/>
            </p:nvSpPr>
            <p:spPr>
              <a:xfrm>
                <a:off x="1856300" y="3972225"/>
                <a:ext cx="269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764" extrusionOk="0">
                    <a:moveTo>
                      <a:pt x="544" y="0"/>
                    </a:moveTo>
                    <a:cubicBezTo>
                      <a:pt x="499" y="0"/>
                      <a:pt x="451" y="9"/>
                      <a:pt x="400" y="29"/>
                    </a:cubicBezTo>
                    <a:cubicBezTo>
                      <a:pt x="0" y="187"/>
                      <a:pt x="168" y="764"/>
                      <a:pt x="525" y="764"/>
                    </a:cubicBezTo>
                    <a:cubicBezTo>
                      <a:pt x="571" y="764"/>
                      <a:pt x="622" y="754"/>
                      <a:pt x="674" y="732"/>
                    </a:cubicBezTo>
                    <a:cubicBezTo>
                      <a:pt x="1076" y="573"/>
                      <a:pt x="905" y="0"/>
                      <a:pt x="544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4" name="Google Shape;4644;p56"/>
              <p:cNvSpPr/>
              <p:nvPr/>
            </p:nvSpPr>
            <p:spPr>
              <a:xfrm>
                <a:off x="2369375" y="4274050"/>
                <a:ext cx="267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72" extrusionOk="0">
                    <a:moveTo>
                      <a:pt x="543" y="0"/>
                    </a:moveTo>
                    <a:cubicBezTo>
                      <a:pt x="499" y="0"/>
                      <a:pt x="453" y="9"/>
                      <a:pt x="404" y="29"/>
                    </a:cubicBezTo>
                    <a:cubicBezTo>
                      <a:pt x="1" y="188"/>
                      <a:pt x="174" y="772"/>
                      <a:pt x="536" y="772"/>
                    </a:cubicBezTo>
                    <a:cubicBezTo>
                      <a:pt x="580" y="772"/>
                      <a:pt x="628" y="763"/>
                      <a:pt x="677" y="743"/>
                    </a:cubicBezTo>
                    <a:cubicBezTo>
                      <a:pt x="1069" y="574"/>
                      <a:pt x="896" y="0"/>
                      <a:pt x="543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5" name="Google Shape;4645;p56"/>
              <p:cNvSpPr/>
              <p:nvPr/>
            </p:nvSpPr>
            <p:spPr>
              <a:xfrm>
                <a:off x="2422125" y="4312800"/>
                <a:ext cx="248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02" extrusionOk="0">
                    <a:moveTo>
                      <a:pt x="492" y="1"/>
                    </a:moveTo>
                    <a:cubicBezTo>
                      <a:pt x="251" y="1"/>
                      <a:pt x="0" y="223"/>
                      <a:pt x="115" y="515"/>
                    </a:cubicBezTo>
                    <a:lnTo>
                      <a:pt x="175" y="670"/>
                    </a:lnTo>
                    <a:cubicBezTo>
                      <a:pt x="239" y="833"/>
                      <a:pt x="372" y="902"/>
                      <a:pt x="506" y="902"/>
                    </a:cubicBezTo>
                    <a:cubicBezTo>
                      <a:pt x="745" y="902"/>
                      <a:pt x="991" y="685"/>
                      <a:pt x="877" y="396"/>
                    </a:cubicBezTo>
                    <a:lnTo>
                      <a:pt x="818" y="229"/>
                    </a:lnTo>
                    <a:cubicBezTo>
                      <a:pt x="754" y="68"/>
                      <a:pt x="625" y="1"/>
                      <a:pt x="492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6" name="Google Shape;4646;p56"/>
              <p:cNvSpPr/>
              <p:nvPr/>
            </p:nvSpPr>
            <p:spPr>
              <a:xfrm>
                <a:off x="2631100" y="4449950"/>
                <a:ext cx="269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765" extrusionOk="0">
                    <a:moveTo>
                      <a:pt x="544" y="1"/>
                    </a:moveTo>
                    <a:cubicBezTo>
                      <a:pt x="499" y="1"/>
                      <a:pt x="450" y="10"/>
                      <a:pt x="400" y="30"/>
                    </a:cubicBezTo>
                    <a:cubicBezTo>
                      <a:pt x="0" y="187"/>
                      <a:pt x="177" y="764"/>
                      <a:pt x="528" y="764"/>
                    </a:cubicBezTo>
                    <a:cubicBezTo>
                      <a:pt x="574" y="764"/>
                      <a:pt x="623" y="754"/>
                      <a:pt x="674" y="732"/>
                    </a:cubicBezTo>
                    <a:cubicBezTo>
                      <a:pt x="1076" y="573"/>
                      <a:pt x="905" y="1"/>
                      <a:pt x="544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7" name="Google Shape;4647;p56"/>
              <p:cNvSpPr/>
              <p:nvPr/>
            </p:nvSpPr>
            <p:spPr>
              <a:xfrm>
                <a:off x="2439600" y="3960025"/>
                <a:ext cx="306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820" extrusionOk="0">
                    <a:moveTo>
                      <a:pt x="691" y="0"/>
                    </a:moveTo>
                    <a:cubicBezTo>
                      <a:pt x="646" y="0"/>
                      <a:pt x="598" y="9"/>
                      <a:pt x="547" y="29"/>
                    </a:cubicBezTo>
                    <a:lnTo>
                      <a:pt x="393" y="88"/>
                    </a:lnTo>
                    <a:cubicBezTo>
                      <a:pt x="1" y="247"/>
                      <a:pt x="174" y="820"/>
                      <a:pt x="535" y="820"/>
                    </a:cubicBezTo>
                    <a:cubicBezTo>
                      <a:pt x="580" y="820"/>
                      <a:pt x="628" y="811"/>
                      <a:pt x="678" y="791"/>
                    </a:cubicBezTo>
                    <a:lnTo>
                      <a:pt x="833" y="731"/>
                    </a:lnTo>
                    <a:cubicBezTo>
                      <a:pt x="1225" y="573"/>
                      <a:pt x="1052" y="0"/>
                      <a:pt x="691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8" name="Google Shape;4648;p56"/>
              <p:cNvSpPr/>
              <p:nvPr/>
            </p:nvSpPr>
            <p:spPr>
              <a:xfrm>
                <a:off x="2498275" y="3949900"/>
                <a:ext cx="30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32" extrusionOk="0">
                    <a:moveTo>
                      <a:pt x="701" y="0"/>
                    </a:moveTo>
                    <a:cubicBezTo>
                      <a:pt x="656" y="0"/>
                      <a:pt x="608" y="9"/>
                      <a:pt x="558" y="29"/>
                    </a:cubicBezTo>
                    <a:lnTo>
                      <a:pt x="403" y="101"/>
                    </a:lnTo>
                    <a:cubicBezTo>
                      <a:pt x="1" y="259"/>
                      <a:pt x="182" y="832"/>
                      <a:pt x="536" y="832"/>
                    </a:cubicBezTo>
                    <a:cubicBezTo>
                      <a:pt x="581" y="832"/>
                      <a:pt x="628" y="823"/>
                      <a:pt x="677" y="803"/>
                    </a:cubicBezTo>
                    <a:lnTo>
                      <a:pt x="832" y="743"/>
                    </a:lnTo>
                    <a:cubicBezTo>
                      <a:pt x="1234" y="574"/>
                      <a:pt x="1062" y="0"/>
                      <a:pt x="701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9" name="Google Shape;4649;p56"/>
              <p:cNvSpPr/>
              <p:nvPr/>
            </p:nvSpPr>
            <p:spPr>
              <a:xfrm>
                <a:off x="2775100" y="391357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1"/>
                    </a:moveTo>
                    <a:cubicBezTo>
                      <a:pt x="501" y="1"/>
                      <a:pt x="453" y="10"/>
                      <a:pt x="403" y="30"/>
                    </a:cubicBezTo>
                    <a:cubicBezTo>
                      <a:pt x="1" y="188"/>
                      <a:pt x="172" y="761"/>
                      <a:pt x="533" y="761"/>
                    </a:cubicBezTo>
                    <a:cubicBezTo>
                      <a:pt x="578" y="761"/>
                      <a:pt x="626" y="752"/>
                      <a:pt x="677" y="732"/>
                    </a:cubicBezTo>
                    <a:cubicBezTo>
                      <a:pt x="1079" y="573"/>
                      <a:pt x="907" y="1"/>
                      <a:pt x="54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0" name="Google Shape;4650;p56"/>
              <p:cNvSpPr/>
              <p:nvPr/>
            </p:nvSpPr>
            <p:spPr>
              <a:xfrm>
                <a:off x="2814125" y="3875475"/>
                <a:ext cx="266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765" extrusionOk="0">
                    <a:moveTo>
                      <a:pt x="533" y="1"/>
                    </a:moveTo>
                    <a:cubicBezTo>
                      <a:pt x="488" y="1"/>
                      <a:pt x="440" y="10"/>
                      <a:pt x="390" y="30"/>
                    </a:cubicBezTo>
                    <a:cubicBezTo>
                      <a:pt x="0" y="187"/>
                      <a:pt x="169" y="764"/>
                      <a:pt x="526" y="764"/>
                    </a:cubicBezTo>
                    <a:cubicBezTo>
                      <a:pt x="573" y="764"/>
                      <a:pt x="623" y="754"/>
                      <a:pt x="675" y="732"/>
                    </a:cubicBezTo>
                    <a:cubicBezTo>
                      <a:pt x="1067" y="573"/>
                      <a:pt x="894" y="1"/>
                      <a:pt x="533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1" name="Google Shape;4651;p56"/>
              <p:cNvSpPr/>
              <p:nvPr/>
            </p:nvSpPr>
            <p:spPr>
              <a:xfrm>
                <a:off x="2573900" y="368647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3" y="0"/>
                    </a:moveTo>
                    <a:cubicBezTo>
                      <a:pt x="498" y="0"/>
                      <a:pt x="451" y="9"/>
                      <a:pt x="402" y="29"/>
                    </a:cubicBezTo>
                    <a:cubicBezTo>
                      <a:pt x="0" y="188"/>
                      <a:pt x="172" y="760"/>
                      <a:pt x="532" y="760"/>
                    </a:cubicBezTo>
                    <a:cubicBezTo>
                      <a:pt x="578" y="760"/>
                      <a:pt x="626" y="751"/>
                      <a:pt x="676" y="732"/>
                    </a:cubicBezTo>
                    <a:cubicBezTo>
                      <a:pt x="1078" y="573"/>
                      <a:pt x="897" y="0"/>
                      <a:pt x="543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2" name="Google Shape;4652;p56"/>
              <p:cNvSpPr/>
              <p:nvPr/>
            </p:nvSpPr>
            <p:spPr>
              <a:xfrm>
                <a:off x="2624450" y="3643900"/>
                <a:ext cx="2675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61" extrusionOk="0">
                    <a:moveTo>
                      <a:pt x="536" y="1"/>
                    </a:moveTo>
                    <a:cubicBezTo>
                      <a:pt x="491" y="1"/>
                      <a:pt x="443" y="10"/>
                      <a:pt x="392" y="30"/>
                    </a:cubicBezTo>
                    <a:cubicBezTo>
                      <a:pt x="1" y="188"/>
                      <a:pt x="174" y="761"/>
                      <a:pt x="534" y="761"/>
                    </a:cubicBezTo>
                    <a:cubicBezTo>
                      <a:pt x="580" y="761"/>
                      <a:pt x="628" y="752"/>
                      <a:pt x="678" y="732"/>
                    </a:cubicBezTo>
                    <a:cubicBezTo>
                      <a:pt x="1070" y="573"/>
                      <a:pt x="897" y="1"/>
                      <a:pt x="53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3" name="Google Shape;4653;p56"/>
              <p:cNvSpPr/>
              <p:nvPr/>
            </p:nvSpPr>
            <p:spPr>
              <a:xfrm>
                <a:off x="2705450" y="3290600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0"/>
                    </a:moveTo>
                    <a:cubicBezTo>
                      <a:pt x="501" y="0"/>
                      <a:pt x="453" y="9"/>
                      <a:pt x="403" y="29"/>
                    </a:cubicBezTo>
                    <a:cubicBezTo>
                      <a:pt x="1" y="188"/>
                      <a:pt x="182" y="760"/>
                      <a:pt x="536" y="760"/>
                    </a:cubicBezTo>
                    <a:cubicBezTo>
                      <a:pt x="580" y="760"/>
                      <a:pt x="628" y="751"/>
                      <a:pt x="677" y="731"/>
                    </a:cubicBezTo>
                    <a:cubicBezTo>
                      <a:pt x="1079" y="573"/>
                      <a:pt x="907" y="0"/>
                      <a:pt x="546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4" name="Google Shape;4654;p56"/>
              <p:cNvSpPr/>
              <p:nvPr/>
            </p:nvSpPr>
            <p:spPr>
              <a:xfrm>
                <a:off x="2734325" y="326112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0"/>
                    </a:moveTo>
                    <a:cubicBezTo>
                      <a:pt x="501" y="0"/>
                      <a:pt x="453" y="9"/>
                      <a:pt x="403" y="29"/>
                    </a:cubicBezTo>
                    <a:cubicBezTo>
                      <a:pt x="1" y="188"/>
                      <a:pt x="172" y="760"/>
                      <a:pt x="533" y="760"/>
                    </a:cubicBezTo>
                    <a:cubicBezTo>
                      <a:pt x="578" y="760"/>
                      <a:pt x="626" y="751"/>
                      <a:pt x="676" y="732"/>
                    </a:cubicBezTo>
                    <a:cubicBezTo>
                      <a:pt x="1079" y="573"/>
                      <a:pt x="907" y="0"/>
                      <a:pt x="546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5" name="Google Shape;4655;p56"/>
              <p:cNvSpPr/>
              <p:nvPr/>
            </p:nvSpPr>
            <p:spPr>
              <a:xfrm>
                <a:off x="2562275" y="3106625"/>
                <a:ext cx="308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21" extrusionOk="0">
                    <a:moveTo>
                      <a:pt x="701" y="1"/>
                    </a:moveTo>
                    <a:cubicBezTo>
                      <a:pt x="656" y="1"/>
                      <a:pt x="608" y="10"/>
                      <a:pt x="558" y="30"/>
                    </a:cubicBezTo>
                    <a:lnTo>
                      <a:pt x="403" y="89"/>
                    </a:lnTo>
                    <a:cubicBezTo>
                      <a:pt x="1" y="248"/>
                      <a:pt x="172" y="821"/>
                      <a:pt x="533" y="821"/>
                    </a:cubicBezTo>
                    <a:cubicBezTo>
                      <a:pt x="578" y="821"/>
                      <a:pt x="626" y="812"/>
                      <a:pt x="677" y="792"/>
                    </a:cubicBezTo>
                    <a:lnTo>
                      <a:pt x="831" y="732"/>
                    </a:lnTo>
                    <a:cubicBezTo>
                      <a:pt x="1234" y="574"/>
                      <a:pt x="1062" y="1"/>
                      <a:pt x="701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6" name="Google Shape;4656;p56"/>
              <p:cNvSpPr/>
              <p:nvPr/>
            </p:nvSpPr>
            <p:spPr>
              <a:xfrm>
                <a:off x="2582500" y="3045625"/>
                <a:ext cx="270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772" extrusionOk="0">
                    <a:moveTo>
                      <a:pt x="547" y="0"/>
                    </a:moveTo>
                    <a:cubicBezTo>
                      <a:pt x="502" y="0"/>
                      <a:pt x="454" y="9"/>
                      <a:pt x="403" y="29"/>
                    </a:cubicBezTo>
                    <a:cubicBezTo>
                      <a:pt x="1" y="188"/>
                      <a:pt x="183" y="772"/>
                      <a:pt x="539" y="772"/>
                    </a:cubicBezTo>
                    <a:cubicBezTo>
                      <a:pt x="583" y="772"/>
                      <a:pt x="629" y="763"/>
                      <a:pt x="677" y="743"/>
                    </a:cubicBezTo>
                    <a:cubicBezTo>
                      <a:pt x="1079" y="574"/>
                      <a:pt x="908" y="0"/>
                      <a:pt x="547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7" name="Google Shape;4657;p56"/>
              <p:cNvSpPr/>
              <p:nvPr/>
            </p:nvSpPr>
            <p:spPr>
              <a:xfrm>
                <a:off x="2317075" y="3431675"/>
                <a:ext cx="269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764" extrusionOk="0">
                    <a:moveTo>
                      <a:pt x="540" y="1"/>
                    </a:moveTo>
                    <a:cubicBezTo>
                      <a:pt x="496" y="1"/>
                      <a:pt x="449" y="10"/>
                      <a:pt x="400" y="29"/>
                    </a:cubicBezTo>
                    <a:cubicBezTo>
                      <a:pt x="0" y="187"/>
                      <a:pt x="168" y="764"/>
                      <a:pt x="525" y="764"/>
                    </a:cubicBezTo>
                    <a:cubicBezTo>
                      <a:pt x="571" y="764"/>
                      <a:pt x="621" y="754"/>
                      <a:pt x="674" y="732"/>
                    </a:cubicBezTo>
                    <a:cubicBezTo>
                      <a:pt x="1076" y="573"/>
                      <a:pt x="895" y="1"/>
                      <a:pt x="540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8" name="Google Shape;4658;p56"/>
              <p:cNvSpPr/>
              <p:nvPr/>
            </p:nvSpPr>
            <p:spPr>
              <a:xfrm>
                <a:off x="2344400" y="3353100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0"/>
                    </a:moveTo>
                    <a:cubicBezTo>
                      <a:pt x="501" y="0"/>
                      <a:pt x="453" y="9"/>
                      <a:pt x="402" y="29"/>
                    </a:cubicBezTo>
                    <a:cubicBezTo>
                      <a:pt x="0" y="188"/>
                      <a:pt x="172" y="760"/>
                      <a:pt x="533" y="760"/>
                    </a:cubicBezTo>
                    <a:cubicBezTo>
                      <a:pt x="578" y="760"/>
                      <a:pt x="626" y="751"/>
                      <a:pt x="676" y="732"/>
                    </a:cubicBezTo>
                    <a:cubicBezTo>
                      <a:pt x="1078" y="573"/>
                      <a:pt x="907" y="0"/>
                      <a:pt x="546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9" name="Google Shape;4659;p56"/>
              <p:cNvSpPr/>
              <p:nvPr/>
            </p:nvSpPr>
            <p:spPr>
              <a:xfrm>
                <a:off x="2532800" y="2884875"/>
                <a:ext cx="27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761" extrusionOk="0">
                    <a:moveTo>
                      <a:pt x="547" y="1"/>
                    </a:moveTo>
                    <a:cubicBezTo>
                      <a:pt x="502" y="1"/>
                      <a:pt x="453" y="10"/>
                      <a:pt x="403" y="30"/>
                    </a:cubicBezTo>
                    <a:cubicBezTo>
                      <a:pt x="1" y="188"/>
                      <a:pt x="182" y="761"/>
                      <a:pt x="537" y="761"/>
                    </a:cubicBezTo>
                    <a:cubicBezTo>
                      <a:pt x="581" y="761"/>
                      <a:pt x="628" y="752"/>
                      <a:pt x="677" y="732"/>
                    </a:cubicBezTo>
                    <a:cubicBezTo>
                      <a:pt x="1079" y="573"/>
                      <a:pt x="907" y="1"/>
                      <a:pt x="547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0" name="Google Shape;4660;p56"/>
              <p:cNvSpPr/>
              <p:nvPr/>
            </p:nvSpPr>
            <p:spPr>
              <a:xfrm>
                <a:off x="2175925" y="326647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3" y="1"/>
                    </a:moveTo>
                    <a:cubicBezTo>
                      <a:pt x="499" y="1"/>
                      <a:pt x="451" y="10"/>
                      <a:pt x="403" y="29"/>
                    </a:cubicBezTo>
                    <a:cubicBezTo>
                      <a:pt x="0" y="188"/>
                      <a:pt x="172" y="761"/>
                      <a:pt x="533" y="761"/>
                    </a:cubicBezTo>
                    <a:cubicBezTo>
                      <a:pt x="578" y="761"/>
                      <a:pt x="626" y="752"/>
                      <a:pt x="676" y="732"/>
                    </a:cubicBezTo>
                    <a:cubicBezTo>
                      <a:pt x="1078" y="573"/>
                      <a:pt x="897" y="1"/>
                      <a:pt x="543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1" name="Google Shape;4661;p56"/>
              <p:cNvSpPr/>
              <p:nvPr/>
            </p:nvSpPr>
            <p:spPr>
              <a:xfrm>
                <a:off x="2181575" y="3199500"/>
                <a:ext cx="308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21" extrusionOk="0">
                    <a:moveTo>
                      <a:pt x="701" y="1"/>
                    </a:moveTo>
                    <a:cubicBezTo>
                      <a:pt x="656" y="1"/>
                      <a:pt x="608" y="10"/>
                      <a:pt x="558" y="30"/>
                    </a:cubicBezTo>
                    <a:lnTo>
                      <a:pt x="403" y="89"/>
                    </a:lnTo>
                    <a:cubicBezTo>
                      <a:pt x="1" y="248"/>
                      <a:pt x="172" y="820"/>
                      <a:pt x="533" y="820"/>
                    </a:cubicBezTo>
                    <a:cubicBezTo>
                      <a:pt x="578" y="820"/>
                      <a:pt x="626" y="811"/>
                      <a:pt x="677" y="792"/>
                    </a:cubicBezTo>
                    <a:lnTo>
                      <a:pt x="831" y="732"/>
                    </a:lnTo>
                    <a:cubicBezTo>
                      <a:pt x="1233" y="573"/>
                      <a:pt x="1062" y="1"/>
                      <a:pt x="701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2" name="Google Shape;4662;p56"/>
              <p:cNvSpPr/>
              <p:nvPr/>
            </p:nvSpPr>
            <p:spPr>
              <a:xfrm>
                <a:off x="2146450" y="3065850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1"/>
                    </a:moveTo>
                    <a:cubicBezTo>
                      <a:pt x="501" y="1"/>
                      <a:pt x="453" y="10"/>
                      <a:pt x="403" y="30"/>
                    </a:cubicBezTo>
                    <a:cubicBezTo>
                      <a:pt x="1" y="188"/>
                      <a:pt x="172" y="761"/>
                      <a:pt x="533" y="761"/>
                    </a:cubicBezTo>
                    <a:cubicBezTo>
                      <a:pt x="578" y="761"/>
                      <a:pt x="626" y="752"/>
                      <a:pt x="677" y="732"/>
                    </a:cubicBezTo>
                    <a:cubicBezTo>
                      <a:pt x="1079" y="573"/>
                      <a:pt x="907" y="1"/>
                      <a:pt x="54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3" name="Google Shape;4663;p56"/>
              <p:cNvSpPr/>
              <p:nvPr/>
            </p:nvSpPr>
            <p:spPr>
              <a:xfrm>
                <a:off x="1814875" y="4208550"/>
                <a:ext cx="308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833" extrusionOk="0">
                    <a:moveTo>
                      <a:pt x="701" y="1"/>
                    </a:moveTo>
                    <a:cubicBezTo>
                      <a:pt x="655" y="1"/>
                      <a:pt x="607" y="10"/>
                      <a:pt x="557" y="30"/>
                    </a:cubicBezTo>
                    <a:lnTo>
                      <a:pt x="402" y="101"/>
                    </a:lnTo>
                    <a:cubicBezTo>
                      <a:pt x="0" y="260"/>
                      <a:pt x="181" y="832"/>
                      <a:pt x="536" y="832"/>
                    </a:cubicBezTo>
                    <a:cubicBezTo>
                      <a:pt x="580" y="832"/>
                      <a:pt x="627" y="823"/>
                      <a:pt x="676" y="804"/>
                    </a:cubicBezTo>
                    <a:lnTo>
                      <a:pt x="831" y="732"/>
                    </a:lnTo>
                    <a:cubicBezTo>
                      <a:pt x="1233" y="573"/>
                      <a:pt x="1061" y="1"/>
                      <a:pt x="701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4" name="Google Shape;4664;p56"/>
              <p:cNvSpPr/>
              <p:nvPr/>
            </p:nvSpPr>
            <p:spPr>
              <a:xfrm>
                <a:off x="1880950" y="416122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1"/>
                    </a:moveTo>
                    <a:cubicBezTo>
                      <a:pt x="501" y="1"/>
                      <a:pt x="453" y="10"/>
                      <a:pt x="402" y="30"/>
                    </a:cubicBezTo>
                    <a:cubicBezTo>
                      <a:pt x="0" y="188"/>
                      <a:pt x="172" y="761"/>
                      <a:pt x="533" y="761"/>
                    </a:cubicBezTo>
                    <a:cubicBezTo>
                      <a:pt x="578" y="761"/>
                      <a:pt x="626" y="752"/>
                      <a:pt x="676" y="732"/>
                    </a:cubicBezTo>
                    <a:cubicBezTo>
                      <a:pt x="1078" y="573"/>
                      <a:pt x="907" y="1"/>
                      <a:pt x="54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5" name="Google Shape;4665;p56"/>
              <p:cNvSpPr/>
              <p:nvPr/>
            </p:nvSpPr>
            <p:spPr>
              <a:xfrm>
                <a:off x="1911350" y="4222525"/>
                <a:ext cx="2482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02" extrusionOk="0">
                    <a:moveTo>
                      <a:pt x="478" y="1"/>
                    </a:moveTo>
                    <a:cubicBezTo>
                      <a:pt x="242" y="1"/>
                      <a:pt x="1" y="217"/>
                      <a:pt x="115" y="506"/>
                    </a:cubicBezTo>
                    <a:lnTo>
                      <a:pt x="175" y="673"/>
                    </a:lnTo>
                    <a:cubicBezTo>
                      <a:pt x="238" y="834"/>
                      <a:pt x="368" y="901"/>
                      <a:pt x="500" y="901"/>
                    </a:cubicBezTo>
                    <a:cubicBezTo>
                      <a:pt x="741" y="901"/>
                      <a:pt x="992" y="679"/>
                      <a:pt x="877" y="387"/>
                    </a:cubicBezTo>
                    <a:lnTo>
                      <a:pt x="806" y="233"/>
                    </a:lnTo>
                    <a:cubicBezTo>
                      <a:pt x="741" y="70"/>
                      <a:pt x="610" y="1"/>
                      <a:pt x="478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666" name="Google Shape;4666;p56"/>
            <p:cNvSpPr/>
            <p:nvPr/>
          </p:nvSpPr>
          <p:spPr>
            <a:xfrm>
              <a:off x="11241700" y="3319975"/>
              <a:ext cx="91700" cy="91700"/>
            </a:xfrm>
            <a:custGeom>
              <a:avLst/>
              <a:gdLst/>
              <a:ahLst/>
              <a:cxnLst/>
              <a:rect l="l" t="t" r="r" b="b"/>
              <a:pathLst>
                <a:path w="3668" h="3668" extrusionOk="0">
                  <a:moveTo>
                    <a:pt x="1834" y="0"/>
                  </a:moveTo>
                  <a:cubicBezTo>
                    <a:pt x="822" y="0"/>
                    <a:pt x="1" y="822"/>
                    <a:pt x="1" y="1834"/>
                  </a:cubicBezTo>
                  <a:cubicBezTo>
                    <a:pt x="1" y="2846"/>
                    <a:pt x="822" y="3667"/>
                    <a:pt x="1834" y="3667"/>
                  </a:cubicBezTo>
                  <a:cubicBezTo>
                    <a:pt x="2846" y="3667"/>
                    <a:pt x="3668" y="2846"/>
                    <a:pt x="3668" y="1834"/>
                  </a:cubicBezTo>
                  <a:cubicBezTo>
                    <a:pt x="3668" y="822"/>
                    <a:pt x="2846" y="0"/>
                    <a:pt x="183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7" name="Google Shape;4667;p56"/>
            <p:cNvSpPr/>
            <p:nvPr/>
          </p:nvSpPr>
          <p:spPr>
            <a:xfrm>
              <a:off x="10774750" y="4044350"/>
              <a:ext cx="27700" cy="27725"/>
            </a:xfrm>
            <a:custGeom>
              <a:avLst/>
              <a:gdLst/>
              <a:ahLst/>
              <a:cxnLst/>
              <a:rect l="l" t="t" r="r" b="b"/>
              <a:pathLst>
                <a:path w="1108" h="1109" extrusionOk="0">
                  <a:moveTo>
                    <a:pt x="560" y="1"/>
                  </a:moveTo>
                  <a:cubicBezTo>
                    <a:pt x="250" y="1"/>
                    <a:pt x="0" y="251"/>
                    <a:pt x="0" y="549"/>
                  </a:cubicBezTo>
                  <a:cubicBezTo>
                    <a:pt x="0" y="858"/>
                    <a:pt x="250" y="1108"/>
                    <a:pt x="560" y="1108"/>
                  </a:cubicBezTo>
                  <a:cubicBezTo>
                    <a:pt x="858" y="1108"/>
                    <a:pt x="1108" y="858"/>
                    <a:pt x="1108" y="549"/>
                  </a:cubicBezTo>
                  <a:cubicBezTo>
                    <a:pt x="1108" y="251"/>
                    <a:pt x="858" y="1"/>
                    <a:pt x="560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8" name="Google Shape;4668;p56"/>
            <p:cNvSpPr/>
            <p:nvPr/>
          </p:nvSpPr>
          <p:spPr>
            <a:xfrm>
              <a:off x="11745075" y="2941013"/>
              <a:ext cx="55375" cy="55375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1107" y="0"/>
                  </a:moveTo>
                  <a:cubicBezTo>
                    <a:pt x="500" y="0"/>
                    <a:pt x="0" y="500"/>
                    <a:pt x="0" y="1108"/>
                  </a:cubicBezTo>
                  <a:cubicBezTo>
                    <a:pt x="0" y="1715"/>
                    <a:pt x="500" y="2215"/>
                    <a:pt x="1107" y="2215"/>
                  </a:cubicBezTo>
                  <a:cubicBezTo>
                    <a:pt x="1715" y="2215"/>
                    <a:pt x="2215" y="1715"/>
                    <a:pt x="2215" y="1108"/>
                  </a:cubicBezTo>
                  <a:cubicBezTo>
                    <a:pt x="2215" y="500"/>
                    <a:pt x="1715" y="0"/>
                    <a:pt x="1107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88" y="870619"/>
            <a:ext cx="6188249" cy="344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3036" y="1235774"/>
            <a:ext cx="52559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 smtClean="0"/>
              <a:t>Câu</a:t>
            </a:r>
            <a:r>
              <a:rPr lang="en-US" sz="1800" b="1" dirty="0"/>
              <a:t> </a:t>
            </a:r>
            <a:r>
              <a:rPr lang="en-US" sz="1800" b="1" dirty="0" smtClean="0"/>
              <a:t>2: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những</a:t>
            </a:r>
            <a:r>
              <a:rPr lang="en-US" sz="1800" dirty="0" smtClean="0"/>
              <a:t> </a:t>
            </a:r>
            <a:r>
              <a:rPr lang="en-US" sz="1800" dirty="0" err="1" smtClean="0"/>
              <a:t>cách</a:t>
            </a:r>
            <a:r>
              <a:rPr lang="en-US" sz="1800" dirty="0" smtClean="0"/>
              <a:t> </a:t>
            </a:r>
            <a:r>
              <a:rPr lang="en-US" sz="1800" dirty="0" err="1" smtClean="0"/>
              <a:t>bảo</a:t>
            </a:r>
            <a:r>
              <a:rPr lang="en-US" sz="1800" dirty="0" smtClean="0"/>
              <a:t> </a:t>
            </a:r>
            <a:r>
              <a:rPr lang="en-US" sz="1800" dirty="0" err="1" smtClean="0"/>
              <a:t>quản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 </a:t>
            </a:r>
            <a:r>
              <a:rPr lang="en-US" sz="1800" dirty="0" err="1" smtClean="0"/>
              <a:t>phục</a:t>
            </a:r>
            <a:r>
              <a:rPr lang="en-US" sz="1800" dirty="0" smtClean="0"/>
              <a:t> </a:t>
            </a:r>
            <a:r>
              <a:rPr lang="en-US" sz="1800" dirty="0" err="1" smtClean="0"/>
              <a:t>nào</a:t>
            </a:r>
            <a:r>
              <a:rPr lang="en-US" sz="1800" dirty="0" smtClean="0"/>
              <a:t>?</a:t>
            </a:r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r>
              <a:rPr lang="en-US" sz="1800" dirty="0" err="1" smtClean="0"/>
              <a:t>Cất</a:t>
            </a:r>
            <a:r>
              <a:rPr lang="en-US" sz="1800" dirty="0" smtClean="0"/>
              <a:t> </a:t>
            </a:r>
            <a:r>
              <a:rPr lang="en-US" sz="1800" dirty="0" err="1" smtClean="0"/>
              <a:t>giữ</a:t>
            </a:r>
            <a:r>
              <a:rPr lang="en-US" sz="1800" dirty="0" smtClean="0"/>
              <a:t> </a:t>
            </a:r>
            <a:r>
              <a:rPr lang="en-US" sz="1800" dirty="0" err="1" smtClean="0"/>
              <a:t>quần</a:t>
            </a:r>
            <a:r>
              <a:rPr lang="en-US" sz="1800" dirty="0" smtClean="0"/>
              <a:t> </a:t>
            </a:r>
            <a:r>
              <a:rPr lang="en-US" sz="1800" dirty="0" err="1" smtClean="0"/>
              <a:t>áo</a:t>
            </a:r>
            <a:endParaRPr lang="en-US" sz="1800" dirty="0" smtClean="0"/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r>
              <a:rPr lang="en-US" sz="1800" dirty="0" err="1" smtClean="0"/>
              <a:t>Giặt</a:t>
            </a:r>
            <a:r>
              <a:rPr lang="en-US" sz="1800" dirty="0" smtClean="0"/>
              <a:t>, </a:t>
            </a:r>
            <a:r>
              <a:rPr lang="en-US" sz="1800" dirty="0" err="1" smtClean="0"/>
              <a:t>phơi</a:t>
            </a:r>
            <a:r>
              <a:rPr lang="en-US" sz="1800" dirty="0" smtClean="0"/>
              <a:t> </a:t>
            </a:r>
            <a:r>
              <a:rPr lang="en-US" sz="1800" dirty="0" err="1" smtClean="0"/>
              <a:t>khô</a:t>
            </a:r>
            <a:r>
              <a:rPr lang="en-US" sz="1800" dirty="0" smtClean="0"/>
              <a:t> </a:t>
            </a:r>
            <a:r>
              <a:rPr lang="en-US" sz="1800" dirty="0" err="1" smtClean="0"/>
              <a:t>hoặc</a:t>
            </a:r>
            <a:r>
              <a:rPr lang="en-US" sz="1800" dirty="0" smtClean="0"/>
              <a:t> </a:t>
            </a:r>
            <a:r>
              <a:rPr lang="en-US" sz="1800" dirty="0" err="1" smtClean="0"/>
              <a:t>sấy</a:t>
            </a:r>
            <a:endParaRPr lang="en-US" sz="1800" dirty="0" smtClean="0"/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r>
              <a:rPr lang="en-US" sz="1800" dirty="0" err="1" smtClean="0"/>
              <a:t>Là</a:t>
            </a:r>
            <a:r>
              <a:rPr lang="en-US" sz="1800" dirty="0" smtClean="0"/>
              <a:t> (</a:t>
            </a:r>
            <a:r>
              <a:rPr lang="en-US" sz="1800" dirty="0" err="1" smtClean="0"/>
              <a:t>ủi</a:t>
            </a:r>
            <a:r>
              <a:rPr lang="en-US" sz="18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r>
              <a:rPr lang="en-US" sz="1800" dirty="0" err="1" smtClean="0"/>
              <a:t>Tất</a:t>
            </a:r>
            <a:r>
              <a:rPr lang="en-US" sz="1800" dirty="0" smtClean="0"/>
              <a:t> </a:t>
            </a:r>
            <a:r>
              <a:rPr lang="en-US" sz="1800" dirty="0" err="1" smtClean="0"/>
              <a:t>cả</a:t>
            </a:r>
            <a:r>
              <a:rPr lang="en-US" sz="1800" dirty="0" smtClean="0"/>
              <a:t> </a:t>
            </a:r>
            <a:r>
              <a:rPr lang="en-US" sz="1800" dirty="0" err="1" smtClean="0"/>
              <a:t>đáp</a:t>
            </a:r>
            <a:r>
              <a:rPr lang="en-US" sz="1800" dirty="0" smtClean="0"/>
              <a:t> </a:t>
            </a:r>
            <a:r>
              <a:rPr lang="en-US" sz="1800" dirty="0" err="1" smtClean="0"/>
              <a:t>án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endParaRPr lang="en-US" sz="1800" dirty="0" smtClean="0"/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87" y="2542805"/>
            <a:ext cx="979279" cy="1652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3" y="1926536"/>
            <a:ext cx="1550763" cy="3128264"/>
          </a:xfrm>
          <a:prstGeom prst="rect">
            <a:avLst/>
          </a:prstGeom>
        </p:spPr>
      </p:pic>
      <p:sp>
        <p:nvSpPr>
          <p:cNvPr id="70" name="Action Button: Home 69">
            <a:hlinkClick r:id="rId6" action="ppaction://hlinksldjump" highlightClick="1"/>
          </p:cNvPr>
          <p:cNvSpPr/>
          <p:nvPr/>
        </p:nvSpPr>
        <p:spPr>
          <a:xfrm>
            <a:off x="8155878" y="4339950"/>
            <a:ext cx="907582" cy="733735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63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7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647;p50"/>
          <p:cNvSpPr txBox="1">
            <a:spLocks/>
          </p:cNvSpPr>
          <p:nvPr/>
        </p:nvSpPr>
        <p:spPr>
          <a:xfrm>
            <a:off x="713475" y="536550"/>
            <a:ext cx="77172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066"/>
              </a:buClr>
              <a:buSzPts val="3500"/>
              <a:buFont typeface="Dancing Script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63066"/>
                </a:solidFill>
                <a:effectLst/>
                <a:uLnTx/>
                <a:uFillTx/>
                <a:latin typeface="Arial"/>
                <a:cs typeface="Dancing Script"/>
                <a:sym typeface="Dancing Script"/>
              </a:rPr>
              <a:t>Câu 3: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/>
              <a:cs typeface="Dancing Script"/>
              <a:sym typeface="Dancing Script"/>
            </a:endParaRPr>
          </a:p>
        </p:txBody>
      </p:sp>
      <p:sp>
        <p:nvSpPr>
          <p:cNvPr id="17" name="Google Shape;3650;p50"/>
          <p:cNvSpPr/>
          <p:nvPr/>
        </p:nvSpPr>
        <p:spPr>
          <a:xfrm>
            <a:off x="1591710" y="2050132"/>
            <a:ext cx="2639700" cy="1033500"/>
          </a:xfrm>
          <a:prstGeom prst="roundRect">
            <a:avLst>
              <a:gd name="adj" fmla="val 16667"/>
            </a:avLst>
          </a:prstGeom>
          <a:solidFill>
            <a:srgbClr val="92ABD9"/>
          </a:solidFill>
          <a:ln>
            <a:noFill/>
          </a:ln>
        </p:spPr>
        <p:txBody>
          <a:bodyPr spcFirstLastPara="1" wrap="square" lIns="91425" tIns="365750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" name="Google Shape;3651;p50"/>
          <p:cNvSpPr/>
          <p:nvPr/>
        </p:nvSpPr>
        <p:spPr>
          <a:xfrm>
            <a:off x="1066860" y="2123457"/>
            <a:ext cx="1178385" cy="365719"/>
          </a:xfrm>
          <a:custGeom>
            <a:avLst/>
            <a:gdLst/>
            <a:ahLst/>
            <a:cxnLst/>
            <a:rect l="l" t="t" r="r" b="b"/>
            <a:pathLst>
              <a:path w="179154" h="51257" extrusionOk="0">
                <a:moveTo>
                  <a:pt x="166009" y="25694"/>
                </a:moveTo>
                <a:lnTo>
                  <a:pt x="177189" y="15157"/>
                </a:lnTo>
                <a:lnTo>
                  <a:pt x="167057" y="8549"/>
                </a:lnTo>
                <a:lnTo>
                  <a:pt x="177022" y="72"/>
                </a:lnTo>
                <a:lnTo>
                  <a:pt x="1155" y="0"/>
                </a:lnTo>
                <a:lnTo>
                  <a:pt x="10013" y="7501"/>
                </a:lnTo>
                <a:lnTo>
                  <a:pt x="0" y="16586"/>
                </a:lnTo>
                <a:lnTo>
                  <a:pt x="10085" y="23670"/>
                </a:lnTo>
                <a:lnTo>
                  <a:pt x="203" y="32945"/>
                </a:lnTo>
                <a:lnTo>
                  <a:pt x="11192" y="39243"/>
                </a:lnTo>
                <a:lnTo>
                  <a:pt x="1131" y="51197"/>
                </a:lnTo>
                <a:lnTo>
                  <a:pt x="177011" y="51256"/>
                </a:lnTo>
                <a:lnTo>
                  <a:pt x="166116" y="42077"/>
                </a:lnTo>
                <a:lnTo>
                  <a:pt x="179154" y="33504"/>
                </a:lnTo>
                <a:close/>
              </a:path>
            </a:pathLst>
          </a:cu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A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9" name="Google Shape;3652;p50"/>
          <p:cNvSpPr/>
          <p:nvPr/>
        </p:nvSpPr>
        <p:spPr>
          <a:xfrm>
            <a:off x="1591710" y="3183032"/>
            <a:ext cx="2639700" cy="1033500"/>
          </a:xfrm>
          <a:prstGeom prst="roundRect">
            <a:avLst>
              <a:gd name="adj" fmla="val 16667"/>
            </a:avLst>
          </a:prstGeom>
          <a:solidFill>
            <a:srgbClr val="F4A8AB"/>
          </a:solidFill>
          <a:ln>
            <a:noFill/>
          </a:ln>
        </p:spPr>
        <p:txBody>
          <a:bodyPr spcFirstLastPara="1" wrap="square" lIns="91425" tIns="365750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" name="Google Shape;3653;p50"/>
          <p:cNvSpPr/>
          <p:nvPr/>
        </p:nvSpPr>
        <p:spPr>
          <a:xfrm>
            <a:off x="1066860" y="3256357"/>
            <a:ext cx="1178385" cy="365719"/>
          </a:xfrm>
          <a:custGeom>
            <a:avLst/>
            <a:gdLst/>
            <a:ahLst/>
            <a:cxnLst/>
            <a:rect l="l" t="t" r="r" b="b"/>
            <a:pathLst>
              <a:path w="179154" h="51257" extrusionOk="0">
                <a:moveTo>
                  <a:pt x="166009" y="25694"/>
                </a:moveTo>
                <a:lnTo>
                  <a:pt x="177189" y="15157"/>
                </a:lnTo>
                <a:lnTo>
                  <a:pt x="167057" y="8549"/>
                </a:lnTo>
                <a:lnTo>
                  <a:pt x="177022" y="72"/>
                </a:lnTo>
                <a:lnTo>
                  <a:pt x="1155" y="0"/>
                </a:lnTo>
                <a:lnTo>
                  <a:pt x="10013" y="7501"/>
                </a:lnTo>
                <a:lnTo>
                  <a:pt x="0" y="16586"/>
                </a:lnTo>
                <a:lnTo>
                  <a:pt x="10085" y="23670"/>
                </a:lnTo>
                <a:lnTo>
                  <a:pt x="203" y="32945"/>
                </a:lnTo>
                <a:lnTo>
                  <a:pt x="11192" y="39243"/>
                </a:lnTo>
                <a:lnTo>
                  <a:pt x="1131" y="51197"/>
                </a:lnTo>
                <a:lnTo>
                  <a:pt x="177011" y="51256"/>
                </a:lnTo>
                <a:lnTo>
                  <a:pt x="166116" y="42077"/>
                </a:lnTo>
                <a:lnTo>
                  <a:pt x="179154" y="33504"/>
                </a:lnTo>
                <a:close/>
              </a:path>
            </a:pathLst>
          </a:cu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C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1" name="Google Shape;3656;p50"/>
          <p:cNvSpPr/>
          <p:nvPr/>
        </p:nvSpPr>
        <p:spPr>
          <a:xfrm>
            <a:off x="5301335" y="2050132"/>
            <a:ext cx="2639700" cy="1033500"/>
          </a:xfrm>
          <a:prstGeom prst="roundRect">
            <a:avLst>
              <a:gd name="adj" fmla="val 16667"/>
            </a:avLst>
          </a:prstGeom>
          <a:solidFill>
            <a:srgbClr val="92ABD9"/>
          </a:solidFill>
          <a:ln>
            <a:noFill/>
          </a:ln>
        </p:spPr>
        <p:txBody>
          <a:bodyPr spcFirstLastPara="1" wrap="square" lIns="91425" tIns="365750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2" name="Google Shape;3657;p50"/>
          <p:cNvSpPr/>
          <p:nvPr/>
        </p:nvSpPr>
        <p:spPr>
          <a:xfrm>
            <a:off x="4776485" y="2123457"/>
            <a:ext cx="1178385" cy="365719"/>
          </a:xfrm>
          <a:custGeom>
            <a:avLst/>
            <a:gdLst/>
            <a:ahLst/>
            <a:cxnLst/>
            <a:rect l="l" t="t" r="r" b="b"/>
            <a:pathLst>
              <a:path w="179154" h="51257" extrusionOk="0">
                <a:moveTo>
                  <a:pt x="166009" y="25694"/>
                </a:moveTo>
                <a:lnTo>
                  <a:pt x="177189" y="15157"/>
                </a:lnTo>
                <a:lnTo>
                  <a:pt x="167057" y="8549"/>
                </a:lnTo>
                <a:lnTo>
                  <a:pt x="177022" y="72"/>
                </a:lnTo>
                <a:lnTo>
                  <a:pt x="1155" y="0"/>
                </a:lnTo>
                <a:lnTo>
                  <a:pt x="10013" y="7501"/>
                </a:lnTo>
                <a:lnTo>
                  <a:pt x="0" y="16586"/>
                </a:lnTo>
                <a:lnTo>
                  <a:pt x="10085" y="23670"/>
                </a:lnTo>
                <a:lnTo>
                  <a:pt x="203" y="32945"/>
                </a:lnTo>
                <a:lnTo>
                  <a:pt x="11192" y="39243"/>
                </a:lnTo>
                <a:lnTo>
                  <a:pt x="1131" y="51197"/>
                </a:lnTo>
                <a:lnTo>
                  <a:pt x="177011" y="51256"/>
                </a:lnTo>
                <a:lnTo>
                  <a:pt x="166116" y="42077"/>
                </a:lnTo>
                <a:lnTo>
                  <a:pt x="179154" y="33504"/>
                </a:lnTo>
                <a:close/>
              </a:path>
            </a:pathLst>
          </a:cu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B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3" name="Google Shape;3658;p50"/>
          <p:cNvSpPr/>
          <p:nvPr/>
        </p:nvSpPr>
        <p:spPr>
          <a:xfrm>
            <a:off x="5301335" y="3183032"/>
            <a:ext cx="2639700" cy="1033500"/>
          </a:xfrm>
          <a:prstGeom prst="roundRect">
            <a:avLst>
              <a:gd name="adj" fmla="val 16667"/>
            </a:avLst>
          </a:prstGeom>
          <a:solidFill>
            <a:srgbClr val="EA7D88"/>
          </a:solidFill>
          <a:ln>
            <a:noFill/>
          </a:ln>
        </p:spPr>
        <p:txBody>
          <a:bodyPr spcFirstLastPara="1" wrap="square" lIns="91425" tIns="365750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4" name="Google Shape;3659;p50"/>
          <p:cNvSpPr/>
          <p:nvPr/>
        </p:nvSpPr>
        <p:spPr>
          <a:xfrm>
            <a:off x="4776485" y="3256357"/>
            <a:ext cx="1178385" cy="365719"/>
          </a:xfrm>
          <a:custGeom>
            <a:avLst/>
            <a:gdLst/>
            <a:ahLst/>
            <a:cxnLst/>
            <a:rect l="l" t="t" r="r" b="b"/>
            <a:pathLst>
              <a:path w="179154" h="51257" extrusionOk="0">
                <a:moveTo>
                  <a:pt x="166009" y="25694"/>
                </a:moveTo>
                <a:lnTo>
                  <a:pt x="177189" y="15157"/>
                </a:lnTo>
                <a:lnTo>
                  <a:pt x="167057" y="8549"/>
                </a:lnTo>
                <a:lnTo>
                  <a:pt x="177022" y="72"/>
                </a:lnTo>
                <a:lnTo>
                  <a:pt x="1155" y="0"/>
                </a:lnTo>
                <a:lnTo>
                  <a:pt x="10013" y="7501"/>
                </a:lnTo>
                <a:lnTo>
                  <a:pt x="0" y="16586"/>
                </a:lnTo>
                <a:lnTo>
                  <a:pt x="10085" y="23670"/>
                </a:lnTo>
                <a:lnTo>
                  <a:pt x="203" y="32945"/>
                </a:lnTo>
                <a:lnTo>
                  <a:pt x="11192" y="39243"/>
                </a:lnTo>
                <a:lnTo>
                  <a:pt x="1131" y="51197"/>
                </a:lnTo>
                <a:lnTo>
                  <a:pt x="177011" y="51256"/>
                </a:lnTo>
                <a:lnTo>
                  <a:pt x="166116" y="42077"/>
                </a:lnTo>
                <a:lnTo>
                  <a:pt x="179154" y="33504"/>
                </a:lnTo>
                <a:close/>
              </a:path>
            </a:pathLst>
          </a:cu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D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Dancing Script"/>
              <a:cs typeface="Dancing Script"/>
              <a:sym typeface="Dancing Script"/>
            </a:endParaRPr>
          </a:p>
        </p:txBody>
      </p:sp>
      <p:grpSp>
        <p:nvGrpSpPr>
          <p:cNvPr id="25" name="Google Shape;3984;p50"/>
          <p:cNvGrpSpPr/>
          <p:nvPr/>
        </p:nvGrpSpPr>
        <p:grpSpPr>
          <a:xfrm rot="5400000">
            <a:off x="-62863" y="62865"/>
            <a:ext cx="1364613" cy="1238875"/>
            <a:chOff x="2779075" y="6035775"/>
            <a:chExt cx="1753550" cy="1591975"/>
          </a:xfrm>
        </p:grpSpPr>
        <p:sp>
          <p:nvSpPr>
            <p:cNvPr id="26" name="Google Shape;3985;p50"/>
            <p:cNvSpPr/>
            <p:nvPr/>
          </p:nvSpPr>
          <p:spPr>
            <a:xfrm>
              <a:off x="4246425" y="6238100"/>
              <a:ext cx="286200" cy="273825"/>
            </a:xfrm>
            <a:custGeom>
              <a:avLst/>
              <a:gdLst/>
              <a:ahLst/>
              <a:cxnLst/>
              <a:rect l="l" t="t" r="r" b="b"/>
              <a:pathLst>
                <a:path w="11448" h="10953" extrusionOk="0">
                  <a:moveTo>
                    <a:pt x="10366" y="1"/>
                  </a:moveTo>
                  <a:cubicBezTo>
                    <a:pt x="661" y="1"/>
                    <a:pt x="0" y="10938"/>
                    <a:pt x="0" y="10938"/>
                  </a:cubicBezTo>
                  <a:cubicBezTo>
                    <a:pt x="229" y="10948"/>
                    <a:pt x="454" y="10952"/>
                    <a:pt x="674" y="10952"/>
                  </a:cubicBezTo>
                  <a:cubicBezTo>
                    <a:pt x="11447" y="10952"/>
                    <a:pt x="11287" y="32"/>
                    <a:pt x="11287" y="32"/>
                  </a:cubicBezTo>
                  <a:cubicBezTo>
                    <a:pt x="10971" y="11"/>
                    <a:pt x="10665" y="1"/>
                    <a:pt x="1036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3986;p50"/>
            <p:cNvSpPr/>
            <p:nvPr/>
          </p:nvSpPr>
          <p:spPr>
            <a:xfrm>
              <a:off x="4207225" y="6273325"/>
              <a:ext cx="284925" cy="272775"/>
            </a:xfrm>
            <a:custGeom>
              <a:avLst/>
              <a:gdLst/>
              <a:ahLst/>
              <a:cxnLst/>
              <a:rect l="l" t="t" r="r" b="b"/>
              <a:pathLst>
                <a:path w="11397" h="10911" extrusionOk="0">
                  <a:moveTo>
                    <a:pt x="9377" y="0"/>
                  </a:moveTo>
                  <a:cubicBezTo>
                    <a:pt x="9342" y="0"/>
                    <a:pt x="9307" y="16"/>
                    <a:pt x="9283" y="52"/>
                  </a:cubicBezTo>
                  <a:cubicBezTo>
                    <a:pt x="8986" y="528"/>
                    <a:pt x="8807" y="1374"/>
                    <a:pt x="8998" y="1969"/>
                  </a:cubicBezTo>
                  <a:cubicBezTo>
                    <a:pt x="7997" y="2945"/>
                    <a:pt x="7033" y="3981"/>
                    <a:pt x="6057" y="4957"/>
                  </a:cubicBezTo>
                  <a:cubicBezTo>
                    <a:pt x="5783" y="4136"/>
                    <a:pt x="5830" y="3207"/>
                    <a:pt x="5950" y="2374"/>
                  </a:cubicBezTo>
                  <a:cubicBezTo>
                    <a:pt x="5956" y="2321"/>
                    <a:pt x="5912" y="2294"/>
                    <a:pt x="5867" y="2294"/>
                  </a:cubicBezTo>
                  <a:cubicBezTo>
                    <a:pt x="5831" y="2294"/>
                    <a:pt x="5794" y="2312"/>
                    <a:pt x="5783" y="2350"/>
                  </a:cubicBezTo>
                  <a:cubicBezTo>
                    <a:pt x="5569" y="2945"/>
                    <a:pt x="5449" y="3529"/>
                    <a:pt x="5473" y="4172"/>
                  </a:cubicBezTo>
                  <a:cubicBezTo>
                    <a:pt x="5485" y="4553"/>
                    <a:pt x="5497" y="4969"/>
                    <a:pt x="5807" y="5196"/>
                  </a:cubicBezTo>
                  <a:cubicBezTo>
                    <a:pt x="5735" y="5267"/>
                    <a:pt x="5676" y="5338"/>
                    <a:pt x="5604" y="5398"/>
                  </a:cubicBezTo>
                  <a:cubicBezTo>
                    <a:pt x="3783" y="7172"/>
                    <a:pt x="1937" y="8898"/>
                    <a:pt x="104" y="10661"/>
                  </a:cubicBezTo>
                  <a:cubicBezTo>
                    <a:pt x="0" y="10764"/>
                    <a:pt x="104" y="10911"/>
                    <a:pt x="222" y="10911"/>
                  </a:cubicBezTo>
                  <a:cubicBezTo>
                    <a:pt x="254" y="10911"/>
                    <a:pt x="287" y="10900"/>
                    <a:pt x="318" y="10875"/>
                  </a:cubicBezTo>
                  <a:cubicBezTo>
                    <a:pt x="1651" y="9756"/>
                    <a:pt x="2925" y="8577"/>
                    <a:pt x="4187" y="7386"/>
                  </a:cubicBezTo>
                  <a:cubicBezTo>
                    <a:pt x="4414" y="7624"/>
                    <a:pt x="4747" y="7791"/>
                    <a:pt x="5021" y="7910"/>
                  </a:cubicBezTo>
                  <a:cubicBezTo>
                    <a:pt x="5411" y="8066"/>
                    <a:pt x="5823" y="8149"/>
                    <a:pt x="6245" y="8149"/>
                  </a:cubicBezTo>
                  <a:cubicBezTo>
                    <a:pt x="6274" y="8149"/>
                    <a:pt x="6302" y="8149"/>
                    <a:pt x="6331" y="8148"/>
                  </a:cubicBezTo>
                  <a:cubicBezTo>
                    <a:pt x="6533" y="8148"/>
                    <a:pt x="6533" y="7863"/>
                    <a:pt x="6331" y="7839"/>
                  </a:cubicBezTo>
                  <a:cubicBezTo>
                    <a:pt x="5902" y="7791"/>
                    <a:pt x="5497" y="7672"/>
                    <a:pt x="5104" y="7482"/>
                  </a:cubicBezTo>
                  <a:cubicBezTo>
                    <a:pt x="4890" y="7374"/>
                    <a:pt x="4699" y="7220"/>
                    <a:pt x="4509" y="7077"/>
                  </a:cubicBezTo>
                  <a:cubicBezTo>
                    <a:pt x="4985" y="6624"/>
                    <a:pt x="5449" y="6172"/>
                    <a:pt x="5926" y="5719"/>
                  </a:cubicBezTo>
                  <a:cubicBezTo>
                    <a:pt x="6414" y="5255"/>
                    <a:pt x="6914" y="4779"/>
                    <a:pt x="7426" y="4315"/>
                  </a:cubicBezTo>
                  <a:cubicBezTo>
                    <a:pt x="7648" y="4368"/>
                    <a:pt x="7884" y="4390"/>
                    <a:pt x="8126" y="4390"/>
                  </a:cubicBezTo>
                  <a:cubicBezTo>
                    <a:pt x="8807" y="4390"/>
                    <a:pt x="9534" y="4210"/>
                    <a:pt x="10105" y="4017"/>
                  </a:cubicBezTo>
                  <a:cubicBezTo>
                    <a:pt x="10246" y="3963"/>
                    <a:pt x="10209" y="3761"/>
                    <a:pt x="10085" y="3761"/>
                  </a:cubicBezTo>
                  <a:cubicBezTo>
                    <a:pt x="10072" y="3761"/>
                    <a:pt x="10059" y="3763"/>
                    <a:pt x="10045" y="3767"/>
                  </a:cubicBezTo>
                  <a:cubicBezTo>
                    <a:pt x="9545" y="3922"/>
                    <a:pt x="9045" y="4029"/>
                    <a:pt x="8533" y="4053"/>
                  </a:cubicBezTo>
                  <a:cubicBezTo>
                    <a:pt x="8497" y="4054"/>
                    <a:pt x="8462" y="4055"/>
                    <a:pt x="8426" y="4055"/>
                  </a:cubicBezTo>
                  <a:cubicBezTo>
                    <a:pt x="8200" y="4055"/>
                    <a:pt x="7973" y="4026"/>
                    <a:pt x="7747" y="4005"/>
                  </a:cubicBezTo>
                  <a:cubicBezTo>
                    <a:pt x="8998" y="2838"/>
                    <a:pt x="10260" y="1648"/>
                    <a:pt x="11295" y="326"/>
                  </a:cubicBezTo>
                  <a:cubicBezTo>
                    <a:pt x="11397" y="197"/>
                    <a:pt x="11305" y="46"/>
                    <a:pt x="11181" y="46"/>
                  </a:cubicBezTo>
                  <a:cubicBezTo>
                    <a:pt x="11145" y="46"/>
                    <a:pt x="11107" y="58"/>
                    <a:pt x="11069" y="88"/>
                  </a:cubicBezTo>
                  <a:cubicBezTo>
                    <a:pt x="10450" y="588"/>
                    <a:pt x="9867" y="1124"/>
                    <a:pt x="9295" y="1671"/>
                  </a:cubicBezTo>
                  <a:cubicBezTo>
                    <a:pt x="9295" y="1540"/>
                    <a:pt x="9283" y="1409"/>
                    <a:pt x="9295" y="1267"/>
                  </a:cubicBezTo>
                  <a:cubicBezTo>
                    <a:pt x="9307" y="886"/>
                    <a:pt x="9414" y="528"/>
                    <a:pt x="9498" y="147"/>
                  </a:cubicBezTo>
                  <a:cubicBezTo>
                    <a:pt x="9513" y="61"/>
                    <a:pt x="9446" y="0"/>
                    <a:pt x="937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3987;p50"/>
            <p:cNvSpPr/>
            <p:nvPr/>
          </p:nvSpPr>
          <p:spPr>
            <a:xfrm>
              <a:off x="4478450" y="6313225"/>
              <a:ext cx="23200" cy="13275"/>
            </a:xfrm>
            <a:custGeom>
              <a:avLst/>
              <a:gdLst/>
              <a:ahLst/>
              <a:cxnLst/>
              <a:rect l="l" t="t" r="r" b="b"/>
              <a:pathLst>
                <a:path w="928" h="531" extrusionOk="0">
                  <a:moveTo>
                    <a:pt x="752" y="1"/>
                  </a:moveTo>
                  <a:cubicBezTo>
                    <a:pt x="735" y="1"/>
                    <a:pt x="716" y="5"/>
                    <a:pt x="696" y="16"/>
                  </a:cubicBezTo>
                  <a:cubicBezTo>
                    <a:pt x="482" y="111"/>
                    <a:pt x="256" y="194"/>
                    <a:pt x="77" y="349"/>
                  </a:cubicBezTo>
                  <a:cubicBezTo>
                    <a:pt x="1" y="415"/>
                    <a:pt x="65" y="531"/>
                    <a:pt x="159" y="531"/>
                  </a:cubicBezTo>
                  <a:cubicBezTo>
                    <a:pt x="167" y="531"/>
                    <a:pt x="176" y="530"/>
                    <a:pt x="184" y="528"/>
                  </a:cubicBezTo>
                  <a:cubicBezTo>
                    <a:pt x="399" y="468"/>
                    <a:pt x="613" y="325"/>
                    <a:pt x="816" y="218"/>
                  </a:cubicBezTo>
                  <a:cubicBezTo>
                    <a:pt x="927" y="157"/>
                    <a:pt x="857" y="1"/>
                    <a:pt x="752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3988;p50"/>
            <p:cNvSpPr/>
            <p:nvPr/>
          </p:nvSpPr>
          <p:spPr>
            <a:xfrm>
              <a:off x="4459050" y="6256825"/>
              <a:ext cx="8900" cy="14125"/>
            </a:xfrm>
            <a:custGeom>
              <a:avLst/>
              <a:gdLst/>
              <a:ahLst/>
              <a:cxnLst/>
              <a:rect l="l" t="t" r="r" b="b"/>
              <a:pathLst>
                <a:path w="356" h="565" extrusionOk="0">
                  <a:moveTo>
                    <a:pt x="229" y="1"/>
                  </a:moveTo>
                  <a:cubicBezTo>
                    <a:pt x="187" y="1"/>
                    <a:pt x="146" y="22"/>
                    <a:pt x="127" y="69"/>
                  </a:cubicBezTo>
                  <a:cubicBezTo>
                    <a:pt x="79" y="200"/>
                    <a:pt x="20" y="319"/>
                    <a:pt x="8" y="450"/>
                  </a:cubicBezTo>
                  <a:cubicBezTo>
                    <a:pt x="1" y="523"/>
                    <a:pt x="60" y="564"/>
                    <a:pt x="118" y="564"/>
                  </a:cubicBezTo>
                  <a:cubicBezTo>
                    <a:pt x="155" y="564"/>
                    <a:pt x="192" y="547"/>
                    <a:pt x="210" y="510"/>
                  </a:cubicBezTo>
                  <a:cubicBezTo>
                    <a:pt x="282" y="391"/>
                    <a:pt x="306" y="272"/>
                    <a:pt x="341" y="129"/>
                  </a:cubicBezTo>
                  <a:cubicBezTo>
                    <a:pt x="356" y="50"/>
                    <a:pt x="292" y="1"/>
                    <a:pt x="22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3989;p50"/>
            <p:cNvSpPr/>
            <p:nvPr/>
          </p:nvSpPr>
          <p:spPr>
            <a:xfrm>
              <a:off x="4425000" y="6403150"/>
              <a:ext cx="34950" cy="10800"/>
            </a:xfrm>
            <a:custGeom>
              <a:avLst/>
              <a:gdLst/>
              <a:ahLst/>
              <a:cxnLst/>
              <a:rect l="l" t="t" r="r" b="b"/>
              <a:pathLst>
                <a:path w="1398" h="432" extrusionOk="0">
                  <a:moveTo>
                    <a:pt x="1238" y="1"/>
                  </a:moveTo>
                  <a:cubicBezTo>
                    <a:pt x="1231" y="1"/>
                    <a:pt x="1223" y="1"/>
                    <a:pt x="1215" y="3"/>
                  </a:cubicBezTo>
                  <a:cubicBezTo>
                    <a:pt x="846" y="62"/>
                    <a:pt x="441" y="86"/>
                    <a:pt x="108" y="229"/>
                  </a:cubicBezTo>
                  <a:cubicBezTo>
                    <a:pt x="1" y="265"/>
                    <a:pt x="60" y="431"/>
                    <a:pt x="156" y="431"/>
                  </a:cubicBezTo>
                  <a:cubicBezTo>
                    <a:pt x="525" y="431"/>
                    <a:pt x="906" y="300"/>
                    <a:pt x="1263" y="217"/>
                  </a:cubicBezTo>
                  <a:cubicBezTo>
                    <a:pt x="1398" y="183"/>
                    <a:pt x="1363" y="1"/>
                    <a:pt x="123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3990;p50"/>
            <p:cNvSpPr/>
            <p:nvPr/>
          </p:nvSpPr>
          <p:spPr>
            <a:xfrm>
              <a:off x="4399400" y="6280675"/>
              <a:ext cx="7850" cy="23525"/>
            </a:xfrm>
            <a:custGeom>
              <a:avLst/>
              <a:gdLst/>
              <a:ahLst/>
              <a:cxnLst/>
              <a:rect l="l" t="t" r="r" b="b"/>
              <a:pathLst>
                <a:path w="314" h="941" extrusionOk="0">
                  <a:moveTo>
                    <a:pt x="178" y="1"/>
                  </a:moveTo>
                  <a:cubicBezTo>
                    <a:pt x="137" y="1"/>
                    <a:pt x="98" y="24"/>
                    <a:pt x="84" y="80"/>
                  </a:cubicBezTo>
                  <a:cubicBezTo>
                    <a:pt x="25" y="353"/>
                    <a:pt x="1" y="615"/>
                    <a:pt x="108" y="889"/>
                  </a:cubicBezTo>
                  <a:cubicBezTo>
                    <a:pt x="119" y="922"/>
                    <a:pt x="151" y="940"/>
                    <a:pt x="181" y="940"/>
                  </a:cubicBezTo>
                  <a:cubicBezTo>
                    <a:pt x="217" y="940"/>
                    <a:pt x="251" y="916"/>
                    <a:pt x="251" y="865"/>
                  </a:cubicBezTo>
                  <a:cubicBezTo>
                    <a:pt x="263" y="627"/>
                    <a:pt x="251" y="377"/>
                    <a:pt x="298" y="139"/>
                  </a:cubicBezTo>
                  <a:cubicBezTo>
                    <a:pt x="313" y="59"/>
                    <a:pt x="243" y="1"/>
                    <a:pt x="17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3991;p50"/>
            <p:cNvSpPr/>
            <p:nvPr/>
          </p:nvSpPr>
          <p:spPr>
            <a:xfrm>
              <a:off x="4431250" y="6351325"/>
              <a:ext cx="14025" cy="4575"/>
            </a:xfrm>
            <a:custGeom>
              <a:avLst/>
              <a:gdLst/>
              <a:ahLst/>
              <a:cxnLst/>
              <a:rect l="l" t="t" r="r" b="b"/>
              <a:pathLst>
                <a:path w="561" h="183" extrusionOk="0">
                  <a:moveTo>
                    <a:pt x="275" y="1"/>
                  </a:moveTo>
                  <a:cubicBezTo>
                    <a:pt x="215" y="1"/>
                    <a:pt x="156" y="4"/>
                    <a:pt x="96" y="16"/>
                  </a:cubicBezTo>
                  <a:cubicBezTo>
                    <a:pt x="1" y="40"/>
                    <a:pt x="25" y="171"/>
                    <a:pt x="120" y="182"/>
                  </a:cubicBezTo>
                  <a:cubicBezTo>
                    <a:pt x="239" y="182"/>
                    <a:pt x="358" y="171"/>
                    <a:pt x="477" y="147"/>
                  </a:cubicBezTo>
                  <a:cubicBezTo>
                    <a:pt x="560" y="135"/>
                    <a:pt x="537" y="4"/>
                    <a:pt x="453" y="4"/>
                  </a:cubicBezTo>
                  <a:cubicBezTo>
                    <a:pt x="394" y="4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3992;p50"/>
            <p:cNvSpPr/>
            <p:nvPr/>
          </p:nvSpPr>
          <p:spPr>
            <a:xfrm>
              <a:off x="4366675" y="6348675"/>
              <a:ext cx="4475" cy="12400"/>
            </a:xfrm>
            <a:custGeom>
              <a:avLst/>
              <a:gdLst/>
              <a:ahLst/>
              <a:cxnLst/>
              <a:rect l="l" t="t" r="r" b="b"/>
              <a:pathLst>
                <a:path w="179" h="496" extrusionOk="0">
                  <a:moveTo>
                    <a:pt x="89" y="1"/>
                  </a:moveTo>
                  <a:cubicBezTo>
                    <a:pt x="52" y="1"/>
                    <a:pt x="12" y="28"/>
                    <a:pt x="12" y="74"/>
                  </a:cubicBezTo>
                  <a:cubicBezTo>
                    <a:pt x="0" y="193"/>
                    <a:pt x="12" y="300"/>
                    <a:pt x="24" y="419"/>
                  </a:cubicBezTo>
                  <a:cubicBezTo>
                    <a:pt x="30" y="468"/>
                    <a:pt x="71" y="495"/>
                    <a:pt x="109" y="495"/>
                  </a:cubicBezTo>
                  <a:cubicBezTo>
                    <a:pt x="145" y="495"/>
                    <a:pt x="179" y="471"/>
                    <a:pt x="179" y="419"/>
                  </a:cubicBezTo>
                  <a:cubicBezTo>
                    <a:pt x="179" y="300"/>
                    <a:pt x="179" y="181"/>
                    <a:pt x="155" y="62"/>
                  </a:cubicBezTo>
                  <a:cubicBezTo>
                    <a:pt x="150" y="19"/>
                    <a:pt x="120" y="1"/>
                    <a:pt x="8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3993;p50"/>
            <p:cNvSpPr/>
            <p:nvPr/>
          </p:nvSpPr>
          <p:spPr>
            <a:xfrm>
              <a:off x="4359525" y="6432950"/>
              <a:ext cx="35150" cy="9625"/>
            </a:xfrm>
            <a:custGeom>
              <a:avLst/>
              <a:gdLst/>
              <a:ahLst/>
              <a:cxnLst/>
              <a:rect l="l" t="t" r="r" b="b"/>
              <a:pathLst>
                <a:path w="1406" h="385" extrusionOk="0">
                  <a:moveTo>
                    <a:pt x="49" y="0"/>
                  </a:moveTo>
                  <a:cubicBezTo>
                    <a:pt x="1" y="0"/>
                    <a:pt x="3" y="75"/>
                    <a:pt x="36" y="108"/>
                  </a:cubicBezTo>
                  <a:cubicBezTo>
                    <a:pt x="334" y="332"/>
                    <a:pt x="756" y="384"/>
                    <a:pt x="1132" y="384"/>
                  </a:cubicBezTo>
                  <a:cubicBezTo>
                    <a:pt x="1176" y="384"/>
                    <a:pt x="1220" y="383"/>
                    <a:pt x="1262" y="382"/>
                  </a:cubicBezTo>
                  <a:cubicBezTo>
                    <a:pt x="1405" y="382"/>
                    <a:pt x="1405" y="168"/>
                    <a:pt x="1262" y="168"/>
                  </a:cubicBezTo>
                  <a:cubicBezTo>
                    <a:pt x="1244" y="168"/>
                    <a:pt x="1227" y="169"/>
                    <a:pt x="1209" y="169"/>
                  </a:cubicBezTo>
                  <a:cubicBezTo>
                    <a:pt x="814" y="169"/>
                    <a:pt x="459" y="47"/>
                    <a:pt x="60" y="1"/>
                  </a:cubicBezTo>
                  <a:cubicBezTo>
                    <a:pt x="56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3994;p50"/>
            <p:cNvSpPr/>
            <p:nvPr/>
          </p:nvSpPr>
          <p:spPr>
            <a:xfrm>
              <a:off x="4324100" y="6335325"/>
              <a:ext cx="8600" cy="32775"/>
            </a:xfrm>
            <a:custGeom>
              <a:avLst/>
              <a:gdLst/>
              <a:ahLst/>
              <a:cxnLst/>
              <a:rect l="l" t="t" r="r" b="b"/>
              <a:pathLst>
                <a:path w="344" h="1311" extrusionOk="0">
                  <a:moveTo>
                    <a:pt x="241" y="0"/>
                  </a:moveTo>
                  <a:cubicBezTo>
                    <a:pt x="208" y="0"/>
                    <a:pt x="177" y="18"/>
                    <a:pt x="167" y="60"/>
                  </a:cubicBezTo>
                  <a:cubicBezTo>
                    <a:pt x="72" y="453"/>
                    <a:pt x="1" y="870"/>
                    <a:pt x="60" y="1275"/>
                  </a:cubicBezTo>
                  <a:cubicBezTo>
                    <a:pt x="60" y="1299"/>
                    <a:pt x="81" y="1311"/>
                    <a:pt x="103" y="1311"/>
                  </a:cubicBezTo>
                  <a:cubicBezTo>
                    <a:pt x="126" y="1311"/>
                    <a:pt x="149" y="1299"/>
                    <a:pt x="155" y="1275"/>
                  </a:cubicBezTo>
                  <a:cubicBezTo>
                    <a:pt x="215" y="882"/>
                    <a:pt x="239" y="489"/>
                    <a:pt x="322" y="108"/>
                  </a:cubicBezTo>
                  <a:cubicBezTo>
                    <a:pt x="344" y="43"/>
                    <a:pt x="291" y="0"/>
                    <a:pt x="241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3995;p50"/>
            <p:cNvSpPr/>
            <p:nvPr/>
          </p:nvSpPr>
          <p:spPr>
            <a:xfrm>
              <a:off x="4302375" y="6391625"/>
              <a:ext cx="8050" cy="26250"/>
            </a:xfrm>
            <a:custGeom>
              <a:avLst/>
              <a:gdLst/>
              <a:ahLst/>
              <a:cxnLst/>
              <a:rect l="l" t="t" r="r" b="b"/>
              <a:pathLst>
                <a:path w="322" h="1050" extrusionOk="0">
                  <a:moveTo>
                    <a:pt x="141" y="1"/>
                  </a:moveTo>
                  <a:cubicBezTo>
                    <a:pt x="108" y="1"/>
                    <a:pt x="78" y="19"/>
                    <a:pt x="72" y="59"/>
                  </a:cubicBezTo>
                  <a:cubicBezTo>
                    <a:pt x="0" y="380"/>
                    <a:pt x="84" y="678"/>
                    <a:pt x="119" y="987"/>
                  </a:cubicBezTo>
                  <a:cubicBezTo>
                    <a:pt x="125" y="1030"/>
                    <a:pt x="157" y="1049"/>
                    <a:pt x="190" y="1049"/>
                  </a:cubicBezTo>
                  <a:cubicBezTo>
                    <a:pt x="231" y="1049"/>
                    <a:pt x="274" y="1021"/>
                    <a:pt x="274" y="976"/>
                  </a:cubicBezTo>
                  <a:cubicBezTo>
                    <a:pt x="286" y="666"/>
                    <a:pt x="322" y="356"/>
                    <a:pt x="227" y="59"/>
                  </a:cubicBezTo>
                  <a:cubicBezTo>
                    <a:pt x="214" y="22"/>
                    <a:pt x="176" y="1"/>
                    <a:pt x="14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3996;p50"/>
            <p:cNvSpPr/>
            <p:nvPr/>
          </p:nvSpPr>
          <p:spPr>
            <a:xfrm>
              <a:off x="3823100" y="6160225"/>
              <a:ext cx="150325" cy="310800"/>
            </a:xfrm>
            <a:custGeom>
              <a:avLst/>
              <a:gdLst/>
              <a:ahLst/>
              <a:cxnLst/>
              <a:rect l="l" t="t" r="r" b="b"/>
              <a:pathLst>
                <a:path w="6013" h="12432" extrusionOk="0">
                  <a:moveTo>
                    <a:pt x="3848" y="0"/>
                  </a:moveTo>
                  <a:cubicBezTo>
                    <a:pt x="2276" y="0"/>
                    <a:pt x="945" y="1361"/>
                    <a:pt x="476" y="2871"/>
                  </a:cubicBezTo>
                  <a:cubicBezTo>
                    <a:pt x="0" y="4407"/>
                    <a:pt x="203" y="6061"/>
                    <a:pt x="405" y="7645"/>
                  </a:cubicBezTo>
                  <a:cubicBezTo>
                    <a:pt x="607" y="9240"/>
                    <a:pt x="810" y="10895"/>
                    <a:pt x="334" y="12431"/>
                  </a:cubicBezTo>
                  <a:lnTo>
                    <a:pt x="1012" y="11538"/>
                  </a:lnTo>
                  <a:cubicBezTo>
                    <a:pt x="1786" y="10372"/>
                    <a:pt x="2560" y="9193"/>
                    <a:pt x="3346" y="8014"/>
                  </a:cubicBezTo>
                  <a:cubicBezTo>
                    <a:pt x="4274" y="6597"/>
                    <a:pt x="5227" y="5145"/>
                    <a:pt x="5691" y="3514"/>
                  </a:cubicBezTo>
                  <a:cubicBezTo>
                    <a:pt x="6013" y="2323"/>
                    <a:pt x="5929" y="787"/>
                    <a:pt x="4846" y="216"/>
                  </a:cubicBezTo>
                  <a:cubicBezTo>
                    <a:pt x="4560" y="73"/>
                    <a:pt x="4239" y="1"/>
                    <a:pt x="3929" y="1"/>
                  </a:cubicBezTo>
                  <a:cubicBezTo>
                    <a:pt x="3902" y="0"/>
                    <a:pt x="3875" y="0"/>
                    <a:pt x="3848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3997;p50"/>
            <p:cNvSpPr/>
            <p:nvPr/>
          </p:nvSpPr>
          <p:spPr>
            <a:xfrm>
              <a:off x="3832025" y="6366750"/>
              <a:ext cx="274150" cy="166475"/>
            </a:xfrm>
            <a:custGeom>
              <a:avLst/>
              <a:gdLst/>
              <a:ahLst/>
              <a:cxnLst/>
              <a:rect l="l" t="t" r="r" b="b"/>
              <a:pathLst>
                <a:path w="10966" h="6659" extrusionOk="0">
                  <a:moveTo>
                    <a:pt x="7743" y="1"/>
                  </a:moveTo>
                  <a:cubicBezTo>
                    <a:pt x="7021" y="1"/>
                    <a:pt x="6281" y="186"/>
                    <a:pt x="5644" y="515"/>
                  </a:cubicBezTo>
                  <a:cubicBezTo>
                    <a:pt x="4215" y="1253"/>
                    <a:pt x="3191" y="2563"/>
                    <a:pt x="2203" y="3825"/>
                  </a:cubicBezTo>
                  <a:cubicBezTo>
                    <a:pt x="1667" y="4516"/>
                    <a:pt x="1120" y="5206"/>
                    <a:pt x="512" y="5813"/>
                  </a:cubicBezTo>
                  <a:lnTo>
                    <a:pt x="0" y="6659"/>
                  </a:lnTo>
                  <a:cubicBezTo>
                    <a:pt x="1381" y="6373"/>
                    <a:pt x="2632" y="6444"/>
                    <a:pt x="4013" y="6171"/>
                  </a:cubicBezTo>
                  <a:cubicBezTo>
                    <a:pt x="5680" y="5837"/>
                    <a:pt x="7370" y="5492"/>
                    <a:pt x="8859" y="4658"/>
                  </a:cubicBezTo>
                  <a:cubicBezTo>
                    <a:pt x="9930" y="4063"/>
                    <a:pt x="10966" y="2920"/>
                    <a:pt x="10609" y="1741"/>
                  </a:cubicBezTo>
                  <a:cubicBezTo>
                    <a:pt x="10514" y="1432"/>
                    <a:pt x="10335" y="1170"/>
                    <a:pt x="10121" y="932"/>
                  </a:cubicBezTo>
                  <a:cubicBezTo>
                    <a:pt x="9507" y="286"/>
                    <a:pt x="8639" y="1"/>
                    <a:pt x="774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3998;p50"/>
            <p:cNvSpPr/>
            <p:nvPr/>
          </p:nvSpPr>
          <p:spPr>
            <a:xfrm>
              <a:off x="3810300" y="6587950"/>
              <a:ext cx="289625" cy="144125"/>
            </a:xfrm>
            <a:custGeom>
              <a:avLst/>
              <a:gdLst/>
              <a:ahLst/>
              <a:cxnLst/>
              <a:rect l="l" t="t" r="r" b="b"/>
              <a:pathLst>
                <a:path w="11585" h="5765" extrusionOk="0">
                  <a:moveTo>
                    <a:pt x="8174" y="1"/>
                  </a:moveTo>
                  <a:cubicBezTo>
                    <a:pt x="7674" y="1"/>
                    <a:pt x="7170" y="83"/>
                    <a:pt x="6703" y="240"/>
                  </a:cubicBezTo>
                  <a:cubicBezTo>
                    <a:pt x="5179" y="752"/>
                    <a:pt x="3965" y="1883"/>
                    <a:pt x="2798" y="2978"/>
                  </a:cubicBezTo>
                  <a:cubicBezTo>
                    <a:pt x="2167" y="3573"/>
                    <a:pt x="703" y="5252"/>
                    <a:pt x="0" y="5764"/>
                  </a:cubicBezTo>
                  <a:cubicBezTo>
                    <a:pt x="1405" y="5705"/>
                    <a:pt x="2810" y="5633"/>
                    <a:pt x="4227" y="5574"/>
                  </a:cubicBezTo>
                  <a:cubicBezTo>
                    <a:pt x="5918" y="5502"/>
                    <a:pt x="7656" y="5419"/>
                    <a:pt x="9251" y="4823"/>
                  </a:cubicBezTo>
                  <a:cubicBezTo>
                    <a:pt x="10394" y="4407"/>
                    <a:pt x="11585" y="3430"/>
                    <a:pt x="11418" y="2216"/>
                  </a:cubicBezTo>
                  <a:cubicBezTo>
                    <a:pt x="11371" y="1895"/>
                    <a:pt x="11240" y="1597"/>
                    <a:pt x="11061" y="1347"/>
                  </a:cubicBezTo>
                  <a:cubicBezTo>
                    <a:pt x="10425" y="422"/>
                    <a:pt x="9308" y="1"/>
                    <a:pt x="817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3999;p50"/>
            <p:cNvSpPr/>
            <p:nvPr/>
          </p:nvSpPr>
          <p:spPr>
            <a:xfrm>
              <a:off x="3723075" y="6834450"/>
              <a:ext cx="185475" cy="164900"/>
            </a:xfrm>
            <a:custGeom>
              <a:avLst/>
              <a:gdLst/>
              <a:ahLst/>
              <a:cxnLst/>
              <a:rect l="l" t="t" r="r" b="b"/>
              <a:pathLst>
                <a:path w="7419" h="6596" extrusionOk="0">
                  <a:moveTo>
                    <a:pt x="5226" y="1"/>
                  </a:moveTo>
                  <a:cubicBezTo>
                    <a:pt x="4468" y="1"/>
                    <a:pt x="3679" y="322"/>
                    <a:pt x="3096" y="821"/>
                  </a:cubicBezTo>
                  <a:cubicBezTo>
                    <a:pt x="2179" y="1619"/>
                    <a:pt x="1656" y="2762"/>
                    <a:pt x="1156" y="3857"/>
                  </a:cubicBezTo>
                  <a:cubicBezTo>
                    <a:pt x="882" y="4453"/>
                    <a:pt x="346" y="6048"/>
                    <a:pt x="1" y="6596"/>
                  </a:cubicBezTo>
                  <a:cubicBezTo>
                    <a:pt x="965" y="6155"/>
                    <a:pt x="1929" y="5703"/>
                    <a:pt x="2894" y="5262"/>
                  </a:cubicBezTo>
                  <a:cubicBezTo>
                    <a:pt x="4061" y="4727"/>
                    <a:pt x="5239" y="4167"/>
                    <a:pt x="6192" y="3298"/>
                  </a:cubicBezTo>
                  <a:cubicBezTo>
                    <a:pt x="6871" y="2679"/>
                    <a:pt x="7418" y="1655"/>
                    <a:pt x="6954" y="857"/>
                  </a:cubicBezTo>
                  <a:cubicBezTo>
                    <a:pt x="6835" y="643"/>
                    <a:pt x="6656" y="476"/>
                    <a:pt x="6454" y="345"/>
                  </a:cubicBezTo>
                  <a:cubicBezTo>
                    <a:pt x="6085" y="106"/>
                    <a:pt x="5661" y="1"/>
                    <a:pt x="5226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4000;p50"/>
            <p:cNvSpPr/>
            <p:nvPr/>
          </p:nvSpPr>
          <p:spPr>
            <a:xfrm>
              <a:off x="2857200" y="7208875"/>
              <a:ext cx="81875" cy="158375"/>
            </a:xfrm>
            <a:custGeom>
              <a:avLst/>
              <a:gdLst/>
              <a:ahLst/>
              <a:cxnLst/>
              <a:rect l="l" t="t" r="r" b="b"/>
              <a:pathLst>
                <a:path w="3275" h="6335" extrusionOk="0">
                  <a:moveTo>
                    <a:pt x="1786" y="1"/>
                  </a:moveTo>
                  <a:cubicBezTo>
                    <a:pt x="1608" y="1"/>
                    <a:pt x="1417" y="48"/>
                    <a:pt x="1251" y="120"/>
                  </a:cubicBezTo>
                  <a:cubicBezTo>
                    <a:pt x="369" y="501"/>
                    <a:pt x="0" y="1489"/>
                    <a:pt x="143" y="2334"/>
                  </a:cubicBezTo>
                  <a:cubicBezTo>
                    <a:pt x="286" y="3180"/>
                    <a:pt x="810" y="3918"/>
                    <a:pt x="1334" y="4632"/>
                  </a:cubicBezTo>
                  <a:cubicBezTo>
                    <a:pt x="1620" y="5013"/>
                    <a:pt x="2441" y="5918"/>
                    <a:pt x="2667" y="6335"/>
                  </a:cubicBezTo>
                  <a:cubicBezTo>
                    <a:pt x="2775" y="5585"/>
                    <a:pt x="2894" y="4835"/>
                    <a:pt x="3001" y="4085"/>
                  </a:cubicBezTo>
                  <a:cubicBezTo>
                    <a:pt x="3132" y="3180"/>
                    <a:pt x="3275" y="2251"/>
                    <a:pt x="3096" y="1370"/>
                  </a:cubicBezTo>
                  <a:cubicBezTo>
                    <a:pt x="2965" y="727"/>
                    <a:pt x="2524" y="13"/>
                    <a:pt x="1786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4001;p50"/>
            <p:cNvSpPr/>
            <p:nvPr/>
          </p:nvSpPr>
          <p:spPr>
            <a:xfrm>
              <a:off x="3415000" y="7231175"/>
              <a:ext cx="104200" cy="140850"/>
            </a:xfrm>
            <a:custGeom>
              <a:avLst/>
              <a:gdLst/>
              <a:ahLst/>
              <a:cxnLst/>
              <a:rect l="l" t="t" r="r" b="b"/>
              <a:pathLst>
                <a:path w="4168" h="5634" extrusionOk="0">
                  <a:moveTo>
                    <a:pt x="2584" y="1"/>
                  </a:moveTo>
                  <a:cubicBezTo>
                    <a:pt x="1884" y="1"/>
                    <a:pt x="1221" y="416"/>
                    <a:pt x="846" y="978"/>
                  </a:cubicBezTo>
                  <a:cubicBezTo>
                    <a:pt x="382" y="1704"/>
                    <a:pt x="275" y="2597"/>
                    <a:pt x="179" y="3478"/>
                  </a:cubicBezTo>
                  <a:cubicBezTo>
                    <a:pt x="120" y="3943"/>
                    <a:pt x="120" y="5169"/>
                    <a:pt x="1" y="5633"/>
                  </a:cubicBezTo>
                  <a:cubicBezTo>
                    <a:pt x="596" y="5157"/>
                    <a:pt x="1179" y="4681"/>
                    <a:pt x="1775" y="4205"/>
                  </a:cubicBezTo>
                  <a:cubicBezTo>
                    <a:pt x="2489" y="3621"/>
                    <a:pt x="3203" y="3038"/>
                    <a:pt x="3680" y="2264"/>
                  </a:cubicBezTo>
                  <a:cubicBezTo>
                    <a:pt x="4013" y="1693"/>
                    <a:pt x="4168" y="871"/>
                    <a:pt x="3644" y="371"/>
                  </a:cubicBezTo>
                  <a:cubicBezTo>
                    <a:pt x="3501" y="252"/>
                    <a:pt x="3334" y="157"/>
                    <a:pt x="3156" y="97"/>
                  </a:cubicBezTo>
                  <a:cubicBezTo>
                    <a:pt x="2966" y="31"/>
                    <a:pt x="2774" y="1"/>
                    <a:pt x="258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002;p50"/>
            <p:cNvSpPr/>
            <p:nvPr/>
          </p:nvSpPr>
          <p:spPr>
            <a:xfrm>
              <a:off x="3189375" y="6602875"/>
              <a:ext cx="162550" cy="185150"/>
            </a:xfrm>
            <a:custGeom>
              <a:avLst/>
              <a:gdLst/>
              <a:ahLst/>
              <a:cxnLst/>
              <a:rect l="l" t="t" r="r" b="b"/>
              <a:pathLst>
                <a:path w="6502" h="7406" extrusionOk="0">
                  <a:moveTo>
                    <a:pt x="4457" y="0"/>
                  </a:moveTo>
                  <a:cubicBezTo>
                    <a:pt x="3577" y="0"/>
                    <a:pt x="2676" y="498"/>
                    <a:pt x="2096" y="1202"/>
                  </a:cubicBezTo>
                  <a:cubicBezTo>
                    <a:pt x="1322" y="2131"/>
                    <a:pt x="1001" y="3345"/>
                    <a:pt x="679" y="4512"/>
                  </a:cubicBezTo>
                  <a:cubicBezTo>
                    <a:pt x="513" y="5143"/>
                    <a:pt x="251" y="6798"/>
                    <a:pt x="1" y="7405"/>
                  </a:cubicBezTo>
                  <a:cubicBezTo>
                    <a:pt x="882" y="6810"/>
                    <a:pt x="1751" y="6203"/>
                    <a:pt x="2632" y="5608"/>
                  </a:cubicBezTo>
                  <a:cubicBezTo>
                    <a:pt x="3692" y="4881"/>
                    <a:pt x="4775" y="4143"/>
                    <a:pt x="5549" y="3131"/>
                  </a:cubicBezTo>
                  <a:cubicBezTo>
                    <a:pt x="6121" y="2393"/>
                    <a:pt x="6502" y="1298"/>
                    <a:pt x="5906" y="583"/>
                  </a:cubicBezTo>
                  <a:cubicBezTo>
                    <a:pt x="5751" y="405"/>
                    <a:pt x="5549" y="274"/>
                    <a:pt x="5323" y="178"/>
                  </a:cubicBezTo>
                  <a:cubicBezTo>
                    <a:pt x="5045" y="56"/>
                    <a:pt x="4752" y="0"/>
                    <a:pt x="445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003;p50"/>
            <p:cNvSpPr/>
            <p:nvPr/>
          </p:nvSpPr>
          <p:spPr>
            <a:xfrm>
              <a:off x="3095625" y="6876350"/>
              <a:ext cx="200050" cy="143850"/>
            </a:xfrm>
            <a:custGeom>
              <a:avLst/>
              <a:gdLst/>
              <a:ahLst/>
              <a:cxnLst/>
              <a:rect l="l" t="t" r="r" b="b"/>
              <a:pathLst>
                <a:path w="8002" h="5754" extrusionOk="0">
                  <a:moveTo>
                    <a:pt x="6235" y="1"/>
                  </a:moveTo>
                  <a:cubicBezTo>
                    <a:pt x="5702" y="1"/>
                    <a:pt x="5124" y="224"/>
                    <a:pt x="4668" y="526"/>
                  </a:cubicBezTo>
                  <a:cubicBezTo>
                    <a:pt x="3596" y="1241"/>
                    <a:pt x="2786" y="2265"/>
                    <a:pt x="1989" y="3265"/>
                  </a:cubicBezTo>
                  <a:cubicBezTo>
                    <a:pt x="1322" y="4098"/>
                    <a:pt x="655" y="4920"/>
                    <a:pt x="0" y="5753"/>
                  </a:cubicBezTo>
                  <a:cubicBezTo>
                    <a:pt x="619" y="5563"/>
                    <a:pt x="2286" y="5408"/>
                    <a:pt x="2929" y="5289"/>
                  </a:cubicBezTo>
                  <a:cubicBezTo>
                    <a:pt x="4120" y="5063"/>
                    <a:pt x="5358" y="4825"/>
                    <a:pt x="6346" y="4122"/>
                  </a:cubicBezTo>
                  <a:cubicBezTo>
                    <a:pt x="7335" y="3420"/>
                    <a:pt x="8001" y="2122"/>
                    <a:pt x="7596" y="979"/>
                  </a:cubicBezTo>
                  <a:cubicBezTo>
                    <a:pt x="7525" y="753"/>
                    <a:pt x="7406" y="538"/>
                    <a:pt x="7227" y="372"/>
                  </a:cubicBezTo>
                  <a:cubicBezTo>
                    <a:pt x="6954" y="108"/>
                    <a:pt x="6605" y="1"/>
                    <a:pt x="623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004;p50"/>
            <p:cNvSpPr/>
            <p:nvPr/>
          </p:nvSpPr>
          <p:spPr>
            <a:xfrm>
              <a:off x="3859700" y="6897125"/>
              <a:ext cx="299775" cy="128450"/>
            </a:xfrm>
            <a:custGeom>
              <a:avLst/>
              <a:gdLst/>
              <a:ahLst/>
              <a:cxnLst/>
              <a:rect l="l" t="t" r="r" b="b"/>
              <a:pathLst>
                <a:path w="11991" h="5138" extrusionOk="0">
                  <a:moveTo>
                    <a:pt x="8163" y="1"/>
                  </a:moveTo>
                  <a:cubicBezTo>
                    <a:pt x="8097" y="1"/>
                    <a:pt x="8031" y="2"/>
                    <a:pt x="7966" y="5"/>
                  </a:cubicBezTo>
                  <a:cubicBezTo>
                    <a:pt x="6359" y="76"/>
                    <a:pt x="4882" y="827"/>
                    <a:pt x="3453" y="1553"/>
                  </a:cubicBezTo>
                  <a:cubicBezTo>
                    <a:pt x="2680" y="1958"/>
                    <a:pt x="810" y="3160"/>
                    <a:pt x="1" y="3458"/>
                  </a:cubicBezTo>
                  <a:cubicBezTo>
                    <a:pt x="1370" y="3779"/>
                    <a:pt x="2739" y="4113"/>
                    <a:pt x="4108" y="4446"/>
                  </a:cubicBezTo>
                  <a:cubicBezTo>
                    <a:pt x="5546" y="4787"/>
                    <a:pt x="7003" y="5138"/>
                    <a:pt x="8469" y="5138"/>
                  </a:cubicBezTo>
                  <a:cubicBezTo>
                    <a:pt x="8690" y="5138"/>
                    <a:pt x="8911" y="5130"/>
                    <a:pt x="9133" y="5113"/>
                  </a:cubicBezTo>
                  <a:cubicBezTo>
                    <a:pt x="10359" y="5029"/>
                    <a:pt x="11776" y="4422"/>
                    <a:pt x="11954" y="3208"/>
                  </a:cubicBezTo>
                  <a:cubicBezTo>
                    <a:pt x="11990" y="2886"/>
                    <a:pt x="11943" y="2565"/>
                    <a:pt x="11847" y="2267"/>
                  </a:cubicBezTo>
                  <a:cubicBezTo>
                    <a:pt x="11356" y="805"/>
                    <a:pt x="9715" y="1"/>
                    <a:pt x="816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005;p50"/>
            <p:cNvSpPr/>
            <p:nvPr/>
          </p:nvSpPr>
          <p:spPr>
            <a:xfrm>
              <a:off x="3469475" y="7422775"/>
              <a:ext cx="273875" cy="117400"/>
            </a:xfrm>
            <a:custGeom>
              <a:avLst/>
              <a:gdLst/>
              <a:ahLst/>
              <a:cxnLst/>
              <a:rect l="l" t="t" r="r" b="b"/>
              <a:pathLst>
                <a:path w="10955" h="4696" extrusionOk="0">
                  <a:moveTo>
                    <a:pt x="7469" y="1"/>
                  </a:moveTo>
                  <a:cubicBezTo>
                    <a:pt x="7404" y="1"/>
                    <a:pt x="7340" y="2"/>
                    <a:pt x="7275" y="5"/>
                  </a:cubicBezTo>
                  <a:cubicBezTo>
                    <a:pt x="5811" y="65"/>
                    <a:pt x="4453" y="756"/>
                    <a:pt x="3156" y="1422"/>
                  </a:cubicBezTo>
                  <a:cubicBezTo>
                    <a:pt x="2453" y="1779"/>
                    <a:pt x="739" y="2887"/>
                    <a:pt x="1" y="3149"/>
                  </a:cubicBezTo>
                  <a:cubicBezTo>
                    <a:pt x="1251" y="3458"/>
                    <a:pt x="2501" y="3756"/>
                    <a:pt x="3751" y="4065"/>
                  </a:cubicBezTo>
                  <a:cubicBezTo>
                    <a:pt x="5065" y="4376"/>
                    <a:pt x="6398" y="4695"/>
                    <a:pt x="7741" y="4695"/>
                  </a:cubicBezTo>
                  <a:cubicBezTo>
                    <a:pt x="7942" y="4695"/>
                    <a:pt x="8144" y="4688"/>
                    <a:pt x="8347" y="4673"/>
                  </a:cubicBezTo>
                  <a:cubicBezTo>
                    <a:pt x="9466" y="4589"/>
                    <a:pt x="10764" y="4030"/>
                    <a:pt x="10919" y="2922"/>
                  </a:cubicBezTo>
                  <a:cubicBezTo>
                    <a:pt x="10954" y="2637"/>
                    <a:pt x="10907" y="2351"/>
                    <a:pt x="10823" y="2077"/>
                  </a:cubicBezTo>
                  <a:cubicBezTo>
                    <a:pt x="10379" y="745"/>
                    <a:pt x="8890" y="1"/>
                    <a:pt x="746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4006;p50"/>
            <p:cNvSpPr/>
            <p:nvPr/>
          </p:nvSpPr>
          <p:spPr>
            <a:xfrm>
              <a:off x="3593600" y="7027900"/>
              <a:ext cx="122050" cy="173750"/>
            </a:xfrm>
            <a:custGeom>
              <a:avLst/>
              <a:gdLst/>
              <a:ahLst/>
              <a:cxnLst/>
              <a:rect l="l" t="t" r="r" b="b"/>
              <a:pathLst>
                <a:path w="4882" h="6950" extrusionOk="0">
                  <a:moveTo>
                    <a:pt x="0" y="1"/>
                  </a:moveTo>
                  <a:cubicBezTo>
                    <a:pt x="203" y="894"/>
                    <a:pt x="417" y="1787"/>
                    <a:pt x="620" y="2680"/>
                  </a:cubicBezTo>
                  <a:cubicBezTo>
                    <a:pt x="870" y="3763"/>
                    <a:pt x="1120" y="4859"/>
                    <a:pt x="1691" y="5811"/>
                  </a:cubicBezTo>
                  <a:cubicBezTo>
                    <a:pt x="2045" y="6398"/>
                    <a:pt x="2648" y="6950"/>
                    <a:pt x="3288" y="6950"/>
                  </a:cubicBezTo>
                  <a:cubicBezTo>
                    <a:pt x="3402" y="6950"/>
                    <a:pt x="3517" y="6932"/>
                    <a:pt x="3632" y="6895"/>
                  </a:cubicBezTo>
                  <a:cubicBezTo>
                    <a:pt x="3822" y="6835"/>
                    <a:pt x="4001" y="6704"/>
                    <a:pt x="4144" y="6561"/>
                  </a:cubicBezTo>
                  <a:cubicBezTo>
                    <a:pt x="4882" y="5823"/>
                    <a:pt x="4846" y="4561"/>
                    <a:pt x="4334" y="3644"/>
                  </a:cubicBezTo>
                  <a:cubicBezTo>
                    <a:pt x="3822" y="2727"/>
                    <a:pt x="2953" y="2084"/>
                    <a:pt x="2108" y="1465"/>
                  </a:cubicBezTo>
                  <a:cubicBezTo>
                    <a:pt x="1655" y="1132"/>
                    <a:pt x="405" y="394"/>
                    <a:pt x="0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007;p50"/>
            <p:cNvSpPr/>
            <p:nvPr/>
          </p:nvSpPr>
          <p:spPr>
            <a:xfrm>
              <a:off x="3318575" y="7434200"/>
              <a:ext cx="89300" cy="193550"/>
            </a:xfrm>
            <a:custGeom>
              <a:avLst/>
              <a:gdLst/>
              <a:ahLst/>
              <a:cxnLst/>
              <a:rect l="l" t="t" r="r" b="b"/>
              <a:pathLst>
                <a:path w="3572" h="7742" extrusionOk="0">
                  <a:moveTo>
                    <a:pt x="714" y="1"/>
                  </a:moveTo>
                  <a:cubicBezTo>
                    <a:pt x="583" y="906"/>
                    <a:pt x="452" y="1811"/>
                    <a:pt x="322" y="2727"/>
                  </a:cubicBezTo>
                  <a:cubicBezTo>
                    <a:pt x="155" y="3823"/>
                    <a:pt x="0" y="4942"/>
                    <a:pt x="179" y="6025"/>
                  </a:cubicBezTo>
                  <a:cubicBezTo>
                    <a:pt x="322" y="6823"/>
                    <a:pt x="798" y="7704"/>
                    <a:pt x="1595" y="7740"/>
                  </a:cubicBezTo>
                  <a:cubicBezTo>
                    <a:pt x="1613" y="7741"/>
                    <a:pt x="1630" y="7741"/>
                    <a:pt x="1648" y="7741"/>
                  </a:cubicBezTo>
                  <a:cubicBezTo>
                    <a:pt x="1833" y="7741"/>
                    <a:pt x="2017" y="7685"/>
                    <a:pt x="2191" y="7609"/>
                  </a:cubicBezTo>
                  <a:cubicBezTo>
                    <a:pt x="3155" y="7192"/>
                    <a:pt x="3572" y="6002"/>
                    <a:pt x="3429" y="4966"/>
                  </a:cubicBezTo>
                  <a:cubicBezTo>
                    <a:pt x="3286" y="3930"/>
                    <a:pt x="2715" y="3001"/>
                    <a:pt x="2155" y="2120"/>
                  </a:cubicBezTo>
                  <a:cubicBezTo>
                    <a:pt x="1846" y="1644"/>
                    <a:pt x="953" y="513"/>
                    <a:pt x="71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4008;p50"/>
            <p:cNvSpPr/>
            <p:nvPr/>
          </p:nvSpPr>
          <p:spPr>
            <a:xfrm>
              <a:off x="3548050" y="6401825"/>
              <a:ext cx="151825" cy="286475"/>
            </a:xfrm>
            <a:custGeom>
              <a:avLst/>
              <a:gdLst/>
              <a:ahLst/>
              <a:cxnLst/>
              <a:rect l="l" t="t" r="r" b="b"/>
              <a:pathLst>
                <a:path w="6073" h="11459" extrusionOk="0">
                  <a:moveTo>
                    <a:pt x="2174" y="0"/>
                  </a:moveTo>
                  <a:cubicBezTo>
                    <a:pt x="2121" y="0"/>
                    <a:pt x="2067" y="2"/>
                    <a:pt x="2013" y="5"/>
                  </a:cubicBezTo>
                  <a:cubicBezTo>
                    <a:pt x="1691" y="29"/>
                    <a:pt x="1382" y="100"/>
                    <a:pt x="1108" y="255"/>
                  </a:cubicBezTo>
                  <a:cubicBezTo>
                    <a:pt x="36" y="862"/>
                    <a:pt x="1" y="2398"/>
                    <a:pt x="370" y="3577"/>
                  </a:cubicBezTo>
                  <a:cubicBezTo>
                    <a:pt x="870" y="5196"/>
                    <a:pt x="1870" y="6613"/>
                    <a:pt x="2846" y="8006"/>
                  </a:cubicBezTo>
                  <a:cubicBezTo>
                    <a:pt x="3656" y="9149"/>
                    <a:pt x="4478" y="10304"/>
                    <a:pt x="5287" y="11459"/>
                  </a:cubicBezTo>
                  <a:cubicBezTo>
                    <a:pt x="5263" y="10590"/>
                    <a:pt x="5692" y="8411"/>
                    <a:pt x="5775" y="7542"/>
                  </a:cubicBezTo>
                  <a:cubicBezTo>
                    <a:pt x="5930" y="5946"/>
                    <a:pt x="6073" y="4291"/>
                    <a:pt x="5549" y="2767"/>
                  </a:cubicBezTo>
                  <a:cubicBezTo>
                    <a:pt x="5043" y="1306"/>
                    <a:pt x="3714" y="0"/>
                    <a:pt x="2174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4009;p50"/>
            <p:cNvSpPr/>
            <p:nvPr/>
          </p:nvSpPr>
          <p:spPr>
            <a:xfrm>
              <a:off x="3444775" y="6748100"/>
              <a:ext cx="118200" cy="214650"/>
            </a:xfrm>
            <a:custGeom>
              <a:avLst/>
              <a:gdLst/>
              <a:ahLst/>
              <a:cxnLst/>
              <a:rect l="l" t="t" r="r" b="b"/>
              <a:pathLst>
                <a:path w="4728" h="8586" extrusionOk="0">
                  <a:moveTo>
                    <a:pt x="1832" y="1"/>
                  </a:moveTo>
                  <a:cubicBezTo>
                    <a:pt x="1825" y="1"/>
                    <a:pt x="1817" y="1"/>
                    <a:pt x="1810" y="1"/>
                  </a:cubicBezTo>
                  <a:cubicBezTo>
                    <a:pt x="1548" y="13"/>
                    <a:pt x="1286" y="49"/>
                    <a:pt x="1060" y="156"/>
                  </a:cubicBezTo>
                  <a:cubicBezTo>
                    <a:pt x="155" y="573"/>
                    <a:pt x="0" y="1716"/>
                    <a:pt x="191" y="2597"/>
                  </a:cubicBezTo>
                  <a:cubicBezTo>
                    <a:pt x="465" y="3811"/>
                    <a:pt x="1155" y="4894"/>
                    <a:pt x="1834" y="5954"/>
                  </a:cubicBezTo>
                  <a:cubicBezTo>
                    <a:pt x="2393" y="6823"/>
                    <a:pt x="2953" y="7704"/>
                    <a:pt x="3513" y="8585"/>
                  </a:cubicBezTo>
                  <a:cubicBezTo>
                    <a:pt x="3560" y="7942"/>
                    <a:pt x="4084" y="6335"/>
                    <a:pt x="4215" y="5704"/>
                  </a:cubicBezTo>
                  <a:cubicBezTo>
                    <a:pt x="4477" y="4525"/>
                    <a:pt x="4727" y="3299"/>
                    <a:pt x="4418" y="2156"/>
                  </a:cubicBezTo>
                  <a:cubicBezTo>
                    <a:pt x="4122" y="1031"/>
                    <a:pt x="3108" y="1"/>
                    <a:pt x="1832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4010;p50"/>
            <p:cNvSpPr/>
            <p:nvPr/>
          </p:nvSpPr>
          <p:spPr>
            <a:xfrm>
              <a:off x="2947100" y="6853625"/>
              <a:ext cx="157775" cy="159125"/>
            </a:xfrm>
            <a:custGeom>
              <a:avLst/>
              <a:gdLst/>
              <a:ahLst/>
              <a:cxnLst/>
              <a:rect l="l" t="t" r="r" b="b"/>
              <a:pathLst>
                <a:path w="6311" h="6365" extrusionOk="0">
                  <a:moveTo>
                    <a:pt x="2187" y="1"/>
                  </a:moveTo>
                  <a:cubicBezTo>
                    <a:pt x="1802" y="1"/>
                    <a:pt x="1415" y="94"/>
                    <a:pt x="1060" y="304"/>
                  </a:cubicBezTo>
                  <a:cubicBezTo>
                    <a:pt x="857" y="423"/>
                    <a:pt x="667" y="566"/>
                    <a:pt x="536" y="757"/>
                  </a:cubicBezTo>
                  <a:cubicBezTo>
                    <a:pt x="0" y="1507"/>
                    <a:pt x="393" y="2483"/>
                    <a:pt x="953" y="3090"/>
                  </a:cubicBezTo>
                  <a:cubicBezTo>
                    <a:pt x="1715" y="3936"/>
                    <a:pt x="2762" y="4495"/>
                    <a:pt x="3774" y="5031"/>
                  </a:cubicBezTo>
                  <a:cubicBezTo>
                    <a:pt x="4620" y="5472"/>
                    <a:pt x="5465" y="5924"/>
                    <a:pt x="6310" y="6365"/>
                  </a:cubicBezTo>
                  <a:cubicBezTo>
                    <a:pt x="6060" y="5829"/>
                    <a:pt x="5751" y="4317"/>
                    <a:pt x="5572" y="3757"/>
                  </a:cubicBezTo>
                  <a:cubicBezTo>
                    <a:pt x="5239" y="2698"/>
                    <a:pt x="4882" y="1602"/>
                    <a:pt x="4120" y="828"/>
                  </a:cubicBezTo>
                  <a:cubicBezTo>
                    <a:pt x="3630" y="331"/>
                    <a:pt x="2911" y="1"/>
                    <a:pt x="2187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4011;p50"/>
            <p:cNvSpPr/>
            <p:nvPr/>
          </p:nvSpPr>
          <p:spPr>
            <a:xfrm>
              <a:off x="2779075" y="6306500"/>
              <a:ext cx="1104800" cy="1274625"/>
            </a:xfrm>
            <a:custGeom>
              <a:avLst/>
              <a:gdLst/>
              <a:ahLst/>
              <a:cxnLst/>
              <a:rect l="l" t="t" r="r" b="b"/>
              <a:pathLst>
                <a:path w="44192" h="50985" extrusionOk="0">
                  <a:moveTo>
                    <a:pt x="43952" y="0"/>
                  </a:moveTo>
                  <a:cubicBezTo>
                    <a:pt x="43860" y="0"/>
                    <a:pt x="43769" y="48"/>
                    <a:pt x="43738" y="151"/>
                  </a:cubicBezTo>
                  <a:cubicBezTo>
                    <a:pt x="42452" y="4616"/>
                    <a:pt x="41249" y="8926"/>
                    <a:pt x="39130" y="13093"/>
                  </a:cubicBezTo>
                  <a:cubicBezTo>
                    <a:pt x="37046" y="17201"/>
                    <a:pt x="34451" y="21034"/>
                    <a:pt x="31474" y="24547"/>
                  </a:cubicBezTo>
                  <a:cubicBezTo>
                    <a:pt x="29998" y="26273"/>
                    <a:pt x="28450" y="27964"/>
                    <a:pt x="26664" y="29369"/>
                  </a:cubicBezTo>
                  <a:cubicBezTo>
                    <a:pt x="24640" y="30952"/>
                    <a:pt x="22330" y="32131"/>
                    <a:pt x="20044" y="33298"/>
                  </a:cubicBezTo>
                  <a:cubicBezTo>
                    <a:pt x="15948" y="35381"/>
                    <a:pt x="11757" y="37358"/>
                    <a:pt x="8078" y="40144"/>
                  </a:cubicBezTo>
                  <a:cubicBezTo>
                    <a:pt x="4506" y="42835"/>
                    <a:pt x="1220" y="46407"/>
                    <a:pt x="30" y="50812"/>
                  </a:cubicBezTo>
                  <a:cubicBezTo>
                    <a:pt x="1" y="50920"/>
                    <a:pt x="76" y="50984"/>
                    <a:pt x="154" y="50984"/>
                  </a:cubicBezTo>
                  <a:cubicBezTo>
                    <a:pt x="205" y="50984"/>
                    <a:pt x="256" y="50957"/>
                    <a:pt x="280" y="50895"/>
                  </a:cubicBezTo>
                  <a:cubicBezTo>
                    <a:pt x="4018" y="41585"/>
                    <a:pt x="12984" y="37572"/>
                    <a:pt x="21342" y="33250"/>
                  </a:cubicBezTo>
                  <a:cubicBezTo>
                    <a:pt x="23390" y="32191"/>
                    <a:pt x="25414" y="31071"/>
                    <a:pt x="27224" y="29631"/>
                  </a:cubicBezTo>
                  <a:cubicBezTo>
                    <a:pt x="29010" y="28226"/>
                    <a:pt x="30557" y="26535"/>
                    <a:pt x="32034" y="24821"/>
                  </a:cubicBezTo>
                  <a:cubicBezTo>
                    <a:pt x="34879" y="21499"/>
                    <a:pt x="37368" y="17879"/>
                    <a:pt x="39392" y="14010"/>
                  </a:cubicBezTo>
                  <a:cubicBezTo>
                    <a:pt x="41594" y="9771"/>
                    <a:pt x="43630" y="4997"/>
                    <a:pt x="44178" y="222"/>
                  </a:cubicBezTo>
                  <a:cubicBezTo>
                    <a:pt x="44192" y="81"/>
                    <a:pt x="44072" y="0"/>
                    <a:pt x="43952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4012;p50"/>
            <p:cNvSpPr/>
            <p:nvPr/>
          </p:nvSpPr>
          <p:spPr>
            <a:xfrm>
              <a:off x="3691600" y="6644175"/>
              <a:ext cx="328550" cy="115575"/>
            </a:xfrm>
            <a:custGeom>
              <a:avLst/>
              <a:gdLst/>
              <a:ahLst/>
              <a:cxnLst/>
              <a:rect l="l" t="t" r="r" b="b"/>
              <a:pathLst>
                <a:path w="13142" h="4623" extrusionOk="0">
                  <a:moveTo>
                    <a:pt x="12868" y="0"/>
                  </a:moveTo>
                  <a:cubicBezTo>
                    <a:pt x="12845" y="0"/>
                    <a:pt x="12821" y="5"/>
                    <a:pt x="12797" y="15"/>
                  </a:cubicBezTo>
                  <a:cubicBezTo>
                    <a:pt x="8630" y="1872"/>
                    <a:pt x="4546" y="3479"/>
                    <a:pt x="81" y="4468"/>
                  </a:cubicBezTo>
                  <a:cubicBezTo>
                    <a:pt x="1" y="4479"/>
                    <a:pt x="9" y="4623"/>
                    <a:pt x="95" y="4623"/>
                  </a:cubicBezTo>
                  <a:cubicBezTo>
                    <a:pt x="98" y="4623"/>
                    <a:pt x="101" y="4623"/>
                    <a:pt x="105" y="4622"/>
                  </a:cubicBezTo>
                  <a:cubicBezTo>
                    <a:pt x="4570" y="4289"/>
                    <a:pt x="8903" y="2063"/>
                    <a:pt x="12963" y="324"/>
                  </a:cubicBezTo>
                  <a:cubicBezTo>
                    <a:pt x="13142" y="240"/>
                    <a:pt x="13034" y="0"/>
                    <a:pt x="12868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4013;p50"/>
            <p:cNvSpPr/>
            <p:nvPr/>
          </p:nvSpPr>
          <p:spPr>
            <a:xfrm>
              <a:off x="3637950" y="6502325"/>
              <a:ext cx="53175" cy="265775"/>
            </a:xfrm>
            <a:custGeom>
              <a:avLst/>
              <a:gdLst/>
              <a:ahLst/>
              <a:cxnLst/>
              <a:rect l="l" t="t" r="r" b="b"/>
              <a:pathLst>
                <a:path w="2127" h="10631" extrusionOk="0">
                  <a:moveTo>
                    <a:pt x="143" y="1"/>
                  </a:moveTo>
                  <a:cubicBezTo>
                    <a:pt x="74" y="1"/>
                    <a:pt x="0" y="49"/>
                    <a:pt x="0" y="128"/>
                  </a:cubicBezTo>
                  <a:cubicBezTo>
                    <a:pt x="72" y="1795"/>
                    <a:pt x="631" y="3474"/>
                    <a:pt x="953" y="5105"/>
                  </a:cubicBezTo>
                  <a:cubicBezTo>
                    <a:pt x="1298" y="6915"/>
                    <a:pt x="1524" y="8737"/>
                    <a:pt x="1870" y="10534"/>
                  </a:cubicBezTo>
                  <a:cubicBezTo>
                    <a:pt x="1886" y="10600"/>
                    <a:pt x="1943" y="10630"/>
                    <a:pt x="1998" y="10630"/>
                  </a:cubicBezTo>
                  <a:cubicBezTo>
                    <a:pt x="2063" y="10630"/>
                    <a:pt x="2126" y="10588"/>
                    <a:pt x="2120" y="10511"/>
                  </a:cubicBezTo>
                  <a:cubicBezTo>
                    <a:pt x="2036" y="8737"/>
                    <a:pt x="1751" y="6975"/>
                    <a:pt x="1453" y="5236"/>
                  </a:cubicBezTo>
                  <a:cubicBezTo>
                    <a:pt x="1167" y="3546"/>
                    <a:pt x="977" y="1629"/>
                    <a:pt x="250" y="69"/>
                  </a:cubicBezTo>
                  <a:cubicBezTo>
                    <a:pt x="232" y="22"/>
                    <a:pt x="188" y="1"/>
                    <a:pt x="143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4014;p50"/>
            <p:cNvSpPr/>
            <p:nvPr/>
          </p:nvSpPr>
          <p:spPr>
            <a:xfrm>
              <a:off x="3808875" y="6434450"/>
              <a:ext cx="187425" cy="111650"/>
            </a:xfrm>
            <a:custGeom>
              <a:avLst/>
              <a:gdLst/>
              <a:ahLst/>
              <a:cxnLst/>
              <a:rect l="l" t="t" r="r" b="b"/>
              <a:pathLst>
                <a:path w="7497" h="4466" extrusionOk="0">
                  <a:moveTo>
                    <a:pt x="7332" y="0"/>
                  </a:moveTo>
                  <a:cubicBezTo>
                    <a:pt x="7317" y="0"/>
                    <a:pt x="7301" y="3"/>
                    <a:pt x="7284" y="10"/>
                  </a:cubicBezTo>
                  <a:cubicBezTo>
                    <a:pt x="4772" y="962"/>
                    <a:pt x="2046" y="2474"/>
                    <a:pt x="69" y="4308"/>
                  </a:cubicBezTo>
                  <a:cubicBezTo>
                    <a:pt x="0" y="4367"/>
                    <a:pt x="53" y="4466"/>
                    <a:pt x="133" y="4466"/>
                  </a:cubicBezTo>
                  <a:cubicBezTo>
                    <a:pt x="151" y="4466"/>
                    <a:pt x="169" y="4461"/>
                    <a:pt x="188" y="4451"/>
                  </a:cubicBezTo>
                  <a:cubicBezTo>
                    <a:pt x="1414" y="3844"/>
                    <a:pt x="2569" y="3034"/>
                    <a:pt x="3760" y="2343"/>
                  </a:cubicBezTo>
                  <a:cubicBezTo>
                    <a:pt x="4974" y="1653"/>
                    <a:pt x="6201" y="1010"/>
                    <a:pt x="7380" y="272"/>
                  </a:cubicBezTo>
                  <a:cubicBezTo>
                    <a:pt x="7496" y="197"/>
                    <a:pt x="7452" y="0"/>
                    <a:pt x="7332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4015;p50"/>
            <p:cNvSpPr/>
            <p:nvPr/>
          </p:nvSpPr>
          <p:spPr>
            <a:xfrm>
              <a:off x="3474025" y="6955750"/>
              <a:ext cx="615500" cy="82925"/>
            </a:xfrm>
            <a:custGeom>
              <a:avLst/>
              <a:gdLst/>
              <a:ahLst/>
              <a:cxnLst/>
              <a:rect l="l" t="t" r="r" b="b"/>
              <a:pathLst>
                <a:path w="24620" h="3317" extrusionOk="0">
                  <a:moveTo>
                    <a:pt x="22253" y="1"/>
                  </a:moveTo>
                  <a:cubicBezTo>
                    <a:pt x="19011" y="1"/>
                    <a:pt x="15704" y="927"/>
                    <a:pt x="12594" y="1625"/>
                  </a:cubicBezTo>
                  <a:cubicBezTo>
                    <a:pt x="9564" y="2308"/>
                    <a:pt x="6522" y="2881"/>
                    <a:pt x="3448" y="2881"/>
                  </a:cubicBezTo>
                  <a:cubicBezTo>
                    <a:pt x="2342" y="2881"/>
                    <a:pt x="1231" y="2807"/>
                    <a:pt x="116" y="2637"/>
                  </a:cubicBezTo>
                  <a:cubicBezTo>
                    <a:pt x="112" y="2636"/>
                    <a:pt x="109" y="2636"/>
                    <a:pt x="105" y="2636"/>
                  </a:cubicBezTo>
                  <a:cubicBezTo>
                    <a:pt x="19" y="2636"/>
                    <a:pt x="0" y="2769"/>
                    <a:pt x="80" y="2792"/>
                  </a:cubicBezTo>
                  <a:cubicBezTo>
                    <a:pt x="1467" y="3166"/>
                    <a:pt x="2862" y="3317"/>
                    <a:pt x="4259" y="3317"/>
                  </a:cubicBezTo>
                  <a:cubicBezTo>
                    <a:pt x="6726" y="3317"/>
                    <a:pt x="9197" y="2847"/>
                    <a:pt x="11630" y="2315"/>
                  </a:cubicBezTo>
                  <a:cubicBezTo>
                    <a:pt x="15928" y="1387"/>
                    <a:pt x="20047" y="529"/>
                    <a:pt x="24464" y="398"/>
                  </a:cubicBezTo>
                  <a:cubicBezTo>
                    <a:pt x="24619" y="398"/>
                    <a:pt x="24619" y="184"/>
                    <a:pt x="24464" y="160"/>
                  </a:cubicBezTo>
                  <a:cubicBezTo>
                    <a:pt x="23733" y="49"/>
                    <a:pt x="22994" y="1"/>
                    <a:pt x="22253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4016;p50"/>
            <p:cNvSpPr/>
            <p:nvPr/>
          </p:nvSpPr>
          <p:spPr>
            <a:xfrm>
              <a:off x="3701275" y="6892500"/>
              <a:ext cx="129200" cy="128900"/>
            </a:xfrm>
            <a:custGeom>
              <a:avLst/>
              <a:gdLst/>
              <a:ahLst/>
              <a:cxnLst/>
              <a:rect l="l" t="t" r="r" b="b"/>
              <a:pathLst>
                <a:path w="5168" h="5156" extrusionOk="0">
                  <a:moveTo>
                    <a:pt x="4987" y="1"/>
                  </a:moveTo>
                  <a:cubicBezTo>
                    <a:pt x="4957" y="1"/>
                    <a:pt x="4926" y="11"/>
                    <a:pt x="4897" y="35"/>
                  </a:cubicBezTo>
                  <a:cubicBezTo>
                    <a:pt x="3683" y="952"/>
                    <a:pt x="2659" y="2178"/>
                    <a:pt x="1623" y="3274"/>
                  </a:cubicBezTo>
                  <a:cubicBezTo>
                    <a:pt x="1063" y="3869"/>
                    <a:pt x="515" y="4452"/>
                    <a:pt x="27" y="5095"/>
                  </a:cubicBezTo>
                  <a:cubicBezTo>
                    <a:pt x="1" y="5122"/>
                    <a:pt x="27" y="5156"/>
                    <a:pt x="57" y="5156"/>
                  </a:cubicBezTo>
                  <a:cubicBezTo>
                    <a:pt x="67" y="5156"/>
                    <a:pt x="78" y="5152"/>
                    <a:pt x="87" y="5143"/>
                  </a:cubicBezTo>
                  <a:cubicBezTo>
                    <a:pt x="730" y="4607"/>
                    <a:pt x="1325" y="4000"/>
                    <a:pt x="1920" y="3405"/>
                  </a:cubicBezTo>
                  <a:cubicBezTo>
                    <a:pt x="2968" y="2357"/>
                    <a:pt x="4123" y="1369"/>
                    <a:pt x="5076" y="226"/>
                  </a:cubicBezTo>
                  <a:cubicBezTo>
                    <a:pt x="5168" y="124"/>
                    <a:pt x="5088" y="1"/>
                    <a:pt x="4987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4017;p50"/>
            <p:cNvSpPr/>
            <p:nvPr/>
          </p:nvSpPr>
          <p:spPr>
            <a:xfrm>
              <a:off x="3594075" y="7032300"/>
              <a:ext cx="77925" cy="112600"/>
            </a:xfrm>
            <a:custGeom>
              <a:avLst/>
              <a:gdLst/>
              <a:ahLst/>
              <a:cxnLst/>
              <a:rect l="l" t="t" r="r" b="b"/>
              <a:pathLst>
                <a:path w="3117" h="4504" extrusionOk="0">
                  <a:moveTo>
                    <a:pt x="146" y="1"/>
                  </a:moveTo>
                  <a:cubicBezTo>
                    <a:pt x="72" y="1"/>
                    <a:pt x="0" y="96"/>
                    <a:pt x="65" y="170"/>
                  </a:cubicBezTo>
                  <a:cubicBezTo>
                    <a:pt x="1220" y="1444"/>
                    <a:pt x="1922" y="3028"/>
                    <a:pt x="2863" y="4456"/>
                  </a:cubicBezTo>
                  <a:cubicBezTo>
                    <a:pt x="2887" y="4489"/>
                    <a:pt x="2926" y="4503"/>
                    <a:pt x="2965" y="4503"/>
                  </a:cubicBezTo>
                  <a:cubicBezTo>
                    <a:pt x="3041" y="4503"/>
                    <a:pt x="3116" y="4448"/>
                    <a:pt x="3077" y="4361"/>
                  </a:cubicBezTo>
                  <a:cubicBezTo>
                    <a:pt x="2458" y="2801"/>
                    <a:pt x="1398" y="1218"/>
                    <a:pt x="208" y="27"/>
                  </a:cubicBezTo>
                  <a:cubicBezTo>
                    <a:pt x="189" y="9"/>
                    <a:pt x="167" y="1"/>
                    <a:pt x="14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4018;p50"/>
            <p:cNvSpPr/>
            <p:nvPr/>
          </p:nvSpPr>
          <p:spPr>
            <a:xfrm>
              <a:off x="3507550" y="6805925"/>
              <a:ext cx="34575" cy="168250"/>
            </a:xfrm>
            <a:custGeom>
              <a:avLst/>
              <a:gdLst/>
              <a:ahLst/>
              <a:cxnLst/>
              <a:rect l="l" t="t" r="r" b="b"/>
              <a:pathLst>
                <a:path w="1383" h="6730" extrusionOk="0">
                  <a:moveTo>
                    <a:pt x="163" y="0"/>
                  </a:moveTo>
                  <a:cubicBezTo>
                    <a:pt x="79" y="0"/>
                    <a:pt x="1" y="51"/>
                    <a:pt x="13" y="153"/>
                  </a:cubicBezTo>
                  <a:cubicBezTo>
                    <a:pt x="121" y="1177"/>
                    <a:pt x="323" y="2200"/>
                    <a:pt x="442" y="3224"/>
                  </a:cubicBezTo>
                  <a:cubicBezTo>
                    <a:pt x="585" y="4367"/>
                    <a:pt x="585" y="5582"/>
                    <a:pt x="894" y="6689"/>
                  </a:cubicBezTo>
                  <a:cubicBezTo>
                    <a:pt x="901" y="6714"/>
                    <a:pt x="930" y="6729"/>
                    <a:pt x="958" y="6729"/>
                  </a:cubicBezTo>
                  <a:cubicBezTo>
                    <a:pt x="984" y="6729"/>
                    <a:pt x="1008" y="6717"/>
                    <a:pt x="1014" y="6689"/>
                  </a:cubicBezTo>
                  <a:cubicBezTo>
                    <a:pt x="1383" y="4689"/>
                    <a:pt x="894" y="2046"/>
                    <a:pt x="335" y="117"/>
                  </a:cubicBezTo>
                  <a:cubicBezTo>
                    <a:pt x="313" y="39"/>
                    <a:pt x="236" y="0"/>
                    <a:pt x="163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4019;p50"/>
            <p:cNvSpPr/>
            <p:nvPr/>
          </p:nvSpPr>
          <p:spPr>
            <a:xfrm>
              <a:off x="3071800" y="6655575"/>
              <a:ext cx="210825" cy="569675"/>
            </a:xfrm>
            <a:custGeom>
              <a:avLst/>
              <a:gdLst/>
              <a:ahLst/>
              <a:cxnLst/>
              <a:rect l="l" t="t" r="r" b="b"/>
              <a:pathLst>
                <a:path w="8433" h="22787" extrusionOk="0">
                  <a:moveTo>
                    <a:pt x="8286" y="0"/>
                  </a:moveTo>
                  <a:cubicBezTo>
                    <a:pt x="8252" y="0"/>
                    <a:pt x="8218" y="14"/>
                    <a:pt x="8192" y="47"/>
                  </a:cubicBezTo>
                  <a:cubicBezTo>
                    <a:pt x="5609" y="3476"/>
                    <a:pt x="3132" y="7131"/>
                    <a:pt x="1751" y="11227"/>
                  </a:cubicBezTo>
                  <a:cubicBezTo>
                    <a:pt x="584" y="14703"/>
                    <a:pt x="1" y="19335"/>
                    <a:pt x="1822" y="22704"/>
                  </a:cubicBezTo>
                  <a:cubicBezTo>
                    <a:pt x="1855" y="22762"/>
                    <a:pt x="1910" y="22787"/>
                    <a:pt x="1965" y="22787"/>
                  </a:cubicBezTo>
                  <a:cubicBezTo>
                    <a:pt x="2069" y="22787"/>
                    <a:pt x="2175" y="22698"/>
                    <a:pt x="2144" y="22573"/>
                  </a:cubicBezTo>
                  <a:cubicBezTo>
                    <a:pt x="1584" y="20597"/>
                    <a:pt x="1096" y="18775"/>
                    <a:pt x="1168" y="16680"/>
                  </a:cubicBezTo>
                  <a:cubicBezTo>
                    <a:pt x="1239" y="14656"/>
                    <a:pt x="1703" y="12644"/>
                    <a:pt x="2406" y="10739"/>
                  </a:cubicBezTo>
                  <a:cubicBezTo>
                    <a:pt x="3823" y="6905"/>
                    <a:pt x="6204" y="3571"/>
                    <a:pt x="8383" y="154"/>
                  </a:cubicBezTo>
                  <a:cubicBezTo>
                    <a:pt x="8432" y="71"/>
                    <a:pt x="8362" y="0"/>
                    <a:pt x="828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4020;p50"/>
            <p:cNvSpPr/>
            <p:nvPr/>
          </p:nvSpPr>
          <p:spPr>
            <a:xfrm>
              <a:off x="3095350" y="6921200"/>
              <a:ext cx="151525" cy="95575"/>
            </a:xfrm>
            <a:custGeom>
              <a:avLst/>
              <a:gdLst/>
              <a:ahLst/>
              <a:cxnLst/>
              <a:rect l="l" t="t" r="r" b="b"/>
              <a:pathLst>
                <a:path w="6061" h="3823" extrusionOk="0">
                  <a:moveTo>
                    <a:pt x="5894" y="1"/>
                  </a:moveTo>
                  <a:cubicBezTo>
                    <a:pt x="5867" y="1"/>
                    <a:pt x="5838" y="10"/>
                    <a:pt x="5810" y="30"/>
                  </a:cubicBezTo>
                  <a:cubicBezTo>
                    <a:pt x="3988" y="1411"/>
                    <a:pt x="2178" y="2566"/>
                    <a:pt x="130" y="3566"/>
                  </a:cubicBezTo>
                  <a:cubicBezTo>
                    <a:pt x="1" y="3631"/>
                    <a:pt x="67" y="3823"/>
                    <a:pt x="187" y="3823"/>
                  </a:cubicBezTo>
                  <a:cubicBezTo>
                    <a:pt x="199" y="3823"/>
                    <a:pt x="212" y="3821"/>
                    <a:pt x="226" y="3816"/>
                  </a:cubicBezTo>
                  <a:cubicBezTo>
                    <a:pt x="2393" y="3233"/>
                    <a:pt x="4536" y="1935"/>
                    <a:pt x="5976" y="221"/>
                  </a:cubicBezTo>
                  <a:cubicBezTo>
                    <a:pt x="6060" y="118"/>
                    <a:pt x="5991" y="1"/>
                    <a:pt x="589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4021;p50"/>
            <p:cNvSpPr/>
            <p:nvPr/>
          </p:nvSpPr>
          <p:spPr>
            <a:xfrm>
              <a:off x="3024925" y="6918750"/>
              <a:ext cx="80225" cy="94175"/>
            </a:xfrm>
            <a:custGeom>
              <a:avLst/>
              <a:gdLst/>
              <a:ahLst/>
              <a:cxnLst/>
              <a:rect l="l" t="t" r="r" b="b"/>
              <a:pathLst>
                <a:path w="3209" h="3767" extrusionOk="0">
                  <a:moveTo>
                    <a:pt x="206" y="0"/>
                  </a:moveTo>
                  <a:cubicBezTo>
                    <a:pt x="104" y="0"/>
                    <a:pt x="0" y="100"/>
                    <a:pt x="66" y="223"/>
                  </a:cubicBezTo>
                  <a:cubicBezTo>
                    <a:pt x="745" y="1438"/>
                    <a:pt x="1685" y="3033"/>
                    <a:pt x="2924" y="3748"/>
                  </a:cubicBezTo>
                  <a:cubicBezTo>
                    <a:pt x="2950" y="3761"/>
                    <a:pt x="2976" y="3767"/>
                    <a:pt x="3002" y="3767"/>
                  </a:cubicBezTo>
                  <a:cubicBezTo>
                    <a:pt x="3116" y="3767"/>
                    <a:pt x="3208" y="3650"/>
                    <a:pt x="3150" y="3533"/>
                  </a:cubicBezTo>
                  <a:cubicBezTo>
                    <a:pt x="2804" y="2926"/>
                    <a:pt x="2245" y="2486"/>
                    <a:pt x="1781" y="1962"/>
                  </a:cubicBezTo>
                  <a:cubicBezTo>
                    <a:pt x="1257" y="1378"/>
                    <a:pt x="757" y="747"/>
                    <a:pt x="328" y="69"/>
                  </a:cubicBezTo>
                  <a:cubicBezTo>
                    <a:pt x="298" y="21"/>
                    <a:pt x="253" y="0"/>
                    <a:pt x="20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4022;p50"/>
            <p:cNvSpPr/>
            <p:nvPr/>
          </p:nvSpPr>
          <p:spPr>
            <a:xfrm>
              <a:off x="2895600" y="7273550"/>
              <a:ext cx="36850" cy="93625"/>
            </a:xfrm>
            <a:custGeom>
              <a:avLst/>
              <a:gdLst/>
              <a:ahLst/>
              <a:cxnLst/>
              <a:rect l="l" t="t" r="r" b="b"/>
              <a:pathLst>
                <a:path w="1474" h="3745" extrusionOk="0">
                  <a:moveTo>
                    <a:pt x="148" y="1"/>
                  </a:moveTo>
                  <a:cubicBezTo>
                    <a:pt x="75" y="1"/>
                    <a:pt x="0" y="49"/>
                    <a:pt x="0" y="140"/>
                  </a:cubicBezTo>
                  <a:cubicBezTo>
                    <a:pt x="12" y="1343"/>
                    <a:pt x="572" y="2605"/>
                    <a:pt x="1119" y="3653"/>
                  </a:cubicBezTo>
                  <a:cubicBezTo>
                    <a:pt x="1154" y="3718"/>
                    <a:pt x="1205" y="3745"/>
                    <a:pt x="1257" y="3745"/>
                  </a:cubicBezTo>
                  <a:cubicBezTo>
                    <a:pt x="1365" y="3745"/>
                    <a:pt x="1474" y="3624"/>
                    <a:pt x="1417" y="3486"/>
                  </a:cubicBezTo>
                  <a:cubicBezTo>
                    <a:pt x="988" y="2403"/>
                    <a:pt x="584" y="1260"/>
                    <a:pt x="286" y="105"/>
                  </a:cubicBezTo>
                  <a:cubicBezTo>
                    <a:pt x="270" y="34"/>
                    <a:pt x="209" y="1"/>
                    <a:pt x="148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4023;p50"/>
            <p:cNvSpPr/>
            <p:nvPr/>
          </p:nvSpPr>
          <p:spPr>
            <a:xfrm>
              <a:off x="3002950" y="7284025"/>
              <a:ext cx="551500" cy="94300"/>
            </a:xfrm>
            <a:custGeom>
              <a:avLst/>
              <a:gdLst/>
              <a:ahLst/>
              <a:cxnLst/>
              <a:rect l="l" t="t" r="r" b="b"/>
              <a:pathLst>
                <a:path w="22060" h="3772" extrusionOk="0">
                  <a:moveTo>
                    <a:pt x="2547" y="0"/>
                  </a:moveTo>
                  <a:cubicBezTo>
                    <a:pt x="1748" y="0"/>
                    <a:pt x="944" y="85"/>
                    <a:pt x="135" y="281"/>
                  </a:cubicBezTo>
                  <a:cubicBezTo>
                    <a:pt x="0" y="315"/>
                    <a:pt x="46" y="497"/>
                    <a:pt x="162" y="497"/>
                  </a:cubicBezTo>
                  <a:cubicBezTo>
                    <a:pt x="169" y="497"/>
                    <a:pt x="176" y="497"/>
                    <a:pt x="183" y="495"/>
                  </a:cubicBezTo>
                  <a:cubicBezTo>
                    <a:pt x="840" y="384"/>
                    <a:pt x="1487" y="335"/>
                    <a:pt x="2126" y="335"/>
                  </a:cubicBezTo>
                  <a:cubicBezTo>
                    <a:pt x="5734" y="335"/>
                    <a:pt x="9082" y="1918"/>
                    <a:pt x="12542" y="2960"/>
                  </a:cubicBezTo>
                  <a:cubicBezTo>
                    <a:pt x="14053" y="3409"/>
                    <a:pt x="15759" y="3771"/>
                    <a:pt x="17429" y="3771"/>
                  </a:cubicBezTo>
                  <a:cubicBezTo>
                    <a:pt x="19036" y="3771"/>
                    <a:pt x="20611" y="3436"/>
                    <a:pt x="21948" y="2519"/>
                  </a:cubicBezTo>
                  <a:cubicBezTo>
                    <a:pt x="22060" y="2438"/>
                    <a:pt x="21998" y="2278"/>
                    <a:pt x="21880" y="2278"/>
                  </a:cubicBezTo>
                  <a:cubicBezTo>
                    <a:pt x="21861" y="2278"/>
                    <a:pt x="21839" y="2283"/>
                    <a:pt x="21817" y="2293"/>
                  </a:cubicBezTo>
                  <a:cubicBezTo>
                    <a:pt x="20274" y="3000"/>
                    <a:pt x="18755" y="3283"/>
                    <a:pt x="17241" y="3283"/>
                  </a:cubicBezTo>
                  <a:cubicBezTo>
                    <a:pt x="14980" y="3283"/>
                    <a:pt x="12730" y="2651"/>
                    <a:pt x="10434" y="1853"/>
                  </a:cubicBezTo>
                  <a:cubicBezTo>
                    <a:pt x="7872" y="962"/>
                    <a:pt x="5239" y="0"/>
                    <a:pt x="2547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4024;p50"/>
            <p:cNvSpPr/>
            <p:nvPr/>
          </p:nvSpPr>
          <p:spPr>
            <a:xfrm>
              <a:off x="3412575" y="7264525"/>
              <a:ext cx="64675" cy="105425"/>
            </a:xfrm>
            <a:custGeom>
              <a:avLst/>
              <a:gdLst/>
              <a:ahLst/>
              <a:cxnLst/>
              <a:rect l="l" t="t" r="r" b="b"/>
              <a:pathLst>
                <a:path w="2587" h="4217" extrusionOk="0">
                  <a:moveTo>
                    <a:pt x="2435" y="1"/>
                  </a:moveTo>
                  <a:cubicBezTo>
                    <a:pt x="2401" y="1"/>
                    <a:pt x="2367" y="18"/>
                    <a:pt x="2348" y="61"/>
                  </a:cubicBezTo>
                  <a:cubicBezTo>
                    <a:pt x="1705" y="1466"/>
                    <a:pt x="991" y="2752"/>
                    <a:pt x="74" y="4002"/>
                  </a:cubicBezTo>
                  <a:cubicBezTo>
                    <a:pt x="1" y="4102"/>
                    <a:pt x="102" y="4216"/>
                    <a:pt x="202" y="4216"/>
                  </a:cubicBezTo>
                  <a:cubicBezTo>
                    <a:pt x="233" y="4216"/>
                    <a:pt x="263" y="4206"/>
                    <a:pt x="288" y="4180"/>
                  </a:cubicBezTo>
                  <a:cubicBezTo>
                    <a:pt x="1336" y="3049"/>
                    <a:pt x="2169" y="1644"/>
                    <a:pt x="2562" y="156"/>
                  </a:cubicBezTo>
                  <a:cubicBezTo>
                    <a:pt x="2586" y="76"/>
                    <a:pt x="2507" y="1"/>
                    <a:pt x="2435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4025;p50"/>
            <p:cNvSpPr/>
            <p:nvPr/>
          </p:nvSpPr>
          <p:spPr>
            <a:xfrm>
              <a:off x="3162750" y="7296575"/>
              <a:ext cx="485125" cy="209100"/>
            </a:xfrm>
            <a:custGeom>
              <a:avLst/>
              <a:gdLst/>
              <a:ahLst/>
              <a:cxnLst/>
              <a:rect l="l" t="t" r="r" b="b"/>
              <a:pathLst>
                <a:path w="19405" h="8364" extrusionOk="0">
                  <a:moveTo>
                    <a:pt x="61" y="1"/>
                  </a:moveTo>
                  <a:cubicBezTo>
                    <a:pt x="22" y="1"/>
                    <a:pt x="0" y="68"/>
                    <a:pt x="42" y="89"/>
                  </a:cubicBezTo>
                  <a:cubicBezTo>
                    <a:pt x="3245" y="2232"/>
                    <a:pt x="5638" y="5637"/>
                    <a:pt x="9174" y="7268"/>
                  </a:cubicBezTo>
                  <a:cubicBezTo>
                    <a:pt x="10728" y="7982"/>
                    <a:pt x="12478" y="8363"/>
                    <a:pt x="14221" y="8363"/>
                  </a:cubicBezTo>
                  <a:cubicBezTo>
                    <a:pt x="15963" y="8363"/>
                    <a:pt x="17699" y="7982"/>
                    <a:pt x="19223" y="7173"/>
                  </a:cubicBezTo>
                  <a:cubicBezTo>
                    <a:pt x="19404" y="7077"/>
                    <a:pt x="19318" y="6779"/>
                    <a:pt x="19143" y="6779"/>
                  </a:cubicBezTo>
                  <a:cubicBezTo>
                    <a:pt x="19123" y="6779"/>
                    <a:pt x="19102" y="6783"/>
                    <a:pt x="19080" y="6792"/>
                  </a:cubicBezTo>
                  <a:cubicBezTo>
                    <a:pt x="17395" y="7463"/>
                    <a:pt x="15634" y="7839"/>
                    <a:pt x="13892" y="7839"/>
                  </a:cubicBezTo>
                  <a:cubicBezTo>
                    <a:pt x="11831" y="7839"/>
                    <a:pt x="9794" y="7312"/>
                    <a:pt x="7936" y="6125"/>
                  </a:cubicBezTo>
                  <a:cubicBezTo>
                    <a:pt x="5150" y="4339"/>
                    <a:pt x="3197" y="1267"/>
                    <a:pt x="78" y="5"/>
                  </a:cubicBezTo>
                  <a:cubicBezTo>
                    <a:pt x="72" y="2"/>
                    <a:pt x="66" y="1"/>
                    <a:pt x="61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4026;p50"/>
            <p:cNvSpPr/>
            <p:nvPr/>
          </p:nvSpPr>
          <p:spPr>
            <a:xfrm>
              <a:off x="3335225" y="7441925"/>
              <a:ext cx="25800" cy="128825"/>
            </a:xfrm>
            <a:custGeom>
              <a:avLst/>
              <a:gdLst/>
              <a:ahLst/>
              <a:cxnLst/>
              <a:rect l="l" t="t" r="r" b="b"/>
              <a:pathLst>
                <a:path w="1032" h="5153" extrusionOk="0">
                  <a:moveTo>
                    <a:pt x="144" y="1"/>
                  </a:moveTo>
                  <a:cubicBezTo>
                    <a:pt x="79" y="1"/>
                    <a:pt x="13" y="43"/>
                    <a:pt x="13" y="120"/>
                  </a:cubicBezTo>
                  <a:cubicBezTo>
                    <a:pt x="1" y="1692"/>
                    <a:pt x="132" y="3669"/>
                    <a:pt x="834" y="5097"/>
                  </a:cubicBezTo>
                  <a:cubicBezTo>
                    <a:pt x="853" y="5135"/>
                    <a:pt x="889" y="5153"/>
                    <a:pt x="925" y="5153"/>
                  </a:cubicBezTo>
                  <a:cubicBezTo>
                    <a:pt x="979" y="5153"/>
                    <a:pt x="1032" y="5114"/>
                    <a:pt x="1025" y="5050"/>
                  </a:cubicBezTo>
                  <a:cubicBezTo>
                    <a:pt x="1013" y="4264"/>
                    <a:pt x="799" y="3502"/>
                    <a:pt x="656" y="2728"/>
                  </a:cubicBezTo>
                  <a:cubicBezTo>
                    <a:pt x="513" y="1847"/>
                    <a:pt x="406" y="966"/>
                    <a:pt x="263" y="97"/>
                  </a:cubicBezTo>
                  <a:cubicBezTo>
                    <a:pt x="252" y="31"/>
                    <a:pt x="198" y="1"/>
                    <a:pt x="14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4027;p50"/>
            <p:cNvSpPr/>
            <p:nvPr/>
          </p:nvSpPr>
          <p:spPr>
            <a:xfrm>
              <a:off x="4256175" y="6884450"/>
              <a:ext cx="91700" cy="92000"/>
            </a:xfrm>
            <a:custGeom>
              <a:avLst/>
              <a:gdLst/>
              <a:ahLst/>
              <a:cxnLst/>
              <a:rect l="l" t="t" r="r" b="b"/>
              <a:pathLst>
                <a:path w="3668" h="3680" extrusionOk="0">
                  <a:moveTo>
                    <a:pt x="1834" y="0"/>
                  </a:moveTo>
                  <a:cubicBezTo>
                    <a:pt x="822" y="0"/>
                    <a:pt x="1" y="822"/>
                    <a:pt x="1" y="1846"/>
                  </a:cubicBezTo>
                  <a:cubicBezTo>
                    <a:pt x="1" y="2858"/>
                    <a:pt x="822" y="3679"/>
                    <a:pt x="1834" y="3679"/>
                  </a:cubicBezTo>
                  <a:cubicBezTo>
                    <a:pt x="2846" y="3679"/>
                    <a:pt x="3668" y="2858"/>
                    <a:pt x="3668" y="1846"/>
                  </a:cubicBezTo>
                  <a:cubicBezTo>
                    <a:pt x="3668" y="822"/>
                    <a:pt x="2846" y="0"/>
                    <a:pt x="183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4028;p50"/>
            <p:cNvSpPr/>
            <p:nvPr/>
          </p:nvSpPr>
          <p:spPr>
            <a:xfrm>
              <a:off x="4020150" y="6035775"/>
              <a:ext cx="27725" cy="27700"/>
            </a:xfrm>
            <a:custGeom>
              <a:avLst/>
              <a:gdLst/>
              <a:ahLst/>
              <a:cxnLst/>
              <a:rect l="l" t="t" r="r" b="b"/>
              <a:pathLst>
                <a:path w="1109" h="1108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cubicBezTo>
                    <a:pt x="1" y="857"/>
                    <a:pt x="251" y="1107"/>
                    <a:pt x="549" y="1107"/>
                  </a:cubicBezTo>
                  <a:cubicBezTo>
                    <a:pt x="858" y="1107"/>
                    <a:pt x="1108" y="857"/>
                    <a:pt x="1108" y="548"/>
                  </a:cubicBezTo>
                  <a:cubicBezTo>
                    <a:pt x="1108" y="250"/>
                    <a:pt x="858" y="0"/>
                    <a:pt x="549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4029;p50"/>
            <p:cNvSpPr/>
            <p:nvPr/>
          </p:nvSpPr>
          <p:spPr>
            <a:xfrm>
              <a:off x="3312025" y="6333888"/>
              <a:ext cx="27700" cy="27400"/>
            </a:xfrm>
            <a:custGeom>
              <a:avLst/>
              <a:gdLst/>
              <a:ahLst/>
              <a:cxnLst/>
              <a:rect l="l" t="t" r="r" b="b"/>
              <a:pathLst>
                <a:path w="1108" h="1096" extrusionOk="0">
                  <a:moveTo>
                    <a:pt x="560" y="0"/>
                  </a:moveTo>
                  <a:cubicBezTo>
                    <a:pt x="251" y="0"/>
                    <a:pt x="1" y="239"/>
                    <a:pt x="1" y="548"/>
                  </a:cubicBezTo>
                  <a:cubicBezTo>
                    <a:pt x="1" y="846"/>
                    <a:pt x="251" y="1096"/>
                    <a:pt x="560" y="1096"/>
                  </a:cubicBezTo>
                  <a:cubicBezTo>
                    <a:pt x="858" y="1096"/>
                    <a:pt x="1108" y="846"/>
                    <a:pt x="1108" y="548"/>
                  </a:cubicBezTo>
                  <a:cubicBezTo>
                    <a:pt x="1108" y="239"/>
                    <a:pt x="858" y="0"/>
                    <a:pt x="560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4030;p50"/>
            <p:cNvSpPr/>
            <p:nvPr/>
          </p:nvSpPr>
          <p:spPr>
            <a:xfrm>
              <a:off x="3587038" y="6041900"/>
              <a:ext cx="92000" cy="92000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34" y="1"/>
                  </a:moveTo>
                  <a:cubicBezTo>
                    <a:pt x="822" y="1"/>
                    <a:pt x="0" y="822"/>
                    <a:pt x="0" y="1834"/>
                  </a:cubicBezTo>
                  <a:cubicBezTo>
                    <a:pt x="0" y="2858"/>
                    <a:pt x="822" y="3680"/>
                    <a:pt x="1834" y="3680"/>
                  </a:cubicBezTo>
                  <a:cubicBezTo>
                    <a:pt x="2858" y="3680"/>
                    <a:pt x="3679" y="2858"/>
                    <a:pt x="3679" y="1834"/>
                  </a:cubicBezTo>
                  <a:cubicBezTo>
                    <a:pt x="3679" y="822"/>
                    <a:pt x="2858" y="1"/>
                    <a:pt x="183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558079" y="1182473"/>
            <a:ext cx="4644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Đâu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không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tự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nhiên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245245" y="2362446"/>
            <a:ext cx="1705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lanh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274506" y="3480627"/>
            <a:ext cx="1705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PolyEste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54869" y="2362446"/>
            <a:ext cx="1705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bông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4870" y="3495346"/>
            <a:ext cx="1705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Action Button: Home 76">
            <a:hlinkClick r:id="rId2" action="ppaction://hlinksldjump" highlightClick="1"/>
          </p:cNvPr>
          <p:cNvSpPr/>
          <p:nvPr/>
        </p:nvSpPr>
        <p:spPr>
          <a:xfrm>
            <a:off x="8155878" y="4339950"/>
            <a:ext cx="907582" cy="733735"/>
          </a:xfrm>
          <a:prstGeom prst="actionButtonHome">
            <a:avLst/>
          </a:prstGeom>
          <a:gradFill rotWithShape="1">
            <a:gsLst>
              <a:gs pos="0">
                <a:srgbClr val="FEE5E6">
                  <a:tint val="50000"/>
                  <a:satMod val="300000"/>
                </a:srgbClr>
              </a:gs>
              <a:gs pos="35000">
                <a:srgbClr val="FEE5E6">
                  <a:tint val="37000"/>
                  <a:satMod val="300000"/>
                </a:srgbClr>
              </a:gs>
              <a:gs pos="100000">
                <a:srgbClr val="FEE5E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EE5E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93" y="487031"/>
            <a:ext cx="543391" cy="10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978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73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035;p51"/>
          <p:cNvSpPr txBox="1">
            <a:spLocks/>
          </p:cNvSpPr>
          <p:nvPr/>
        </p:nvSpPr>
        <p:spPr>
          <a:xfrm>
            <a:off x="713475" y="536550"/>
            <a:ext cx="77172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066"/>
              </a:buClr>
              <a:buSzPts val="3500"/>
              <a:buFont typeface="Dancing Script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363066"/>
                </a:solidFill>
                <a:effectLst/>
                <a:uLnTx/>
                <a:uFillTx/>
                <a:latin typeface="Arial"/>
                <a:cs typeface="Dancing Script"/>
                <a:sym typeface="Dancing Script"/>
              </a:rPr>
              <a:t>Câu 4: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/>
              <a:cs typeface="Dancing Script"/>
              <a:sym typeface="Dancing Script"/>
            </a:endParaRPr>
          </a:p>
        </p:txBody>
      </p:sp>
      <p:sp>
        <p:nvSpPr>
          <p:cNvPr id="10" name="Google Shape;4036;p51"/>
          <p:cNvSpPr/>
          <p:nvPr/>
        </p:nvSpPr>
        <p:spPr>
          <a:xfrm>
            <a:off x="3044136" y="2317588"/>
            <a:ext cx="271800" cy="27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785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" name="Google Shape;4037;p51"/>
          <p:cNvSpPr txBox="1"/>
          <p:nvPr/>
        </p:nvSpPr>
        <p:spPr>
          <a:xfrm>
            <a:off x="3550356" y="2246338"/>
            <a:ext cx="2060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>
                <a:solidFill>
                  <a:srgbClr val="3F3C3B"/>
                </a:solidFill>
                <a:latin typeface="Catamaran"/>
                <a:ea typeface="Catamaran"/>
                <a:cs typeface="Catamaran"/>
                <a:sym typeface="Catamaran"/>
              </a:rPr>
              <a:t>Write a pending task here</a:t>
            </a:r>
            <a:endParaRPr>
              <a:solidFill>
                <a:srgbClr val="3F3C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" name="Google Shape;4038;p51"/>
          <p:cNvSpPr/>
          <p:nvPr/>
        </p:nvSpPr>
        <p:spPr>
          <a:xfrm>
            <a:off x="3044136" y="2804438"/>
            <a:ext cx="271800" cy="27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785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" name="Google Shape;4039;p51"/>
          <p:cNvSpPr txBox="1"/>
          <p:nvPr/>
        </p:nvSpPr>
        <p:spPr>
          <a:xfrm>
            <a:off x="3550356" y="2733188"/>
            <a:ext cx="2060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>
                <a:solidFill>
                  <a:srgbClr val="3F3C3B"/>
                </a:solidFill>
                <a:latin typeface="Catamaran"/>
                <a:ea typeface="Catamaran"/>
                <a:cs typeface="Catamaran"/>
                <a:sym typeface="Catamaran"/>
              </a:rPr>
              <a:t>Write a pending task here</a:t>
            </a:r>
            <a:endParaRPr>
              <a:solidFill>
                <a:srgbClr val="3F3C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" name="Google Shape;4040;p51"/>
          <p:cNvSpPr/>
          <p:nvPr/>
        </p:nvSpPr>
        <p:spPr>
          <a:xfrm>
            <a:off x="3044136" y="3291288"/>
            <a:ext cx="271800" cy="27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785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" name="Google Shape;4041;p51"/>
          <p:cNvSpPr txBox="1"/>
          <p:nvPr/>
        </p:nvSpPr>
        <p:spPr>
          <a:xfrm>
            <a:off x="3550356" y="3220038"/>
            <a:ext cx="2060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>
                <a:solidFill>
                  <a:srgbClr val="3F3C3B"/>
                </a:solidFill>
                <a:latin typeface="Catamaran"/>
                <a:ea typeface="Catamaran"/>
                <a:cs typeface="Catamaran"/>
                <a:sym typeface="Catamaran"/>
              </a:rPr>
              <a:t>Write a pending task here</a:t>
            </a:r>
            <a:endParaRPr>
              <a:solidFill>
                <a:srgbClr val="3F3C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" name="Google Shape;4042;p51"/>
          <p:cNvSpPr/>
          <p:nvPr/>
        </p:nvSpPr>
        <p:spPr>
          <a:xfrm>
            <a:off x="3044136" y="3778138"/>
            <a:ext cx="271800" cy="27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785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" name="Google Shape;4043;p51"/>
          <p:cNvSpPr txBox="1"/>
          <p:nvPr/>
        </p:nvSpPr>
        <p:spPr>
          <a:xfrm>
            <a:off x="3550356" y="3706888"/>
            <a:ext cx="2060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>
                <a:solidFill>
                  <a:srgbClr val="3F3C3B"/>
                </a:solidFill>
                <a:latin typeface="Catamaran"/>
                <a:ea typeface="Catamaran"/>
                <a:cs typeface="Catamaran"/>
                <a:sym typeface="Catamaran"/>
              </a:rPr>
              <a:t>Write a pending task here</a:t>
            </a:r>
            <a:endParaRPr>
              <a:solidFill>
                <a:srgbClr val="3F3C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" name="Google Shape;4044;p51"/>
          <p:cNvSpPr/>
          <p:nvPr/>
        </p:nvSpPr>
        <p:spPr>
          <a:xfrm>
            <a:off x="1446788" y="1394588"/>
            <a:ext cx="6267235" cy="3091500"/>
          </a:xfrm>
          <a:prstGeom prst="roundRect">
            <a:avLst>
              <a:gd name="adj" fmla="val 4201"/>
            </a:avLst>
          </a:prstGeom>
          <a:solidFill>
            <a:srgbClr val="F7F7F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" name="Google Shape;4045;p51"/>
          <p:cNvSpPr/>
          <p:nvPr/>
        </p:nvSpPr>
        <p:spPr>
          <a:xfrm>
            <a:off x="1995233" y="2153201"/>
            <a:ext cx="362400" cy="362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AB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" name="Google Shape;4046;p51"/>
          <p:cNvSpPr/>
          <p:nvPr/>
        </p:nvSpPr>
        <p:spPr>
          <a:xfrm>
            <a:off x="2496621" y="2153201"/>
            <a:ext cx="4993240" cy="4005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A. Mặc quần áo tối màu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tamaran"/>
              <a:cs typeface="Catamaran"/>
              <a:sym typeface="Catamaran"/>
            </a:endParaRPr>
          </a:p>
        </p:txBody>
      </p:sp>
      <p:sp>
        <p:nvSpPr>
          <p:cNvPr id="21" name="Google Shape;4047;p51"/>
          <p:cNvSpPr/>
          <p:nvPr/>
        </p:nvSpPr>
        <p:spPr>
          <a:xfrm>
            <a:off x="1995233" y="2733155"/>
            <a:ext cx="362400" cy="362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63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2" name="Google Shape;4048;p51"/>
          <p:cNvSpPr/>
          <p:nvPr/>
        </p:nvSpPr>
        <p:spPr>
          <a:xfrm>
            <a:off x="2496621" y="2733155"/>
            <a:ext cx="4993240" cy="400500"/>
          </a:xfrm>
          <a:prstGeom prst="roundRect">
            <a:avLst>
              <a:gd name="adj" fmla="val 16667"/>
            </a:avLst>
          </a:pr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B. Mặc vải bóng, thô, xốp, có độ đàn hồi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tamaran"/>
              <a:cs typeface="Catamaran"/>
              <a:sym typeface="Catamaran"/>
            </a:endParaRPr>
          </a:p>
        </p:txBody>
      </p:sp>
      <p:sp>
        <p:nvSpPr>
          <p:cNvPr id="23" name="Google Shape;4049;p51"/>
          <p:cNvSpPr/>
          <p:nvPr/>
        </p:nvSpPr>
        <p:spPr>
          <a:xfrm>
            <a:off x="1995233" y="3313109"/>
            <a:ext cx="362400" cy="362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AB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4" name="Google Shape;4050;p51"/>
          <p:cNvSpPr/>
          <p:nvPr/>
        </p:nvSpPr>
        <p:spPr>
          <a:xfrm>
            <a:off x="2496621" y="3313109"/>
            <a:ext cx="4993240" cy="4005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C. Quần áo bó sát cơ thể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tamaran"/>
              <a:cs typeface="Catamaran"/>
              <a:sym typeface="Catamaran"/>
            </a:endParaRPr>
          </a:p>
        </p:txBody>
      </p:sp>
      <p:sp>
        <p:nvSpPr>
          <p:cNvPr id="25" name="Google Shape;4051;p51"/>
          <p:cNvSpPr/>
          <p:nvPr/>
        </p:nvSpPr>
        <p:spPr>
          <a:xfrm>
            <a:off x="1995233" y="3893063"/>
            <a:ext cx="362400" cy="362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63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6" name="Google Shape;4052;p51"/>
          <p:cNvSpPr/>
          <p:nvPr/>
        </p:nvSpPr>
        <p:spPr>
          <a:xfrm>
            <a:off x="2496621" y="3893063"/>
            <a:ext cx="4993240" cy="400500"/>
          </a:xfrm>
          <a:prstGeom prst="roundRect">
            <a:avLst>
              <a:gd name="adj" fmla="val 16667"/>
            </a:avLst>
          </a:pr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D.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Mặc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trang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phục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có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kẻ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sọc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ngang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màu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sáng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tamaran"/>
              <a:cs typeface="Catamaran"/>
              <a:sym typeface="Catamaran"/>
            </a:endParaRPr>
          </a:p>
        </p:txBody>
      </p:sp>
      <p:sp>
        <p:nvSpPr>
          <p:cNvPr id="27" name="Google Shape;4053;p51"/>
          <p:cNvSpPr/>
          <p:nvPr/>
        </p:nvSpPr>
        <p:spPr>
          <a:xfrm>
            <a:off x="1446788" y="1224511"/>
            <a:ext cx="6267235" cy="608700"/>
          </a:xfrm>
          <a:prstGeom prst="round2SameRect">
            <a:avLst>
              <a:gd name="adj1" fmla="val 19488"/>
              <a:gd name="adj2" fmla="val 0"/>
            </a:avLst>
          </a:prstGeom>
          <a:solidFill>
            <a:srgbClr val="EA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Người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có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vóc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dáng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cao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gầy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nên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mặc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trang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phục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như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nào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?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26" y="3779615"/>
            <a:ext cx="488035" cy="492492"/>
          </a:xfrm>
          <a:prstGeom prst="rect">
            <a:avLst/>
          </a:prstGeom>
        </p:spPr>
      </p:pic>
      <p:sp>
        <p:nvSpPr>
          <p:cNvPr id="29" name="Action Button: Home 28">
            <a:hlinkClick r:id="rId3" action="ppaction://hlinksldjump" highlightClick="1"/>
          </p:cNvPr>
          <p:cNvSpPr/>
          <p:nvPr/>
        </p:nvSpPr>
        <p:spPr>
          <a:xfrm>
            <a:off x="8155878" y="4339950"/>
            <a:ext cx="907582" cy="733735"/>
          </a:xfrm>
          <a:prstGeom prst="actionButtonHome">
            <a:avLst/>
          </a:prstGeom>
          <a:gradFill rotWithShape="1">
            <a:gsLst>
              <a:gs pos="0">
                <a:srgbClr val="FEE5E6">
                  <a:tint val="50000"/>
                  <a:satMod val="300000"/>
                </a:srgbClr>
              </a:gs>
              <a:gs pos="35000">
                <a:srgbClr val="FEE5E6">
                  <a:tint val="37000"/>
                  <a:satMod val="300000"/>
                </a:srgbClr>
              </a:gs>
              <a:gs pos="100000">
                <a:srgbClr val="FEE5E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EE5E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9" y="3316658"/>
            <a:ext cx="1154141" cy="16090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03" y="0"/>
            <a:ext cx="1157057" cy="144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9665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 rot="-5400000">
            <a:off x="7532113" y="32773"/>
            <a:ext cx="1891200" cy="9087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1" name="Google Shape;171;p29"/>
          <p:cNvSpPr/>
          <p:nvPr/>
        </p:nvSpPr>
        <p:spPr>
          <a:xfrm rot="246953">
            <a:off x="3336859" y="227565"/>
            <a:ext cx="2409248" cy="62486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Google Shape;173;p29"/>
          <p:cNvSpPr/>
          <p:nvPr/>
        </p:nvSpPr>
        <p:spPr>
          <a:xfrm rot="-855309">
            <a:off x="356537" y="403746"/>
            <a:ext cx="723683" cy="687738"/>
          </a:xfrm>
          <a:prstGeom prst="star5">
            <a:avLst>
              <a:gd name="adj" fmla="val 24558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4" name="Google Shape;174;p29"/>
          <p:cNvGrpSpPr/>
          <p:nvPr/>
        </p:nvGrpSpPr>
        <p:grpSpPr>
          <a:xfrm rot="1502941">
            <a:off x="1720891" y="1569048"/>
            <a:ext cx="644373" cy="774466"/>
            <a:chOff x="417353" y="1110314"/>
            <a:chExt cx="644373" cy="774466"/>
          </a:xfrm>
        </p:grpSpPr>
        <p:sp>
          <p:nvSpPr>
            <p:cNvPr id="175" name="Google Shape;175;p29"/>
            <p:cNvSpPr/>
            <p:nvPr/>
          </p:nvSpPr>
          <p:spPr>
            <a:xfrm rot="7277163">
              <a:off x="715705" y="1056520"/>
              <a:ext cx="164641" cy="517388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 rot="5400000">
              <a:off x="593753" y="1229968"/>
              <a:ext cx="164700" cy="5175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 rot="3514226">
              <a:off x="715660" y="1421009"/>
              <a:ext cx="164541" cy="517444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8" name="Google Shape;178;p29"/>
          <p:cNvGrpSpPr/>
          <p:nvPr/>
        </p:nvGrpSpPr>
        <p:grpSpPr>
          <a:xfrm rot="11447723">
            <a:off x="6838225" y="2332721"/>
            <a:ext cx="644373" cy="774466"/>
            <a:chOff x="417353" y="1110314"/>
            <a:chExt cx="644373" cy="774466"/>
          </a:xfrm>
        </p:grpSpPr>
        <p:sp>
          <p:nvSpPr>
            <p:cNvPr id="179" name="Google Shape;179;p29"/>
            <p:cNvSpPr/>
            <p:nvPr/>
          </p:nvSpPr>
          <p:spPr>
            <a:xfrm rot="7277163">
              <a:off x="715705" y="1056520"/>
              <a:ext cx="164641" cy="517388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 rot="5400000">
              <a:off x="593753" y="1229968"/>
              <a:ext cx="164700" cy="5175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 rot="3514226">
              <a:off x="715660" y="1421009"/>
              <a:ext cx="164541" cy="517444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35885" y="950173"/>
            <a:ext cx="5905345" cy="2932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ÔN TẬP CHƯƠNG 3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1231" y="132000"/>
            <a:ext cx="832962" cy="81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 err="1" smtClean="0"/>
              <a:t>Công</a:t>
            </a:r>
            <a:r>
              <a:rPr lang="en-US" sz="1800" dirty="0" smtClean="0"/>
              <a:t> </a:t>
            </a:r>
            <a:r>
              <a:rPr lang="en-US" sz="1800" dirty="0" err="1" smtClean="0"/>
              <a:t>nghệ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6152" y="2079451"/>
            <a:ext cx="3177851" cy="31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0786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>
            <a:off x="5041443" y="1488689"/>
            <a:ext cx="2287200" cy="61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4" name="Google Shape;204;p31"/>
          <p:cNvSpPr/>
          <p:nvPr/>
        </p:nvSpPr>
        <p:spPr>
          <a:xfrm>
            <a:off x="1839883" y="1488689"/>
            <a:ext cx="2287200" cy="61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+mn-lt"/>
              </a:rPr>
              <a:t>NỘI DUNG BÀI HỌC</a:t>
            </a:r>
            <a:endParaRPr dirty="0">
              <a:latin typeface="+mn-lt"/>
            </a:endParaRPr>
          </a:p>
        </p:txBody>
      </p:sp>
      <p:sp>
        <p:nvSpPr>
          <p:cNvPr id="206" name="Google Shape;206;p31"/>
          <p:cNvSpPr txBox="1">
            <a:spLocks noGrp="1"/>
          </p:cNvSpPr>
          <p:nvPr>
            <p:ph type="title" idx="2"/>
          </p:nvPr>
        </p:nvSpPr>
        <p:spPr>
          <a:xfrm>
            <a:off x="1839883" y="1573439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1"/>
                </a:solidFill>
                <a:latin typeface="+mn-lt"/>
              </a:rPr>
              <a:t>01</a:t>
            </a:r>
            <a:endParaRPr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 idx="5"/>
          </p:nvPr>
        </p:nvSpPr>
        <p:spPr>
          <a:xfrm>
            <a:off x="5041443" y="1573439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02</a:t>
            </a:r>
            <a:endParaRPr sz="3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16" name="Google Shape;216;p31"/>
          <p:cNvGrpSpPr/>
          <p:nvPr/>
        </p:nvGrpSpPr>
        <p:grpSpPr>
          <a:xfrm>
            <a:off x="1060750" y="703376"/>
            <a:ext cx="7022480" cy="133394"/>
            <a:chOff x="2427292" y="692550"/>
            <a:chExt cx="9081184" cy="172500"/>
          </a:xfrm>
        </p:grpSpPr>
        <p:sp>
          <p:nvSpPr>
            <p:cNvPr id="217" name="Google Shape;217;p31"/>
            <p:cNvSpPr/>
            <p:nvPr/>
          </p:nvSpPr>
          <p:spPr>
            <a:xfrm>
              <a:off x="2427292" y="692550"/>
              <a:ext cx="172500" cy="17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2653242" y="719400"/>
              <a:ext cx="118800" cy="11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2825492" y="735750"/>
              <a:ext cx="86100" cy="8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 rot="10800000">
              <a:off x="11335977" y="692550"/>
              <a:ext cx="172500" cy="17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 rot="10800000">
              <a:off x="11163727" y="719400"/>
              <a:ext cx="118800" cy="11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 rot="10800000">
              <a:off x="11024177" y="735750"/>
              <a:ext cx="86100" cy="8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Rectangle 8"/>
          <p:cNvSpPr/>
          <p:nvPr/>
        </p:nvSpPr>
        <p:spPr>
          <a:xfrm>
            <a:off x="1558253" y="2397312"/>
            <a:ext cx="297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Sơ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hóa</a:t>
            </a:r>
            <a:r>
              <a:rPr lang="en-US" sz="2400" dirty="0" smtClean="0"/>
              <a:t> </a:t>
            </a:r>
            <a:r>
              <a:rPr lang="en-US" sz="2400" dirty="0" err="1" smtClean="0"/>
              <a:t>kiến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5403231" y="2397312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51" y="3164440"/>
            <a:ext cx="1858224" cy="18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5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animBg="1"/>
      <p:bldP spid="206" grpId="0"/>
      <p:bldP spid="210" grpId="0"/>
      <p:bldP spid="9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0" y="4684950"/>
            <a:ext cx="9156000" cy="47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30"/>
          <p:cNvGrpSpPr/>
          <p:nvPr/>
        </p:nvGrpSpPr>
        <p:grpSpPr>
          <a:xfrm>
            <a:off x="1060756" y="660592"/>
            <a:ext cx="7022465" cy="236401"/>
            <a:chOff x="1060756" y="660592"/>
            <a:chExt cx="7022465" cy="236401"/>
          </a:xfrm>
        </p:grpSpPr>
        <p:sp>
          <p:nvSpPr>
            <p:cNvPr id="190" name="Google Shape;190;p30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Nội</a:t>
            </a:r>
            <a:r>
              <a:rPr lang="en-US" sz="2000" dirty="0" smtClean="0">
                <a:latin typeface="+mn-lt"/>
              </a:rPr>
              <a:t> dung </a:t>
            </a:r>
            <a:r>
              <a:rPr lang="en-US" sz="2000" dirty="0" err="1" smtClean="0">
                <a:latin typeface="+mn-lt"/>
              </a:rPr>
              <a:t>chương</a:t>
            </a:r>
            <a:r>
              <a:rPr lang="en-US" sz="2000" dirty="0" smtClean="0">
                <a:latin typeface="+mn-lt"/>
              </a:rPr>
              <a:t> 3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tóm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tắt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như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sau</a:t>
            </a:r>
            <a:r>
              <a:rPr lang="en-US" sz="2000" dirty="0" smtClean="0">
                <a:latin typeface="+mn-lt"/>
              </a:rPr>
              <a:t>: </a:t>
            </a:r>
            <a:endParaRPr lang="en-US" sz="2000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8773" y="2109521"/>
            <a:ext cx="1363948" cy="176715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TRANG PHỤC VÀ THỜI TRANG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0862" y="1739854"/>
            <a:ext cx="1582221" cy="72946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Các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loại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vải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93047" y="3520892"/>
            <a:ext cx="1582221" cy="72946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Vai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trò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1224" y="1194535"/>
            <a:ext cx="2126751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Vải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sợi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thiên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nhiên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51222" y="1839650"/>
            <a:ext cx="2126751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Vải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sợi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hóa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học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51223" y="2484765"/>
            <a:ext cx="2126751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Vải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sợi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72157" y="1485997"/>
            <a:ext cx="1912705" cy="534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Vải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sợi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nhân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tạo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64036" y="2358731"/>
            <a:ext cx="1912705" cy="534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Vải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sợi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tổng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hợp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51220" y="3281509"/>
            <a:ext cx="2675648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Bảo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vệ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cơ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thể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51221" y="4099324"/>
            <a:ext cx="2675647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Làm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đẹp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cho</a:t>
            </a:r>
            <a:r>
              <a:rPr lang="en-US" sz="1800" dirty="0" smtClean="0">
                <a:solidFill>
                  <a:schemeClr val="tx1"/>
                </a:solidFill>
              </a:rPr>
              <a:t> con </a:t>
            </a:r>
            <a:r>
              <a:rPr lang="en-US" sz="1800" dirty="0" err="1" smtClean="0">
                <a:solidFill>
                  <a:schemeClr val="tx1"/>
                </a:solidFill>
              </a:rPr>
              <a:t>người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92721" y="2878461"/>
            <a:ext cx="339048" cy="7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024008" y="2102141"/>
            <a:ext cx="7761" cy="17819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5" idx="1"/>
          </p:cNvCxnSpPr>
          <p:nvPr/>
        </p:nvCxnSpPr>
        <p:spPr>
          <a:xfrm flipV="1">
            <a:off x="2024009" y="2104587"/>
            <a:ext cx="256853" cy="15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024008" y="3884057"/>
            <a:ext cx="256853" cy="15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875268" y="2102141"/>
            <a:ext cx="24909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12173" y="3514409"/>
            <a:ext cx="0" cy="8520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12173" y="1461663"/>
            <a:ext cx="0" cy="12902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02556" y="1469695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102556" y="2105678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102555" y="3514409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02556" y="2752268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02555" y="4369988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75268" y="3907904"/>
            <a:ext cx="24909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577973" y="2149554"/>
            <a:ext cx="24909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827063" y="1739854"/>
            <a:ext cx="0" cy="9006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6827063" y="1745417"/>
            <a:ext cx="24909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823067" y="2626505"/>
            <a:ext cx="24909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598</Words>
  <Application>Microsoft Office PowerPoint</Application>
  <PresentationFormat>On-screen Show (16:9)</PresentationFormat>
  <Paragraphs>96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Sue Ellen Francisco</vt:lpstr>
      <vt:lpstr>Dancing Script</vt:lpstr>
      <vt:lpstr>Catamaran</vt:lpstr>
      <vt:lpstr>Arial</vt:lpstr>
      <vt:lpstr>Bebas Neue</vt:lpstr>
      <vt:lpstr>Quicksand Light</vt:lpstr>
      <vt:lpstr>Muli</vt:lpstr>
      <vt:lpstr>November Daily Slides by Slidesgo</vt:lpstr>
      <vt:lpstr>1_November Daily Slides by Slidesgo</vt:lpstr>
      <vt:lpstr>PowerPoint Presentation</vt:lpstr>
      <vt:lpstr>Trò chơi “Mảnh ghép bí ẩn”</vt:lpstr>
      <vt:lpstr>PowerPoint Presentation</vt:lpstr>
      <vt:lpstr>PowerPoint Presentation</vt:lpstr>
      <vt:lpstr>PowerPoint Presentation</vt:lpstr>
      <vt:lpstr>PowerPoint Presentation</vt:lpstr>
      <vt:lpstr>ÔN TẬP CHƯƠNG 3</vt:lpstr>
      <vt:lpstr>NỘI DUNG BÀI HỌC</vt:lpstr>
      <vt:lpstr> Nội dung chương 3 được tóm tắt như sau: </vt:lpstr>
      <vt:lpstr> Nội dung chương 3 được tóm tắt như sau: </vt:lpstr>
      <vt:lpstr> Nội dung chương 3 được tóm tắt như sau: </vt:lpstr>
      <vt:lpstr>PowerPoint Presentation</vt:lpstr>
      <vt:lpstr>PowerPoint Presentation</vt:lpstr>
      <vt:lpstr>VẬN DỤNG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DAILY SLIDES</dc:title>
  <dc:creator>User</dc:creator>
  <cp:lastModifiedBy>Windows User</cp:lastModifiedBy>
  <cp:revision>11</cp:revision>
  <dcterms:modified xsi:type="dcterms:W3CDTF">2021-09-24T07:39:05Z</dcterms:modified>
</cp:coreProperties>
</file>